
<file path=[Content_Types].xml><?xml version="1.0" encoding="utf-8"?>
<Types xmlns="http://schemas.openxmlformats.org/package/2006/content-types">
  <Default Extension="fntdata" ContentType="application/x-fontdata"/>
  <Default Extension="jpeg" ContentType="image/jpeg"/>
  <Default Extension="jpg" ContentType="image/pn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media/image4.jpg" ContentType="image/jpeg"/>
  <Override PartName="/ppt/media/image5.jp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7" r:id="rId1"/>
  </p:sldMasterIdLst>
  <p:notesMasterIdLst>
    <p:notesMasterId r:id="rId18"/>
  </p:notesMasterIdLst>
  <p:sldIdLst>
    <p:sldId id="430" r:id="rId2"/>
    <p:sldId id="402" r:id="rId3"/>
    <p:sldId id="443" r:id="rId4"/>
    <p:sldId id="437" r:id="rId5"/>
    <p:sldId id="448" r:id="rId6"/>
    <p:sldId id="451" r:id="rId7"/>
    <p:sldId id="453" r:id="rId8"/>
    <p:sldId id="442" r:id="rId9"/>
    <p:sldId id="431" r:id="rId10"/>
    <p:sldId id="400" r:id="rId11"/>
    <p:sldId id="404" r:id="rId12"/>
    <p:sldId id="432" r:id="rId13"/>
    <p:sldId id="454" r:id="rId14"/>
    <p:sldId id="455" r:id="rId15"/>
    <p:sldId id="403" r:id="rId16"/>
    <p:sldId id="428" r:id="rId17"/>
  </p:sldIdLst>
  <p:sldSz cx="11520488" cy="6480175"/>
  <p:notesSz cx="6858000" cy="9144000"/>
  <p:embeddedFontLst>
    <p:embeddedFont>
      <p:font typeface="Calibri" panose="020F0502020204030204" pitchFamily="34" charset="0"/>
      <p:regular r:id="rId19"/>
      <p:bold r:id="rId20"/>
      <p:italic r:id="rId21"/>
      <p:boldItalic r:id="rId22"/>
    </p:embeddedFont>
    <p:embeddedFont>
      <p:font typeface="微软雅黑" panose="020B0503020204020204" pitchFamily="34" charset="-122"/>
      <p:regular r:id="rId23"/>
      <p:bold r:id="rId24"/>
    </p:embeddedFont>
  </p:embeddedFontLst>
  <p:custDataLst>
    <p:tags r:id="rId25"/>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575981" algn="l" rtl="0" fontAlgn="base">
      <a:spcBef>
        <a:spcPct val="0"/>
      </a:spcBef>
      <a:spcAft>
        <a:spcPct val="0"/>
      </a:spcAft>
      <a:defRPr kern="1200">
        <a:solidFill>
          <a:schemeClr val="tx1"/>
        </a:solidFill>
        <a:latin typeface="Calibri" pitchFamily="34" charset="0"/>
        <a:ea typeface="宋体" charset="-122"/>
        <a:cs typeface="+mn-cs"/>
      </a:defRPr>
    </a:lvl2pPr>
    <a:lvl3pPr marL="1151961" algn="l" rtl="0" fontAlgn="base">
      <a:spcBef>
        <a:spcPct val="0"/>
      </a:spcBef>
      <a:spcAft>
        <a:spcPct val="0"/>
      </a:spcAft>
      <a:defRPr kern="1200">
        <a:solidFill>
          <a:schemeClr val="tx1"/>
        </a:solidFill>
        <a:latin typeface="Calibri" pitchFamily="34" charset="0"/>
        <a:ea typeface="宋体" charset="-122"/>
        <a:cs typeface="+mn-cs"/>
      </a:defRPr>
    </a:lvl3pPr>
    <a:lvl4pPr marL="1727942" algn="l" rtl="0" fontAlgn="base">
      <a:spcBef>
        <a:spcPct val="0"/>
      </a:spcBef>
      <a:spcAft>
        <a:spcPct val="0"/>
      </a:spcAft>
      <a:defRPr kern="1200">
        <a:solidFill>
          <a:schemeClr val="tx1"/>
        </a:solidFill>
        <a:latin typeface="Calibri" pitchFamily="34" charset="0"/>
        <a:ea typeface="宋体" charset="-122"/>
        <a:cs typeface="+mn-cs"/>
      </a:defRPr>
    </a:lvl4pPr>
    <a:lvl5pPr marL="2303922" algn="l" rtl="0" fontAlgn="base">
      <a:spcBef>
        <a:spcPct val="0"/>
      </a:spcBef>
      <a:spcAft>
        <a:spcPct val="0"/>
      </a:spcAft>
      <a:defRPr kern="1200">
        <a:solidFill>
          <a:schemeClr val="tx1"/>
        </a:solidFill>
        <a:latin typeface="Calibri" pitchFamily="34" charset="0"/>
        <a:ea typeface="宋体" charset="-122"/>
        <a:cs typeface="+mn-cs"/>
      </a:defRPr>
    </a:lvl5pPr>
    <a:lvl6pPr marL="2879903" algn="l" defTabSz="1151961" rtl="0" eaLnBrk="1" latinLnBrk="0" hangingPunct="1">
      <a:defRPr kern="1200">
        <a:solidFill>
          <a:schemeClr val="tx1"/>
        </a:solidFill>
        <a:latin typeface="Calibri" pitchFamily="34" charset="0"/>
        <a:ea typeface="宋体" charset="-122"/>
        <a:cs typeface="+mn-cs"/>
      </a:defRPr>
    </a:lvl6pPr>
    <a:lvl7pPr marL="3455883" algn="l" defTabSz="1151961" rtl="0" eaLnBrk="1" latinLnBrk="0" hangingPunct="1">
      <a:defRPr kern="1200">
        <a:solidFill>
          <a:schemeClr val="tx1"/>
        </a:solidFill>
        <a:latin typeface="Calibri" pitchFamily="34" charset="0"/>
        <a:ea typeface="宋体" charset="-122"/>
        <a:cs typeface="+mn-cs"/>
      </a:defRPr>
    </a:lvl7pPr>
    <a:lvl8pPr marL="4031864" algn="l" defTabSz="1151961" rtl="0" eaLnBrk="1" latinLnBrk="0" hangingPunct="1">
      <a:defRPr kern="1200">
        <a:solidFill>
          <a:schemeClr val="tx1"/>
        </a:solidFill>
        <a:latin typeface="Calibri" pitchFamily="34" charset="0"/>
        <a:ea typeface="宋体" charset="-122"/>
        <a:cs typeface="+mn-cs"/>
      </a:defRPr>
    </a:lvl8pPr>
    <a:lvl9pPr marL="4607844" algn="l" defTabSz="1151961"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041" userDrawn="1">
          <p15:clr>
            <a:srgbClr val="A4A3A4"/>
          </p15:clr>
        </p15:guide>
        <p15:guide id="2" pos="671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8ED1F2"/>
    <a:srgbClr val="006EC1"/>
    <a:srgbClr val="00B0F0"/>
    <a:srgbClr val="01B0F1"/>
    <a:srgbClr val="169BFE"/>
    <a:srgbClr val="0170C0"/>
    <a:srgbClr val="2897CE"/>
    <a:srgbClr val="54AFDE"/>
    <a:srgbClr val="0DBB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6" autoAdjust="0"/>
    <p:restoredTop sz="96353" autoAdjust="0"/>
  </p:normalViewPr>
  <p:slideViewPr>
    <p:cSldViewPr>
      <p:cViewPr varScale="1">
        <p:scale>
          <a:sx n="116" d="100"/>
          <a:sy n="116" d="100"/>
        </p:scale>
        <p:origin x="690" y="108"/>
      </p:cViewPr>
      <p:guideLst>
        <p:guide orient="horz" pos="2041"/>
        <p:guide pos="6714"/>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90" d="100"/>
        <a:sy n="190" d="100"/>
      </p:scale>
      <p:origin x="0" y="0"/>
    </p:cViewPr>
  </p:sorterViewPr>
  <p:notesViewPr>
    <p:cSldViewPr snapToGrid="0" snapToObjects="1">
      <p:cViewPr>
        <p:scale>
          <a:sx n="187" d="100"/>
          <a:sy n="187" d="100"/>
        </p:scale>
        <p:origin x="-1920" y="248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列1</c:v>
                </c:pt>
              </c:strCache>
            </c:strRef>
          </c:tx>
          <c:spPr>
            <a:solidFill>
              <a:srgbClr val="0070C0"/>
            </a:solidFill>
          </c:spPr>
          <c:invertIfNegative val="0"/>
          <c:dPt>
            <c:idx val="0"/>
            <c:invertIfNegative val="0"/>
            <c:bubble3D val="0"/>
            <c:extLst>
              <c:ext xmlns:c16="http://schemas.microsoft.com/office/drawing/2014/chart" uri="{C3380CC4-5D6E-409C-BE32-E72D297353CC}">
                <c16:uniqueId val="{00000000-6B58-44F7-A097-E0DB8D5DCF02}"/>
              </c:ext>
            </c:extLst>
          </c:dPt>
          <c:dPt>
            <c:idx val="1"/>
            <c:invertIfNegative val="0"/>
            <c:bubble3D val="0"/>
            <c:extLst>
              <c:ext xmlns:c16="http://schemas.microsoft.com/office/drawing/2014/chart" uri="{C3380CC4-5D6E-409C-BE32-E72D297353CC}">
                <c16:uniqueId val="{00000001-6B58-44F7-A097-E0DB8D5DCF02}"/>
              </c:ext>
            </c:extLst>
          </c:dPt>
          <c:dPt>
            <c:idx val="2"/>
            <c:invertIfNegative val="0"/>
            <c:bubble3D val="0"/>
            <c:extLst>
              <c:ext xmlns:c16="http://schemas.microsoft.com/office/drawing/2014/chart" uri="{C3380CC4-5D6E-409C-BE32-E72D297353CC}">
                <c16:uniqueId val="{00000002-6B58-44F7-A097-E0DB8D5DCF02}"/>
              </c:ext>
            </c:extLst>
          </c:dPt>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3-6B58-44F7-A097-E0DB8D5DCF02}"/>
            </c:ext>
          </c:extLst>
        </c:ser>
        <c:ser>
          <c:idx val="1"/>
          <c:order val="1"/>
          <c:tx>
            <c:strRef>
              <c:f>Sheet1!$C$1</c:f>
              <c:strCache>
                <c:ptCount val="1"/>
                <c:pt idx="0">
                  <c:v>列2</c:v>
                </c:pt>
              </c:strCache>
            </c:strRef>
          </c:tx>
          <c:spPr>
            <a:solidFill>
              <a:srgbClr val="00B0F0"/>
            </a:solidFill>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4-6B58-44F7-A097-E0DB8D5DCF02}"/>
            </c:ext>
          </c:extLst>
        </c:ser>
        <c:ser>
          <c:idx val="2"/>
          <c:order val="2"/>
          <c:tx>
            <c:strRef>
              <c:f>Sheet1!$D$1</c:f>
              <c:strCache>
                <c:ptCount val="1"/>
                <c:pt idx="0">
                  <c:v>列3</c:v>
                </c:pt>
              </c:strCache>
            </c:strRef>
          </c:tx>
          <c:spPr>
            <a:solidFill>
              <a:srgbClr val="0070C0"/>
            </a:solidFill>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5-6B58-44F7-A097-E0DB8D5DCF02}"/>
            </c:ext>
          </c:extLst>
        </c:ser>
        <c:dLbls>
          <c:showLegendKey val="0"/>
          <c:showVal val="0"/>
          <c:showCatName val="0"/>
          <c:showSerName val="0"/>
          <c:showPercent val="0"/>
          <c:showBubbleSize val="0"/>
        </c:dLbls>
        <c:gapWidth val="150"/>
        <c:shape val="box"/>
        <c:axId val="909740472"/>
        <c:axId val="909741256"/>
        <c:axId val="0"/>
      </c:bar3DChart>
      <c:catAx>
        <c:axId val="909740472"/>
        <c:scaling>
          <c:orientation val="minMax"/>
        </c:scaling>
        <c:delete val="1"/>
        <c:axPos val="b"/>
        <c:numFmt formatCode="General" sourceLinked="1"/>
        <c:majorTickMark val="none"/>
        <c:minorTickMark val="none"/>
        <c:tickLblPos val="nextTo"/>
        <c:crossAx val="909741256"/>
        <c:crosses val="autoZero"/>
        <c:auto val="1"/>
        <c:lblAlgn val="ctr"/>
        <c:lblOffset val="100"/>
        <c:noMultiLvlLbl val="0"/>
      </c:catAx>
      <c:valAx>
        <c:axId val="909741256"/>
        <c:scaling>
          <c:orientation val="minMax"/>
        </c:scaling>
        <c:delete val="1"/>
        <c:axPos val="l"/>
        <c:majorGridlines/>
        <c:numFmt formatCode="General" sourceLinked="1"/>
        <c:majorTickMark val="none"/>
        <c:minorTickMark val="none"/>
        <c:tickLblPos val="nextTo"/>
        <c:crossAx val="909740472"/>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2020/10/22</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151961" rtl="0" eaLnBrk="1" latinLnBrk="0" hangingPunct="1">
      <a:defRPr sz="1512" kern="1200">
        <a:solidFill>
          <a:schemeClr val="tx1"/>
        </a:solidFill>
        <a:latin typeface="+mn-lt"/>
        <a:ea typeface="微软雅黑" pitchFamily="34" charset="-122"/>
        <a:cs typeface="+mn-cs"/>
      </a:defRPr>
    </a:lvl1pPr>
    <a:lvl2pPr marL="575981" algn="l" defTabSz="1151961" rtl="0" eaLnBrk="1" latinLnBrk="0" hangingPunct="1">
      <a:defRPr sz="1512" kern="1200">
        <a:solidFill>
          <a:schemeClr val="tx1"/>
        </a:solidFill>
        <a:latin typeface="+mn-lt"/>
        <a:ea typeface="微软雅黑" pitchFamily="34" charset="-122"/>
        <a:cs typeface="+mn-cs"/>
      </a:defRPr>
    </a:lvl2pPr>
    <a:lvl3pPr marL="1151961" algn="l" defTabSz="1151961" rtl="0" eaLnBrk="1" latinLnBrk="0" hangingPunct="1">
      <a:defRPr sz="1512" kern="1200">
        <a:solidFill>
          <a:schemeClr val="tx1"/>
        </a:solidFill>
        <a:latin typeface="+mn-lt"/>
        <a:ea typeface="微软雅黑" pitchFamily="34" charset="-122"/>
        <a:cs typeface="+mn-cs"/>
      </a:defRPr>
    </a:lvl3pPr>
    <a:lvl4pPr marL="1727942" algn="l" defTabSz="1151961" rtl="0" eaLnBrk="1" latinLnBrk="0" hangingPunct="1">
      <a:defRPr sz="1512" kern="1200">
        <a:solidFill>
          <a:schemeClr val="tx1"/>
        </a:solidFill>
        <a:latin typeface="+mn-lt"/>
        <a:ea typeface="微软雅黑" pitchFamily="34" charset="-122"/>
        <a:cs typeface="+mn-cs"/>
      </a:defRPr>
    </a:lvl4pPr>
    <a:lvl5pPr marL="2303922" algn="l" defTabSz="1151961" rtl="0" eaLnBrk="1" latinLnBrk="0" hangingPunct="1">
      <a:defRPr sz="1512" kern="1200">
        <a:solidFill>
          <a:schemeClr val="tx1"/>
        </a:solidFill>
        <a:latin typeface="+mn-lt"/>
        <a:ea typeface="微软雅黑" pitchFamily="34" charset="-122"/>
        <a:cs typeface="+mn-cs"/>
      </a:defRPr>
    </a:lvl5pPr>
    <a:lvl6pPr marL="2879903" algn="l" defTabSz="1151961" rtl="0" eaLnBrk="1" latinLnBrk="0" hangingPunct="1">
      <a:defRPr sz="1512" kern="1200">
        <a:solidFill>
          <a:schemeClr val="tx1"/>
        </a:solidFill>
        <a:latin typeface="+mn-lt"/>
        <a:ea typeface="+mn-ea"/>
        <a:cs typeface="+mn-cs"/>
      </a:defRPr>
    </a:lvl6pPr>
    <a:lvl7pPr marL="3455883" algn="l" defTabSz="1151961" rtl="0" eaLnBrk="1" latinLnBrk="0" hangingPunct="1">
      <a:defRPr sz="1512" kern="1200">
        <a:solidFill>
          <a:schemeClr val="tx1"/>
        </a:solidFill>
        <a:latin typeface="+mn-lt"/>
        <a:ea typeface="+mn-ea"/>
        <a:cs typeface="+mn-cs"/>
      </a:defRPr>
    </a:lvl7pPr>
    <a:lvl8pPr marL="4031864" algn="l" defTabSz="1151961" rtl="0" eaLnBrk="1" latinLnBrk="0" hangingPunct="1">
      <a:defRPr sz="1512" kern="1200">
        <a:solidFill>
          <a:schemeClr val="tx1"/>
        </a:solidFill>
        <a:latin typeface="+mn-lt"/>
        <a:ea typeface="+mn-ea"/>
        <a:cs typeface="+mn-cs"/>
      </a:defRPr>
    </a:lvl8pPr>
    <a:lvl9pPr marL="4607844" algn="l" defTabSz="1151961" rtl="0" eaLnBrk="1" latinLnBrk="0" hangingPunct="1">
      <a:defRPr sz="151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28595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84415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279214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4</a:t>
            </a:fld>
            <a:endParaRPr lang="zh-CN" altLang="en-US"/>
          </a:p>
        </p:txBody>
      </p:sp>
    </p:spTree>
    <p:extLst>
      <p:ext uri="{BB962C8B-B14F-4D97-AF65-F5344CB8AC3E}">
        <p14:creationId xmlns:p14="http://schemas.microsoft.com/office/powerpoint/2010/main" val="775050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64353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1101578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627346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8</a:t>
            </a:fld>
            <a:endParaRPr lang="zh-CN" altLang="en-US"/>
          </a:p>
        </p:txBody>
      </p:sp>
    </p:spTree>
    <p:extLst>
      <p:ext uri="{BB962C8B-B14F-4D97-AF65-F5344CB8AC3E}">
        <p14:creationId xmlns:p14="http://schemas.microsoft.com/office/powerpoint/2010/main" val="239634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9</a:t>
            </a:fld>
            <a:endParaRPr lang="zh-CN" altLang="en-US"/>
          </a:p>
        </p:txBody>
      </p:sp>
    </p:spTree>
    <p:extLst>
      <p:ext uri="{BB962C8B-B14F-4D97-AF65-F5344CB8AC3E}">
        <p14:creationId xmlns:p14="http://schemas.microsoft.com/office/powerpoint/2010/main" val="358459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2011630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175713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12</a:t>
            </a:fld>
            <a:endParaRPr lang="zh-CN" altLang="en-US"/>
          </a:p>
        </p:txBody>
      </p:sp>
    </p:spTree>
    <p:extLst>
      <p:ext uri="{BB962C8B-B14F-4D97-AF65-F5344CB8AC3E}">
        <p14:creationId xmlns:p14="http://schemas.microsoft.com/office/powerpoint/2010/main" val="3586945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13</a:t>
            </a:fld>
            <a:endParaRPr lang="zh-CN" altLang="en-US"/>
          </a:p>
        </p:txBody>
      </p:sp>
    </p:spTree>
    <p:extLst>
      <p:ext uri="{BB962C8B-B14F-4D97-AF65-F5344CB8AC3E}">
        <p14:creationId xmlns:p14="http://schemas.microsoft.com/office/powerpoint/2010/main" val="306173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2467"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a:spcBef>
                <a:spcPct val="0"/>
              </a:spcBef>
            </a:pPr>
            <a:endParaRPr lang="zh-CN" altLang="en-US">
              <a:latin typeface="Calibri" charset="0"/>
              <a:ea typeface="宋体" charset="0"/>
            </a:endParaRPr>
          </a:p>
        </p:txBody>
      </p:sp>
      <p:sp>
        <p:nvSpPr>
          <p:cNvPr id="62468"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fld id="{9D63545F-E4B4-D047-BE13-2A9C43D2DBAF}" type="slidenum">
              <a:rPr lang="zh-CN" altLang="en-US"/>
              <a:pPr/>
              <a:t>14</a:t>
            </a:fld>
            <a:endParaRPr lang="zh-CN" altLang="en-US"/>
          </a:p>
        </p:txBody>
      </p:sp>
    </p:spTree>
    <p:extLst>
      <p:ext uri="{BB962C8B-B14F-4D97-AF65-F5344CB8AC3E}">
        <p14:creationId xmlns:p14="http://schemas.microsoft.com/office/powerpoint/2010/main" val="3551389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2020970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3201895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520488" cy="6480175"/>
          </a:xfrm>
          <a:prstGeom prst="rect">
            <a:avLst/>
          </a:prstGeom>
        </p:spPr>
      </p:pic>
      <p:pic>
        <p:nvPicPr>
          <p:cNvPr id="3" name="图片 2">
            <a:extLst>
              <a:ext uri="{FF2B5EF4-FFF2-40B4-BE49-F238E27FC236}">
                <a16:creationId xmlns:a16="http://schemas.microsoft.com/office/drawing/2014/main" id="{3C96FADD-3171-4C6C-9C67-AAEE271E35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896271"/>
            <a:ext cx="3383980" cy="1847850"/>
          </a:xfrm>
          <a:prstGeom prst="rect">
            <a:avLst/>
          </a:prstGeom>
        </p:spPr>
      </p:pic>
      <p:pic>
        <p:nvPicPr>
          <p:cNvPr id="5" name="图片 4">
            <a:extLst>
              <a:ext uri="{FF2B5EF4-FFF2-40B4-BE49-F238E27FC236}">
                <a16:creationId xmlns:a16="http://schemas.microsoft.com/office/drawing/2014/main" id="{6AFC865E-2AEB-4EC3-AAE9-ABE9EE9B077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432652" y="215751"/>
            <a:ext cx="1963935" cy="503783"/>
          </a:xfrm>
          <a:prstGeom prst="rect">
            <a:avLst/>
          </a:prstGeom>
        </p:spPr>
      </p:pic>
    </p:spTree>
    <p:extLst>
      <p:ext uri="{BB962C8B-B14F-4D97-AF65-F5344CB8AC3E}">
        <p14:creationId xmlns:p14="http://schemas.microsoft.com/office/powerpoint/2010/main" val="215266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520488" cy="6480175"/>
          </a:xfrm>
          <a:prstGeom prst="rect">
            <a:avLst/>
          </a:prstGeom>
        </p:spPr>
      </p:pic>
      <p:pic>
        <p:nvPicPr>
          <p:cNvPr id="4" name="图片 3">
            <a:extLst>
              <a:ext uri="{FF2B5EF4-FFF2-40B4-BE49-F238E27FC236}">
                <a16:creationId xmlns:a16="http://schemas.microsoft.com/office/drawing/2014/main" id="{0BA897DE-E25A-4BD2-84E5-1BA9949B72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1" y="1587"/>
            <a:ext cx="11515725" cy="6477000"/>
          </a:xfrm>
          <a:prstGeom prst="rect">
            <a:avLst/>
          </a:prstGeom>
        </p:spPr>
      </p:pic>
    </p:spTree>
    <p:extLst>
      <p:ext uri="{BB962C8B-B14F-4D97-AF65-F5344CB8AC3E}">
        <p14:creationId xmlns:p14="http://schemas.microsoft.com/office/powerpoint/2010/main" val="3555106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036853"/>
      </p:ext>
    </p:extLst>
  </p:cSld>
  <p:clrMap bg1="lt1" tx1="dk1" bg2="lt2" tx2="dk2" accent1="accent1" accent2="accent2" accent3="accent3" accent4="accent4" accent5="accent5" accent6="accent6" hlink="hlink" folHlink="folHlink"/>
  <p:sldLayoutIdLst>
    <p:sldLayoutId id="2147483659" r:id="rId1"/>
    <p:sldLayoutId id="214748366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576026" rtl="0" eaLnBrk="1" latinLnBrk="0" hangingPunct="1">
        <a:spcBef>
          <a:spcPct val="0"/>
        </a:spcBef>
        <a:buNone/>
        <a:defRPr sz="5544" kern="1200">
          <a:solidFill>
            <a:schemeClr val="tx1"/>
          </a:solidFill>
          <a:latin typeface="+mj-lt"/>
          <a:ea typeface="+mj-ea"/>
          <a:cs typeface="+mj-cs"/>
        </a:defRPr>
      </a:lvl1pPr>
    </p:titleStyle>
    <p:bodyStyle>
      <a:lvl1pPr marL="432020" indent="-432020" algn="l" defTabSz="576026" rtl="0" eaLnBrk="1" latinLnBrk="0" hangingPunct="1">
        <a:spcBef>
          <a:spcPct val="20000"/>
        </a:spcBef>
        <a:buFont typeface="Arial"/>
        <a:buChar char="•"/>
        <a:defRPr sz="4032" kern="1200">
          <a:solidFill>
            <a:schemeClr val="tx1"/>
          </a:solidFill>
          <a:latin typeface="+mn-lt"/>
          <a:ea typeface="+mn-ea"/>
          <a:cs typeface="+mn-cs"/>
        </a:defRPr>
      </a:lvl1pPr>
      <a:lvl2pPr marL="936043" indent="-360016" algn="l" defTabSz="576026" rtl="0" eaLnBrk="1" latinLnBrk="0" hangingPunct="1">
        <a:spcBef>
          <a:spcPct val="20000"/>
        </a:spcBef>
        <a:buFont typeface="Arial"/>
        <a:buChar char="–"/>
        <a:defRPr sz="3528" kern="1200">
          <a:solidFill>
            <a:schemeClr val="tx1"/>
          </a:solidFill>
          <a:latin typeface="+mn-lt"/>
          <a:ea typeface="+mn-ea"/>
          <a:cs typeface="+mn-cs"/>
        </a:defRPr>
      </a:lvl2pPr>
      <a:lvl3pPr marL="1440066" indent="-288013" algn="l" defTabSz="576026" rtl="0" eaLnBrk="1" latinLnBrk="0" hangingPunct="1">
        <a:spcBef>
          <a:spcPct val="20000"/>
        </a:spcBef>
        <a:buFont typeface="Arial"/>
        <a:buChar char="•"/>
        <a:defRPr sz="3024" kern="1200">
          <a:solidFill>
            <a:schemeClr val="tx1"/>
          </a:solidFill>
          <a:latin typeface="+mn-lt"/>
          <a:ea typeface="+mn-ea"/>
          <a:cs typeface="+mn-cs"/>
        </a:defRPr>
      </a:lvl3pPr>
      <a:lvl4pPr marL="2016092" indent="-288013" algn="l" defTabSz="576026" rtl="0" eaLnBrk="1" latinLnBrk="0" hangingPunct="1">
        <a:spcBef>
          <a:spcPct val="20000"/>
        </a:spcBef>
        <a:buFont typeface="Arial"/>
        <a:buChar char="–"/>
        <a:defRPr sz="2520" kern="1200">
          <a:solidFill>
            <a:schemeClr val="tx1"/>
          </a:solidFill>
          <a:latin typeface="+mn-lt"/>
          <a:ea typeface="+mn-ea"/>
          <a:cs typeface="+mn-cs"/>
        </a:defRPr>
      </a:lvl4pPr>
      <a:lvl5pPr marL="2592118" indent="-288013" algn="l" defTabSz="576026" rtl="0" eaLnBrk="1" latinLnBrk="0" hangingPunct="1">
        <a:spcBef>
          <a:spcPct val="20000"/>
        </a:spcBef>
        <a:buFont typeface="Arial"/>
        <a:buChar char="»"/>
        <a:defRPr sz="2520" kern="1200">
          <a:solidFill>
            <a:schemeClr val="tx1"/>
          </a:solidFill>
          <a:latin typeface="+mn-lt"/>
          <a:ea typeface="+mn-ea"/>
          <a:cs typeface="+mn-cs"/>
        </a:defRPr>
      </a:lvl5pPr>
      <a:lvl6pPr marL="3168145" indent="-288013" algn="l" defTabSz="576026" rtl="0" eaLnBrk="1" latinLnBrk="0" hangingPunct="1">
        <a:spcBef>
          <a:spcPct val="20000"/>
        </a:spcBef>
        <a:buFont typeface="Arial"/>
        <a:buChar char="•"/>
        <a:defRPr sz="2520" kern="1200">
          <a:solidFill>
            <a:schemeClr val="tx1"/>
          </a:solidFill>
          <a:latin typeface="+mn-lt"/>
          <a:ea typeface="+mn-ea"/>
          <a:cs typeface="+mn-cs"/>
        </a:defRPr>
      </a:lvl6pPr>
      <a:lvl7pPr marL="3744171" indent="-288013" algn="l" defTabSz="576026" rtl="0" eaLnBrk="1" latinLnBrk="0" hangingPunct="1">
        <a:spcBef>
          <a:spcPct val="20000"/>
        </a:spcBef>
        <a:buFont typeface="Arial"/>
        <a:buChar char="•"/>
        <a:defRPr sz="2520" kern="1200">
          <a:solidFill>
            <a:schemeClr val="tx1"/>
          </a:solidFill>
          <a:latin typeface="+mn-lt"/>
          <a:ea typeface="+mn-ea"/>
          <a:cs typeface="+mn-cs"/>
        </a:defRPr>
      </a:lvl7pPr>
      <a:lvl8pPr marL="4320197" indent="-288013" algn="l" defTabSz="576026" rtl="0" eaLnBrk="1" latinLnBrk="0" hangingPunct="1">
        <a:spcBef>
          <a:spcPct val="20000"/>
        </a:spcBef>
        <a:buFont typeface="Arial"/>
        <a:buChar char="•"/>
        <a:defRPr sz="2520" kern="1200">
          <a:solidFill>
            <a:schemeClr val="tx1"/>
          </a:solidFill>
          <a:latin typeface="+mn-lt"/>
          <a:ea typeface="+mn-ea"/>
          <a:cs typeface="+mn-cs"/>
        </a:defRPr>
      </a:lvl8pPr>
      <a:lvl9pPr marL="4896223" indent="-288013" algn="l" defTabSz="576026" rtl="0" eaLnBrk="1" latinLnBrk="0" hangingPunct="1">
        <a:spcBef>
          <a:spcPct val="20000"/>
        </a:spcBef>
        <a:buFont typeface="Arial"/>
        <a:buChar char="•"/>
        <a:defRPr sz="2520" kern="1200">
          <a:solidFill>
            <a:schemeClr val="tx1"/>
          </a:solidFill>
          <a:latin typeface="+mn-lt"/>
          <a:ea typeface="+mn-ea"/>
          <a:cs typeface="+mn-cs"/>
        </a:defRPr>
      </a:lvl9pPr>
    </p:bodyStyle>
    <p:otherStyle>
      <a:defPPr>
        <a:defRPr lang="zh-CN"/>
      </a:defPPr>
      <a:lvl1pPr marL="0" algn="l" defTabSz="576026" rtl="0" eaLnBrk="1" latinLnBrk="0" hangingPunct="1">
        <a:defRPr sz="2268" kern="1200">
          <a:solidFill>
            <a:schemeClr val="tx1"/>
          </a:solidFill>
          <a:latin typeface="+mn-lt"/>
          <a:ea typeface="+mn-ea"/>
          <a:cs typeface="+mn-cs"/>
        </a:defRPr>
      </a:lvl1pPr>
      <a:lvl2pPr marL="576026" algn="l" defTabSz="576026" rtl="0" eaLnBrk="1" latinLnBrk="0" hangingPunct="1">
        <a:defRPr sz="2268" kern="1200">
          <a:solidFill>
            <a:schemeClr val="tx1"/>
          </a:solidFill>
          <a:latin typeface="+mn-lt"/>
          <a:ea typeface="+mn-ea"/>
          <a:cs typeface="+mn-cs"/>
        </a:defRPr>
      </a:lvl2pPr>
      <a:lvl3pPr marL="1152053" algn="l" defTabSz="576026" rtl="0" eaLnBrk="1" latinLnBrk="0" hangingPunct="1">
        <a:defRPr sz="2268" kern="1200">
          <a:solidFill>
            <a:schemeClr val="tx1"/>
          </a:solidFill>
          <a:latin typeface="+mn-lt"/>
          <a:ea typeface="+mn-ea"/>
          <a:cs typeface="+mn-cs"/>
        </a:defRPr>
      </a:lvl3pPr>
      <a:lvl4pPr marL="1728079" algn="l" defTabSz="576026" rtl="0" eaLnBrk="1" latinLnBrk="0" hangingPunct="1">
        <a:defRPr sz="2268" kern="1200">
          <a:solidFill>
            <a:schemeClr val="tx1"/>
          </a:solidFill>
          <a:latin typeface="+mn-lt"/>
          <a:ea typeface="+mn-ea"/>
          <a:cs typeface="+mn-cs"/>
        </a:defRPr>
      </a:lvl4pPr>
      <a:lvl5pPr marL="2304105" algn="l" defTabSz="576026" rtl="0" eaLnBrk="1" latinLnBrk="0" hangingPunct="1">
        <a:defRPr sz="2268" kern="1200">
          <a:solidFill>
            <a:schemeClr val="tx1"/>
          </a:solidFill>
          <a:latin typeface="+mn-lt"/>
          <a:ea typeface="+mn-ea"/>
          <a:cs typeface="+mn-cs"/>
        </a:defRPr>
      </a:lvl5pPr>
      <a:lvl6pPr marL="2880131" algn="l" defTabSz="576026" rtl="0" eaLnBrk="1" latinLnBrk="0" hangingPunct="1">
        <a:defRPr sz="2268" kern="1200">
          <a:solidFill>
            <a:schemeClr val="tx1"/>
          </a:solidFill>
          <a:latin typeface="+mn-lt"/>
          <a:ea typeface="+mn-ea"/>
          <a:cs typeface="+mn-cs"/>
        </a:defRPr>
      </a:lvl6pPr>
      <a:lvl7pPr marL="3456158" algn="l" defTabSz="576026" rtl="0" eaLnBrk="1" latinLnBrk="0" hangingPunct="1">
        <a:defRPr sz="2268" kern="1200">
          <a:solidFill>
            <a:schemeClr val="tx1"/>
          </a:solidFill>
          <a:latin typeface="+mn-lt"/>
          <a:ea typeface="+mn-ea"/>
          <a:cs typeface="+mn-cs"/>
        </a:defRPr>
      </a:lvl7pPr>
      <a:lvl8pPr marL="4032184" algn="l" defTabSz="576026" rtl="0" eaLnBrk="1" latinLnBrk="0" hangingPunct="1">
        <a:defRPr sz="2268" kern="1200">
          <a:solidFill>
            <a:schemeClr val="tx1"/>
          </a:solidFill>
          <a:latin typeface="+mn-lt"/>
          <a:ea typeface="+mn-ea"/>
          <a:cs typeface="+mn-cs"/>
        </a:defRPr>
      </a:lvl8pPr>
      <a:lvl9pPr marL="4608210" algn="l" defTabSz="576026" rtl="0" eaLnBrk="1" latinLnBrk="0" hangingPunct="1">
        <a:defRPr sz="22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21C1A22E-7EEA-432A-B851-F7E064537023}"/>
              </a:ext>
            </a:extLst>
          </p:cNvPr>
          <p:cNvSpPr/>
          <p:nvPr/>
        </p:nvSpPr>
        <p:spPr>
          <a:xfrm>
            <a:off x="0" y="2567204"/>
            <a:ext cx="10008717" cy="757521"/>
          </a:xfrm>
          <a:prstGeom prst="rect">
            <a:avLst/>
          </a:prstGeom>
          <a:solidFill>
            <a:schemeClr val="bg1">
              <a:alpha val="80000"/>
            </a:schemeClr>
          </a:solidFill>
          <a:ln w="12700" cap="flat" cmpd="sng" algn="ctr">
            <a:noFill/>
            <a:prstDash val="solid"/>
            <a:miter lim="800000"/>
          </a:ln>
          <a:effectLst/>
        </p:spPr>
        <p:txBody>
          <a:bodyPr rtlCol="0" anchor="ctr"/>
          <a:lstStyle/>
          <a:p>
            <a:pPr marL="0" marR="0" lvl="0" indent="0" algn="ctr" defTabSz="863925" eaLnBrk="1" fontAlgn="auto" latinLnBrk="0" hangingPunct="1">
              <a:lnSpc>
                <a:spcPct val="100000"/>
              </a:lnSpc>
              <a:spcBef>
                <a:spcPts val="0"/>
              </a:spcBef>
              <a:spcAft>
                <a:spcPts val="0"/>
              </a:spcAft>
              <a:buClrTx/>
              <a:buSzTx/>
              <a:buFontTx/>
              <a:buNone/>
              <a:tabLst/>
              <a:defRPr/>
            </a:pPr>
            <a:endParaRPr kumimoji="1" lang="zh-CN" altLang="en-US" sz="1701"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矩形 10">
            <a:extLst>
              <a:ext uri="{FF2B5EF4-FFF2-40B4-BE49-F238E27FC236}">
                <a16:creationId xmlns:a16="http://schemas.microsoft.com/office/drawing/2014/main" id="{C06349EC-1168-48F4-8E89-C0B3D773BC9A}"/>
              </a:ext>
            </a:extLst>
          </p:cNvPr>
          <p:cNvSpPr/>
          <p:nvPr/>
        </p:nvSpPr>
        <p:spPr>
          <a:xfrm>
            <a:off x="-1674" y="3163827"/>
            <a:ext cx="2724526" cy="757521"/>
          </a:xfrm>
          <a:prstGeom prst="rect">
            <a:avLst/>
          </a:prstGeom>
          <a:solidFill>
            <a:schemeClr val="bg1">
              <a:alpha val="80000"/>
            </a:schemeClr>
          </a:solidFill>
          <a:ln w="12700" cap="flat" cmpd="sng" algn="ctr">
            <a:noFill/>
            <a:prstDash val="solid"/>
            <a:miter lim="800000"/>
          </a:ln>
          <a:effectLst/>
        </p:spPr>
        <p:txBody>
          <a:bodyPr rtlCol="0" anchor="ctr"/>
          <a:lstStyle/>
          <a:p>
            <a:pPr marL="0" marR="0" lvl="0" indent="0" algn="ctr" defTabSz="863925" eaLnBrk="1" fontAlgn="auto" latinLnBrk="0" hangingPunct="1">
              <a:lnSpc>
                <a:spcPct val="100000"/>
              </a:lnSpc>
              <a:spcBef>
                <a:spcPts val="0"/>
              </a:spcBef>
              <a:spcAft>
                <a:spcPts val="0"/>
              </a:spcAft>
              <a:buClrTx/>
              <a:buSzTx/>
              <a:buFontTx/>
              <a:buNone/>
              <a:tabLst/>
              <a:defRPr/>
            </a:pPr>
            <a:endParaRPr kumimoji="1" lang="zh-CN" altLang="en-US" sz="1701"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9" name="矩形 18">
            <a:extLst>
              <a:ext uri="{FF2B5EF4-FFF2-40B4-BE49-F238E27FC236}">
                <a16:creationId xmlns:a16="http://schemas.microsoft.com/office/drawing/2014/main" id="{E8BCFCC7-2A11-4138-A985-6147643F53CA}"/>
              </a:ext>
            </a:extLst>
          </p:cNvPr>
          <p:cNvSpPr/>
          <p:nvPr/>
        </p:nvSpPr>
        <p:spPr>
          <a:xfrm>
            <a:off x="-8815" y="3760450"/>
            <a:ext cx="1155080" cy="757521"/>
          </a:xfrm>
          <a:prstGeom prst="rect">
            <a:avLst/>
          </a:prstGeom>
          <a:solidFill>
            <a:schemeClr val="bg1">
              <a:alpha val="80000"/>
            </a:schemeClr>
          </a:solidFill>
          <a:ln w="12700" cap="flat" cmpd="sng" algn="ctr">
            <a:noFill/>
            <a:prstDash val="solid"/>
            <a:miter lim="800000"/>
          </a:ln>
          <a:effectLst/>
        </p:spPr>
        <p:txBody>
          <a:bodyPr rtlCol="0" anchor="ctr"/>
          <a:lstStyle/>
          <a:p>
            <a:pPr marL="0" marR="0" lvl="0" indent="0" algn="ctr" defTabSz="863925" eaLnBrk="1" fontAlgn="auto" latinLnBrk="0" hangingPunct="1">
              <a:lnSpc>
                <a:spcPct val="100000"/>
              </a:lnSpc>
              <a:spcBef>
                <a:spcPts val="0"/>
              </a:spcBef>
              <a:spcAft>
                <a:spcPts val="0"/>
              </a:spcAft>
              <a:buClrTx/>
              <a:buSzTx/>
              <a:buFontTx/>
              <a:buNone/>
              <a:tabLst/>
              <a:defRPr/>
            </a:pPr>
            <a:endParaRPr kumimoji="1" lang="zh-CN" altLang="en-US" sz="1701"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6" name="文本框 85"/>
          <p:cNvSpPr txBox="1"/>
          <p:nvPr/>
        </p:nvSpPr>
        <p:spPr>
          <a:xfrm>
            <a:off x="2724526" y="2567204"/>
            <a:ext cx="6361037" cy="769441"/>
          </a:xfrm>
          <a:prstGeom prst="rect">
            <a:avLst/>
          </a:prstGeom>
          <a:noFill/>
        </p:spPr>
        <p:txBody>
          <a:bodyPr wrap="none" rtlCol="0">
            <a:spAutoFit/>
          </a:bodyPr>
          <a:lstStyle/>
          <a:p>
            <a:pPr algn="ctr"/>
            <a:r>
              <a:rPr lang="zh-CN" altLang="en-US" sz="4400" dirty="0">
                <a:solidFill>
                  <a:srgbClr val="1171C6"/>
                </a:solidFill>
                <a:latin typeface="微软雅黑" panose="020B0503020204020204" pitchFamily="34" charset="-122"/>
                <a:ea typeface="微软雅黑" panose="020B0503020204020204" pitchFamily="34" charset="-122"/>
                <a:cs typeface="+mn-ea"/>
                <a:sym typeface="+mn-lt"/>
              </a:rPr>
              <a:t>哈尔滨工程大学</a:t>
            </a:r>
            <a:r>
              <a:rPr lang="en-US" altLang="zh-CN" sz="4400" dirty="0">
                <a:solidFill>
                  <a:srgbClr val="1171C6"/>
                </a:solidFill>
                <a:latin typeface="微软雅黑" panose="020B0503020204020204" pitchFamily="34" charset="-122"/>
                <a:ea typeface="微软雅黑" panose="020B0503020204020204" pitchFamily="34" charset="-122"/>
                <a:cs typeface="+mn-ea"/>
                <a:sym typeface="+mn-lt"/>
              </a:rPr>
              <a:t>PPT</a:t>
            </a:r>
            <a:r>
              <a:rPr lang="zh-CN" altLang="en-US" sz="4400" dirty="0">
                <a:solidFill>
                  <a:srgbClr val="1171C6"/>
                </a:solidFill>
                <a:latin typeface="微软雅黑" panose="020B0503020204020204" pitchFamily="34" charset="-122"/>
                <a:ea typeface="微软雅黑" panose="020B0503020204020204" pitchFamily="34" charset="-122"/>
                <a:cs typeface="+mn-ea"/>
                <a:sym typeface="+mn-lt"/>
              </a:rPr>
              <a:t>模板</a:t>
            </a:r>
          </a:p>
        </p:txBody>
      </p:sp>
      <p:sp>
        <p:nvSpPr>
          <p:cNvPr id="87" name="文本框 86"/>
          <p:cNvSpPr txBox="1"/>
          <p:nvPr/>
        </p:nvSpPr>
        <p:spPr>
          <a:xfrm>
            <a:off x="3708238" y="3542588"/>
            <a:ext cx="4104009" cy="363818"/>
          </a:xfrm>
          <a:prstGeom prst="rect">
            <a:avLst/>
          </a:prstGeom>
          <a:noFill/>
        </p:spPr>
        <p:txBody>
          <a:bodyPr wrap="none" rtlCol="0">
            <a:spAutoFit/>
          </a:bodyPr>
          <a:lstStyle/>
          <a:p>
            <a:pPr algn="ctr"/>
            <a:r>
              <a:rPr kumimoji="1" lang="en-US" altLang="zh-CN" sz="1764" dirty="0">
                <a:solidFill>
                  <a:srgbClr val="0070C0"/>
                </a:solidFill>
                <a:latin typeface="+mn-lt"/>
                <a:ea typeface="+mn-ea"/>
                <a:cs typeface="+mn-ea"/>
                <a:sym typeface="+mn-lt"/>
              </a:rPr>
              <a:t>HARBIN ENGINEERING UNIVERSITY</a:t>
            </a:r>
            <a:endParaRPr kumimoji="1" lang="zh-CN" altLang="en-US" sz="1764" dirty="0">
              <a:solidFill>
                <a:srgbClr val="0070C0"/>
              </a:solidFill>
              <a:latin typeface="+mn-lt"/>
              <a:ea typeface="+mn-ea"/>
              <a:cs typeface="+mn-ea"/>
              <a:sym typeface="+mn-lt"/>
            </a:endParaRPr>
          </a:p>
        </p:txBody>
      </p:sp>
      <p:sp>
        <p:nvSpPr>
          <p:cNvPr id="88" name="文本框 87"/>
          <p:cNvSpPr txBox="1"/>
          <p:nvPr/>
        </p:nvSpPr>
        <p:spPr>
          <a:xfrm>
            <a:off x="4909417" y="4262763"/>
            <a:ext cx="1991251" cy="712759"/>
          </a:xfrm>
          <a:prstGeom prst="rect">
            <a:avLst/>
          </a:prstGeom>
          <a:noFill/>
        </p:spPr>
        <p:txBody>
          <a:bodyPr wrap="none" rtlCol="0">
            <a:spAutoFit/>
          </a:bodyPr>
          <a:lstStyle/>
          <a:p>
            <a:pPr algn="ctr"/>
            <a:r>
              <a:rPr lang="zh-CN" altLang="en-US" sz="2016" dirty="0">
                <a:solidFill>
                  <a:srgbClr val="0070C0"/>
                </a:solidFill>
                <a:latin typeface="+mn-lt"/>
                <a:ea typeface="+mn-ea"/>
                <a:cs typeface="+mn-ea"/>
                <a:sym typeface="+mn-lt"/>
              </a:rPr>
              <a:t>学院或部门名称</a:t>
            </a:r>
          </a:p>
          <a:p>
            <a:pPr algn="ctr"/>
            <a:r>
              <a:rPr lang="en-US" altLang="zh-CN" sz="2016" dirty="0">
                <a:solidFill>
                  <a:srgbClr val="0070C0"/>
                </a:solidFill>
                <a:latin typeface="+mn-lt"/>
                <a:ea typeface="+mn-ea"/>
                <a:cs typeface="+mn-ea"/>
                <a:sym typeface="+mn-lt"/>
              </a:rPr>
              <a:t>2020</a:t>
            </a:r>
            <a:r>
              <a:rPr lang="zh-CN" altLang="en-US" sz="2016" dirty="0">
                <a:solidFill>
                  <a:srgbClr val="0070C0"/>
                </a:solidFill>
                <a:latin typeface="+mn-lt"/>
                <a:ea typeface="+mn-ea"/>
                <a:cs typeface="+mn-ea"/>
                <a:sym typeface="+mn-lt"/>
              </a:rPr>
              <a:t>年</a:t>
            </a:r>
            <a:r>
              <a:rPr lang="en-US" altLang="zh-CN" sz="2016" dirty="0">
                <a:solidFill>
                  <a:srgbClr val="0070C0"/>
                </a:solidFill>
                <a:latin typeface="+mn-lt"/>
                <a:ea typeface="+mn-ea"/>
                <a:cs typeface="+mn-ea"/>
                <a:sym typeface="+mn-lt"/>
              </a:rPr>
              <a:t>8</a:t>
            </a:r>
            <a:r>
              <a:rPr lang="zh-CN" altLang="en-US" sz="2016" dirty="0">
                <a:solidFill>
                  <a:srgbClr val="0070C0"/>
                </a:solidFill>
                <a:latin typeface="+mn-lt"/>
                <a:ea typeface="+mn-ea"/>
                <a:cs typeface="+mn-ea"/>
                <a:sym typeface="+mn-lt"/>
              </a:rPr>
              <a:t>月</a:t>
            </a:r>
          </a:p>
        </p:txBody>
      </p:sp>
      <p:pic>
        <p:nvPicPr>
          <p:cNvPr id="4" name="图片 3">
            <a:extLst>
              <a:ext uri="{FF2B5EF4-FFF2-40B4-BE49-F238E27FC236}">
                <a16:creationId xmlns:a16="http://schemas.microsoft.com/office/drawing/2014/main" id="{B7454005-203F-4054-8E84-E246E4C7C4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0524" y="431775"/>
            <a:ext cx="2953101" cy="757521"/>
          </a:xfrm>
          <a:prstGeom prst="rect">
            <a:avLst/>
          </a:prstGeom>
        </p:spPr>
      </p:pic>
    </p:spTree>
    <p:extLst>
      <p:ext uri="{BB962C8B-B14F-4D97-AF65-F5344CB8AC3E}">
        <p14:creationId xmlns:p14="http://schemas.microsoft.com/office/powerpoint/2010/main" val="202036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1551" y="3580569"/>
            <a:ext cx="9401725" cy="1205598"/>
          </a:xfrm>
          <a:prstGeom prst="rect">
            <a:avLst/>
          </a:prstGeom>
          <a:noFill/>
        </p:spPr>
        <p:txBody>
          <a:bodyPr wrap="square" lIns="115135" tIns="57568" rIns="115135" bIns="57568" rtlCol="0">
            <a:spAutoFit/>
          </a:bodyPr>
          <a:lstStyle/>
          <a:p>
            <a:pPr>
              <a:lnSpc>
                <a:spcPct val="150000"/>
              </a:lnSpc>
            </a:pPr>
            <a:r>
              <a:rPr lang="zh-CN" altLang="en-US" sz="1638" dirty="0">
                <a:latin typeface="+mn-lt"/>
                <a:ea typeface="+mn-ea"/>
                <a:cs typeface="+mn-ea"/>
                <a:sym typeface="+mn-lt"/>
              </a:rPr>
              <a:t>        详细内容</a:t>
            </a:r>
            <a:r>
              <a:rPr lang="en-US" altLang="zh-CN" sz="1638" dirty="0">
                <a:latin typeface="+mn-lt"/>
                <a:ea typeface="+mn-ea"/>
                <a:cs typeface="+mn-ea"/>
                <a:sym typeface="+mn-lt"/>
              </a:rPr>
              <a:t>……</a:t>
            </a:r>
            <a:r>
              <a:rPr lang="zh-CN" altLang="en-US" sz="1638" dirty="0">
                <a:latin typeface="+mn-lt"/>
                <a:ea typeface="+mn-ea"/>
                <a:cs typeface="+mn-ea"/>
                <a:sym typeface="+mn-lt"/>
              </a:rPr>
              <a:t>点击输入本栏的具体文字，简明扼要的说明分项内容，此为概念图解，请根据您的具体内容酌情修改。点击输入本栏的具体文字，简明扼要的说明分项内容，请根据您的具体内容酌情修改。</a:t>
            </a:r>
            <a:endParaRPr lang="zh-CN" altLang="en-US" sz="1386" dirty="0">
              <a:latin typeface="+mn-lt"/>
              <a:ea typeface="+mn-ea"/>
              <a:cs typeface="+mn-ea"/>
              <a:sym typeface="+mn-lt"/>
            </a:endParaRPr>
          </a:p>
        </p:txBody>
      </p:sp>
      <p:grpSp>
        <p:nvGrpSpPr>
          <p:cNvPr id="6" name="组合 5"/>
          <p:cNvGrpSpPr/>
          <p:nvPr/>
        </p:nvGrpSpPr>
        <p:grpSpPr>
          <a:xfrm>
            <a:off x="4559638" y="1404609"/>
            <a:ext cx="1645569" cy="1599195"/>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椭圆 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4853032" y="1844480"/>
            <a:ext cx="1233119" cy="720232"/>
            <a:chOff x="6340997" y="979195"/>
            <a:chExt cx="978762" cy="571669"/>
          </a:xfrm>
        </p:grpSpPr>
        <p:sp>
          <p:nvSpPr>
            <p:cNvPr id="12" name="TextBox 11"/>
            <p:cNvSpPr txBox="1"/>
            <p:nvPr/>
          </p:nvSpPr>
          <p:spPr>
            <a:xfrm>
              <a:off x="6369066" y="979195"/>
              <a:ext cx="950693" cy="396464"/>
            </a:xfrm>
            <a:prstGeom prst="rect">
              <a:avLst/>
            </a:prstGeom>
            <a:noFill/>
          </p:spPr>
          <p:txBody>
            <a:bodyPr wrap="square" rtlCol="0">
              <a:spAutoFit/>
            </a:bodyPr>
            <a:lstStyle/>
            <a:p>
              <a:r>
                <a:rPr lang="zh-CN" altLang="en-US" sz="2646" dirty="0">
                  <a:solidFill>
                    <a:schemeClr val="bg1"/>
                  </a:solidFill>
                  <a:latin typeface="+mn-lt"/>
                  <a:ea typeface="+mn-ea"/>
                  <a:cs typeface="+mn-ea"/>
                  <a:sym typeface="+mn-lt"/>
                </a:rPr>
                <a:t>前 言</a:t>
              </a:r>
            </a:p>
          </p:txBody>
        </p:sp>
        <p:sp>
          <p:nvSpPr>
            <p:cNvPr id="13" name="TextBox 12"/>
            <p:cNvSpPr txBox="1"/>
            <p:nvPr/>
          </p:nvSpPr>
          <p:spPr>
            <a:xfrm>
              <a:off x="6340997" y="1339043"/>
              <a:ext cx="965907" cy="211821"/>
            </a:xfrm>
            <a:prstGeom prst="rect">
              <a:avLst/>
            </a:prstGeom>
            <a:noFill/>
          </p:spPr>
          <p:txBody>
            <a:bodyPr wrap="square" rtlCol="0">
              <a:spAutoFit/>
            </a:bodyPr>
            <a:lstStyle/>
            <a:p>
              <a:r>
                <a:rPr lang="en-US" altLang="zh-CN" sz="1134" dirty="0">
                  <a:solidFill>
                    <a:schemeClr val="bg1"/>
                  </a:solidFill>
                  <a:latin typeface="+mn-lt"/>
                  <a:ea typeface="+mn-ea"/>
                  <a:cs typeface="+mn-ea"/>
                  <a:sym typeface="+mn-lt"/>
                </a:rPr>
                <a:t>FOREWORD</a:t>
              </a:r>
              <a:endParaRPr lang="zh-CN" altLang="en-US" sz="1134" dirty="0">
                <a:solidFill>
                  <a:schemeClr val="bg1"/>
                </a:solidFill>
                <a:latin typeface="+mn-lt"/>
                <a:ea typeface="+mn-ea"/>
                <a:cs typeface="+mn-ea"/>
                <a:sym typeface="+mn-lt"/>
              </a:endParaRPr>
            </a:p>
          </p:txBody>
        </p:sp>
      </p:grpSp>
      <p:grpSp>
        <p:nvGrpSpPr>
          <p:cNvPr id="14" name="组合 13"/>
          <p:cNvGrpSpPr/>
          <p:nvPr/>
        </p:nvGrpSpPr>
        <p:grpSpPr>
          <a:xfrm>
            <a:off x="4119378" y="2454050"/>
            <a:ext cx="440259" cy="440259"/>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17" name="组合 16"/>
          <p:cNvGrpSpPr/>
          <p:nvPr/>
        </p:nvGrpSpPr>
        <p:grpSpPr>
          <a:xfrm>
            <a:off x="6117887" y="1505864"/>
            <a:ext cx="196909" cy="196909"/>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20" name="组合 19"/>
          <p:cNvGrpSpPr/>
          <p:nvPr/>
        </p:nvGrpSpPr>
        <p:grpSpPr>
          <a:xfrm>
            <a:off x="6314796" y="1713174"/>
            <a:ext cx="262609" cy="262609"/>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sp>
        <p:nvSpPr>
          <p:cNvPr id="23" name="椭圆 22"/>
          <p:cNvSpPr/>
          <p:nvPr/>
        </p:nvSpPr>
        <p:spPr>
          <a:xfrm>
            <a:off x="9820055" y="5597965"/>
            <a:ext cx="631082" cy="63108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10612414" y="4438165"/>
            <a:ext cx="346185" cy="34618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9050728" y="6000344"/>
            <a:ext cx="276892" cy="276892"/>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9217357" y="5161140"/>
            <a:ext cx="362742" cy="362742"/>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1" name="组合 30"/>
          <p:cNvGrpSpPr/>
          <p:nvPr/>
        </p:nvGrpSpPr>
        <p:grpSpPr>
          <a:xfrm>
            <a:off x="10597773" y="5230061"/>
            <a:ext cx="514505" cy="514505"/>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4" name="椭圆 33"/>
          <p:cNvSpPr/>
          <p:nvPr/>
        </p:nvSpPr>
        <p:spPr>
          <a:xfrm>
            <a:off x="8352455" y="5931050"/>
            <a:ext cx="346185" cy="34618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椭圆 34"/>
          <p:cNvSpPr/>
          <p:nvPr/>
        </p:nvSpPr>
        <p:spPr>
          <a:xfrm>
            <a:off x="10816480" y="6279486"/>
            <a:ext cx="173093" cy="173093"/>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椭圆 36"/>
          <p:cNvSpPr/>
          <p:nvPr/>
        </p:nvSpPr>
        <p:spPr>
          <a:xfrm rot="18754274">
            <a:off x="823056" y="338741"/>
            <a:ext cx="631082" cy="63108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椭圆 37"/>
          <p:cNvSpPr/>
          <p:nvPr/>
        </p:nvSpPr>
        <p:spPr>
          <a:xfrm rot="18754274">
            <a:off x="315596" y="1783440"/>
            <a:ext cx="346185" cy="34618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 name="组合 38"/>
          <p:cNvGrpSpPr/>
          <p:nvPr/>
        </p:nvGrpSpPr>
        <p:grpSpPr>
          <a:xfrm rot="18754274">
            <a:off x="1946574" y="290554"/>
            <a:ext cx="276892" cy="276892"/>
            <a:chOff x="304800" y="673100"/>
            <a:chExt cx="4000500" cy="4000500"/>
          </a:xfrm>
          <a:effectLst>
            <a:outerShdw blurRad="381000" dist="152400" dir="8100000" algn="tr" rotWithShape="0">
              <a:prstClr val="black">
                <a:alpha val="70000"/>
              </a:prstClr>
            </a:outerShdw>
          </a:effectLst>
        </p:grpSpPr>
        <p:sp>
          <p:nvSpPr>
            <p:cNvPr id="40"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椭圆 4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2" name="组合 41"/>
          <p:cNvGrpSpPr/>
          <p:nvPr/>
        </p:nvGrpSpPr>
        <p:grpSpPr>
          <a:xfrm rot="18754274">
            <a:off x="1694095" y="1043908"/>
            <a:ext cx="362742" cy="362742"/>
            <a:chOff x="304800" y="673100"/>
            <a:chExt cx="4000500" cy="4000500"/>
          </a:xfrm>
          <a:effectLst>
            <a:outerShdw blurRad="381000" dist="152400" dir="8100000" algn="tr" rotWithShape="0">
              <a:prstClr val="black">
                <a:alpha val="70000"/>
              </a:prstClr>
            </a:outerShdw>
          </a:effectLst>
        </p:grpSpPr>
        <p:sp>
          <p:nvSpPr>
            <p:cNvPr id="43"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5" name="组合 44"/>
          <p:cNvGrpSpPr/>
          <p:nvPr/>
        </p:nvGrpSpPr>
        <p:grpSpPr>
          <a:xfrm rot="18754274">
            <a:off x="161916" y="823223"/>
            <a:ext cx="514505" cy="514505"/>
            <a:chOff x="304800" y="673100"/>
            <a:chExt cx="4000500" cy="4000500"/>
          </a:xfrm>
          <a:effectLst>
            <a:outerShdw blurRad="317500" dist="190500" dir="8100000" algn="tr" rotWithShape="0">
              <a:prstClr val="black">
                <a:alpha val="50000"/>
              </a:prstClr>
            </a:outerShdw>
          </a:effectLst>
        </p:grpSpPr>
        <p:sp>
          <p:nvSpPr>
            <p:cNvPr id="46"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7" name="椭圆 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8" name="椭圆 47"/>
          <p:cNvSpPr/>
          <p:nvPr/>
        </p:nvSpPr>
        <p:spPr>
          <a:xfrm rot="18754274">
            <a:off x="2575555" y="290554"/>
            <a:ext cx="346185" cy="34618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椭圆 48"/>
          <p:cNvSpPr/>
          <p:nvPr/>
        </p:nvSpPr>
        <p:spPr>
          <a:xfrm rot="18754274">
            <a:off x="284622" y="115211"/>
            <a:ext cx="173093" cy="173093"/>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42925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组合 175"/>
          <p:cNvGrpSpPr/>
          <p:nvPr/>
        </p:nvGrpSpPr>
        <p:grpSpPr>
          <a:xfrm>
            <a:off x="994153" y="3437895"/>
            <a:ext cx="1514225" cy="1748279"/>
            <a:chOff x="789153" y="2729597"/>
            <a:chExt cx="1202093" cy="1388087"/>
          </a:xfrm>
        </p:grpSpPr>
        <p:grpSp>
          <p:nvGrpSpPr>
            <p:cNvPr id="105" name="组合 104"/>
            <p:cNvGrpSpPr/>
            <p:nvPr/>
          </p:nvGrpSpPr>
          <p:grpSpPr>
            <a:xfrm>
              <a:off x="789153" y="2729597"/>
              <a:ext cx="1202093" cy="1388087"/>
              <a:chOff x="3273692" y="1099961"/>
              <a:chExt cx="1202093" cy="1388087"/>
            </a:xfrm>
          </p:grpSpPr>
          <p:sp>
            <p:nvSpPr>
              <p:cNvPr id="11"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2"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3"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414" tIns="43207" rIns="86414" bIns="43207" rtlCol="0" anchor="ctr"/>
              <a:lstStyle/>
              <a:p>
                <a:pPr algn="ctr"/>
                <a:endParaRPr lang="zh-CN" altLang="en-US" dirty="0">
                  <a:solidFill>
                    <a:schemeClr val="lt1"/>
                  </a:solidFill>
                  <a:cs typeface="+mn-ea"/>
                  <a:sym typeface="+mn-lt"/>
                </a:endParaRPr>
              </a:p>
            </p:txBody>
          </p:sp>
        </p:grpSp>
        <p:sp>
          <p:nvSpPr>
            <p:cNvPr id="175" name="TextBox 174"/>
            <p:cNvSpPr txBox="1"/>
            <p:nvPr/>
          </p:nvSpPr>
          <p:spPr>
            <a:xfrm>
              <a:off x="897843" y="2889012"/>
              <a:ext cx="948647" cy="293240"/>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01</a:t>
              </a:r>
              <a:endParaRPr lang="zh-CN" altLang="en-US" dirty="0">
                <a:solidFill>
                  <a:srgbClr val="FFFFFF"/>
                </a:solidFill>
                <a:latin typeface="+mn-lt"/>
                <a:ea typeface="+mn-ea"/>
                <a:cs typeface="+mn-ea"/>
                <a:sym typeface="+mn-lt"/>
              </a:endParaRPr>
            </a:p>
          </p:txBody>
        </p:sp>
      </p:grpSp>
      <p:grpSp>
        <p:nvGrpSpPr>
          <p:cNvPr id="177" name="组合 176"/>
          <p:cNvGrpSpPr/>
          <p:nvPr/>
        </p:nvGrpSpPr>
        <p:grpSpPr>
          <a:xfrm>
            <a:off x="3009858" y="3437895"/>
            <a:ext cx="1514225" cy="1748279"/>
            <a:chOff x="789153" y="2729597"/>
            <a:chExt cx="1202093" cy="1388087"/>
          </a:xfrm>
        </p:grpSpPr>
        <p:grpSp>
          <p:nvGrpSpPr>
            <p:cNvPr id="178" name="组合 177"/>
            <p:cNvGrpSpPr/>
            <p:nvPr/>
          </p:nvGrpSpPr>
          <p:grpSpPr>
            <a:xfrm>
              <a:off x="789153" y="2729597"/>
              <a:ext cx="1202093" cy="1388087"/>
              <a:chOff x="3273692" y="1099961"/>
              <a:chExt cx="1202093" cy="1388087"/>
            </a:xfrm>
          </p:grpSpPr>
          <p:sp>
            <p:nvSpPr>
              <p:cNvPr id="180"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81"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82"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414" tIns="43207" rIns="86414" bIns="43207" rtlCol="0" anchor="ctr"/>
              <a:lstStyle/>
              <a:p>
                <a:pPr algn="ctr"/>
                <a:endParaRPr lang="zh-CN" altLang="en-US" dirty="0">
                  <a:solidFill>
                    <a:schemeClr val="lt1"/>
                  </a:solidFill>
                  <a:cs typeface="+mn-ea"/>
                  <a:sym typeface="+mn-lt"/>
                </a:endParaRPr>
              </a:p>
            </p:txBody>
          </p:sp>
        </p:grpSp>
        <p:sp>
          <p:nvSpPr>
            <p:cNvPr id="179" name="TextBox 178"/>
            <p:cNvSpPr txBox="1"/>
            <p:nvPr/>
          </p:nvSpPr>
          <p:spPr>
            <a:xfrm>
              <a:off x="904549" y="2889012"/>
              <a:ext cx="948647" cy="293240"/>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02</a:t>
              </a:r>
              <a:endParaRPr lang="zh-CN" altLang="en-US" dirty="0">
                <a:solidFill>
                  <a:srgbClr val="FFFFFF"/>
                </a:solidFill>
                <a:latin typeface="+mn-lt"/>
                <a:ea typeface="+mn-ea"/>
                <a:cs typeface="+mn-ea"/>
                <a:sym typeface="+mn-lt"/>
              </a:endParaRPr>
            </a:p>
          </p:txBody>
        </p:sp>
      </p:grpSp>
      <p:grpSp>
        <p:nvGrpSpPr>
          <p:cNvPr id="183" name="组合 182"/>
          <p:cNvGrpSpPr/>
          <p:nvPr/>
        </p:nvGrpSpPr>
        <p:grpSpPr>
          <a:xfrm>
            <a:off x="5025562" y="3437895"/>
            <a:ext cx="1514225" cy="1748279"/>
            <a:chOff x="789153" y="2729597"/>
            <a:chExt cx="1202093" cy="1388087"/>
          </a:xfrm>
        </p:grpSpPr>
        <p:grpSp>
          <p:nvGrpSpPr>
            <p:cNvPr id="184" name="组合 183"/>
            <p:cNvGrpSpPr/>
            <p:nvPr/>
          </p:nvGrpSpPr>
          <p:grpSpPr>
            <a:xfrm>
              <a:off x="789153" y="2729597"/>
              <a:ext cx="1202093" cy="1388087"/>
              <a:chOff x="3273692" y="1099961"/>
              <a:chExt cx="1202093" cy="1388087"/>
            </a:xfrm>
          </p:grpSpPr>
          <p:sp>
            <p:nvSpPr>
              <p:cNvPr id="186"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87"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88"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414" tIns="43207" rIns="86414" bIns="43207" rtlCol="0" anchor="ctr"/>
              <a:lstStyle/>
              <a:p>
                <a:pPr algn="ctr"/>
                <a:endParaRPr lang="zh-CN" altLang="en-US" dirty="0">
                  <a:solidFill>
                    <a:schemeClr val="lt1"/>
                  </a:solidFill>
                  <a:cs typeface="+mn-ea"/>
                  <a:sym typeface="+mn-lt"/>
                </a:endParaRPr>
              </a:p>
            </p:txBody>
          </p:sp>
        </p:grpSp>
        <p:sp>
          <p:nvSpPr>
            <p:cNvPr id="185" name="TextBox 184"/>
            <p:cNvSpPr txBox="1"/>
            <p:nvPr/>
          </p:nvSpPr>
          <p:spPr>
            <a:xfrm>
              <a:off x="890337" y="2889012"/>
              <a:ext cx="948647" cy="293240"/>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03</a:t>
              </a:r>
              <a:endParaRPr lang="zh-CN" altLang="en-US" dirty="0">
                <a:solidFill>
                  <a:srgbClr val="FFFFFF"/>
                </a:solidFill>
                <a:latin typeface="+mn-lt"/>
                <a:ea typeface="+mn-ea"/>
                <a:cs typeface="+mn-ea"/>
                <a:sym typeface="+mn-lt"/>
              </a:endParaRPr>
            </a:p>
          </p:txBody>
        </p:sp>
      </p:grpSp>
      <p:grpSp>
        <p:nvGrpSpPr>
          <p:cNvPr id="189" name="组合 188"/>
          <p:cNvGrpSpPr/>
          <p:nvPr/>
        </p:nvGrpSpPr>
        <p:grpSpPr>
          <a:xfrm>
            <a:off x="7041267" y="3437895"/>
            <a:ext cx="1514225" cy="1748279"/>
            <a:chOff x="789153" y="2729597"/>
            <a:chExt cx="1202093" cy="1388087"/>
          </a:xfrm>
        </p:grpSpPr>
        <p:grpSp>
          <p:nvGrpSpPr>
            <p:cNvPr id="190" name="组合 189"/>
            <p:cNvGrpSpPr/>
            <p:nvPr/>
          </p:nvGrpSpPr>
          <p:grpSpPr>
            <a:xfrm>
              <a:off x="789153" y="2729597"/>
              <a:ext cx="1202093" cy="1388087"/>
              <a:chOff x="3273692" y="1099961"/>
              <a:chExt cx="1202093" cy="1388087"/>
            </a:xfrm>
          </p:grpSpPr>
          <p:sp>
            <p:nvSpPr>
              <p:cNvPr id="192"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93"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94"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B0F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414" tIns="43207" rIns="86414" bIns="43207" rtlCol="0" anchor="ctr"/>
              <a:lstStyle/>
              <a:p>
                <a:pPr algn="ctr"/>
                <a:endParaRPr lang="zh-CN" altLang="en-US" dirty="0">
                  <a:solidFill>
                    <a:schemeClr val="lt1"/>
                  </a:solidFill>
                  <a:cs typeface="+mn-ea"/>
                  <a:sym typeface="+mn-lt"/>
                </a:endParaRPr>
              </a:p>
            </p:txBody>
          </p:sp>
        </p:grpSp>
        <p:sp>
          <p:nvSpPr>
            <p:cNvPr id="191" name="TextBox 190"/>
            <p:cNvSpPr txBox="1"/>
            <p:nvPr/>
          </p:nvSpPr>
          <p:spPr>
            <a:xfrm>
              <a:off x="877003" y="2889012"/>
              <a:ext cx="948647" cy="293240"/>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04</a:t>
              </a:r>
              <a:endParaRPr lang="zh-CN" altLang="en-US" dirty="0">
                <a:solidFill>
                  <a:srgbClr val="FFFFFF"/>
                </a:solidFill>
                <a:latin typeface="+mn-lt"/>
                <a:ea typeface="+mn-ea"/>
                <a:cs typeface="+mn-ea"/>
                <a:sym typeface="+mn-lt"/>
              </a:endParaRPr>
            </a:p>
          </p:txBody>
        </p:sp>
      </p:grpSp>
      <p:grpSp>
        <p:nvGrpSpPr>
          <p:cNvPr id="195" name="组合 194"/>
          <p:cNvGrpSpPr/>
          <p:nvPr/>
        </p:nvGrpSpPr>
        <p:grpSpPr>
          <a:xfrm>
            <a:off x="9056971" y="3437895"/>
            <a:ext cx="1514225" cy="1748279"/>
            <a:chOff x="789153" y="2729597"/>
            <a:chExt cx="1202093" cy="1388087"/>
          </a:xfrm>
        </p:grpSpPr>
        <p:grpSp>
          <p:nvGrpSpPr>
            <p:cNvPr id="196" name="组合 195"/>
            <p:cNvGrpSpPr/>
            <p:nvPr/>
          </p:nvGrpSpPr>
          <p:grpSpPr>
            <a:xfrm>
              <a:off x="789153" y="2729597"/>
              <a:ext cx="1202093" cy="1388087"/>
              <a:chOff x="3273692" y="1099961"/>
              <a:chExt cx="1202093" cy="1388087"/>
            </a:xfrm>
          </p:grpSpPr>
          <p:sp>
            <p:nvSpPr>
              <p:cNvPr id="198"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199"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200"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414" tIns="43207" rIns="86414" bIns="43207" rtlCol="0" anchor="ctr"/>
              <a:lstStyle/>
              <a:p>
                <a:pPr algn="ctr"/>
                <a:endParaRPr lang="zh-CN" altLang="en-US" dirty="0">
                  <a:solidFill>
                    <a:schemeClr val="lt1"/>
                  </a:solidFill>
                  <a:cs typeface="+mn-ea"/>
                  <a:sym typeface="+mn-lt"/>
                </a:endParaRPr>
              </a:p>
            </p:txBody>
          </p:sp>
        </p:grpSp>
        <p:sp>
          <p:nvSpPr>
            <p:cNvPr id="197" name="TextBox 196"/>
            <p:cNvSpPr txBox="1"/>
            <p:nvPr/>
          </p:nvSpPr>
          <p:spPr>
            <a:xfrm>
              <a:off x="880652" y="2889012"/>
              <a:ext cx="948647" cy="293240"/>
            </a:xfrm>
            <a:prstGeom prst="rect">
              <a:avLst/>
            </a:prstGeom>
            <a:noFill/>
          </p:spPr>
          <p:txBody>
            <a:bodyPr wrap="square" rtlCol="0">
              <a:spAutoFit/>
            </a:bodyPr>
            <a:lstStyle/>
            <a:p>
              <a:r>
                <a:rPr lang="en-US" altLang="zh-CN" dirty="0">
                  <a:solidFill>
                    <a:srgbClr val="FFFFFF"/>
                  </a:solidFill>
                  <a:latin typeface="+mn-lt"/>
                  <a:ea typeface="+mn-ea"/>
                  <a:cs typeface="+mn-ea"/>
                  <a:sym typeface="+mn-lt"/>
                </a:rPr>
                <a:t>05</a:t>
              </a:r>
              <a:endParaRPr lang="zh-CN" altLang="en-US" dirty="0">
                <a:solidFill>
                  <a:srgbClr val="FFFFFF"/>
                </a:solidFill>
                <a:latin typeface="+mn-lt"/>
                <a:ea typeface="+mn-ea"/>
                <a:cs typeface="+mn-ea"/>
                <a:sym typeface="+mn-lt"/>
              </a:endParaRPr>
            </a:p>
          </p:txBody>
        </p:sp>
      </p:grpSp>
      <p:sp>
        <p:nvSpPr>
          <p:cNvPr id="201" name="Freeform 21"/>
          <p:cNvSpPr>
            <a:spLocks noEditPoints="1"/>
          </p:cNvSpPr>
          <p:nvPr/>
        </p:nvSpPr>
        <p:spPr bwMode="auto">
          <a:xfrm>
            <a:off x="1440879" y="4062083"/>
            <a:ext cx="582014" cy="602431"/>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777777"/>
          </a:solidFill>
          <a:ln>
            <a:noFill/>
          </a:ln>
        </p:spPr>
        <p:txBody>
          <a:bodyPr vert="horz" wrap="square" lIns="115169" tIns="57584" rIns="115169" bIns="57584" numCol="1" anchor="t" anchorCtr="0" compatLnSpc="1">
            <a:prstTxWarp prst="textNoShape">
              <a:avLst/>
            </a:prstTxWarp>
          </a:bodyPr>
          <a:lstStyle/>
          <a:p>
            <a:endParaRPr lang="zh-CN" altLang="en-US">
              <a:latin typeface="+mn-lt"/>
              <a:ea typeface="+mn-ea"/>
              <a:cs typeface="+mn-ea"/>
              <a:sym typeface="+mn-lt"/>
            </a:endParaRPr>
          </a:p>
        </p:txBody>
      </p:sp>
      <p:grpSp>
        <p:nvGrpSpPr>
          <p:cNvPr id="202" name="组合 201"/>
          <p:cNvGrpSpPr/>
          <p:nvPr/>
        </p:nvGrpSpPr>
        <p:grpSpPr>
          <a:xfrm>
            <a:off x="3456583" y="4035452"/>
            <a:ext cx="567944" cy="613459"/>
            <a:chOff x="2782033" y="2877344"/>
            <a:chExt cx="571561" cy="617451"/>
          </a:xfrm>
          <a:solidFill>
            <a:srgbClr val="777777"/>
          </a:solidFill>
        </p:grpSpPr>
        <p:sp>
          <p:nvSpPr>
            <p:cNvPr id="203"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204"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115203" tIns="57602" rIns="115203" bIns="57602" numCol="1" anchor="t" anchorCtr="0" compatLnSpc="1">
              <a:prstTxWarp prst="textNoShape">
                <a:avLst/>
              </a:prstTxWarp>
            </a:bodyPr>
            <a:lstStyle/>
            <a:p>
              <a:endParaRPr lang="zh-CN" altLang="en-US">
                <a:latin typeface="+mn-lt"/>
                <a:ea typeface="+mn-ea"/>
                <a:cs typeface="+mn-ea"/>
                <a:sym typeface="+mn-lt"/>
              </a:endParaRPr>
            </a:p>
          </p:txBody>
        </p:sp>
      </p:grpSp>
      <p:grpSp>
        <p:nvGrpSpPr>
          <p:cNvPr id="205" name="组合 204"/>
          <p:cNvGrpSpPr/>
          <p:nvPr/>
        </p:nvGrpSpPr>
        <p:grpSpPr>
          <a:xfrm>
            <a:off x="5472286" y="4088677"/>
            <a:ext cx="591001" cy="591006"/>
            <a:chOff x="5699322" y="3963624"/>
            <a:chExt cx="132182" cy="132201"/>
          </a:xfrm>
          <a:solidFill>
            <a:srgbClr val="777777"/>
          </a:solidFill>
        </p:grpSpPr>
        <p:sp>
          <p:nvSpPr>
            <p:cNvPr id="206"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sp>
          <p:nvSpPr>
            <p:cNvPr id="207"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86414" tIns="43207" rIns="86414" bIns="43207" numCol="1" anchor="t" anchorCtr="0" compatLnSpc="1">
              <a:prstTxWarp prst="textNoShape">
                <a:avLst/>
              </a:prstTxWarp>
            </a:bodyPr>
            <a:lstStyle/>
            <a:p>
              <a:endParaRPr lang="zh-CN" altLang="en-US">
                <a:latin typeface="+mn-lt"/>
                <a:ea typeface="+mn-ea"/>
                <a:cs typeface="+mn-ea"/>
                <a:sym typeface="+mn-lt"/>
              </a:endParaRPr>
            </a:p>
          </p:txBody>
        </p:sp>
      </p:grpSp>
      <p:grpSp>
        <p:nvGrpSpPr>
          <p:cNvPr id="208" name="组合 207"/>
          <p:cNvGrpSpPr/>
          <p:nvPr/>
        </p:nvGrpSpPr>
        <p:grpSpPr>
          <a:xfrm>
            <a:off x="7548212" y="4066679"/>
            <a:ext cx="611681" cy="597835"/>
            <a:chOff x="5710238" y="3049588"/>
            <a:chExt cx="771526" cy="754062"/>
          </a:xfrm>
          <a:solidFill>
            <a:srgbClr val="777777"/>
          </a:solidFill>
        </p:grpSpPr>
        <p:sp>
          <p:nvSpPr>
            <p:cNvPr id="209"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0"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1"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2"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grpSp>
      <p:grpSp>
        <p:nvGrpSpPr>
          <p:cNvPr id="213" name="组合 212"/>
          <p:cNvGrpSpPr/>
          <p:nvPr/>
        </p:nvGrpSpPr>
        <p:grpSpPr>
          <a:xfrm>
            <a:off x="9563770" y="4052638"/>
            <a:ext cx="611828" cy="584774"/>
            <a:chOff x="3294063" y="754063"/>
            <a:chExt cx="5600701" cy="5353051"/>
          </a:xfrm>
          <a:solidFill>
            <a:srgbClr val="777777"/>
          </a:solidFill>
        </p:grpSpPr>
        <p:sp>
          <p:nvSpPr>
            <p:cNvPr id="214"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5"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6"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7"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8"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19"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20"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21"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22"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23"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sp>
          <p:nvSpPr>
            <p:cNvPr id="224"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pPr defTabSz="862585" fontAlgn="auto">
                <a:spcBef>
                  <a:spcPts val="0"/>
                </a:spcBef>
                <a:spcAft>
                  <a:spcPts val="0"/>
                </a:spcAft>
              </a:pPr>
              <a:endParaRPr lang="zh-CN" altLang="en-US" sz="1764">
                <a:solidFill>
                  <a:prstClr val="black"/>
                </a:solidFill>
                <a:latin typeface="+mn-lt"/>
                <a:ea typeface="+mn-ea"/>
                <a:cs typeface="+mn-ea"/>
                <a:sym typeface="+mn-lt"/>
              </a:endParaRPr>
            </a:p>
          </p:txBody>
        </p:sp>
      </p:grpSp>
      <p:sp>
        <p:nvSpPr>
          <p:cNvPr id="225" name="六边形 224"/>
          <p:cNvSpPr/>
          <p:nvPr/>
        </p:nvSpPr>
        <p:spPr>
          <a:xfrm>
            <a:off x="5851409" y="2222199"/>
            <a:ext cx="346125" cy="346078"/>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26" name="六边形 225"/>
          <p:cNvSpPr/>
          <p:nvPr/>
        </p:nvSpPr>
        <p:spPr>
          <a:xfrm>
            <a:off x="5478129" y="2371245"/>
            <a:ext cx="173063" cy="173040"/>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27" name="六边形 226"/>
          <p:cNvSpPr/>
          <p:nvPr/>
        </p:nvSpPr>
        <p:spPr>
          <a:xfrm>
            <a:off x="6493810" y="2218616"/>
            <a:ext cx="173063" cy="173040"/>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28" name="六边形 227"/>
          <p:cNvSpPr/>
          <p:nvPr/>
        </p:nvSpPr>
        <p:spPr>
          <a:xfrm>
            <a:off x="4569136" y="2055548"/>
            <a:ext cx="315487" cy="315444"/>
          </a:xfrm>
          <a:prstGeom prst="hexagon">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29" name="六边形 228"/>
          <p:cNvSpPr/>
          <p:nvPr/>
        </p:nvSpPr>
        <p:spPr>
          <a:xfrm>
            <a:off x="4948575" y="2023618"/>
            <a:ext cx="346125" cy="346078"/>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30" name="六边形 229"/>
          <p:cNvSpPr/>
          <p:nvPr/>
        </p:nvSpPr>
        <p:spPr>
          <a:xfrm>
            <a:off x="5244376" y="2384479"/>
            <a:ext cx="173063" cy="173040"/>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31" name="六边形 230"/>
          <p:cNvSpPr/>
          <p:nvPr/>
        </p:nvSpPr>
        <p:spPr>
          <a:xfrm>
            <a:off x="6674933" y="2151415"/>
            <a:ext cx="405800" cy="405746"/>
          </a:xfrm>
          <a:prstGeom prst="hexagon">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32" name="六边形 231"/>
          <p:cNvSpPr/>
          <p:nvPr/>
        </p:nvSpPr>
        <p:spPr>
          <a:xfrm>
            <a:off x="4156671" y="2222035"/>
            <a:ext cx="346125" cy="346078"/>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33" name="六边形 232"/>
          <p:cNvSpPr/>
          <p:nvPr/>
        </p:nvSpPr>
        <p:spPr>
          <a:xfrm>
            <a:off x="3797404" y="2387320"/>
            <a:ext cx="173063" cy="173040"/>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34" name="六边形 233"/>
          <p:cNvSpPr/>
          <p:nvPr/>
        </p:nvSpPr>
        <p:spPr>
          <a:xfrm>
            <a:off x="6128642" y="1991208"/>
            <a:ext cx="346125" cy="346078"/>
          </a:xfrm>
          <a:prstGeom prst="hexagon">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35" name="六边形 234"/>
          <p:cNvSpPr/>
          <p:nvPr/>
        </p:nvSpPr>
        <p:spPr>
          <a:xfrm>
            <a:off x="4766065" y="2288867"/>
            <a:ext cx="173063" cy="173040"/>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grpSp>
        <p:nvGrpSpPr>
          <p:cNvPr id="236" name="组合 235"/>
          <p:cNvGrpSpPr/>
          <p:nvPr/>
        </p:nvGrpSpPr>
        <p:grpSpPr>
          <a:xfrm>
            <a:off x="4629800" y="456871"/>
            <a:ext cx="1995399" cy="1730418"/>
            <a:chOff x="304800" y="673100"/>
            <a:chExt cx="4000500" cy="4000500"/>
          </a:xfrm>
          <a:effectLst>
            <a:outerShdw blurRad="444500" dist="254000" dir="8100000" algn="tr" rotWithShape="0">
              <a:prstClr val="black">
                <a:alpha val="50000"/>
              </a:prstClr>
            </a:outerShdw>
          </a:effectLst>
        </p:grpSpPr>
        <p:sp>
          <p:nvSpPr>
            <p:cNvPr id="237" name="同心圆 236"/>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238" name="椭圆 237"/>
            <p:cNvSpPr/>
            <p:nvPr/>
          </p:nvSpPr>
          <p:spPr>
            <a:xfrm>
              <a:off x="392113" y="760413"/>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kern="0">
                <a:solidFill>
                  <a:sysClr val="window" lastClr="FFFFFF"/>
                </a:solidFill>
                <a:latin typeface="+mn-lt"/>
                <a:ea typeface="+mn-ea"/>
                <a:cs typeface="+mn-ea"/>
                <a:sym typeface="+mn-lt"/>
              </a:endParaRPr>
            </a:p>
          </p:txBody>
        </p:sp>
      </p:grpSp>
      <p:sp>
        <p:nvSpPr>
          <p:cNvPr id="239" name="矩形 238"/>
          <p:cNvSpPr/>
          <p:nvPr/>
        </p:nvSpPr>
        <p:spPr>
          <a:xfrm>
            <a:off x="4948575" y="831558"/>
            <a:ext cx="1403940" cy="659198"/>
          </a:xfrm>
          <a:prstGeom prst="rect">
            <a:avLst/>
          </a:prstGeom>
        </p:spPr>
        <p:txBody>
          <a:bodyPr wrap="square" lIns="115169" tIns="57584" rIns="115169" bIns="57584">
            <a:spAutoFit/>
          </a:bodyPr>
          <a:lstStyle/>
          <a:p>
            <a:pPr defTabSz="1176699" fontAlgn="auto">
              <a:spcBef>
                <a:spcPts val="0"/>
              </a:spcBef>
              <a:spcAft>
                <a:spcPts val="0"/>
              </a:spcAft>
              <a:defRPr/>
            </a:pPr>
            <a:r>
              <a:rPr lang="zh-CN" altLang="en-US" sz="3528" kern="0" dirty="0">
                <a:solidFill>
                  <a:srgbClr val="0070C0"/>
                </a:solidFill>
                <a:latin typeface="+mn-lt"/>
                <a:ea typeface="+mn-ea"/>
                <a:cs typeface="+mn-ea"/>
                <a:sym typeface="+mn-lt"/>
              </a:rPr>
              <a:t>目 录</a:t>
            </a:r>
          </a:p>
        </p:txBody>
      </p:sp>
      <p:sp>
        <p:nvSpPr>
          <p:cNvPr id="240" name="六边形 239"/>
          <p:cNvSpPr/>
          <p:nvPr/>
        </p:nvSpPr>
        <p:spPr>
          <a:xfrm>
            <a:off x="7218944" y="2384479"/>
            <a:ext cx="173063" cy="173040"/>
          </a:xfrm>
          <a:prstGeom prst="hexagon">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169" tIns="57584" rIns="115169" bIns="57584" rtlCol="0" anchor="ctr"/>
          <a:lstStyle/>
          <a:p>
            <a:pPr algn="ctr"/>
            <a:endParaRPr lang="zh-CN" altLang="en-US">
              <a:cs typeface="+mn-ea"/>
              <a:sym typeface="+mn-lt"/>
            </a:endParaRPr>
          </a:p>
        </p:txBody>
      </p:sp>
      <p:sp>
        <p:nvSpPr>
          <p:cNvPr id="241" name="Rectangle 4"/>
          <p:cNvSpPr txBox="1">
            <a:spLocks noChangeArrowheads="1"/>
          </p:cNvSpPr>
          <p:nvPr/>
        </p:nvSpPr>
        <p:spPr bwMode="auto">
          <a:xfrm>
            <a:off x="4762172" y="1298601"/>
            <a:ext cx="1728828" cy="479864"/>
          </a:xfrm>
          <a:prstGeom prst="rect">
            <a:avLst/>
          </a:prstGeom>
          <a:noFill/>
          <a:ln>
            <a:noFill/>
          </a:ln>
          <a:effectLst/>
        </p:spPr>
        <p:txBody>
          <a:bodyPr vert="horz" wrap="square" lIns="86365" tIns="43182" rIns="86365" bIns="4318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134" b="0" kern="0" dirty="0">
                <a:solidFill>
                  <a:srgbClr val="00B0F0"/>
                </a:solidFill>
                <a:latin typeface="+mn-lt"/>
                <a:ea typeface="+mn-ea"/>
                <a:cs typeface="+mn-ea"/>
                <a:sym typeface="+mn-lt"/>
              </a:rPr>
              <a:t>Contents</a:t>
            </a:r>
          </a:p>
        </p:txBody>
      </p:sp>
      <p:sp>
        <p:nvSpPr>
          <p:cNvPr id="242" name="Rectangle 4"/>
          <p:cNvSpPr txBox="1">
            <a:spLocks noChangeArrowheads="1"/>
          </p:cNvSpPr>
          <p:nvPr/>
        </p:nvSpPr>
        <p:spPr bwMode="auto">
          <a:xfrm>
            <a:off x="864962" y="5335230"/>
            <a:ext cx="1728828" cy="479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6365" tIns="43182" rIns="86365" bIns="4318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151707" fontAlgn="auto">
              <a:spcBef>
                <a:spcPts val="0"/>
              </a:spcBef>
              <a:spcAft>
                <a:spcPts val="0"/>
              </a:spcAft>
              <a:defRPr/>
            </a:pPr>
            <a:r>
              <a:rPr lang="zh-CN" altLang="en-US" sz="1512" b="0" kern="0" dirty="0">
                <a:solidFill>
                  <a:schemeClr val="tx1">
                    <a:lumMod val="50000"/>
                    <a:lumOff val="50000"/>
                  </a:schemeClr>
                </a:solidFill>
                <a:latin typeface="+mn-lt"/>
                <a:ea typeface="+mn-ea"/>
                <a:cs typeface="+mn-ea"/>
                <a:sym typeface="+mn-lt"/>
              </a:rPr>
              <a:t>标题内容</a:t>
            </a:r>
          </a:p>
        </p:txBody>
      </p:sp>
      <p:sp>
        <p:nvSpPr>
          <p:cNvPr id="244" name="Rectangle 4"/>
          <p:cNvSpPr txBox="1">
            <a:spLocks noChangeArrowheads="1"/>
          </p:cNvSpPr>
          <p:nvPr/>
        </p:nvSpPr>
        <p:spPr bwMode="auto">
          <a:xfrm>
            <a:off x="2857624" y="5317067"/>
            <a:ext cx="1728828" cy="479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6365" tIns="43182" rIns="86365" bIns="4318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151707" fontAlgn="auto">
              <a:spcBef>
                <a:spcPts val="0"/>
              </a:spcBef>
              <a:spcAft>
                <a:spcPts val="0"/>
              </a:spcAft>
              <a:defRPr/>
            </a:pPr>
            <a:r>
              <a:rPr lang="zh-CN" altLang="en-US" sz="1512" b="0" kern="0" dirty="0">
                <a:solidFill>
                  <a:schemeClr val="tx1">
                    <a:lumMod val="50000"/>
                    <a:lumOff val="50000"/>
                  </a:schemeClr>
                </a:solidFill>
                <a:latin typeface="+mn-lt"/>
                <a:ea typeface="+mn-ea"/>
                <a:cs typeface="+mn-ea"/>
                <a:sym typeface="+mn-lt"/>
              </a:rPr>
              <a:t>标题内容</a:t>
            </a:r>
          </a:p>
        </p:txBody>
      </p:sp>
      <p:sp>
        <p:nvSpPr>
          <p:cNvPr id="246" name="Rectangle 4"/>
          <p:cNvSpPr txBox="1">
            <a:spLocks noChangeArrowheads="1"/>
          </p:cNvSpPr>
          <p:nvPr/>
        </p:nvSpPr>
        <p:spPr bwMode="auto">
          <a:xfrm>
            <a:off x="4938628" y="5317067"/>
            <a:ext cx="1728828" cy="479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6365" tIns="43182" rIns="86365" bIns="4318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151707" fontAlgn="auto">
              <a:spcBef>
                <a:spcPts val="0"/>
              </a:spcBef>
              <a:spcAft>
                <a:spcPts val="0"/>
              </a:spcAft>
              <a:defRPr/>
            </a:pPr>
            <a:r>
              <a:rPr lang="zh-CN" altLang="en-US" sz="1512" b="0" kern="0" dirty="0">
                <a:solidFill>
                  <a:schemeClr val="tx1">
                    <a:lumMod val="50000"/>
                    <a:lumOff val="50000"/>
                  </a:schemeClr>
                </a:solidFill>
                <a:latin typeface="+mn-lt"/>
                <a:ea typeface="+mn-ea"/>
                <a:cs typeface="+mn-ea"/>
                <a:sym typeface="+mn-lt"/>
              </a:rPr>
              <a:t>标题内容</a:t>
            </a:r>
          </a:p>
        </p:txBody>
      </p:sp>
      <p:sp>
        <p:nvSpPr>
          <p:cNvPr id="248" name="Rectangle 4"/>
          <p:cNvSpPr txBox="1">
            <a:spLocks noChangeArrowheads="1"/>
          </p:cNvSpPr>
          <p:nvPr/>
        </p:nvSpPr>
        <p:spPr bwMode="auto">
          <a:xfrm>
            <a:off x="6836530" y="5326675"/>
            <a:ext cx="1923698" cy="479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6365" tIns="43182" rIns="86365" bIns="4318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151707" fontAlgn="auto">
              <a:spcBef>
                <a:spcPts val="0"/>
              </a:spcBef>
              <a:spcAft>
                <a:spcPts val="0"/>
              </a:spcAft>
              <a:defRPr/>
            </a:pPr>
            <a:r>
              <a:rPr lang="zh-CN" altLang="en-US" sz="1512" b="0" kern="0" dirty="0">
                <a:solidFill>
                  <a:schemeClr val="tx1">
                    <a:lumMod val="50000"/>
                    <a:lumOff val="50000"/>
                  </a:schemeClr>
                </a:solidFill>
                <a:latin typeface="+mn-lt"/>
                <a:ea typeface="+mn-ea"/>
                <a:cs typeface="+mn-ea"/>
                <a:sym typeface="+mn-lt"/>
              </a:rPr>
              <a:t>标题内容</a:t>
            </a:r>
          </a:p>
        </p:txBody>
      </p:sp>
      <p:sp>
        <p:nvSpPr>
          <p:cNvPr id="250" name="Rectangle 4"/>
          <p:cNvSpPr txBox="1">
            <a:spLocks noChangeArrowheads="1"/>
          </p:cNvSpPr>
          <p:nvPr/>
        </p:nvSpPr>
        <p:spPr bwMode="auto">
          <a:xfrm>
            <a:off x="9021082" y="5317067"/>
            <a:ext cx="1728828" cy="479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86365" tIns="43182" rIns="86365" bIns="4318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151707" fontAlgn="auto">
              <a:spcBef>
                <a:spcPts val="0"/>
              </a:spcBef>
              <a:spcAft>
                <a:spcPts val="0"/>
              </a:spcAft>
              <a:defRPr/>
            </a:pPr>
            <a:r>
              <a:rPr lang="zh-CN" altLang="en-US" sz="1512" b="0" kern="0" dirty="0">
                <a:solidFill>
                  <a:schemeClr val="tx1">
                    <a:lumMod val="50000"/>
                    <a:lumOff val="50000"/>
                  </a:schemeClr>
                </a:solidFill>
                <a:latin typeface="+mn-lt"/>
                <a:ea typeface="+mn-ea"/>
                <a:cs typeface="+mn-ea"/>
                <a:sym typeface="+mn-lt"/>
              </a:rPr>
              <a:t>标题内容</a:t>
            </a:r>
          </a:p>
        </p:txBody>
      </p:sp>
    </p:spTree>
    <p:extLst>
      <p:ext uri="{BB962C8B-B14F-4D97-AF65-F5344CB8AC3E}">
        <p14:creationId xmlns:p14="http://schemas.microsoft.com/office/powerpoint/2010/main" val="1125103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 y="2257469"/>
            <a:ext cx="11520311" cy="1221493"/>
          </a:xfrm>
          <a:prstGeom prst="rect">
            <a:avLst/>
          </a:prstGeom>
          <a:solidFill>
            <a:srgbClr val="01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文本框 17"/>
          <p:cNvSpPr txBox="1"/>
          <p:nvPr/>
        </p:nvSpPr>
        <p:spPr>
          <a:xfrm>
            <a:off x="4205032" y="2538619"/>
            <a:ext cx="4458290" cy="712824"/>
          </a:xfrm>
          <a:prstGeom prst="rect">
            <a:avLst/>
          </a:prstGeom>
          <a:noFill/>
        </p:spPr>
        <p:txBody>
          <a:bodyPr wrap="square" rtlCol="0">
            <a:spAutoFit/>
          </a:bodyPr>
          <a:lstStyle/>
          <a:p>
            <a:pPr defTabSz="1151707" fontAlgn="auto">
              <a:spcBef>
                <a:spcPts val="0"/>
              </a:spcBef>
              <a:spcAft>
                <a:spcPts val="0"/>
              </a:spcAft>
              <a:defRPr/>
            </a:pPr>
            <a:r>
              <a:rPr lang="zh-CN" altLang="en-US" sz="4032" b="1" kern="0" dirty="0">
                <a:solidFill>
                  <a:schemeClr val="bg1"/>
                </a:solidFill>
                <a:latin typeface="+mn-lt"/>
                <a:ea typeface="+mn-ea"/>
                <a:cs typeface="+mn-ea"/>
                <a:sym typeface="+mn-lt"/>
              </a:rPr>
              <a:t>标题内容标题内容</a:t>
            </a:r>
          </a:p>
        </p:txBody>
      </p:sp>
      <p:sp>
        <p:nvSpPr>
          <p:cNvPr id="41" name="文本框 19"/>
          <p:cNvSpPr txBox="1"/>
          <p:nvPr/>
        </p:nvSpPr>
        <p:spPr bwMode="auto">
          <a:xfrm>
            <a:off x="4205032" y="3695245"/>
            <a:ext cx="5364392" cy="1180174"/>
          </a:xfrm>
          <a:prstGeom prst="rect">
            <a:avLst/>
          </a:prstGeom>
          <a:noFill/>
        </p:spPr>
        <p:txBody>
          <a:bodyPr wrap="square" lIns="86402" tIns="43201" rIns="86402" bIns="43201">
            <a:spAutoFit/>
          </a:bodyPr>
          <a:lstStyle/>
          <a:p>
            <a:pPr>
              <a:lnSpc>
                <a:spcPct val="120000"/>
              </a:lnSpc>
            </a:pPr>
            <a:r>
              <a:rPr lang="zh-CN" altLang="en-US" sz="1512" dirty="0">
                <a:solidFill>
                  <a:schemeClr val="tx1">
                    <a:lumMod val="75000"/>
                    <a:lumOff val="25000"/>
                  </a:schemeClr>
                </a:solidFill>
                <a:latin typeface="+mn-lt"/>
                <a:ea typeface="+mn-ea"/>
                <a:cs typeface="+mn-ea"/>
                <a:sym typeface="+mn-lt"/>
              </a:rPr>
              <a:t>详细内容</a:t>
            </a:r>
            <a:r>
              <a:rPr lang="en-US" altLang="zh-CN" sz="1512" dirty="0">
                <a:solidFill>
                  <a:schemeClr val="tx1">
                    <a:lumMod val="75000"/>
                    <a:lumOff val="25000"/>
                  </a:schemeClr>
                </a:solidFill>
                <a:latin typeface="+mn-lt"/>
                <a:ea typeface="+mn-ea"/>
                <a:cs typeface="+mn-ea"/>
                <a:sym typeface="+mn-lt"/>
              </a:rPr>
              <a:t>……</a:t>
            </a:r>
            <a:r>
              <a:rPr lang="zh-CN" altLang="en-US" sz="1512" dirty="0">
                <a:solidFill>
                  <a:schemeClr val="tx1">
                    <a:lumMod val="75000"/>
                    <a:lumOff val="25000"/>
                  </a:schemeClr>
                </a:solidFill>
                <a:latin typeface="+mn-lt"/>
                <a:ea typeface="+mn-ea"/>
                <a:cs typeface="+mn-ea"/>
                <a:sym typeface="+mn-lt"/>
              </a:rPr>
              <a:t>点击输入本栏的具体文字，简明扼要的说明分项内容，此为概念图解，请根据您的具体内容酌情修改。点击输入本栏的具体文字，简明扼要的说明分项内容，请根据您的具体内容酌情修改。</a:t>
            </a:r>
            <a:endParaRPr lang="en-US" altLang="zh-CN" sz="1512" dirty="0">
              <a:solidFill>
                <a:schemeClr val="tx1">
                  <a:lumMod val="75000"/>
                  <a:lumOff val="25000"/>
                </a:schemeClr>
              </a:solidFill>
              <a:latin typeface="+mn-lt"/>
              <a:ea typeface="+mn-ea"/>
              <a:cs typeface="+mn-ea"/>
              <a:sym typeface="+mn-lt"/>
            </a:endParaRPr>
          </a:p>
        </p:txBody>
      </p:sp>
      <p:grpSp>
        <p:nvGrpSpPr>
          <p:cNvPr id="76" name="组合 75"/>
          <p:cNvGrpSpPr/>
          <p:nvPr/>
        </p:nvGrpSpPr>
        <p:grpSpPr>
          <a:xfrm>
            <a:off x="4399426" y="1447751"/>
            <a:ext cx="522239" cy="522239"/>
            <a:chOff x="3543574" y="4265651"/>
            <a:chExt cx="414516" cy="414516"/>
          </a:xfrm>
        </p:grpSpPr>
        <p:sp>
          <p:nvSpPr>
            <p:cNvPr id="44" name="椭圆 43"/>
            <p:cNvSpPr/>
            <p:nvPr/>
          </p:nvSpPr>
          <p:spPr>
            <a:xfrm>
              <a:off x="3543574" y="4265651"/>
              <a:ext cx="414516" cy="414516"/>
            </a:xfrm>
            <a:prstGeom prst="ellipse">
              <a:avLst/>
            </a:prstGeom>
            <a:solidFill>
              <a:srgbClr val="0170C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cs typeface="+mn-ea"/>
                <a:sym typeface="+mn-lt"/>
              </a:endParaRPr>
            </a:p>
          </p:txBody>
        </p:sp>
        <p:grpSp>
          <p:nvGrpSpPr>
            <p:cNvPr id="47" name="组合 46"/>
            <p:cNvGrpSpPr/>
            <p:nvPr/>
          </p:nvGrpSpPr>
          <p:grpSpPr>
            <a:xfrm>
              <a:off x="3629640" y="4325788"/>
              <a:ext cx="259976" cy="261734"/>
              <a:chOff x="5042691" y="2273922"/>
              <a:chExt cx="702937" cy="707690"/>
            </a:xfrm>
            <a:solidFill>
              <a:schemeClr val="bg1"/>
            </a:solidFill>
          </p:grpSpPr>
          <p:sp>
            <p:nvSpPr>
              <p:cNvPr id="7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grpSp>
      </p:grpSp>
      <p:grpSp>
        <p:nvGrpSpPr>
          <p:cNvPr id="77" name="组合 76"/>
          <p:cNvGrpSpPr/>
          <p:nvPr/>
        </p:nvGrpSpPr>
        <p:grpSpPr>
          <a:xfrm>
            <a:off x="5103131" y="1447751"/>
            <a:ext cx="522239" cy="522239"/>
            <a:chOff x="4102125" y="4265651"/>
            <a:chExt cx="414516" cy="414516"/>
          </a:xfrm>
        </p:grpSpPr>
        <p:sp>
          <p:nvSpPr>
            <p:cNvPr id="45" name="椭圆 44"/>
            <p:cNvSpPr/>
            <p:nvPr/>
          </p:nvSpPr>
          <p:spPr>
            <a:xfrm>
              <a:off x="4102125" y="4265651"/>
              <a:ext cx="414516" cy="414516"/>
            </a:xfrm>
            <a:prstGeom prst="ellipse">
              <a:avLst/>
            </a:prstGeom>
            <a:solidFill>
              <a:srgbClr val="01B0F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cs typeface="+mn-ea"/>
                <a:sym typeface="+mn-lt"/>
              </a:endParaRPr>
            </a:p>
          </p:txBody>
        </p:sp>
        <p:grpSp>
          <p:nvGrpSpPr>
            <p:cNvPr id="48" name="组合 47"/>
            <p:cNvGrpSpPr/>
            <p:nvPr/>
          </p:nvGrpSpPr>
          <p:grpSpPr>
            <a:xfrm>
              <a:off x="4199233" y="4358783"/>
              <a:ext cx="238761" cy="198211"/>
              <a:chOff x="3132963" y="3140191"/>
              <a:chExt cx="645573" cy="535933"/>
            </a:xfrm>
            <a:solidFill>
              <a:schemeClr val="bg1"/>
            </a:solidFill>
          </p:grpSpPr>
          <p:sp>
            <p:nvSpPr>
              <p:cNvPr id="68"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9"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0"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1"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2"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73"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grpSp>
      </p:grpSp>
      <p:grpSp>
        <p:nvGrpSpPr>
          <p:cNvPr id="79" name="组合 78"/>
          <p:cNvGrpSpPr/>
          <p:nvPr/>
        </p:nvGrpSpPr>
        <p:grpSpPr>
          <a:xfrm>
            <a:off x="6462993" y="1447751"/>
            <a:ext cx="522239" cy="522239"/>
            <a:chOff x="5181486" y="4265651"/>
            <a:chExt cx="414516" cy="414516"/>
          </a:xfrm>
        </p:grpSpPr>
        <p:sp>
          <p:nvSpPr>
            <p:cNvPr id="46" name="椭圆 45"/>
            <p:cNvSpPr/>
            <p:nvPr/>
          </p:nvSpPr>
          <p:spPr>
            <a:xfrm>
              <a:off x="5181486" y="4265651"/>
              <a:ext cx="414516" cy="414516"/>
            </a:xfrm>
            <a:prstGeom prst="ellipse">
              <a:avLst/>
            </a:prstGeom>
            <a:solidFill>
              <a:srgbClr val="01B0F1"/>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cs typeface="+mn-ea"/>
                <a:sym typeface="+mn-lt"/>
              </a:endParaRPr>
            </a:p>
          </p:txBody>
        </p:sp>
        <p:grpSp>
          <p:nvGrpSpPr>
            <p:cNvPr id="50" name="组合 49"/>
            <p:cNvGrpSpPr/>
            <p:nvPr/>
          </p:nvGrpSpPr>
          <p:grpSpPr>
            <a:xfrm>
              <a:off x="5287222" y="4375239"/>
              <a:ext cx="253419" cy="172633"/>
              <a:chOff x="4895160" y="4287159"/>
              <a:chExt cx="571418" cy="389258"/>
            </a:xfrm>
            <a:solidFill>
              <a:schemeClr val="bg1"/>
            </a:solidFill>
          </p:grpSpPr>
          <p:sp>
            <p:nvSpPr>
              <p:cNvPr id="59"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0"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1"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2"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3"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4"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5"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6"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sp>
            <p:nvSpPr>
              <p:cNvPr id="67"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chemeClr val="bg1"/>
                  </a:solidFill>
                  <a:latin typeface="+mn-lt"/>
                  <a:ea typeface="+mn-ea"/>
                  <a:cs typeface="+mn-ea"/>
                  <a:sym typeface="+mn-lt"/>
                </a:endParaRPr>
              </a:p>
            </p:txBody>
          </p:sp>
        </p:grpSp>
      </p:grpSp>
      <p:grpSp>
        <p:nvGrpSpPr>
          <p:cNvPr id="78" name="组合 77"/>
          <p:cNvGrpSpPr/>
          <p:nvPr/>
        </p:nvGrpSpPr>
        <p:grpSpPr>
          <a:xfrm>
            <a:off x="5763700" y="1447751"/>
            <a:ext cx="522239" cy="522239"/>
            <a:chOff x="4626437" y="4265651"/>
            <a:chExt cx="414516" cy="414516"/>
          </a:xfrm>
        </p:grpSpPr>
        <p:sp>
          <p:nvSpPr>
            <p:cNvPr id="49" name="椭圆 48"/>
            <p:cNvSpPr/>
            <p:nvPr/>
          </p:nvSpPr>
          <p:spPr>
            <a:xfrm>
              <a:off x="4626437" y="4265651"/>
              <a:ext cx="414516" cy="414516"/>
            </a:xfrm>
            <a:prstGeom prst="ellipse">
              <a:avLst/>
            </a:prstGeom>
            <a:solidFill>
              <a:srgbClr val="0170C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cs typeface="+mn-ea"/>
                <a:sym typeface="+mn-lt"/>
              </a:endParaRPr>
            </a:p>
          </p:txBody>
        </p:sp>
        <p:grpSp>
          <p:nvGrpSpPr>
            <p:cNvPr id="51" name="组合 50"/>
            <p:cNvGrpSpPr/>
            <p:nvPr/>
          </p:nvGrpSpPr>
          <p:grpSpPr>
            <a:xfrm>
              <a:off x="4710891" y="4356960"/>
              <a:ext cx="232896" cy="199705"/>
              <a:chOff x="3546346" y="2339026"/>
              <a:chExt cx="897787" cy="769842"/>
            </a:xfrm>
            <a:solidFill>
              <a:schemeClr val="bg1"/>
            </a:solidFill>
          </p:grpSpPr>
          <p:sp>
            <p:nvSpPr>
              <p:cNvPr id="5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sp>
            <p:nvSpPr>
              <p:cNvPr id="5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zh-CN" altLang="en-US">
                  <a:solidFill>
                    <a:srgbClr val="000000"/>
                  </a:solidFill>
                  <a:latin typeface="+mn-lt"/>
                  <a:ea typeface="+mn-ea"/>
                  <a:cs typeface="+mn-ea"/>
                  <a:sym typeface="+mn-lt"/>
                </a:endParaRPr>
              </a:p>
            </p:txBody>
          </p:sp>
        </p:grpSp>
      </p:grpSp>
      <p:grpSp>
        <p:nvGrpSpPr>
          <p:cNvPr id="83" name="组合 82"/>
          <p:cNvGrpSpPr/>
          <p:nvPr/>
        </p:nvGrpSpPr>
        <p:grpSpPr>
          <a:xfrm>
            <a:off x="1722284" y="1876407"/>
            <a:ext cx="1998235" cy="1998730"/>
            <a:chOff x="1041891" y="2887277"/>
            <a:chExt cx="1036261" cy="1036518"/>
          </a:xfrm>
        </p:grpSpPr>
        <p:sp>
          <p:nvSpPr>
            <p:cNvPr id="84" name="Oval 53"/>
            <p:cNvSpPr>
              <a:spLocks noChangeArrowheads="1"/>
            </p:cNvSpPr>
            <p:nvPr/>
          </p:nvSpPr>
          <p:spPr bwMode="auto">
            <a:xfrm>
              <a:off x="1041891" y="2887277"/>
              <a:ext cx="1036261" cy="1036518"/>
            </a:xfrm>
            <a:prstGeom prst="ellipse">
              <a:avLst/>
            </a:prstGeom>
            <a:solidFill>
              <a:srgbClr val="01B0F1"/>
            </a:solidFill>
            <a:ln w="889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anchor="ctr"/>
            <a:lstStyle/>
            <a:p>
              <a:pPr algn="ctr" fontAlgn="auto">
                <a:spcBef>
                  <a:spcPts val="0"/>
                </a:spcBef>
                <a:spcAft>
                  <a:spcPts val="0"/>
                </a:spcAft>
                <a:defRPr/>
              </a:pPr>
              <a:endParaRPr lang="zh-CN" altLang="en-US" sz="5544">
                <a:cs typeface="+mn-ea"/>
                <a:sym typeface="+mn-lt"/>
              </a:endParaRPr>
            </a:p>
          </p:txBody>
        </p:sp>
        <p:sp>
          <p:nvSpPr>
            <p:cNvPr id="85" name="Text Box 58"/>
            <p:cNvSpPr txBox="1">
              <a:spLocks noChangeArrowheads="1"/>
            </p:cNvSpPr>
            <p:nvPr/>
          </p:nvSpPr>
          <p:spPr bwMode="auto">
            <a:xfrm>
              <a:off x="1159958" y="3077737"/>
              <a:ext cx="782803" cy="708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6402" tIns="43201" rIns="86402" bIns="43201">
              <a:spAutoFit/>
            </a:bodyPr>
            <a:lstStyle/>
            <a:p>
              <a:pPr algn="ctr"/>
              <a:r>
                <a:rPr lang="en-US" altLang="zh-CN" sz="8315" dirty="0">
                  <a:solidFill>
                    <a:schemeClr val="bg1"/>
                  </a:solidFill>
                  <a:latin typeface="+mn-lt"/>
                  <a:ea typeface="+mn-ea"/>
                  <a:cs typeface="+mn-ea"/>
                  <a:sym typeface="+mn-lt"/>
                </a:rPr>
                <a:t>01</a:t>
              </a:r>
            </a:p>
          </p:txBody>
        </p:sp>
      </p:grpSp>
      <p:grpSp>
        <p:nvGrpSpPr>
          <p:cNvPr id="80" name="组合 79"/>
          <p:cNvGrpSpPr/>
          <p:nvPr/>
        </p:nvGrpSpPr>
        <p:grpSpPr>
          <a:xfrm>
            <a:off x="1154664" y="5710188"/>
            <a:ext cx="741887" cy="741887"/>
            <a:chOff x="304800" y="673100"/>
            <a:chExt cx="4000500" cy="4000500"/>
          </a:xfrm>
          <a:effectLst>
            <a:outerShdw blurRad="444500" dist="254000" dir="8100000" algn="tr" rotWithShape="0">
              <a:prstClr val="black">
                <a:alpha val="50000"/>
              </a:prstClr>
            </a:outerShdw>
          </a:effectLst>
        </p:grpSpPr>
        <p:sp>
          <p:nvSpPr>
            <p:cNvPr id="81"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grpSp>
      <p:grpSp>
        <p:nvGrpSpPr>
          <p:cNvPr id="86" name="组合 85"/>
          <p:cNvGrpSpPr/>
          <p:nvPr/>
        </p:nvGrpSpPr>
        <p:grpSpPr>
          <a:xfrm>
            <a:off x="5054997" y="5332233"/>
            <a:ext cx="318107" cy="318107"/>
            <a:chOff x="304800" y="673100"/>
            <a:chExt cx="4000500" cy="4000500"/>
          </a:xfrm>
          <a:effectLst>
            <a:outerShdw blurRad="444500" dist="254000" dir="8100000" algn="tr" rotWithShape="0">
              <a:prstClr val="black">
                <a:alpha val="50000"/>
              </a:prstClr>
            </a:outerShdw>
          </a:effectLst>
        </p:grpSpPr>
        <p:sp>
          <p:nvSpPr>
            <p:cNvPr id="87"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grpSp>
      <p:grpSp>
        <p:nvGrpSpPr>
          <p:cNvPr id="89" name="组合 88"/>
          <p:cNvGrpSpPr/>
          <p:nvPr/>
        </p:nvGrpSpPr>
        <p:grpSpPr>
          <a:xfrm>
            <a:off x="2637417" y="5288956"/>
            <a:ext cx="1485748" cy="1485748"/>
            <a:chOff x="304800" y="673100"/>
            <a:chExt cx="4000500" cy="4000500"/>
          </a:xfrm>
          <a:effectLst>
            <a:outerShdw blurRad="444500" dist="254000" dir="8100000" algn="tr" rotWithShape="0">
              <a:prstClr val="black">
                <a:alpha val="50000"/>
              </a:prstClr>
            </a:outerShdw>
          </a:effectLst>
        </p:grpSpPr>
        <p:sp>
          <p:nvSpPr>
            <p:cNvPr id="90"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91" name="椭圆 9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92" name="组合 91"/>
          <p:cNvGrpSpPr/>
          <p:nvPr/>
        </p:nvGrpSpPr>
        <p:grpSpPr>
          <a:xfrm>
            <a:off x="1795744" y="5163598"/>
            <a:ext cx="655378" cy="655378"/>
            <a:chOff x="304800" y="673100"/>
            <a:chExt cx="4000500" cy="4000500"/>
          </a:xfrm>
          <a:effectLst>
            <a:outerShdw blurRad="444500" dist="254000" dir="8100000" algn="tr" rotWithShape="0">
              <a:prstClr val="black">
                <a:alpha val="50000"/>
              </a:prstClr>
            </a:outerShdw>
          </a:effectLst>
        </p:grpSpPr>
        <p:sp>
          <p:nvSpPr>
            <p:cNvPr id="93"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grpSp>
      <p:grpSp>
        <p:nvGrpSpPr>
          <p:cNvPr id="95" name="组合 94"/>
          <p:cNvGrpSpPr/>
          <p:nvPr/>
        </p:nvGrpSpPr>
        <p:grpSpPr>
          <a:xfrm>
            <a:off x="555663" y="5560604"/>
            <a:ext cx="399226" cy="399226"/>
            <a:chOff x="304800" y="673100"/>
            <a:chExt cx="4000500" cy="4000500"/>
          </a:xfrm>
          <a:effectLst>
            <a:outerShdw blurRad="444500" dist="254000" dir="8100000" algn="tr" rotWithShape="0">
              <a:prstClr val="black">
                <a:alpha val="50000"/>
              </a:prstClr>
            </a:outerShdw>
          </a:effectLst>
        </p:grpSpPr>
        <p:sp>
          <p:nvSpPr>
            <p:cNvPr id="96"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grpSp>
      <p:grpSp>
        <p:nvGrpSpPr>
          <p:cNvPr id="98" name="组合 97"/>
          <p:cNvGrpSpPr/>
          <p:nvPr/>
        </p:nvGrpSpPr>
        <p:grpSpPr>
          <a:xfrm>
            <a:off x="336490" y="5329659"/>
            <a:ext cx="199612" cy="199612"/>
            <a:chOff x="304800" y="673100"/>
            <a:chExt cx="4000500" cy="4000500"/>
          </a:xfrm>
          <a:effectLst>
            <a:outerShdw blurRad="444500" dist="254000" dir="8100000" algn="tr" rotWithShape="0">
              <a:prstClr val="black">
                <a:alpha val="50000"/>
              </a:prstClr>
            </a:outerShdw>
          </a:effectLst>
        </p:grpSpPr>
        <p:sp>
          <p:nvSpPr>
            <p:cNvPr id="99"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1512" kern="0">
                <a:solidFill>
                  <a:sysClr val="windowText" lastClr="000000"/>
                </a:solidFill>
                <a:latin typeface="+mn-lt"/>
                <a:ea typeface="+mn-ea"/>
                <a:cs typeface="+mn-ea"/>
                <a:sym typeface="+mn-lt"/>
              </a:endParaRPr>
            </a:p>
          </p:txBody>
        </p:sp>
      </p:grpSp>
    </p:spTree>
    <p:extLst>
      <p:ext uri="{BB962C8B-B14F-4D97-AF65-F5344CB8AC3E}">
        <p14:creationId xmlns:p14="http://schemas.microsoft.com/office/powerpoint/2010/main" val="386696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4928557" y="1608548"/>
            <a:ext cx="4891497" cy="659198"/>
          </a:xfrm>
          <a:prstGeom prst="rect">
            <a:avLst/>
          </a:prstGeom>
        </p:spPr>
        <p:txBody>
          <a:bodyPr wrap="square" lIns="115169" tIns="57584" rIns="115169" bIns="57584">
            <a:spAutoFit/>
          </a:bodyPr>
          <a:lstStyle/>
          <a:p>
            <a:pPr algn="l"/>
            <a:r>
              <a:rPr lang="en-US" altLang="zh-CN" sz="3528" dirty="0">
                <a:solidFill>
                  <a:srgbClr val="0070C0"/>
                </a:solidFill>
                <a:latin typeface="+mn-lt"/>
                <a:ea typeface="+mn-ea"/>
                <a:cs typeface="+mn-ea"/>
                <a:sym typeface="+mn-lt"/>
              </a:rPr>
              <a:t>YOUR </a:t>
            </a:r>
            <a:r>
              <a:rPr lang="en-US" altLang="zh-CN" sz="3528" dirty="0">
                <a:solidFill>
                  <a:srgbClr val="00B0F0"/>
                </a:solidFill>
                <a:latin typeface="+mn-lt"/>
                <a:ea typeface="+mn-ea"/>
                <a:cs typeface="+mn-ea"/>
                <a:sym typeface="+mn-lt"/>
              </a:rPr>
              <a:t>TITLE</a:t>
            </a:r>
            <a:endParaRPr lang="zh-CN" altLang="en-US" sz="3528" dirty="0">
              <a:solidFill>
                <a:srgbClr val="00B0F0"/>
              </a:solidFill>
              <a:latin typeface="+mn-lt"/>
              <a:ea typeface="+mn-ea"/>
              <a:cs typeface="+mn-ea"/>
              <a:sym typeface="+mn-lt"/>
            </a:endParaRPr>
          </a:p>
        </p:txBody>
      </p:sp>
      <p:sp>
        <p:nvSpPr>
          <p:cNvPr id="70" name="矩形 69"/>
          <p:cNvSpPr/>
          <p:nvPr/>
        </p:nvSpPr>
        <p:spPr>
          <a:xfrm>
            <a:off x="4992948" y="2353201"/>
            <a:ext cx="1200801" cy="407142"/>
          </a:xfrm>
          <a:prstGeom prst="rect">
            <a:avLst/>
          </a:prstGeom>
        </p:spPr>
        <p:txBody>
          <a:bodyPr wrap="none" lIns="115169" tIns="57584" rIns="115169" bIns="57584">
            <a:spAutoFit/>
          </a:bodyPr>
          <a:lstStyle/>
          <a:p>
            <a:r>
              <a:rPr lang="zh-CN" altLang="en-US" sz="1890" dirty="0">
                <a:latin typeface="+mn-lt"/>
                <a:ea typeface="+mn-ea"/>
                <a:cs typeface="+mn-ea"/>
                <a:sym typeface="+mn-lt"/>
              </a:rPr>
              <a:t>标题内容</a:t>
            </a:r>
          </a:p>
        </p:txBody>
      </p:sp>
      <p:sp>
        <p:nvSpPr>
          <p:cNvPr id="71" name="矩形 70"/>
          <p:cNvSpPr/>
          <p:nvPr/>
        </p:nvSpPr>
        <p:spPr>
          <a:xfrm>
            <a:off x="4992946" y="2792120"/>
            <a:ext cx="5458192" cy="1121953"/>
          </a:xfrm>
          <a:prstGeom prst="rect">
            <a:avLst/>
          </a:prstGeom>
        </p:spPr>
        <p:txBody>
          <a:bodyPr wrap="square" lIns="115169" tIns="57584" rIns="115169" bIns="57584">
            <a:spAutoFit/>
          </a:bodyPr>
          <a:lstStyle/>
          <a:p>
            <a:pPr algn="l">
              <a:lnSpc>
                <a:spcPct val="150000"/>
              </a:lnSpc>
            </a:pPr>
            <a:r>
              <a:rPr lang="zh-CN" altLang="en-US" sz="1512" dirty="0">
                <a:latin typeface="+mn-lt"/>
                <a:ea typeface="+mn-ea"/>
                <a:cs typeface="+mn-ea"/>
                <a:sym typeface="+mn-lt"/>
              </a:rPr>
              <a:t>详细内容</a:t>
            </a:r>
            <a:r>
              <a:rPr lang="en-US" altLang="zh-CN" sz="1512" dirty="0">
                <a:latin typeface="+mn-lt"/>
                <a:ea typeface="+mn-ea"/>
                <a:cs typeface="+mn-ea"/>
                <a:sym typeface="+mn-lt"/>
              </a:rPr>
              <a:t>……</a:t>
            </a:r>
            <a:r>
              <a:rPr lang="zh-CN" altLang="en-US" sz="1512" dirty="0">
                <a:latin typeface="+mn-lt"/>
                <a:ea typeface="+mn-ea"/>
                <a:cs typeface="+mn-ea"/>
                <a:sym typeface="+mn-lt"/>
              </a:rPr>
              <a:t>点击输入本栏的具体文字，简明扼要的说明分项内容，此为概念图解，请根据您的具体内容酌情修改。点击输入本栏的具体文字，请根据您的具体内容酌情修改。</a:t>
            </a:r>
          </a:p>
        </p:txBody>
      </p:sp>
      <p:sp>
        <p:nvSpPr>
          <p:cNvPr id="72" name="矩形 71"/>
          <p:cNvSpPr/>
          <p:nvPr/>
        </p:nvSpPr>
        <p:spPr>
          <a:xfrm>
            <a:off x="4992946" y="3946609"/>
            <a:ext cx="5303358" cy="1395874"/>
          </a:xfrm>
          <a:prstGeom prst="rect">
            <a:avLst/>
          </a:prstGeom>
        </p:spPr>
        <p:txBody>
          <a:bodyPr wrap="square" lIns="115169" tIns="57584" rIns="115169" bIns="57584">
            <a:spAutoFit/>
          </a:bodyPr>
          <a:lstStyle/>
          <a:p>
            <a:pPr algn="l"/>
            <a:r>
              <a:rPr lang="en-US" altLang="zh-CN" sz="1386" dirty="0">
                <a:latin typeface="+mn-lt"/>
                <a:ea typeface="+mn-ea"/>
                <a:cs typeface="+mn-ea"/>
                <a:sym typeface="+mn-lt"/>
              </a:rPr>
              <a:t>A successful enterprise must have the concept of scientific management, capital operation mode of good, have the sense of competition and cooperation of the management team, excellent and unique corporate culture. There are the most vulnerable to the lack of enterprise </a:t>
            </a:r>
            <a:r>
              <a:rPr lang="en-US" altLang="zh-CN" sz="1386" dirty="0" err="1">
                <a:latin typeface="+mn-lt"/>
                <a:ea typeface="+mn-ea"/>
                <a:cs typeface="+mn-ea"/>
                <a:sym typeface="+mn-lt"/>
              </a:rPr>
              <a:t>quality,enterprising</a:t>
            </a:r>
            <a:r>
              <a:rPr lang="en-US" altLang="zh-CN" sz="1386" dirty="0">
                <a:latin typeface="+mn-lt"/>
                <a:ea typeface="+mn-ea"/>
                <a:cs typeface="+mn-ea"/>
                <a:sym typeface="+mn-lt"/>
              </a:rPr>
              <a:t> determination and courage!</a:t>
            </a:r>
            <a:endParaRPr lang="zh-CN" altLang="en-US" sz="1386" dirty="0">
              <a:latin typeface="+mn-lt"/>
              <a:ea typeface="+mn-ea"/>
              <a:cs typeface="+mn-ea"/>
              <a:sym typeface="+mn-lt"/>
            </a:endParaRPr>
          </a:p>
        </p:txBody>
      </p:sp>
      <p:sp>
        <p:nvSpPr>
          <p:cNvPr id="43" name="椭圆 42"/>
          <p:cNvSpPr/>
          <p:nvPr/>
        </p:nvSpPr>
        <p:spPr>
          <a:xfrm>
            <a:off x="9820055" y="5597965"/>
            <a:ext cx="631082" cy="63108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椭圆 45"/>
          <p:cNvSpPr/>
          <p:nvPr/>
        </p:nvSpPr>
        <p:spPr>
          <a:xfrm>
            <a:off x="10612414" y="4438165"/>
            <a:ext cx="346185" cy="34618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9" name="组合 48"/>
          <p:cNvGrpSpPr/>
          <p:nvPr/>
        </p:nvGrpSpPr>
        <p:grpSpPr>
          <a:xfrm>
            <a:off x="9050728" y="6000344"/>
            <a:ext cx="276892" cy="276892"/>
            <a:chOff x="304800" y="673100"/>
            <a:chExt cx="4000500" cy="4000500"/>
          </a:xfrm>
          <a:effectLst>
            <a:outerShdw blurRad="381000" dist="152400" dir="8100000" algn="tr" rotWithShape="0">
              <a:prstClr val="black">
                <a:alpha val="70000"/>
              </a:prstClr>
            </a:outerShdw>
          </a:effectLst>
        </p:grpSpPr>
        <p:sp>
          <p:nvSpPr>
            <p:cNvPr id="73"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4" name="椭圆 7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5" name="组合 74"/>
          <p:cNvGrpSpPr/>
          <p:nvPr/>
        </p:nvGrpSpPr>
        <p:grpSpPr>
          <a:xfrm>
            <a:off x="9217357" y="5161140"/>
            <a:ext cx="362742" cy="362742"/>
            <a:chOff x="304800" y="673100"/>
            <a:chExt cx="4000500" cy="4000500"/>
          </a:xfrm>
          <a:effectLst>
            <a:outerShdw blurRad="381000" dist="152400" dir="8100000" algn="tr" rotWithShape="0">
              <a:prstClr val="black">
                <a:alpha val="70000"/>
              </a:prstClr>
            </a:outerShdw>
          </a:effectLst>
        </p:grpSpPr>
        <p:sp>
          <p:nvSpPr>
            <p:cNvPr id="76"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7" name="椭圆 7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8" name="组合 77"/>
          <p:cNvGrpSpPr/>
          <p:nvPr/>
        </p:nvGrpSpPr>
        <p:grpSpPr>
          <a:xfrm>
            <a:off x="10597773" y="5230061"/>
            <a:ext cx="514505" cy="514505"/>
            <a:chOff x="304800" y="673100"/>
            <a:chExt cx="4000500" cy="4000500"/>
          </a:xfrm>
          <a:effectLst>
            <a:outerShdw blurRad="317500" dist="190500" dir="8100000" algn="tr" rotWithShape="0">
              <a:prstClr val="black">
                <a:alpha val="50000"/>
              </a:prstClr>
            </a:outerShdw>
          </a:effectLst>
        </p:grpSpPr>
        <p:sp>
          <p:nvSpPr>
            <p:cNvPr id="79"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1" name="椭圆 80"/>
          <p:cNvSpPr/>
          <p:nvPr/>
        </p:nvSpPr>
        <p:spPr>
          <a:xfrm>
            <a:off x="8352455" y="5931050"/>
            <a:ext cx="346185" cy="346185"/>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2" name="椭圆 81"/>
          <p:cNvSpPr/>
          <p:nvPr/>
        </p:nvSpPr>
        <p:spPr>
          <a:xfrm>
            <a:off x="10816480" y="6279486"/>
            <a:ext cx="173093" cy="173093"/>
          </a:xfrm>
          <a:prstGeom prst="ellipse">
            <a:avLst/>
          </a:prstGeom>
          <a:solidFill>
            <a:srgbClr val="00B0F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4" name="矩形 83"/>
          <p:cNvSpPr/>
          <p:nvPr/>
        </p:nvSpPr>
        <p:spPr>
          <a:xfrm>
            <a:off x="833393" y="1890688"/>
            <a:ext cx="3608499" cy="3738931"/>
          </a:xfrm>
          <a:prstGeom prst="rect">
            <a:avLst/>
          </a:prstGeom>
          <a:gradFill>
            <a:gsLst>
              <a:gs pos="0">
                <a:schemeClr val="bg1"/>
              </a:gs>
              <a:gs pos="55000">
                <a:schemeClr val="bg1">
                  <a:lumMod val="95000"/>
                </a:schemeClr>
              </a:gs>
              <a:gs pos="100000">
                <a:schemeClr val="bg1">
                  <a:lumMod val="65000"/>
                </a:schemeClr>
              </a:gs>
            </a:gsLst>
            <a:lin ang="2700000" scaled="0"/>
          </a:gradFill>
          <a:ln>
            <a:noFill/>
          </a:ln>
          <a:effectLst>
            <a:outerShdw blurRad="215900" dist="127000" dir="798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pic>
        <p:nvPicPr>
          <p:cNvPr id="4" name="图片 3">
            <a:extLst>
              <a:ext uri="{FF2B5EF4-FFF2-40B4-BE49-F238E27FC236}">
                <a16:creationId xmlns:a16="http://schemas.microsoft.com/office/drawing/2014/main" id="{CE6A5A35-6677-4CAA-BE16-B1A627BA57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756" y="2551116"/>
            <a:ext cx="3608499" cy="2408673"/>
          </a:xfrm>
          <a:prstGeom prst="rect">
            <a:avLst/>
          </a:prstGeom>
        </p:spPr>
      </p:pic>
      <p:grpSp>
        <p:nvGrpSpPr>
          <p:cNvPr id="36" name="组合 35">
            <a:extLst>
              <a:ext uri="{FF2B5EF4-FFF2-40B4-BE49-F238E27FC236}">
                <a16:creationId xmlns:a16="http://schemas.microsoft.com/office/drawing/2014/main" id="{25811018-EC4E-427C-AA6C-EA26EBBC46F0}"/>
              </a:ext>
            </a:extLst>
          </p:cNvPr>
          <p:cNvGrpSpPr/>
          <p:nvPr/>
        </p:nvGrpSpPr>
        <p:grpSpPr>
          <a:xfrm>
            <a:off x="559133" y="247213"/>
            <a:ext cx="8243992" cy="694634"/>
            <a:chOff x="889605" y="251299"/>
            <a:chExt cx="6545512" cy="551521"/>
          </a:xfrm>
        </p:grpSpPr>
        <p:sp>
          <p:nvSpPr>
            <p:cNvPr id="37" name="矩形 3">
              <a:extLst>
                <a:ext uri="{FF2B5EF4-FFF2-40B4-BE49-F238E27FC236}">
                  <a16:creationId xmlns:a16="http://schemas.microsoft.com/office/drawing/2014/main" id="{C14EAE2D-0EF8-438C-96B8-7BFEE5CDA28B}"/>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38" name="组合 37">
              <a:extLst>
                <a:ext uri="{FF2B5EF4-FFF2-40B4-BE49-F238E27FC236}">
                  <a16:creationId xmlns:a16="http://schemas.microsoft.com/office/drawing/2014/main" id="{A0985221-28B9-4D6F-AE1E-58DE3BD9DD52}"/>
                </a:ext>
              </a:extLst>
            </p:cNvPr>
            <p:cNvGrpSpPr/>
            <p:nvPr/>
          </p:nvGrpSpPr>
          <p:grpSpPr>
            <a:xfrm>
              <a:off x="889605" y="515443"/>
              <a:ext cx="6244927" cy="287377"/>
              <a:chOff x="931046" y="425886"/>
              <a:chExt cx="6244927" cy="287377"/>
            </a:xfrm>
          </p:grpSpPr>
          <p:sp>
            <p:nvSpPr>
              <p:cNvPr id="39" name="文本框 31">
                <a:extLst>
                  <a:ext uri="{FF2B5EF4-FFF2-40B4-BE49-F238E27FC236}">
                    <a16:creationId xmlns:a16="http://schemas.microsoft.com/office/drawing/2014/main" id="{25BC9662-C745-4E91-A926-C3C125D34308}"/>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40" name="组合 39">
                <a:extLst>
                  <a:ext uri="{FF2B5EF4-FFF2-40B4-BE49-F238E27FC236}">
                    <a16:creationId xmlns:a16="http://schemas.microsoft.com/office/drawing/2014/main" id="{621E4CCF-CBB3-4D3D-A54C-0B36D1D54B69}"/>
                  </a:ext>
                </a:extLst>
              </p:cNvPr>
              <p:cNvGrpSpPr/>
              <p:nvPr/>
            </p:nvGrpSpPr>
            <p:grpSpPr>
              <a:xfrm>
                <a:off x="931046" y="667544"/>
                <a:ext cx="1028125" cy="45719"/>
                <a:chOff x="688893" y="2574256"/>
                <a:chExt cx="7739508" cy="81111"/>
              </a:xfrm>
            </p:grpSpPr>
            <p:sp>
              <p:nvSpPr>
                <p:cNvPr id="41" name="Rectangle 4">
                  <a:extLst>
                    <a:ext uri="{FF2B5EF4-FFF2-40B4-BE49-F238E27FC236}">
                      <a16:creationId xmlns:a16="http://schemas.microsoft.com/office/drawing/2014/main" id="{DC794815-E6CD-45D9-BBCA-9637ABC2E1F7}"/>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2" name="Rectangle 5">
                  <a:extLst>
                    <a:ext uri="{FF2B5EF4-FFF2-40B4-BE49-F238E27FC236}">
                      <a16:creationId xmlns:a16="http://schemas.microsoft.com/office/drawing/2014/main" id="{ACA0537C-6BD2-491A-8062-C9E697A4C534}"/>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4" name="Rectangle 6">
                  <a:extLst>
                    <a:ext uri="{FF2B5EF4-FFF2-40B4-BE49-F238E27FC236}">
                      <a16:creationId xmlns:a16="http://schemas.microsoft.com/office/drawing/2014/main" id="{36ED675C-09AB-4F39-92F1-398E97AC90D4}"/>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5" name="Rectangle 7">
                  <a:extLst>
                    <a:ext uri="{FF2B5EF4-FFF2-40B4-BE49-F238E27FC236}">
                      <a16:creationId xmlns:a16="http://schemas.microsoft.com/office/drawing/2014/main" id="{8E6F2779-A7F1-43A5-9818-01B65C98846C}"/>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7" name="Rectangle 8">
                  <a:extLst>
                    <a:ext uri="{FF2B5EF4-FFF2-40B4-BE49-F238E27FC236}">
                      <a16:creationId xmlns:a16="http://schemas.microsoft.com/office/drawing/2014/main" id="{52034F3E-D721-4814-8C46-76DBE218D440}"/>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724195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7219818" y="1937511"/>
            <a:ext cx="3402714" cy="1394207"/>
          </a:xfrm>
          <a:prstGeom prst="rect">
            <a:avLst/>
          </a:prstGeom>
        </p:spPr>
        <p:txBody>
          <a:bodyPr wrap="square" lIns="115169" tIns="57584" rIns="115169" bIns="57584">
            <a:spAutoFit/>
          </a:bodyPr>
          <a:lstStyle/>
          <a:p>
            <a:pPr>
              <a:lnSpc>
                <a:spcPct val="150000"/>
              </a:lnSpc>
            </a:pPr>
            <a:r>
              <a:rPr lang="zh-CN" altLang="en-US" sz="1134"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p>
        </p:txBody>
      </p:sp>
      <p:sp>
        <p:nvSpPr>
          <p:cNvPr id="59" name="矩形 58"/>
          <p:cNvSpPr/>
          <p:nvPr/>
        </p:nvSpPr>
        <p:spPr>
          <a:xfrm>
            <a:off x="7219818" y="3842932"/>
            <a:ext cx="3402714" cy="1394207"/>
          </a:xfrm>
          <a:prstGeom prst="rect">
            <a:avLst/>
          </a:prstGeom>
        </p:spPr>
        <p:txBody>
          <a:bodyPr wrap="square" lIns="115169" tIns="57584" rIns="115169" bIns="57584">
            <a:spAutoFit/>
          </a:bodyPr>
          <a:lstStyle/>
          <a:p>
            <a:pPr>
              <a:lnSpc>
                <a:spcPct val="150000"/>
              </a:lnSpc>
            </a:pPr>
            <a:r>
              <a:rPr lang="zh-CN" altLang="en-US" sz="1134"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p>
        </p:txBody>
      </p:sp>
      <p:grpSp>
        <p:nvGrpSpPr>
          <p:cNvPr id="60" name="组合 59">
            <a:extLst>
              <a:ext uri="{FF2B5EF4-FFF2-40B4-BE49-F238E27FC236}">
                <a16:creationId xmlns:a16="http://schemas.microsoft.com/office/drawing/2014/main" id="{C8D29E87-98CE-4DD5-9169-FB2C513C5023}"/>
              </a:ext>
            </a:extLst>
          </p:cNvPr>
          <p:cNvGrpSpPr/>
          <p:nvPr/>
        </p:nvGrpSpPr>
        <p:grpSpPr>
          <a:xfrm>
            <a:off x="2113146" y="1705047"/>
            <a:ext cx="3592185" cy="3592176"/>
            <a:chOff x="304800" y="673100"/>
            <a:chExt cx="4000500" cy="4000500"/>
          </a:xfrm>
          <a:effectLst>
            <a:outerShdw blurRad="444500" dist="254000" dir="8100000" algn="tr" rotWithShape="0">
              <a:prstClr val="black">
                <a:alpha val="50000"/>
              </a:prstClr>
            </a:outerShdw>
          </a:effectLst>
        </p:grpSpPr>
        <p:sp>
          <p:nvSpPr>
            <p:cNvPr id="61" name="同心圆 3">
              <a:extLst>
                <a:ext uri="{FF2B5EF4-FFF2-40B4-BE49-F238E27FC236}">
                  <a16:creationId xmlns:a16="http://schemas.microsoft.com/office/drawing/2014/main" id="{CDD988D9-AE83-46E5-A700-C3521B4F33F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62" name="椭圆 61">
              <a:extLst>
                <a:ext uri="{FF2B5EF4-FFF2-40B4-BE49-F238E27FC236}">
                  <a16:creationId xmlns:a16="http://schemas.microsoft.com/office/drawing/2014/main" id="{F6DF1623-D00E-40EB-9ECF-A8F7AA29DA8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63" name="组合 62">
            <a:extLst>
              <a:ext uri="{FF2B5EF4-FFF2-40B4-BE49-F238E27FC236}">
                <a16:creationId xmlns:a16="http://schemas.microsoft.com/office/drawing/2014/main" id="{A70C7CA6-CABB-44E1-9C57-83F622FE7932}"/>
              </a:ext>
            </a:extLst>
          </p:cNvPr>
          <p:cNvGrpSpPr/>
          <p:nvPr/>
        </p:nvGrpSpPr>
        <p:grpSpPr>
          <a:xfrm>
            <a:off x="4934376" y="4092480"/>
            <a:ext cx="826872" cy="826871"/>
            <a:chOff x="304800" y="673100"/>
            <a:chExt cx="4000500" cy="4000500"/>
          </a:xfrm>
          <a:effectLst>
            <a:outerShdw blurRad="444500" dist="254000" dir="8100000" algn="tr" rotWithShape="0">
              <a:prstClr val="black">
                <a:alpha val="50000"/>
              </a:prstClr>
            </a:outerShdw>
          </a:effectLst>
        </p:grpSpPr>
        <p:sp>
          <p:nvSpPr>
            <p:cNvPr id="64" name="同心圆 6">
              <a:extLst>
                <a:ext uri="{FF2B5EF4-FFF2-40B4-BE49-F238E27FC236}">
                  <a16:creationId xmlns:a16="http://schemas.microsoft.com/office/drawing/2014/main" id="{2975BFD5-4267-4CCE-B22E-6CF11983F5AD}"/>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65" name="椭圆 64">
              <a:extLst>
                <a:ext uri="{FF2B5EF4-FFF2-40B4-BE49-F238E27FC236}">
                  <a16:creationId xmlns:a16="http://schemas.microsoft.com/office/drawing/2014/main" id="{043A44E0-E10A-48B4-8263-990E26CFCE21}"/>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66" name="组合 65">
            <a:extLst>
              <a:ext uri="{FF2B5EF4-FFF2-40B4-BE49-F238E27FC236}">
                <a16:creationId xmlns:a16="http://schemas.microsoft.com/office/drawing/2014/main" id="{616ED3BD-79FB-4659-818C-A01EA3A550E8}"/>
              </a:ext>
            </a:extLst>
          </p:cNvPr>
          <p:cNvGrpSpPr/>
          <p:nvPr/>
        </p:nvGrpSpPr>
        <p:grpSpPr>
          <a:xfrm>
            <a:off x="2673801" y="2288193"/>
            <a:ext cx="355777" cy="355775"/>
            <a:chOff x="304800" y="673100"/>
            <a:chExt cx="4000500" cy="4000500"/>
          </a:xfrm>
          <a:effectLst>
            <a:outerShdw blurRad="444500" dist="254000" dir="8100000" algn="tr" rotWithShape="0">
              <a:prstClr val="black">
                <a:alpha val="50000"/>
              </a:prstClr>
            </a:outerShdw>
          </a:effectLst>
        </p:grpSpPr>
        <p:sp>
          <p:nvSpPr>
            <p:cNvPr id="67" name="同心圆 9">
              <a:extLst>
                <a:ext uri="{FF2B5EF4-FFF2-40B4-BE49-F238E27FC236}">
                  <a16:creationId xmlns:a16="http://schemas.microsoft.com/office/drawing/2014/main" id="{92E953E3-8840-4FC8-BCA1-08E839E7CD6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68" name="椭圆 67">
              <a:extLst>
                <a:ext uri="{FF2B5EF4-FFF2-40B4-BE49-F238E27FC236}">
                  <a16:creationId xmlns:a16="http://schemas.microsoft.com/office/drawing/2014/main" id="{DCB8B273-4221-4A07-862E-9A4DA37CD29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69" name="组合 68">
            <a:extLst>
              <a:ext uri="{FF2B5EF4-FFF2-40B4-BE49-F238E27FC236}">
                <a16:creationId xmlns:a16="http://schemas.microsoft.com/office/drawing/2014/main" id="{6C5F3019-192B-46CA-A560-1BE39A2B91F7}"/>
              </a:ext>
            </a:extLst>
          </p:cNvPr>
          <p:cNvGrpSpPr/>
          <p:nvPr/>
        </p:nvGrpSpPr>
        <p:grpSpPr>
          <a:xfrm>
            <a:off x="4547403" y="5275726"/>
            <a:ext cx="414057" cy="414056"/>
            <a:chOff x="304800" y="673100"/>
            <a:chExt cx="4000500" cy="4000500"/>
          </a:xfrm>
          <a:effectLst>
            <a:outerShdw blurRad="444500" dist="254000" dir="8100000" algn="tr" rotWithShape="0">
              <a:prstClr val="black">
                <a:alpha val="50000"/>
              </a:prstClr>
            </a:outerShdw>
          </a:effectLst>
        </p:grpSpPr>
        <p:sp>
          <p:nvSpPr>
            <p:cNvPr id="70" name="同心圆 12">
              <a:extLst>
                <a:ext uri="{FF2B5EF4-FFF2-40B4-BE49-F238E27FC236}">
                  <a16:creationId xmlns:a16="http://schemas.microsoft.com/office/drawing/2014/main" id="{375CCC3A-E6CA-4DF1-8790-5ABB0A2F84C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81" name="椭圆 80">
              <a:extLst>
                <a:ext uri="{FF2B5EF4-FFF2-40B4-BE49-F238E27FC236}">
                  <a16:creationId xmlns:a16="http://schemas.microsoft.com/office/drawing/2014/main" id="{6431DA7B-A647-468B-8FD4-9E55FAB13C2D}"/>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82" name="组合 81">
            <a:extLst>
              <a:ext uri="{FF2B5EF4-FFF2-40B4-BE49-F238E27FC236}">
                <a16:creationId xmlns:a16="http://schemas.microsoft.com/office/drawing/2014/main" id="{B67498A5-CD38-464D-BF2B-9A89EA47F286}"/>
              </a:ext>
            </a:extLst>
          </p:cNvPr>
          <p:cNvGrpSpPr/>
          <p:nvPr/>
        </p:nvGrpSpPr>
        <p:grpSpPr>
          <a:xfrm>
            <a:off x="4114351" y="1569785"/>
            <a:ext cx="433051" cy="433050"/>
            <a:chOff x="304800" y="673100"/>
            <a:chExt cx="4000500" cy="4000500"/>
          </a:xfrm>
          <a:effectLst>
            <a:outerShdw blurRad="444500" dist="254000" dir="8100000" algn="tr" rotWithShape="0">
              <a:prstClr val="black">
                <a:alpha val="50000"/>
              </a:prstClr>
            </a:outerShdw>
          </a:effectLst>
        </p:grpSpPr>
        <p:sp>
          <p:nvSpPr>
            <p:cNvPr id="83" name="同心圆 15">
              <a:extLst>
                <a:ext uri="{FF2B5EF4-FFF2-40B4-BE49-F238E27FC236}">
                  <a16:creationId xmlns:a16="http://schemas.microsoft.com/office/drawing/2014/main" id="{12B99202-2EA8-4538-B649-73EBD8F1918B}"/>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84" name="椭圆 83">
              <a:extLst>
                <a:ext uri="{FF2B5EF4-FFF2-40B4-BE49-F238E27FC236}">
                  <a16:creationId xmlns:a16="http://schemas.microsoft.com/office/drawing/2014/main" id="{5C726B62-9F67-40AB-8B94-E60F588E434A}"/>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85" name="组合 84">
            <a:extLst>
              <a:ext uri="{FF2B5EF4-FFF2-40B4-BE49-F238E27FC236}">
                <a16:creationId xmlns:a16="http://schemas.microsoft.com/office/drawing/2014/main" id="{B50ADC03-E548-41D8-8D1C-38EE5BBC55D3}"/>
              </a:ext>
            </a:extLst>
          </p:cNvPr>
          <p:cNvGrpSpPr/>
          <p:nvPr/>
        </p:nvGrpSpPr>
        <p:grpSpPr>
          <a:xfrm>
            <a:off x="1983470" y="4994659"/>
            <a:ext cx="275176" cy="275175"/>
            <a:chOff x="304800" y="673100"/>
            <a:chExt cx="4000500" cy="4000500"/>
          </a:xfrm>
          <a:effectLst>
            <a:outerShdw blurRad="444500" dist="254000" dir="8100000" algn="tr" rotWithShape="0">
              <a:prstClr val="black">
                <a:alpha val="50000"/>
              </a:prstClr>
            </a:outerShdw>
          </a:effectLst>
        </p:grpSpPr>
        <p:sp>
          <p:nvSpPr>
            <p:cNvPr id="86" name="同心圆 18">
              <a:extLst>
                <a:ext uri="{FF2B5EF4-FFF2-40B4-BE49-F238E27FC236}">
                  <a16:creationId xmlns:a16="http://schemas.microsoft.com/office/drawing/2014/main" id="{7E514E15-D402-4FC1-8C86-995F98F2D74E}"/>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87" name="椭圆 86">
              <a:extLst>
                <a:ext uri="{FF2B5EF4-FFF2-40B4-BE49-F238E27FC236}">
                  <a16:creationId xmlns:a16="http://schemas.microsoft.com/office/drawing/2014/main" id="{454F6A44-C3CD-4D20-B1FF-7269195FC68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88" name="Group 30">
            <a:extLst>
              <a:ext uri="{FF2B5EF4-FFF2-40B4-BE49-F238E27FC236}">
                <a16:creationId xmlns:a16="http://schemas.microsoft.com/office/drawing/2014/main" id="{3A624CF6-D63C-431A-800A-59F73568B807}"/>
              </a:ext>
            </a:extLst>
          </p:cNvPr>
          <p:cNvGrpSpPr/>
          <p:nvPr/>
        </p:nvGrpSpPr>
        <p:grpSpPr>
          <a:xfrm>
            <a:off x="3649187" y="2525522"/>
            <a:ext cx="725772" cy="619563"/>
            <a:chOff x="3440113" y="1050925"/>
            <a:chExt cx="390525" cy="333376"/>
          </a:xfrm>
          <a:solidFill>
            <a:srgbClr val="0C54B6"/>
          </a:solidFill>
        </p:grpSpPr>
        <p:sp>
          <p:nvSpPr>
            <p:cNvPr id="89" name="Freeform 8">
              <a:extLst>
                <a:ext uri="{FF2B5EF4-FFF2-40B4-BE49-F238E27FC236}">
                  <a16:creationId xmlns:a16="http://schemas.microsoft.com/office/drawing/2014/main" id="{8FB497BA-9F21-446E-B0B9-4C66DC9A92E2}"/>
                </a:ext>
              </a:extLst>
            </p:cNvPr>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en-US">
                <a:latin typeface="+mn-lt"/>
                <a:ea typeface="+mn-ea"/>
                <a:cs typeface="+mn-ea"/>
                <a:sym typeface="+mn-lt"/>
              </a:endParaRPr>
            </a:p>
          </p:txBody>
        </p:sp>
        <p:sp>
          <p:nvSpPr>
            <p:cNvPr id="90" name="Rectangle 9">
              <a:extLst>
                <a:ext uri="{FF2B5EF4-FFF2-40B4-BE49-F238E27FC236}">
                  <a16:creationId xmlns:a16="http://schemas.microsoft.com/office/drawing/2014/main" id="{7457ACBB-ACD3-42FD-8E13-2271ED3A0375}"/>
                </a:ext>
              </a:extLst>
            </p:cNvPr>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15203" tIns="57602" rIns="115203" bIns="57602" numCol="1" anchor="t" anchorCtr="0" compatLnSpc="1">
              <a:prstTxWarp prst="textNoShape">
                <a:avLst/>
              </a:prstTxWarp>
            </a:bodyPr>
            <a:lstStyle/>
            <a:p>
              <a:endParaRPr lang="en-US">
                <a:latin typeface="+mn-lt"/>
                <a:ea typeface="+mn-ea"/>
                <a:cs typeface="+mn-ea"/>
                <a:sym typeface="+mn-lt"/>
              </a:endParaRPr>
            </a:p>
          </p:txBody>
        </p:sp>
        <p:sp>
          <p:nvSpPr>
            <p:cNvPr id="91" name="Freeform 10">
              <a:extLst>
                <a:ext uri="{FF2B5EF4-FFF2-40B4-BE49-F238E27FC236}">
                  <a16:creationId xmlns:a16="http://schemas.microsoft.com/office/drawing/2014/main" id="{28801ACB-CFA2-493E-9FB8-4B078ABC8DD9}"/>
                </a:ext>
              </a:extLst>
            </p:cNvPr>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en-US">
                <a:latin typeface="+mn-lt"/>
                <a:ea typeface="+mn-ea"/>
                <a:cs typeface="+mn-ea"/>
                <a:sym typeface="+mn-lt"/>
              </a:endParaRPr>
            </a:p>
          </p:txBody>
        </p:sp>
        <p:sp>
          <p:nvSpPr>
            <p:cNvPr id="92" name="Freeform 11">
              <a:extLst>
                <a:ext uri="{FF2B5EF4-FFF2-40B4-BE49-F238E27FC236}">
                  <a16:creationId xmlns:a16="http://schemas.microsoft.com/office/drawing/2014/main" id="{D8A6CBA3-BF95-4070-B516-183B58D15A60}"/>
                </a:ext>
              </a:extLst>
            </p:cNvPr>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en-US">
                <a:latin typeface="+mn-lt"/>
                <a:ea typeface="+mn-ea"/>
                <a:cs typeface="+mn-ea"/>
                <a:sym typeface="+mn-lt"/>
              </a:endParaRPr>
            </a:p>
          </p:txBody>
        </p:sp>
        <p:sp>
          <p:nvSpPr>
            <p:cNvPr id="93" name="Freeform 12">
              <a:extLst>
                <a:ext uri="{FF2B5EF4-FFF2-40B4-BE49-F238E27FC236}">
                  <a16:creationId xmlns:a16="http://schemas.microsoft.com/office/drawing/2014/main" id="{A0DBC1BF-A410-48BD-B201-208F5DEA97BF}"/>
                </a:ext>
              </a:extLst>
            </p:cNvPr>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en-US">
                <a:latin typeface="+mn-lt"/>
                <a:ea typeface="+mn-ea"/>
                <a:cs typeface="+mn-ea"/>
                <a:sym typeface="+mn-lt"/>
              </a:endParaRPr>
            </a:p>
          </p:txBody>
        </p:sp>
        <p:sp>
          <p:nvSpPr>
            <p:cNvPr id="94" name="Freeform 13">
              <a:extLst>
                <a:ext uri="{FF2B5EF4-FFF2-40B4-BE49-F238E27FC236}">
                  <a16:creationId xmlns:a16="http://schemas.microsoft.com/office/drawing/2014/main" id="{AA7039A9-E37B-4425-A64C-B0A6F26D5DAC}"/>
                </a:ext>
              </a:extLst>
            </p:cNvPr>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15203" tIns="57602" rIns="115203" bIns="57602" numCol="1" anchor="t" anchorCtr="0" compatLnSpc="1">
              <a:prstTxWarp prst="textNoShape">
                <a:avLst/>
              </a:prstTxWarp>
            </a:bodyPr>
            <a:lstStyle/>
            <a:p>
              <a:endParaRPr lang="en-US">
                <a:latin typeface="+mn-lt"/>
                <a:ea typeface="+mn-ea"/>
                <a:cs typeface="+mn-ea"/>
                <a:sym typeface="+mn-lt"/>
              </a:endParaRPr>
            </a:p>
          </p:txBody>
        </p:sp>
      </p:grpSp>
      <p:sp>
        <p:nvSpPr>
          <p:cNvPr id="95" name="矩形 1">
            <a:extLst>
              <a:ext uri="{FF2B5EF4-FFF2-40B4-BE49-F238E27FC236}">
                <a16:creationId xmlns:a16="http://schemas.microsoft.com/office/drawing/2014/main" id="{BC047F51-1541-4E1D-B659-6E68F6392BE8}"/>
              </a:ext>
            </a:extLst>
          </p:cNvPr>
          <p:cNvSpPr>
            <a:spLocks noChangeArrowheads="1"/>
          </p:cNvSpPr>
          <p:nvPr/>
        </p:nvSpPr>
        <p:spPr bwMode="auto">
          <a:xfrm>
            <a:off x="3016555" y="3238872"/>
            <a:ext cx="1976669" cy="1108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134" dirty="0">
                <a:solidFill>
                  <a:srgbClr val="595959"/>
                </a:solidFill>
                <a:latin typeface="+mn-lt"/>
                <a:ea typeface="+mn-ea"/>
                <a:cs typeface="+mn-ea"/>
                <a:sym typeface="+mn-lt"/>
              </a:rPr>
              <a:t>此处添加标题内容点击此处添加内容点击此处添加内容此处添加标题内容点击此处添加内容点击此处添加内容</a:t>
            </a:r>
            <a:endParaRPr lang="zh-CN" altLang="zh-CN" sz="1134" dirty="0">
              <a:solidFill>
                <a:srgbClr val="595959"/>
              </a:solidFill>
              <a:latin typeface="+mn-lt"/>
              <a:ea typeface="+mn-ea"/>
              <a:cs typeface="+mn-ea"/>
              <a:sym typeface="+mn-lt"/>
            </a:endParaRPr>
          </a:p>
        </p:txBody>
      </p:sp>
      <p:grpSp>
        <p:nvGrpSpPr>
          <p:cNvPr id="99" name="组合 98">
            <a:extLst>
              <a:ext uri="{FF2B5EF4-FFF2-40B4-BE49-F238E27FC236}">
                <a16:creationId xmlns:a16="http://schemas.microsoft.com/office/drawing/2014/main" id="{B1D2F489-CDE1-4709-9A86-17E264365FFE}"/>
              </a:ext>
            </a:extLst>
          </p:cNvPr>
          <p:cNvGrpSpPr/>
          <p:nvPr/>
        </p:nvGrpSpPr>
        <p:grpSpPr>
          <a:xfrm>
            <a:off x="1102921" y="2266402"/>
            <a:ext cx="1444145" cy="1444145"/>
            <a:chOff x="5252030" y="2008764"/>
            <a:chExt cx="809336" cy="809336"/>
          </a:xfrm>
          <a:solidFill>
            <a:srgbClr val="0070C0"/>
          </a:solidFill>
        </p:grpSpPr>
        <p:sp>
          <p:nvSpPr>
            <p:cNvPr id="100" name="椭圆 99">
              <a:extLst>
                <a:ext uri="{FF2B5EF4-FFF2-40B4-BE49-F238E27FC236}">
                  <a16:creationId xmlns:a16="http://schemas.microsoft.com/office/drawing/2014/main" id="{8CBDE294-50B7-43E3-9665-10578444242E}"/>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01" name="椭圆 100">
              <a:extLst>
                <a:ext uri="{FF2B5EF4-FFF2-40B4-BE49-F238E27FC236}">
                  <a16:creationId xmlns:a16="http://schemas.microsoft.com/office/drawing/2014/main" id="{849F1723-DC05-4C7A-A5A0-703370A228BC}"/>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2" name="组合 101">
            <a:extLst>
              <a:ext uri="{FF2B5EF4-FFF2-40B4-BE49-F238E27FC236}">
                <a16:creationId xmlns:a16="http://schemas.microsoft.com/office/drawing/2014/main" id="{FD56AB9F-0586-4193-82C7-6469559E1CEC}"/>
              </a:ext>
            </a:extLst>
          </p:cNvPr>
          <p:cNvGrpSpPr/>
          <p:nvPr/>
        </p:nvGrpSpPr>
        <p:grpSpPr>
          <a:xfrm>
            <a:off x="1161657" y="4341314"/>
            <a:ext cx="559989" cy="559989"/>
            <a:chOff x="5252030" y="2008764"/>
            <a:chExt cx="809336" cy="809336"/>
          </a:xfrm>
          <a:solidFill>
            <a:srgbClr val="00B0F0"/>
          </a:solidFill>
        </p:grpSpPr>
        <p:sp>
          <p:nvSpPr>
            <p:cNvPr id="103" name="椭圆 102">
              <a:extLst>
                <a:ext uri="{FF2B5EF4-FFF2-40B4-BE49-F238E27FC236}">
                  <a16:creationId xmlns:a16="http://schemas.microsoft.com/office/drawing/2014/main" id="{30696F76-632D-445E-8F9C-973CB513E005}"/>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04" name="椭圆 103">
              <a:extLst>
                <a:ext uri="{FF2B5EF4-FFF2-40B4-BE49-F238E27FC236}">
                  <a16:creationId xmlns:a16="http://schemas.microsoft.com/office/drawing/2014/main" id="{231EC6E3-8305-4344-8709-35938D838193}"/>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5" name="组合 104">
            <a:extLst>
              <a:ext uri="{FF2B5EF4-FFF2-40B4-BE49-F238E27FC236}">
                <a16:creationId xmlns:a16="http://schemas.microsoft.com/office/drawing/2014/main" id="{5FE28D54-CFC1-4FB4-B812-D0151DCCB26D}"/>
              </a:ext>
            </a:extLst>
          </p:cNvPr>
          <p:cNvGrpSpPr/>
          <p:nvPr/>
        </p:nvGrpSpPr>
        <p:grpSpPr>
          <a:xfrm>
            <a:off x="2367146" y="3862036"/>
            <a:ext cx="279480" cy="279480"/>
            <a:chOff x="5252030" y="2008764"/>
            <a:chExt cx="809336" cy="809336"/>
          </a:xfrm>
          <a:solidFill>
            <a:srgbClr val="00B0F0"/>
          </a:solidFill>
        </p:grpSpPr>
        <p:sp>
          <p:nvSpPr>
            <p:cNvPr id="106" name="椭圆 105">
              <a:extLst>
                <a:ext uri="{FF2B5EF4-FFF2-40B4-BE49-F238E27FC236}">
                  <a16:creationId xmlns:a16="http://schemas.microsoft.com/office/drawing/2014/main" id="{2F21436E-8E26-4476-A7B8-D8E39EC07FF0}"/>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07" name="椭圆 106">
              <a:extLst>
                <a:ext uri="{FF2B5EF4-FFF2-40B4-BE49-F238E27FC236}">
                  <a16:creationId xmlns:a16="http://schemas.microsoft.com/office/drawing/2014/main" id="{FF124A77-F84C-4956-99E5-090436B71691}"/>
                </a:ext>
              </a:extLst>
            </p:cNvPr>
            <p:cNvSpPr/>
            <p:nvPr/>
          </p:nvSpPr>
          <p:spPr>
            <a:xfrm>
              <a:off x="5295589" y="2057095"/>
              <a:ext cx="714907" cy="714907"/>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08" name="组合 107">
            <a:extLst>
              <a:ext uri="{FF2B5EF4-FFF2-40B4-BE49-F238E27FC236}">
                <a16:creationId xmlns:a16="http://schemas.microsoft.com/office/drawing/2014/main" id="{4678D17E-A04C-4AD7-BA4D-2983B7C58C06}"/>
              </a:ext>
            </a:extLst>
          </p:cNvPr>
          <p:cNvGrpSpPr/>
          <p:nvPr/>
        </p:nvGrpSpPr>
        <p:grpSpPr>
          <a:xfrm>
            <a:off x="2139417" y="1863095"/>
            <a:ext cx="279480" cy="279480"/>
            <a:chOff x="5252030" y="2008764"/>
            <a:chExt cx="809336" cy="809336"/>
          </a:xfrm>
          <a:solidFill>
            <a:srgbClr val="00B0F0"/>
          </a:solidFill>
        </p:grpSpPr>
        <p:sp>
          <p:nvSpPr>
            <p:cNvPr id="109" name="椭圆 108">
              <a:extLst>
                <a:ext uri="{FF2B5EF4-FFF2-40B4-BE49-F238E27FC236}">
                  <a16:creationId xmlns:a16="http://schemas.microsoft.com/office/drawing/2014/main" id="{35D2FC9C-93C8-4000-A422-14BD44E9A0D4}"/>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10" name="椭圆 109">
              <a:extLst>
                <a:ext uri="{FF2B5EF4-FFF2-40B4-BE49-F238E27FC236}">
                  <a16:creationId xmlns:a16="http://schemas.microsoft.com/office/drawing/2014/main" id="{1B6F3718-0BBF-478D-BD35-729971B5E7C6}"/>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1" name="组合 110">
            <a:extLst>
              <a:ext uri="{FF2B5EF4-FFF2-40B4-BE49-F238E27FC236}">
                <a16:creationId xmlns:a16="http://schemas.microsoft.com/office/drawing/2014/main" id="{EF8FEB73-B328-45F4-9ACC-1AE4DB2B409D}"/>
              </a:ext>
            </a:extLst>
          </p:cNvPr>
          <p:cNvGrpSpPr/>
          <p:nvPr/>
        </p:nvGrpSpPr>
        <p:grpSpPr>
          <a:xfrm>
            <a:off x="3162117" y="4954675"/>
            <a:ext cx="279480" cy="279480"/>
            <a:chOff x="5252030" y="2008764"/>
            <a:chExt cx="809336" cy="809336"/>
          </a:xfrm>
          <a:solidFill>
            <a:srgbClr val="00B0F0"/>
          </a:solidFill>
        </p:grpSpPr>
        <p:sp>
          <p:nvSpPr>
            <p:cNvPr id="112" name="椭圆 111">
              <a:extLst>
                <a:ext uri="{FF2B5EF4-FFF2-40B4-BE49-F238E27FC236}">
                  <a16:creationId xmlns:a16="http://schemas.microsoft.com/office/drawing/2014/main" id="{C137C407-C254-4682-B01B-F2C325D2ADFF}"/>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13" name="椭圆 112">
              <a:extLst>
                <a:ext uri="{FF2B5EF4-FFF2-40B4-BE49-F238E27FC236}">
                  <a16:creationId xmlns:a16="http://schemas.microsoft.com/office/drawing/2014/main" id="{84A4F1CC-59E7-4B0F-9D4D-B3D996E8A5E7}"/>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4" name="组合 113">
            <a:extLst>
              <a:ext uri="{FF2B5EF4-FFF2-40B4-BE49-F238E27FC236}">
                <a16:creationId xmlns:a16="http://schemas.microsoft.com/office/drawing/2014/main" id="{880835B6-178F-4F70-945B-672240E9803A}"/>
              </a:ext>
            </a:extLst>
          </p:cNvPr>
          <p:cNvGrpSpPr/>
          <p:nvPr/>
        </p:nvGrpSpPr>
        <p:grpSpPr>
          <a:xfrm>
            <a:off x="3701453" y="4608584"/>
            <a:ext cx="207785" cy="207785"/>
            <a:chOff x="5252030" y="2008764"/>
            <a:chExt cx="809336" cy="809336"/>
          </a:xfrm>
          <a:solidFill>
            <a:srgbClr val="00B0F0"/>
          </a:solidFill>
        </p:grpSpPr>
        <p:sp>
          <p:nvSpPr>
            <p:cNvPr id="115" name="椭圆 114">
              <a:extLst>
                <a:ext uri="{FF2B5EF4-FFF2-40B4-BE49-F238E27FC236}">
                  <a16:creationId xmlns:a16="http://schemas.microsoft.com/office/drawing/2014/main" id="{C1C376A5-A711-4BEF-AF0A-A81E1EADBA95}"/>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16" name="椭圆 115">
              <a:extLst>
                <a:ext uri="{FF2B5EF4-FFF2-40B4-BE49-F238E27FC236}">
                  <a16:creationId xmlns:a16="http://schemas.microsoft.com/office/drawing/2014/main" id="{356F4183-35CE-4059-B940-4B1A568BA776}"/>
                </a:ext>
              </a:extLst>
            </p:cNvPr>
            <p:cNvSpPr/>
            <p:nvPr/>
          </p:nvSpPr>
          <p:spPr>
            <a:xfrm>
              <a:off x="5300210" y="2060330"/>
              <a:ext cx="707701" cy="707701"/>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7" name="组合 116">
            <a:extLst>
              <a:ext uri="{FF2B5EF4-FFF2-40B4-BE49-F238E27FC236}">
                <a16:creationId xmlns:a16="http://schemas.microsoft.com/office/drawing/2014/main" id="{215F03D5-A202-44E4-863E-AE90D9C1A61D}"/>
              </a:ext>
            </a:extLst>
          </p:cNvPr>
          <p:cNvGrpSpPr/>
          <p:nvPr/>
        </p:nvGrpSpPr>
        <p:grpSpPr>
          <a:xfrm>
            <a:off x="5201260" y="2574202"/>
            <a:ext cx="559989" cy="559989"/>
            <a:chOff x="5252030" y="2008764"/>
            <a:chExt cx="809336" cy="809336"/>
          </a:xfrm>
          <a:solidFill>
            <a:srgbClr val="00B0F0"/>
          </a:solidFill>
        </p:grpSpPr>
        <p:sp>
          <p:nvSpPr>
            <p:cNvPr id="118" name="椭圆 117">
              <a:extLst>
                <a:ext uri="{FF2B5EF4-FFF2-40B4-BE49-F238E27FC236}">
                  <a16:creationId xmlns:a16="http://schemas.microsoft.com/office/drawing/2014/main" id="{99C6FAFC-0FA3-49EB-8199-F5BCECAB0F1E}"/>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19" name="椭圆 118">
              <a:extLst>
                <a:ext uri="{FF2B5EF4-FFF2-40B4-BE49-F238E27FC236}">
                  <a16:creationId xmlns:a16="http://schemas.microsoft.com/office/drawing/2014/main" id="{C4606E90-7E92-44F4-AADD-79891EBA0BA6}"/>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20" name="组合 119">
            <a:extLst>
              <a:ext uri="{FF2B5EF4-FFF2-40B4-BE49-F238E27FC236}">
                <a16:creationId xmlns:a16="http://schemas.microsoft.com/office/drawing/2014/main" id="{A9ACCAAB-6D71-4F2E-B8DA-77B9F622B1E5}"/>
              </a:ext>
            </a:extLst>
          </p:cNvPr>
          <p:cNvGrpSpPr/>
          <p:nvPr/>
        </p:nvGrpSpPr>
        <p:grpSpPr>
          <a:xfrm>
            <a:off x="5877918" y="3653776"/>
            <a:ext cx="405329" cy="405329"/>
            <a:chOff x="5252030" y="2008764"/>
            <a:chExt cx="809336" cy="809336"/>
          </a:xfrm>
          <a:solidFill>
            <a:srgbClr val="00B0F0"/>
          </a:solidFill>
        </p:grpSpPr>
        <p:sp>
          <p:nvSpPr>
            <p:cNvPr id="121" name="椭圆 120">
              <a:extLst>
                <a:ext uri="{FF2B5EF4-FFF2-40B4-BE49-F238E27FC236}">
                  <a16:creationId xmlns:a16="http://schemas.microsoft.com/office/drawing/2014/main" id="{F248DE77-C481-4CA6-AFA2-AF45F8212276}"/>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22" name="椭圆 121">
              <a:extLst>
                <a:ext uri="{FF2B5EF4-FFF2-40B4-BE49-F238E27FC236}">
                  <a16:creationId xmlns:a16="http://schemas.microsoft.com/office/drawing/2014/main" id="{C658D3F5-07C1-469A-8538-C77D4489F25E}"/>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23" name="组合 122">
            <a:extLst>
              <a:ext uri="{FF2B5EF4-FFF2-40B4-BE49-F238E27FC236}">
                <a16:creationId xmlns:a16="http://schemas.microsoft.com/office/drawing/2014/main" id="{7766DECD-33BA-4F9A-A974-6ABFBBD97AAB}"/>
              </a:ext>
            </a:extLst>
          </p:cNvPr>
          <p:cNvGrpSpPr/>
          <p:nvPr/>
        </p:nvGrpSpPr>
        <p:grpSpPr>
          <a:xfrm>
            <a:off x="6079261" y="3234081"/>
            <a:ext cx="202664" cy="202664"/>
            <a:chOff x="5252030" y="2008764"/>
            <a:chExt cx="809336" cy="809336"/>
          </a:xfrm>
          <a:solidFill>
            <a:srgbClr val="00B0F0"/>
          </a:solidFill>
        </p:grpSpPr>
        <p:sp>
          <p:nvSpPr>
            <p:cNvPr id="124" name="椭圆 123">
              <a:extLst>
                <a:ext uri="{FF2B5EF4-FFF2-40B4-BE49-F238E27FC236}">
                  <a16:creationId xmlns:a16="http://schemas.microsoft.com/office/drawing/2014/main" id="{5829379E-8FC9-441E-BA51-65E18DABA057}"/>
                </a:ext>
              </a:extLst>
            </p:cNvPr>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25" name="椭圆 124">
              <a:extLst>
                <a:ext uri="{FF2B5EF4-FFF2-40B4-BE49-F238E27FC236}">
                  <a16:creationId xmlns:a16="http://schemas.microsoft.com/office/drawing/2014/main" id="{1BCF77D8-F55C-4945-95AE-0A9A1B482377}"/>
                </a:ext>
              </a:extLst>
            </p:cNvPr>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34" name="组合 133">
            <a:extLst>
              <a:ext uri="{FF2B5EF4-FFF2-40B4-BE49-F238E27FC236}">
                <a16:creationId xmlns:a16="http://schemas.microsoft.com/office/drawing/2014/main" id="{A763752F-16D7-4441-B017-0E83B2FAAAEB}"/>
              </a:ext>
            </a:extLst>
          </p:cNvPr>
          <p:cNvGrpSpPr/>
          <p:nvPr/>
        </p:nvGrpSpPr>
        <p:grpSpPr>
          <a:xfrm>
            <a:off x="559133" y="247213"/>
            <a:ext cx="8243992" cy="694634"/>
            <a:chOff x="889605" y="251299"/>
            <a:chExt cx="6545512" cy="551521"/>
          </a:xfrm>
        </p:grpSpPr>
        <p:sp>
          <p:nvSpPr>
            <p:cNvPr id="135" name="矩形 3">
              <a:extLst>
                <a:ext uri="{FF2B5EF4-FFF2-40B4-BE49-F238E27FC236}">
                  <a16:creationId xmlns:a16="http://schemas.microsoft.com/office/drawing/2014/main" id="{24F594CE-9285-44FA-A8BD-1F22F39BAFF3}"/>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36" name="组合 135">
              <a:extLst>
                <a:ext uri="{FF2B5EF4-FFF2-40B4-BE49-F238E27FC236}">
                  <a16:creationId xmlns:a16="http://schemas.microsoft.com/office/drawing/2014/main" id="{8FE8DCDD-07DF-492B-814A-F906CF944384}"/>
                </a:ext>
              </a:extLst>
            </p:cNvPr>
            <p:cNvGrpSpPr/>
            <p:nvPr/>
          </p:nvGrpSpPr>
          <p:grpSpPr>
            <a:xfrm>
              <a:off x="889605" y="515443"/>
              <a:ext cx="6244927" cy="287377"/>
              <a:chOff x="931046" y="425886"/>
              <a:chExt cx="6244927" cy="287377"/>
            </a:xfrm>
          </p:grpSpPr>
          <p:sp>
            <p:nvSpPr>
              <p:cNvPr id="137" name="文本框 31">
                <a:extLst>
                  <a:ext uri="{FF2B5EF4-FFF2-40B4-BE49-F238E27FC236}">
                    <a16:creationId xmlns:a16="http://schemas.microsoft.com/office/drawing/2014/main" id="{5CEB7AAF-1096-4EE6-927D-0C7C74F5B0DB}"/>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138" name="组合 137">
                <a:extLst>
                  <a:ext uri="{FF2B5EF4-FFF2-40B4-BE49-F238E27FC236}">
                    <a16:creationId xmlns:a16="http://schemas.microsoft.com/office/drawing/2014/main" id="{95569B8C-6046-4109-B7C7-F998E0026587}"/>
                  </a:ext>
                </a:extLst>
              </p:cNvPr>
              <p:cNvGrpSpPr/>
              <p:nvPr/>
            </p:nvGrpSpPr>
            <p:grpSpPr>
              <a:xfrm>
                <a:off x="931046" y="667544"/>
                <a:ext cx="1028125" cy="45719"/>
                <a:chOff x="688893" y="2574256"/>
                <a:chExt cx="7739508" cy="81111"/>
              </a:xfrm>
            </p:grpSpPr>
            <p:sp>
              <p:nvSpPr>
                <p:cNvPr id="139" name="Rectangle 4">
                  <a:extLst>
                    <a:ext uri="{FF2B5EF4-FFF2-40B4-BE49-F238E27FC236}">
                      <a16:creationId xmlns:a16="http://schemas.microsoft.com/office/drawing/2014/main" id="{0F9DC501-DC9F-4037-B9A9-E4AD1822C082}"/>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40" name="Rectangle 5">
                  <a:extLst>
                    <a:ext uri="{FF2B5EF4-FFF2-40B4-BE49-F238E27FC236}">
                      <a16:creationId xmlns:a16="http://schemas.microsoft.com/office/drawing/2014/main" id="{475BE9AA-1746-49CE-AE7E-EF737D484B4E}"/>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41" name="Rectangle 6">
                  <a:extLst>
                    <a:ext uri="{FF2B5EF4-FFF2-40B4-BE49-F238E27FC236}">
                      <a16:creationId xmlns:a16="http://schemas.microsoft.com/office/drawing/2014/main" id="{A21E992B-BAF1-43E0-B13E-EAB5F6C8FAD9}"/>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42" name="Rectangle 7">
                  <a:extLst>
                    <a:ext uri="{FF2B5EF4-FFF2-40B4-BE49-F238E27FC236}">
                      <a16:creationId xmlns:a16="http://schemas.microsoft.com/office/drawing/2014/main" id="{1264CA5F-903E-423A-8D2C-083363661927}"/>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43" name="Rectangle 8">
                  <a:extLst>
                    <a:ext uri="{FF2B5EF4-FFF2-40B4-BE49-F238E27FC236}">
                      <a16:creationId xmlns:a16="http://schemas.microsoft.com/office/drawing/2014/main" id="{5FF1C712-D357-45A3-9034-4AD6FC08B6D2}"/>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51452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6"/>
          <p:cNvSpPr>
            <a:spLocks/>
          </p:cNvSpPr>
          <p:nvPr/>
        </p:nvSpPr>
        <p:spPr bwMode="auto">
          <a:xfrm>
            <a:off x="89" y="3136968"/>
            <a:ext cx="11520311" cy="3343208"/>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123692" tIns="61846" rIns="123692" bIns="61846" numCol="1" anchor="t" anchorCtr="0" compatLnSpc="1">
            <a:prstTxWarp prst="textNoShape">
              <a:avLst/>
            </a:prstTxWarp>
          </a:bodyPr>
          <a:lstStyle/>
          <a:p>
            <a:pPr algn="ctr" fontAlgn="base">
              <a:spcBef>
                <a:spcPct val="0"/>
              </a:spcBef>
              <a:spcAft>
                <a:spcPct val="0"/>
              </a:spcAft>
              <a:defRPr/>
            </a:pPr>
            <a:endParaRPr lang="en-US" sz="2772" kern="0">
              <a:solidFill>
                <a:srgbClr val="000000"/>
              </a:solidFill>
              <a:latin typeface="+mn-lt"/>
              <a:ea typeface="+mn-ea"/>
              <a:cs typeface="+mn-ea"/>
              <a:sym typeface="+mn-lt"/>
            </a:endParaRPr>
          </a:p>
        </p:txBody>
      </p:sp>
      <p:sp>
        <p:nvSpPr>
          <p:cNvPr id="24" name="Oval 9"/>
          <p:cNvSpPr/>
          <p:nvPr/>
        </p:nvSpPr>
        <p:spPr bwMode="auto">
          <a:xfrm>
            <a:off x="1118122" y="5060610"/>
            <a:ext cx="343930" cy="339717"/>
          </a:xfrm>
          <a:prstGeom prst="hexagon">
            <a:avLst/>
          </a:prstGeom>
          <a:solidFill>
            <a:srgbClr val="0070C0"/>
          </a:solidFill>
          <a:ln w="25400" cap="flat" cmpd="sng" algn="ctr">
            <a:noFill/>
            <a:prstDash val="solid"/>
            <a:round/>
            <a:headEnd type="none" w="med" len="med"/>
            <a:tailEnd type="none" w="med" len="med"/>
          </a:ln>
          <a:effectLst/>
        </p:spPr>
        <p:txBody>
          <a:bodyPr vert="horz" wrap="square" lIns="123692" tIns="61846" rIns="123692" bIns="61846" numCol="1" rtlCol="0" anchor="t" anchorCtr="0" compatLnSpc="1">
            <a:prstTxWarp prst="textNoShape">
              <a:avLst/>
            </a:prstTxWarp>
          </a:bodyPr>
          <a:lstStyle/>
          <a:p>
            <a:pPr algn="ctr" defTabSz="1236946">
              <a:defRPr/>
            </a:pPr>
            <a:endParaRPr lang="en-US" sz="7559" kern="0">
              <a:solidFill>
                <a:srgbClr val="000000"/>
              </a:solidFill>
              <a:latin typeface="+mn-lt"/>
              <a:ea typeface="+mn-ea"/>
              <a:cs typeface="+mn-ea"/>
              <a:sym typeface="+mn-lt"/>
            </a:endParaRPr>
          </a:p>
        </p:txBody>
      </p:sp>
      <p:sp>
        <p:nvSpPr>
          <p:cNvPr id="25" name="Oval 86"/>
          <p:cNvSpPr/>
          <p:nvPr/>
        </p:nvSpPr>
        <p:spPr bwMode="auto">
          <a:xfrm rot="8637565">
            <a:off x="2971194" y="3956841"/>
            <a:ext cx="343930" cy="339717"/>
          </a:xfrm>
          <a:prstGeom prst="hexagon">
            <a:avLst/>
          </a:prstGeom>
          <a:solidFill>
            <a:srgbClr val="00B0F0"/>
          </a:solidFill>
          <a:ln w="25400" cap="flat" cmpd="sng" algn="ctr">
            <a:noFill/>
            <a:prstDash val="solid"/>
            <a:round/>
            <a:headEnd type="none" w="med" len="med"/>
            <a:tailEnd type="none" w="med" len="med"/>
          </a:ln>
          <a:effectLst/>
        </p:spPr>
        <p:txBody>
          <a:bodyPr vert="horz" wrap="square" lIns="123692" tIns="61846" rIns="123692" bIns="61846" numCol="1" rtlCol="0" anchor="t" anchorCtr="0" compatLnSpc="1">
            <a:prstTxWarp prst="textNoShape">
              <a:avLst/>
            </a:prstTxWarp>
          </a:bodyPr>
          <a:lstStyle/>
          <a:p>
            <a:pPr algn="ctr" defTabSz="1236946">
              <a:defRPr/>
            </a:pPr>
            <a:endParaRPr lang="en-US" sz="7559" kern="0">
              <a:solidFill>
                <a:srgbClr val="000000"/>
              </a:solidFill>
              <a:latin typeface="+mn-lt"/>
              <a:ea typeface="+mn-ea"/>
              <a:cs typeface="+mn-ea"/>
              <a:sym typeface="+mn-lt"/>
            </a:endParaRPr>
          </a:p>
        </p:txBody>
      </p:sp>
      <p:sp>
        <p:nvSpPr>
          <p:cNvPr id="26" name="Oval 94"/>
          <p:cNvSpPr/>
          <p:nvPr/>
        </p:nvSpPr>
        <p:spPr bwMode="auto">
          <a:xfrm rot="9824873">
            <a:off x="6621330" y="3021866"/>
            <a:ext cx="343930" cy="339717"/>
          </a:xfrm>
          <a:prstGeom prst="hexagon">
            <a:avLst/>
          </a:prstGeom>
          <a:solidFill>
            <a:srgbClr val="00B0F0"/>
          </a:solidFill>
          <a:ln w="25400" cap="flat" cmpd="sng" algn="ctr">
            <a:noFill/>
            <a:prstDash val="solid"/>
            <a:round/>
            <a:headEnd type="none" w="med" len="med"/>
            <a:tailEnd type="none" w="med" len="med"/>
          </a:ln>
          <a:effectLst/>
        </p:spPr>
        <p:txBody>
          <a:bodyPr vert="horz" wrap="square" lIns="123692" tIns="61846" rIns="123692" bIns="61846" numCol="1" rtlCol="0" anchor="t" anchorCtr="0" compatLnSpc="1">
            <a:prstTxWarp prst="textNoShape">
              <a:avLst/>
            </a:prstTxWarp>
          </a:bodyPr>
          <a:lstStyle/>
          <a:p>
            <a:pPr algn="ctr" defTabSz="1236946">
              <a:defRPr/>
            </a:pPr>
            <a:endParaRPr lang="en-US" sz="7559" kern="0">
              <a:solidFill>
                <a:srgbClr val="000000"/>
              </a:solidFill>
              <a:latin typeface="+mn-lt"/>
              <a:ea typeface="+mn-ea"/>
              <a:cs typeface="+mn-ea"/>
              <a:sym typeface="+mn-lt"/>
            </a:endParaRPr>
          </a:p>
        </p:txBody>
      </p:sp>
      <p:sp>
        <p:nvSpPr>
          <p:cNvPr id="27" name="Oval 99"/>
          <p:cNvSpPr/>
          <p:nvPr/>
        </p:nvSpPr>
        <p:spPr bwMode="auto">
          <a:xfrm>
            <a:off x="4738218" y="3384104"/>
            <a:ext cx="343930" cy="339717"/>
          </a:xfrm>
          <a:prstGeom prst="hexagon">
            <a:avLst/>
          </a:prstGeom>
          <a:solidFill>
            <a:srgbClr val="0070C0"/>
          </a:solidFill>
          <a:ln w="25400" cap="flat" cmpd="sng" algn="ctr">
            <a:noFill/>
            <a:prstDash val="solid"/>
            <a:round/>
            <a:headEnd type="none" w="med" len="med"/>
            <a:tailEnd type="none" w="med" len="med"/>
          </a:ln>
          <a:effectLst/>
        </p:spPr>
        <p:txBody>
          <a:bodyPr vert="horz" wrap="square" lIns="123692" tIns="61846" rIns="123692" bIns="61846" numCol="1" rtlCol="0" anchor="t" anchorCtr="0" compatLnSpc="1">
            <a:prstTxWarp prst="textNoShape">
              <a:avLst/>
            </a:prstTxWarp>
          </a:bodyPr>
          <a:lstStyle/>
          <a:p>
            <a:pPr algn="ctr" defTabSz="1236946">
              <a:defRPr/>
            </a:pPr>
            <a:endParaRPr lang="en-US" sz="7559" kern="0">
              <a:solidFill>
                <a:srgbClr val="000000"/>
              </a:solidFill>
              <a:latin typeface="+mn-lt"/>
              <a:ea typeface="+mn-ea"/>
              <a:cs typeface="+mn-ea"/>
              <a:sym typeface="+mn-lt"/>
            </a:endParaRPr>
          </a:p>
        </p:txBody>
      </p:sp>
      <p:sp>
        <p:nvSpPr>
          <p:cNvPr id="28" name="Oval 99"/>
          <p:cNvSpPr/>
          <p:nvPr/>
        </p:nvSpPr>
        <p:spPr bwMode="auto">
          <a:xfrm>
            <a:off x="8333192" y="2972378"/>
            <a:ext cx="343930" cy="339717"/>
          </a:xfrm>
          <a:prstGeom prst="hexagon">
            <a:avLst/>
          </a:prstGeom>
          <a:solidFill>
            <a:srgbClr val="0070C0"/>
          </a:solidFill>
          <a:ln w="25400" cap="flat" cmpd="sng" algn="ctr">
            <a:noFill/>
            <a:prstDash val="solid"/>
            <a:round/>
            <a:headEnd type="none" w="med" len="med"/>
            <a:tailEnd type="none" w="med" len="med"/>
          </a:ln>
          <a:effectLst/>
        </p:spPr>
        <p:txBody>
          <a:bodyPr vert="horz" wrap="square" lIns="123692" tIns="61846" rIns="123692" bIns="61846" numCol="1" rtlCol="0" anchor="t" anchorCtr="0" compatLnSpc="1">
            <a:prstTxWarp prst="textNoShape">
              <a:avLst/>
            </a:prstTxWarp>
          </a:bodyPr>
          <a:lstStyle/>
          <a:p>
            <a:pPr algn="ctr" defTabSz="1236946">
              <a:defRPr/>
            </a:pPr>
            <a:endParaRPr lang="en-US" sz="7559" kern="0">
              <a:solidFill>
                <a:srgbClr val="000000"/>
              </a:solidFill>
              <a:latin typeface="+mn-lt"/>
              <a:ea typeface="+mn-ea"/>
              <a:cs typeface="+mn-ea"/>
              <a:sym typeface="+mn-lt"/>
            </a:endParaRPr>
          </a:p>
        </p:txBody>
      </p:sp>
      <p:sp>
        <p:nvSpPr>
          <p:cNvPr id="29" name="Oval 99"/>
          <p:cNvSpPr/>
          <p:nvPr/>
        </p:nvSpPr>
        <p:spPr bwMode="auto">
          <a:xfrm>
            <a:off x="10145256" y="3168081"/>
            <a:ext cx="343930" cy="339717"/>
          </a:xfrm>
          <a:prstGeom prst="hexagon">
            <a:avLst/>
          </a:prstGeom>
          <a:solidFill>
            <a:srgbClr val="00B0F0"/>
          </a:solidFill>
          <a:ln w="25400" cap="flat" cmpd="sng" algn="ctr">
            <a:noFill/>
            <a:prstDash val="solid"/>
            <a:round/>
            <a:headEnd type="none" w="med" len="med"/>
            <a:tailEnd type="none" w="med" len="med"/>
          </a:ln>
          <a:effectLst/>
        </p:spPr>
        <p:txBody>
          <a:bodyPr vert="horz" wrap="square" lIns="123692" tIns="61846" rIns="123692" bIns="61846" numCol="1" rtlCol="0" anchor="t" anchorCtr="0" compatLnSpc="1">
            <a:prstTxWarp prst="textNoShape">
              <a:avLst/>
            </a:prstTxWarp>
          </a:bodyPr>
          <a:lstStyle/>
          <a:p>
            <a:pPr algn="ctr" defTabSz="1236946">
              <a:defRPr/>
            </a:pPr>
            <a:endParaRPr lang="en-US" sz="7559" kern="0">
              <a:solidFill>
                <a:srgbClr val="000000"/>
              </a:solidFill>
              <a:latin typeface="+mn-lt"/>
              <a:ea typeface="+mn-ea"/>
              <a:cs typeface="+mn-ea"/>
              <a:sym typeface="+mn-lt"/>
            </a:endParaRPr>
          </a:p>
        </p:txBody>
      </p:sp>
      <p:sp>
        <p:nvSpPr>
          <p:cNvPr id="30" name="Rectangle 17"/>
          <p:cNvSpPr>
            <a:spLocks/>
          </p:cNvSpPr>
          <p:nvPr/>
        </p:nvSpPr>
        <p:spPr bwMode="auto">
          <a:xfrm>
            <a:off x="1152920" y="5546030"/>
            <a:ext cx="1872872" cy="105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60" dirty="0">
                <a:solidFill>
                  <a:srgbClr val="000000"/>
                </a:solidFill>
                <a:latin typeface="+mn-lt"/>
                <a:ea typeface="+mn-ea"/>
                <a:cs typeface="+mn-ea"/>
                <a:sym typeface="+mn-lt"/>
              </a:rPr>
              <a:t>此处添加详细文本描述，建议与标题相关并符合整体语言风格</a:t>
            </a:r>
            <a:endParaRPr lang="en-US" sz="1260" dirty="0">
              <a:solidFill>
                <a:srgbClr val="000000"/>
              </a:solidFill>
              <a:latin typeface="+mn-lt"/>
              <a:ea typeface="+mn-ea"/>
              <a:cs typeface="+mn-ea"/>
              <a:sym typeface="+mn-lt"/>
            </a:endParaRPr>
          </a:p>
        </p:txBody>
      </p:sp>
      <p:sp>
        <p:nvSpPr>
          <p:cNvPr id="31" name="Rectangle 17"/>
          <p:cNvSpPr>
            <a:spLocks/>
          </p:cNvSpPr>
          <p:nvPr/>
        </p:nvSpPr>
        <p:spPr bwMode="auto">
          <a:xfrm>
            <a:off x="4320455" y="3914490"/>
            <a:ext cx="1779244" cy="1053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60" dirty="0">
                <a:solidFill>
                  <a:srgbClr val="000000"/>
                </a:solidFill>
                <a:latin typeface="+mn-lt"/>
                <a:ea typeface="+mn-ea"/>
                <a:cs typeface="+mn-ea"/>
                <a:sym typeface="+mn-lt"/>
              </a:rPr>
              <a:t>此处添加详细文本描述，建议与标题相关并符合整体语言风格</a:t>
            </a:r>
            <a:endParaRPr lang="en-US" sz="1260" dirty="0">
              <a:solidFill>
                <a:srgbClr val="000000"/>
              </a:solidFill>
              <a:latin typeface="+mn-lt"/>
              <a:ea typeface="+mn-ea"/>
              <a:cs typeface="+mn-ea"/>
              <a:sym typeface="+mn-lt"/>
            </a:endParaRPr>
          </a:p>
        </p:txBody>
      </p:sp>
      <p:sp>
        <p:nvSpPr>
          <p:cNvPr id="32" name="Rectangle 17"/>
          <p:cNvSpPr>
            <a:spLocks/>
          </p:cNvSpPr>
          <p:nvPr/>
        </p:nvSpPr>
        <p:spPr bwMode="auto">
          <a:xfrm>
            <a:off x="5952216" y="2088412"/>
            <a:ext cx="1726195" cy="1008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60" dirty="0">
                <a:solidFill>
                  <a:srgbClr val="000000"/>
                </a:solidFill>
                <a:latin typeface="+mn-lt"/>
                <a:ea typeface="+mn-ea"/>
                <a:cs typeface="+mn-ea"/>
                <a:sym typeface="+mn-lt"/>
              </a:rPr>
              <a:t>此处添加详细文本描述，建议与标题相关并符合整体语言风格</a:t>
            </a:r>
            <a:endParaRPr lang="en-US" sz="1260" dirty="0">
              <a:solidFill>
                <a:srgbClr val="000000"/>
              </a:solidFill>
              <a:latin typeface="+mn-lt"/>
              <a:ea typeface="+mn-ea"/>
              <a:cs typeface="+mn-ea"/>
              <a:sym typeface="+mn-lt"/>
            </a:endParaRPr>
          </a:p>
        </p:txBody>
      </p:sp>
      <p:sp>
        <p:nvSpPr>
          <p:cNvPr id="33" name="Rectangle 17"/>
          <p:cNvSpPr>
            <a:spLocks/>
          </p:cNvSpPr>
          <p:nvPr/>
        </p:nvSpPr>
        <p:spPr bwMode="auto">
          <a:xfrm>
            <a:off x="2064576" y="2994774"/>
            <a:ext cx="1726195" cy="11620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60" dirty="0">
                <a:solidFill>
                  <a:srgbClr val="000000"/>
                </a:solidFill>
                <a:latin typeface="+mn-lt"/>
                <a:ea typeface="+mn-ea"/>
                <a:cs typeface="+mn-ea"/>
                <a:sym typeface="+mn-lt"/>
              </a:rPr>
              <a:t>此处添加详细文本描述，建议与标题相关并符合整体语言风格</a:t>
            </a:r>
            <a:endParaRPr lang="en-US" sz="1260" dirty="0">
              <a:solidFill>
                <a:srgbClr val="000000"/>
              </a:solidFill>
              <a:latin typeface="+mn-lt"/>
              <a:ea typeface="+mn-ea"/>
              <a:cs typeface="+mn-ea"/>
              <a:sym typeface="+mn-lt"/>
            </a:endParaRPr>
          </a:p>
        </p:txBody>
      </p:sp>
      <p:sp>
        <p:nvSpPr>
          <p:cNvPr id="34" name="Rectangle 17"/>
          <p:cNvSpPr>
            <a:spLocks/>
          </p:cNvSpPr>
          <p:nvPr/>
        </p:nvSpPr>
        <p:spPr bwMode="auto">
          <a:xfrm>
            <a:off x="7679962" y="3474763"/>
            <a:ext cx="1726195" cy="1008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60" dirty="0">
                <a:solidFill>
                  <a:srgbClr val="000000"/>
                </a:solidFill>
                <a:latin typeface="+mn-lt"/>
                <a:ea typeface="+mn-ea"/>
                <a:cs typeface="+mn-ea"/>
                <a:sym typeface="+mn-lt"/>
              </a:rPr>
              <a:t>此处添加详细文本描述，建议与标题相关并符合整体语言风格</a:t>
            </a:r>
            <a:endParaRPr lang="en-US" sz="1260" dirty="0">
              <a:solidFill>
                <a:srgbClr val="000000"/>
              </a:solidFill>
              <a:latin typeface="+mn-lt"/>
              <a:ea typeface="+mn-ea"/>
              <a:cs typeface="+mn-ea"/>
              <a:sym typeface="+mn-lt"/>
            </a:endParaRPr>
          </a:p>
        </p:txBody>
      </p:sp>
      <p:sp>
        <p:nvSpPr>
          <p:cNvPr id="35" name="Rectangle 17"/>
          <p:cNvSpPr>
            <a:spLocks/>
          </p:cNvSpPr>
          <p:nvPr/>
        </p:nvSpPr>
        <p:spPr bwMode="auto">
          <a:xfrm>
            <a:off x="9503695" y="2250627"/>
            <a:ext cx="1726195" cy="1008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60" dirty="0">
                <a:solidFill>
                  <a:srgbClr val="000000"/>
                </a:solidFill>
                <a:latin typeface="+mn-lt"/>
                <a:ea typeface="+mn-ea"/>
                <a:cs typeface="+mn-ea"/>
                <a:sym typeface="+mn-lt"/>
              </a:rPr>
              <a:t>此处添加详细文本描述，建议与标题相关并符合整体语言风格</a:t>
            </a:r>
            <a:endParaRPr lang="en-US" sz="1260" dirty="0">
              <a:solidFill>
                <a:srgbClr val="000000"/>
              </a:solidFill>
              <a:latin typeface="+mn-lt"/>
              <a:ea typeface="+mn-ea"/>
              <a:cs typeface="+mn-ea"/>
              <a:sym typeface="+mn-lt"/>
            </a:endParaRPr>
          </a:p>
        </p:txBody>
      </p:sp>
      <p:grpSp>
        <p:nvGrpSpPr>
          <p:cNvPr id="46" name="组合 45"/>
          <p:cNvGrpSpPr/>
          <p:nvPr/>
        </p:nvGrpSpPr>
        <p:grpSpPr>
          <a:xfrm>
            <a:off x="3456581" y="1320628"/>
            <a:ext cx="1759236" cy="2086780"/>
            <a:chOff x="-47103" y="944148"/>
            <a:chExt cx="1485965" cy="1762868"/>
          </a:xfrm>
        </p:grpSpPr>
        <p:sp>
          <p:nvSpPr>
            <p:cNvPr id="48"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51"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70C0"/>
            </a:solidFill>
            <a:ln w="28575" cap="flat">
              <a:noFill/>
              <a:prstDash val="solid"/>
              <a:miter lim="800000"/>
              <a:headEnd/>
              <a:tailEnd/>
            </a:ln>
          </p:spPr>
          <p:txBody>
            <a:bodyPr vert="horz" wrap="square" lIns="115203" tIns="57602" rIns="115203" bIns="57602" numCol="1" anchor="t" anchorCtr="0" compatLnSpc="1">
              <a:prstTxWarp prst="textNoShape">
                <a:avLst/>
              </a:prstTxWarp>
            </a:bodyPr>
            <a:lstStyle/>
            <a:p>
              <a:endParaRPr lang="zh-CN" altLang="en-US">
                <a:latin typeface="+mn-lt"/>
                <a:ea typeface="+mn-ea"/>
                <a:cs typeface="+mn-ea"/>
                <a:sym typeface="+mn-lt"/>
              </a:endParaRPr>
            </a:p>
          </p:txBody>
        </p:sp>
      </p:grpSp>
      <p:sp>
        <p:nvSpPr>
          <p:cNvPr id="38" name="文本框 37"/>
          <p:cNvSpPr>
            <a:spLocks noChangeArrowheads="1"/>
          </p:cNvSpPr>
          <p:nvPr/>
        </p:nvSpPr>
        <p:spPr bwMode="auto">
          <a:xfrm>
            <a:off x="3717884" y="1905528"/>
            <a:ext cx="1325836" cy="504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15169" tIns="57584" rIns="115169" bIns="5758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2520" dirty="0">
                <a:solidFill>
                  <a:schemeClr val="bg1"/>
                </a:solidFill>
                <a:latin typeface="+mn-lt"/>
                <a:ea typeface="+mn-ea"/>
                <a:cs typeface="+mn-ea"/>
                <a:sym typeface="+mn-lt"/>
              </a:rPr>
              <a:t>20XX.X</a:t>
            </a:r>
            <a:endParaRPr lang="zh-CN" altLang="en-US" sz="2520" dirty="0">
              <a:solidFill>
                <a:schemeClr val="bg1"/>
              </a:solidFill>
              <a:latin typeface="+mn-lt"/>
              <a:ea typeface="+mn-ea"/>
              <a:cs typeface="+mn-ea"/>
              <a:sym typeface="+mn-lt"/>
            </a:endParaRPr>
          </a:p>
        </p:txBody>
      </p:sp>
      <p:grpSp>
        <p:nvGrpSpPr>
          <p:cNvPr id="59" name="组合 58"/>
          <p:cNvGrpSpPr/>
          <p:nvPr/>
        </p:nvGrpSpPr>
        <p:grpSpPr>
          <a:xfrm rot="10396318">
            <a:off x="2996866" y="4199699"/>
            <a:ext cx="1759236" cy="2086780"/>
            <a:chOff x="-47103" y="944148"/>
            <a:chExt cx="1485965" cy="1762868"/>
          </a:xfrm>
        </p:grpSpPr>
        <p:sp>
          <p:nvSpPr>
            <p:cNvPr id="60"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1"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115203" tIns="57602" rIns="115203" bIns="57602" numCol="1" anchor="t" anchorCtr="0" compatLnSpc="1">
              <a:prstTxWarp prst="textNoShape">
                <a:avLst/>
              </a:prstTxWarp>
            </a:bodyPr>
            <a:lstStyle/>
            <a:p>
              <a:endParaRPr lang="zh-CN" altLang="en-US">
                <a:latin typeface="+mn-lt"/>
                <a:ea typeface="+mn-ea"/>
                <a:cs typeface="+mn-ea"/>
                <a:sym typeface="+mn-lt"/>
              </a:endParaRPr>
            </a:p>
          </p:txBody>
        </p:sp>
      </p:grpSp>
      <p:sp>
        <p:nvSpPr>
          <p:cNvPr id="37" name="文本框 37"/>
          <p:cNvSpPr>
            <a:spLocks noChangeArrowheads="1"/>
          </p:cNvSpPr>
          <p:nvPr/>
        </p:nvSpPr>
        <p:spPr bwMode="auto">
          <a:xfrm>
            <a:off x="3185454" y="5168608"/>
            <a:ext cx="1325836" cy="504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15169" tIns="57584" rIns="115169" bIns="5758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2520" dirty="0">
                <a:solidFill>
                  <a:schemeClr val="bg1"/>
                </a:solidFill>
                <a:latin typeface="+mn-lt"/>
                <a:ea typeface="+mn-ea"/>
                <a:cs typeface="+mn-ea"/>
                <a:sym typeface="+mn-lt"/>
              </a:rPr>
              <a:t>20XX.X</a:t>
            </a:r>
            <a:endParaRPr lang="zh-CN" altLang="en-US" sz="2520" dirty="0">
              <a:solidFill>
                <a:schemeClr val="bg1"/>
              </a:solidFill>
              <a:latin typeface="+mn-lt"/>
              <a:ea typeface="+mn-ea"/>
              <a:cs typeface="+mn-ea"/>
              <a:sym typeface="+mn-lt"/>
            </a:endParaRPr>
          </a:p>
        </p:txBody>
      </p:sp>
      <p:grpSp>
        <p:nvGrpSpPr>
          <p:cNvPr id="62" name="组合 61"/>
          <p:cNvGrpSpPr/>
          <p:nvPr/>
        </p:nvGrpSpPr>
        <p:grpSpPr>
          <a:xfrm rot="12460646">
            <a:off x="9432139" y="3625194"/>
            <a:ext cx="1759236" cy="2086780"/>
            <a:chOff x="-47103" y="944148"/>
            <a:chExt cx="1485965" cy="1762868"/>
          </a:xfrm>
        </p:grpSpPr>
        <p:sp>
          <p:nvSpPr>
            <p:cNvPr id="63"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4"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115203" tIns="57602" rIns="115203" bIns="57602" numCol="1" anchor="t" anchorCtr="0" compatLnSpc="1">
              <a:prstTxWarp prst="textNoShape">
                <a:avLst/>
              </a:prstTxWarp>
            </a:bodyPr>
            <a:lstStyle/>
            <a:p>
              <a:endParaRPr lang="zh-CN" altLang="en-US" dirty="0">
                <a:latin typeface="+mn-lt"/>
                <a:ea typeface="+mn-ea"/>
                <a:cs typeface="+mn-ea"/>
                <a:sym typeface="+mn-lt"/>
              </a:endParaRPr>
            </a:p>
          </p:txBody>
        </p:sp>
      </p:grpSp>
      <p:sp>
        <p:nvSpPr>
          <p:cNvPr id="41" name="文本框 37"/>
          <p:cNvSpPr>
            <a:spLocks noChangeArrowheads="1"/>
          </p:cNvSpPr>
          <p:nvPr/>
        </p:nvSpPr>
        <p:spPr bwMode="auto">
          <a:xfrm>
            <a:off x="9581638" y="4487737"/>
            <a:ext cx="1325836" cy="504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15169" tIns="57584" rIns="115169" bIns="5758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2520" dirty="0">
                <a:solidFill>
                  <a:schemeClr val="bg1"/>
                </a:solidFill>
                <a:latin typeface="+mn-lt"/>
                <a:ea typeface="+mn-ea"/>
                <a:cs typeface="+mn-ea"/>
                <a:sym typeface="+mn-lt"/>
              </a:rPr>
              <a:t>20XX.X</a:t>
            </a:r>
            <a:endParaRPr lang="zh-CN" altLang="en-US" sz="2520" dirty="0">
              <a:solidFill>
                <a:schemeClr val="bg1"/>
              </a:solidFill>
              <a:latin typeface="+mn-lt"/>
              <a:ea typeface="+mn-ea"/>
              <a:cs typeface="+mn-ea"/>
              <a:sym typeface="+mn-lt"/>
            </a:endParaRPr>
          </a:p>
        </p:txBody>
      </p:sp>
      <p:grpSp>
        <p:nvGrpSpPr>
          <p:cNvPr id="65" name="组合 64"/>
          <p:cNvGrpSpPr/>
          <p:nvPr/>
        </p:nvGrpSpPr>
        <p:grpSpPr>
          <a:xfrm rot="780460">
            <a:off x="21426" y="2901582"/>
            <a:ext cx="1759236" cy="2086780"/>
            <a:chOff x="-47103" y="944148"/>
            <a:chExt cx="1485965" cy="1762868"/>
          </a:xfrm>
        </p:grpSpPr>
        <p:sp>
          <p:nvSpPr>
            <p:cNvPr id="66"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7"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70C0"/>
            </a:solidFill>
            <a:ln w="28575" cap="flat">
              <a:noFill/>
              <a:prstDash val="solid"/>
              <a:miter lim="800000"/>
              <a:headEnd/>
              <a:tailEnd/>
            </a:ln>
          </p:spPr>
          <p:txBody>
            <a:bodyPr vert="horz" wrap="square" lIns="115203" tIns="57602" rIns="115203" bIns="57602" numCol="1" anchor="t" anchorCtr="0" compatLnSpc="1">
              <a:prstTxWarp prst="textNoShape">
                <a:avLst/>
              </a:prstTxWarp>
            </a:bodyPr>
            <a:lstStyle/>
            <a:p>
              <a:endParaRPr lang="zh-CN" altLang="en-US">
                <a:latin typeface="+mn-lt"/>
                <a:ea typeface="+mn-ea"/>
                <a:cs typeface="+mn-ea"/>
                <a:sym typeface="+mn-lt"/>
              </a:endParaRPr>
            </a:p>
          </p:txBody>
        </p:sp>
      </p:grpSp>
      <p:sp>
        <p:nvSpPr>
          <p:cNvPr id="36" name="文本框 37"/>
          <p:cNvSpPr>
            <a:spLocks noChangeArrowheads="1"/>
          </p:cNvSpPr>
          <p:nvPr/>
        </p:nvSpPr>
        <p:spPr bwMode="auto">
          <a:xfrm>
            <a:off x="323575" y="3537068"/>
            <a:ext cx="1325836" cy="504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15169" tIns="57584" rIns="115169" bIns="5758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2520" dirty="0">
                <a:solidFill>
                  <a:schemeClr val="bg1"/>
                </a:solidFill>
                <a:latin typeface="+mn-lt"/>
                <a:ea typeface="+mn-ea"/>
                <a:cs typeface="+mn-ea"/>
                <a:sym typeface="+mn-lt"/>
              </a:rPr>
              <a:t>20XX.X</a:t>
            </a:r>
            <a:endParaRPr lang="zh-CN" altLang="en-US" sz="2520" dirty="0">
              <a:solidFill>
                <a:schemeClr val="bg1"/>
              </a:solidFill>
              <a:latin typeface="+mn-lt"/>
              <a:ea typeface="+mn-ea"/>
              <a:cs typeface="+mn-ea"/>
              <a:sym typeface="+mn-lt"/>
            </a:endParaRPr>
          </a:p>
        </p:txBody>
      </p:sp>
      <p:grpSp>
        <p:nvGrpSpPr>
          <p:cNvPr id="68" name="组合 67"/>
          <p:cNvGrpSpPr/>
          <p:nvPr/>
        </p:nvGrpSpPr>
        <p:grpSpPr>
          <a:xfrm rot="972900">
            <a:off x="7432748" y="756933"/>
            <a:ext cx="1759236" cy="2086780"/>
            <a:chOff x="-47103" y="944148"/>
            <a:chExt cx="1485965" cy="1762868"/>
          </a:xfrm>
        </p:grpSpPr>
        <p:sp>
          <p:nvSpPr>
            <p:cNvPr id="69"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70"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70C0"/>
            </a:solidFill>
            <a:ln w="28575" cap="flat">
              <a:noFill/>
              <a:prstDash val="solid"/>
              <a:miter lim="800000"/>
              <a:headEnd/>
              <a:tailEnd/>
            </a:ln>
          </p:spPr>
          <p:txBody>
            <a:bodyPr vert="horz" wrap="square" lIns="115203" tIns="57602" rIns="115203" bIns="57602" numCol="1" anchor="t" anchorCtr="0" compatLnSpc="1">
              <a:prstTxWarp prst="textNoShape">
                <a:avLst/>
              </a:prstTxWarp>
            </a:bodyPr>
            <a:lstStyle/>
            <a:p>
              <a:endParaRPr lang="zh-CN" altLang="en-US">
                <a:latin typeface="+mn-lt"/>
                <a:ea typeface="+mn-ea"/>
                <a:cs typeface="+mn-ea"/>
                <a:sym typeface="+mn-lt"/>
              </a:endParaRPr>
            </a:p>
          </p:txBody>
        </p:sp>
      </p:grpSp>
      <p:sp>
        <p:nvSpPr>
          <p:cNvPr id="40" name="文本框 37"/>
          <p:cNvSpPr>
            <a:spLocks noChangeArrowheads="1"/>
          </p:cNvSpPr>
          <p:nvPr/>
        </p:nvSpPr>
        <p:spPr bwMode="auto">
          <a:xfrm>
            <a:off x="7757905" y="1425664"/>
            <a:ext cx="1325836" cy="504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15169" tIns="57584" rIns="115169" bIns="5758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2520" dirty="0">
                <a:solidFill>
                  <a:schemeClr val="bg1"/>
                </a:solidFill>
                <a:latin typeface="+mn-lt"/>
                <a:ea typeface="+mn-ea"/>
                <a:cs typeface="+mn-ea"/>
                <a:sym typeface="+mn-lt"/>
              </a:rPr>
              <a:t>20XX.X</a:t>
            </a:r>
            <a:endParaRPr lang="zh-CN" altLang="en-US" sz="2520" dirty="0">
              <a:solidFill>
                <a:schemeClr val="bg1"/>
              </a:solidFill>
              <a:latin typeface="+mn-lt"/>
              <a:ea typeface="+mn-ea"/>
              <a:cs typeface="+mn-ea"/>
              <a:sym typeface="+mn-lt"/>
            </a:endParaRPr>
          </a:p>
        </p:txBody>
      </p:sp>
      <p:grpSp>
        <p:nvGrpSpPr>
          <p:cNvPr id="71" name="组合 70"/>
          <p:cNvGrpSpPr/>
          <p:nvPr/>
        </p:nvGrpSpPr>
        <p:grpSpPr>
          <a:xfrm rot="11479611">
            <a:off x="6212832" y="3426803"/>
            <a:ext cx="1759236" cy="2086780"/>
            <a:chOff x="-47103" y="944148"/>
            <a:chExt cx="1485965" cy="1762868"/>
          </a:xfrm>
        </p:grpSpPr>
        <p:sp>
          <p:nvSpPr>
            <p:cNvPr id="72" name="Freeform 21"/>
            <p:cNvSpPr>
              <a:spLocks/>
            </p:cNvSpPr>
            <p:nvPr/>
          </p:nvSpPr>
          <p:spPr bwMode="auto">
            <a:xfrm>
              <a:off x="-47103" y="944148"/>
              <a:ext cx="1485965" cy="1762868"/>
            </a:xfrm>
            <a:custGeom>
              <a:avLst/>
              <a:gdLst>
                <a:gd name="T0" fmla="*/ 417 w 526"/>
                <a:gd name="T1" fmla="*/ 58 h 624"/>
                <a:gd name="T2" fmla="*/ 506 w 526"/>
                <a:gd name="T3" fmla="*/ 180 h 624"/>
                <a:gd name="T4" fmla="*/ 491 w 526"/>
                <a:gd name="T5" fmla="*/ 366 h 624"/>
                <a:gd name="T6" fmla="*/ 364 w 526"/>
                <a:gd name="T7" fmla="*/ 482 h 624"/>
                <a:gd name="T8" fmla="*/ 410 w 526"/>
                <a:gd name="T9" fmla="*/ 567 h 624"/>
                <a:gd name="T10" fmla="*/ 407 w 526"/>
                <a:gd name="T11" fmla="*/ 609 h 624"/>
                <a:gd name="T12" fmla="*/ 365 w 526"/>
                <a:gd name="T13" fmla="*/ 618 h 624"/>
                <a:gd name="T14" fmla="*/ 190 w 526"/>
                <a:gd name="T15" fmla="*/ 519 h 624"/>
                <a:gd name="T16" fmla="*/ 42 w 526"/>
                <a:gd name="T17" fmla="*/ 331 h 624"/>
                <a:gd name="T18" fmla="*/ 199 w 526"/>
                <a:gd name="T19" fmla="*/ 24 h 624"/>
                <a:gd name="T20" fmla="*/ 417 w 526"/>
                <a:gd name="T21" fmla="*/ 58 h 624"/>
                <a:gd name="T22" fmla="*/ 417 w 526"/>
                <a:gd name="T23" fmla="*/ 5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6" h="624">
                  <a:moveTo>
                    <a:pt x="417" y="58"/>
                  </a:moveTo>
                  <a:cubicBezTo>
                    <a:pt x="459" y="89"/>
                    <a:pt x="490" y="131"/>
                    <a:pt x="506" y="180"/>
                  </a:cubicBezTo>
                  <a:cubicBezTo>
                    <a:pt x="526" y="242"/>
                    <a:pt x="521" y="308"/>
                    <a:pt x="491" y="366"/>
                  </a:cubicBezTo>
                  <a:cubicBezTo>
                    <a:pt x="464" y="420"/>
                    <a:pt x="419" y="460"/>
                    <a:pt x="364" y="482"/>
                  </a:cubicBezTo>
                  <a:cubicBezTo>
                    <a:pt x="373" y="501"/>
                    <a:pt x="387" y="529"/>
                    <a:pt x="410" y="567"/>
                  </a:cubicBezTo>
                  <a:cubicBezTo>
                    <a:pt x="418" y="581"/>
                    <a:pt x="417" y="598"/>
                    <a:pt x="407" y="609"/>
                  </a:cubicBezTo>
                  <a:cubicBezTo>
                    <a:pt x="396" y="621"/>
                    <a:pt x="380" y="624"/>
                    <a:pt x="365" y="618"/>
                  </a:cubicBezTo>
                  <a:cubicBezTo>
                    <a:pt x="295" y="586"/>
                    <a:pt x="236" y="553"/>
                    <a:pt x="190" y="519"/>
                  </a:cubicBezTo>
                  <a:cubicBezTo>
                    <a:pt x="112" y="463"/>
                    <a:pt x="66" y="404"/>
                    <a:pt x="42" y="331"/>
                  </a:cubicBezTo>
                  <a:cubicBezTo>
                    <a:pt x="0" y="203"/>
                    <a:pt x="71" y="65"/>
                    <a:pt x="199" y="24"/>
                  </a:cubicBezTo>
                  <a:cubicBezTo>
                    <a:pt x="273" y="0"/>
                    <a:pt x="354" y="13"/>
                    <a:pt x="417" y="58"/>
                  </a:cubicBezTo>
                  <a:cubicBezTo>
                    <a:pt x="417" y="58"/>
                    <a:pt x="417" y="58"/>
                    <a:pt x="417" y="58"/>
                  </a:cubicBezTo>
                  <a:close/>
                </a:path>
              </a:pathLst>
            </a:cu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73" name="Freeform 23"/>
            <p:cNvSpPr>
              <a:spLocks/>
            </p:cNvSpPr>
            <p:nvPr/>
          </p:nvSpPr>
          <p:spPr bwMode="auto">
            <a:xfrm>
              <a:off x="130735" y="1088567"/>
              <a:ext cx="1192353" cy="1484771"/>
            </a:xfrm>
            <a:custGeom>
              <a:avLst/>
              <a:gdLst>
                <a:gd name="T0" fmla="*/ 307 w 422"/>
                <a:gd name="T1" fmla="*/ 526 h 526"/>
                <a:gd name="T2" fmla="*/ 17 w 422"/>
                <a:gd name="T3" fmla="*/ 268 h 526"/>
                <a:gd name="T4" fmla="*/ 29 w 422"/>
                <a:gd name="T5" fmla="*/ 112 h 526"/>
                <a:gd name="T6" fmla="*/ 148 w 422"/>
                <a:gd name="T7" fmla="*/ 10 h 526"/>
                <a:gd name="T8" fmla="*/ 211 w 422"/>
                <a:gd name="T9" fmla="*/ 0 h 526"/>
                <a:gd name="T10" fmla="*/ 405 w 422"/>
                <a:gd name="T11" fmla="*/ 141 h 526"/>
                <a:gd name="T12" fmla="*/ 393 w 422"/>
                <a:gd name="T13" fmla="*/ 297 h 526"/>
                <a:gd name="T14" fmla="*/ 274 w 422"/>
                <a:gd name="T15" fmla="*/ 399 h 526"/>
                <a:gd name="T16" fmla="*/ 255 w 422"/>
                <a:gd name="T17" fmla="*/ 405 h 526"/>
                <a:gd name="T18" fmla="*/ 251 w 422"/>
                <a:gd name="T19" fmla="*/ 409 h 526"/>
                <a:gd name="T20" fmla="*/ 251 w 422"/>
                <a:gd name="T21" fmla="*/ 414 h 526"/>
                <a:gd name="T22" fmla="*/ 307 w 422"/>
                <a:gd name="T23"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2" h="526">
                  <a:moveTo>
                    <a:pt x="307" y="526"/>
                  </a:moveTo>
                  <a:cubicBezTo>
                    <a:pt x="92" y="427"/>
                    <a:pt x="39" y="336"/>
                    <a:pt x="17" y="268"/>
                  </a:cubicBezTo>
                  <a:cubicBezTo>
                    <a:pt x="0" y="216"/>
                    <a:pt x="4" y="161"/>
                    <a:pt x="29" y="112"/>
                  </a:cubicBezTo>
                  <a:cubicBezTo>
                    <a:pt x="54" y="63"/>
                    <a:pt x="96" y="27"/>
                    <a:pt x="148" y="10"/>
                  </a:cubicBezTo>
                  <a:cubicBezTo>
                    <a:pt x="168" y="4"/>
                    <a:pt x="190" y="0"/>
                    <a:pt x="211" y="0"/>
                  </a:cubicBezTo>
                  <a:cubicBezTo>
                    <a:pt x="300" y="0"/>
                    <a:pt x="378" y="57"/>
                    <a:pt x="405" y="141"/>
                  </a:cubicBezTo>
                  <a:cubicBezTo>
                    <a:pt x="422" y="193"/>
                    <a:pt x="418" y="249"/>
                    <a:pt x="393" y="297"/>
                  </a:cubicBezTo>
                  <a:cubicBezTo>
                    <a:pt x="368" y="346"/>
                    <a:pt x="326" y="382"/>
                    <a:pt x="274" y="399"/>
                  </a:cubicBezTo>
                  <a:cubicBezTo>
                    <a:pt x="255" y="405"/>
                    <a:pt x="255" y="405"/>
                    <a:pt x="255" y="405"/>
                  </a:cubicBezTo>
                  <a:cubicBezTo>
                    <a:pt x="254" y="406"/>
                    <a:pt x="252" y="407"/>
                    <a:pt x="251" y="409"/>
                  </a:cubicBezTo>
                  <a:cubicBezTo>
                    <a:pt x="250" y="410"/>
                    <a:pt x="250" y="412"/>
                    <a:pt x="251" y="414"/>
                  </a:cubicBezTo>
                  <a:cubicBezTo>
                    <a:pt x="254" y="423"/>
                    <a:pt x="267" y="457"/>
                    <a:pt x="307" y="526"/>
                  </a:cubicBezTo>
                  <a:close/>
                </a:path>
              </a:pathLst>
            </a:custGeom>
            <a:solidFill>
              <a:srgbClr val="00B0F0"/>
            </a:solidFill>
            <a:ln w="28575" cap="flat">
              <a:noFill/>
              <a:prstDash val="solid"/>
              <a:miter lim="800000"/>
              <a:headEnd/>
              <a:tailEnd/>
            </a:ln>
          </p:spPr>
          <p:txBody>
            <a:bodyPr vert="horz" wrap="square" lIns="115203" tIns="57602" rIns="115203" bIns="57602" numCol="1" anchor="t" anchorCtr="0" compatLnSpc="1">
              <a:prstTxWarp prst="textNoShape">
                <a:avLst/>
              </a:prstTxWarp>
            </a:bodyPr>
            <a:lstStyle/>
            <a:p>
              <a:endParaRPr lang="zh-CN" altLang="en-US">
                <a:latin typeface="+mn-lt"/>
                <a:ea typeface="+mn-ea"/>
                <a:cs typeface="+mn-ea"/>
                <a:sym typeface="+mn-lt"/>
              </a:endParaRPr>
            </a:p>
          </p:txBody>
        </p:sp>
      </p:grpSp>
      <p:sp>
        <p:nvSpPr>
          <p:cNvPr id="39" name="文本框 37"/>
          <p:cNvSpPr>
            <a:spLocks noChangeArrowheads="1"/>
          </p:cNvSpPr>
          <p:nvPr/>
        </p:nvSpPr>
        <p:spPr bwMode="auto">
          <a:xfrm>
            <a:off x="6414102" y="4400826"/>
            <a:ext cx="1325836" cy="5040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15169" tIns="57584" rIns="115169" bIns="5758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en-US" altLang="zh-CN" sz="2520" dirty="0">
                <a:solidFill>
                  <a:schemeClr val="bg1"/>
                </a:solidFill>
                <a:latin typeface="+mn-lt"/>
                <a:ea typeface="+mn-ea"/>
                <a:cs typeface="+mn-ea"/>
                <a:sym typeface="+mn-lt"/>
              </a:rPr>
              <a:t>20XX.X</a:t>
            </a:r>
            <a:endParaRPr lang="zh-CN" altLang="en-US" sz="2520" dirty="0">
              <a:solidFill>
                <a:schemeClr val="bg1"/>
              </a:solidFill>
              <a:latin typeface="+mn-lt"/>
              <a:ea typeface="+mn-ea"/>
              <a:cs typeface="+mn-ea"/>
              <a:sym typeface="+mn-lt"/>
            </a:endParaRPr>
          </a:p>
        </p:txBody>
      </p:sp>
      <p:grpSp>
        <p:nvGrpSpPr>
          <p:cNvPr id="49" name="组合 48">
            <a:extLst>
              <a:ext uri="{FF2B5EF4-FFF2-40B4-BE49-F238E27FC236}">
                <a16:creationId xmlns:a16="http://schemas.microsoft.com/office/drawing/2014/main" id="{57120472-2CF8-4716-A502-89593A8BBCA8}"/>
              </a:ext>
            </a:extLst>
          </p:cNvPr>
          <p:cNvGrpSpPr/>
          <p:nvPr/>
        </p:nvGrpSpPr>
        <p:grpSpPr>
          <a:xfrm>
            <a:off x="559133" y="247213"/>
            <a:ext cx="8243992" cy="694634"/>
            <a:chOff x="889605" y="251299"/>
            <a:chExt cx="6545512" cy="551521"/>
          </a:xfrm>
        </p:grpSpPr>
        <p:sp>
          <p:nvSpPr>
            <p:cNvPr id="50" name="矩形 3">
              <a:extLst>
                <a:ext uri="{FF2B5EF4-FFF2-40B4-BE49-F238E27FC236}">
                  <a16:creationId xmlns:a16="http://schemas.microsoft.com/office/drawing/2014/main" id="{31A9B7F1-4DC2-423C-B2C5-C58EC4E7E07D}"/>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52" name="组合 51">
              <a:extLst>
                <a:ext uri="{FF2B5EF4-FFF2-40B4-BE49-F238E27FC236}">
                  <a16:creationId xmlns:a16="http://schemas.microsoft.com/office/drawing/2014/main" id="{3DD3B860-6788-48E7-A77C-3E842C21FCFB}"/>
                </a:ext>
              </a:extLst>
            </p:cNvPr>
            <p:cNvGrpSpPr/>
            <p:nvPr/>
          </p:nvGrpSpPr>
          <p:grpSpPr>
            <a:xfrm>
              <a:off x="889605" y="515443"/>
              <a:ext cx="6244927" cy="287377"/>
              <a:chOff x="931046" y="425886"/>
              <a:chExt cx="6244927" cy="287377"/>
            </a:xfrm>
          </p:grpSpPr>
          <p:sp>
            <p:nvSpPr>
              <p:cNvPr id="53" name="文本框 31">
                <a:extLst>
                  <a:ext uri="{FF2B5EF4-FFF2-40B4-BE49-F238E27FC236}">
                    <a16:creationId xmlns:a16="http://schemas.microsoft.com/office/drawing/2014/main" id="{163B3583-E2A5-4E03-B6B1-689A7CCFF816}"/>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54" name="组合 53">
                <a:extLst>
                  <a:ext uri="{FF2B5EF4-FFF2-40B4-BE49-F238E27FC236}">
                    <a16:creationId xmlns:a16="http://schemas.microsoft.com/office/drawing/2014/main" id="{90260178-B918-4FF4-A495-858B21739CEB}"/>
                  </a:ext>
                </a:extLst>
              </p:cNvPr>
              <p:cNvGrpSpPr/>
              <p:nvPr/>
            </p:nvGrpSpPr>
            <p:grpSpPr>
              <a:xfrm>
                <a:off x="931046" y="667544"/>
                <a:ext cx="1028125" cy="45719"/>
                <a:chOff x="688893" y="2574256"/>
                <a:chExt cx="7739508" cy="81111"/>
              </a:xfrm>
            </p:grpSpPr>
            <p:sp>
              <p:nvSpPr>
                <p:cNvPr id="55" name="Rectangle 4">
                  <a:extLst>
                    <a:ext uri="{FF2B5EF4-FFF2-40B4-BE49-F238E27FC236}">
                      <a16:creationId xmlns:a16="http://schemas.microsoft.com/office/drawing/2014/main" id="{A4DCD8B5-FA24-484B-B9E4-5404DD0D1CF8}"/>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56" name="Rectangle 5">
                  <a:extLst>
                    <a:ext uri="{FF2B5EF4-FFF2-40B4-BE49-F238E27FC236}">
                      <a16:creationId xmlns:a16="http://schemas.microsoft.com/office/drawing/2014/main" id="{C6C40897-DA45-449F-922E-65F4C3A688A7}"/>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57" name="Rectangle 6">
                  <a:extLst>
                    <a:ext uri="{FF2B5EF4-FFF2-40B4-BE49-F238E27FC236}">
                      <a16:creationId xmlns:a16="http://schemas.microsoft.com/office/drawing/2014/main" id="{66340199-0CCD-4045-8AF0-81C3AE6C6717}"/>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58" name="Rectangle 7">
                  <a:extLst>
                    <a:ext uri="{FF2B5EF4-FFF2-40B4-BE49-F238E27FC236}">
                      <a16:creationId xmlns:a16="http://schemas.microsoft.com/office/drawing/2014/main" id="{01C69B9C-8229-4666-B9FD-BBD91A3D2BCA}"/>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74" name="Rectangle 8">
                  <a:extLst>
                    <a:ext uri="{FF2B5EF4-FFF2-40B4-BE49-F238E27FC236}">
                      <a16:creationId xmlns:a16="http://schemas.microsoft.com/office/drawing/2014/main" id="{0718C413-1AEE-4A6E-9CD8-84E36966857F}"/>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129313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13601" y="3181183"/>
            <a:ext cx="1449182" cy="1649344"/>
            <a:chOff x="2017001" y="3888804"/>
            <a:chExt cx="1771538" cy="2017224"/>
          </a:xfrm>
        </p:grpSpPr>
        <p:sp>
          <p:nvSpPr>
            <p:cNvPr id="42" name="圆角矩形 41"/>
            <p:cNvSpPr/>
            <p:nvPr/>
          </p:nvSpPr>
          <p:spPr>
            <a:xfrm>
              <a:off x="2017001"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5"/>
            <p:cNvGrpSpPr/>
            <p:nvPr/>
          </p:nvGrpSpPr>
          <p:grpSpPr>
            <a:xfrm>
              <a:off x="2103293" y="4053262"/>
              <a:ext cx="1640237" cy="1618357"/>
              <a:chOff x="808455" y="1261937"/>
              <a:chExt cx="1230338" cy="1213488"/>
            </a:xfrm>
          </p:grpSpPr>
          <p:sp>
            <p:nvSpPr>
              <p:cNvPr id="47" name="TextBox 46"/>
              <p:cNvSpPr txBox="1"/>
              <p:nvPr/>
            </p:nvSpPr>
            <p:spPr>
              <a:xfrm>
                <a:off x="808455" y="1524297"/>
                <a:ext cx="1230338" cy="951128"/>
              </a:xfrm>
              <a:prstGeom prst="rect">
                <a:avLst/>
              </a:prstGeom>
              <a:noFill/>
            </p:spPr>
            <p:txBody>
              <a:bodyPr wrap="square" lIns="74794" tIns="37397" rIns="74794" bIns="37397" rtlCol="0">
                <a:spAutoFit/>
              </a:bodyPr>
              <a:lstStyle/>
              <a:p>
                <a:pPr algn="ctr">
                  <a:lnSpc>
                    <a:spcPct val="130000"/>
                  </a:lnSpc>
                </a:pPr>
                <a:r>
                  <a:rPr lang="zh-CN" altLang="en-US" sz="981"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50" name="TextBox 49"/>
              <p:cNvSpPr txBox="1"/>
              <p:nvPr/>
            </p:nvSpPr>
            <p:spPr>
              <a:xfrm>
                <a:off x="925902" y="1261937"/>
                <a:ext cx="1008112" cy="213572"/>
              </a:xfrm>
              <a:prstGeom prst="rect">
                <a:avLst/>
              </a:prstGeom>
              <a:noFill/>
            </p:spPr>
            <p:txBody>
              <a:bodyPr wrap="square" lIns="74794" tIns="0" rIns="74794" bIns="0" rtlCol="0" anchor="t">
                <a:spAutoFit/>
              </a:bodyPr>
              <a:lstStyle/>
              <a:p>
                <a:pPr algn="ctr">
                  <a:lnSpc>
                    <a:spcPct val="150000"/>
                  </a:lnSpc>
                </a:pPr>
                <a:r>
                  <a:rPr lang="zh-CN" altLang="en-US" sz="1145" dirty="0">
                    <a:solidFill>
                      <a:schemeClr val="tx1">
                        <a:lumMod val="65000"/>
                        <a:lumOff val="35000"/>
                      </a:schemeClr>
                    </a:solidFill>
                    <a:latin typeface="+mn-lt"/>
                    <a:ea typeface="+mn-ea"/>
                    <a:cs typeface="+mn-ea"/>
                    <a:sym typeface="+mn-lt"/>
                  </a:rPr>
                  <a:t>添加标题</a:t>
                </a:r>
              </a:p>
            </p:txBody>
          </p:sp>
        </p:grpSp>
      </p:grpSp>
      <p:grpSp>
        <p:nvGrpSpPr>
          <p:cNvPr id="5" name="组合 4"/>
          <p:cNvGrpSpPr/>
          <p:nvPr/>
        </p:nvGrpSpPr>
        <p:grpSpPr>
          <a:xfrm>
            <a:off x="4013521" y="3181183"/>
            <a:ext cx="1449182" cy="1649344"/>
            <a:chOff x="4705273" y="3888804"/>
            <a:chExt cx="1771538" cy="2017224"/>
          </a:xfrm>
        </p:grpSpPr>
        <p:sp>
          <p:nvSpPr>
            <p:cNvPr id="43" name="圆角矩形 42"/>
            <p:cNvSpPr/>
            <p:nvPr/>
          </p:nvSpPr>
          <p:spPr>
            <a:xfrm>
              <a:off x="4705273"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1" name="组合 50"/>
            <p:cNvGrpSpPr/>
            <p:nvPr/>
          </p:nvGrpSpPr>
          <p:grpSpPr>
            <a:xfrm>
              <a:off x="4781358" y="4053262"/>
              <a:ext cx="1640237" cy="1618357"/>
              <a:chOff x="808455" y="1261937"/>
              <a:chExt cx="1230338" cy="1213488"/>
            </a:xfrm>
          </p:grpSpPr>
          <p:sp>
            <p:nvSpPr>
              <p:cNvPr id="52" name="TextBox 51"/>
              <p:cNvSpPr txBox="1"/>
              <p:nvPr/>
            </p:nvSpPr>
            <p:spPr>
              <a:xfrm>
                <a:off x="808455" y="1524297"/>
                <a:ext cx="1230338" cy="951128"/>
              </a:xfrm>
              <a:prstGeom prst="rect">
                <a:avLst/>
              </a:prstGeom>
              <a:noFill/>
            </p:spPr>
            <p:txBody>
              <a:bodyPr wrap="square" lIns="74794" tIns="37397" rIns="74794" bIns="37397" rtlCol="0">
                <a:spAutoFit/>
              </a:bodyPr>
              <a:lstStyle/>
              <a:p>
                <a:pPr algn="ctr">
                  <a:lnSpc>
                    <a:spcPct val="130000"/>
                  </a:lnSpc>
                </a:pPr>
                <a:r>
                  <a:rPr lang="zh-CN" altLang="en-US" sz="981"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53" name="TextBox 52"/>
              <p:cNvSpPr txBox="1"/>
              <p:nvPr/>
            </p:nvSpPr>
            <p:spPr>
              <a:xfrm>
                <a:off x="925902" y="1261937"/>
                <a:ext cx="1008112" cy="213572"/>
              </a:xfrm>
              <a:prstGeom prst="rect">
                <a:avLst/>
              </a:prstGeom>
              <a:noFill/>
            </p:spPr>
            <p:txBody>
              <a:bodyPr wrap="square" lIns="74794" tIns="0" rIns="74794" bIns="0" rtlCol="0" anchor="t">
                <a:spAutoFit/>
              </a:bodyPr>
              <a:lstStyle/>
              <a:p>
                <a:pPr algn="ctr">
                  <a:lnSpc>
                    <a:spcPct val="150000"/>
                  </a:lnSpc>
                </a:pPr>
                <a:r>
                  <a:rPr lang="zh-CN" altLang="en-US" sz="1145" dirty="0">
                    <a:solidFill>
                      <a:schemeClr val="tx1">
                        <a:lumMod val="65000"/>
                        <a:lumOff val="35000"/>
                      </a:schemeClr>
                    </a:solidFill>
                    <a:latin typeface="+mn-lt"/>
                    <a:ea typeface="+mn-ea"/>
                    <a:cs typeface="+mn-ea"/>
                    <a:sym typeface="+mn-lt"/>
                  </a:rPr>
                  <a:t>添加标题</a:t>
                </a:r>
              </a:p>
            </p:txBody>
          </p:sp>
        </p:grpSp>
      </p:grpSp>
      <p:grpSp>
        <p:nvGrpSpPr>
          <p:cNvPr id="13" name="组合 12"/>
          <p:cNvGrpSpPr/>
          <p:nvPr/>
        </p:nvGrpSpPr>
        <p:grpSpPr>
          <a:xfrm>
            <a:off x="6250930" y="3181183"/>
            <a:ext cx="1449182" cy="1649344"/>
            <a:chOff x="7440370" y="3888804"/>
            <a:chExt cx="1771538" cy="2017224"/>
          </a:xfrm>
        </p:grpSpPr>
        <p:sp>
          <p:nvSpPr>
            <p:cNvPr id="44" name="圆角矩形 43"/>
            <p:cNvSpPr/>
            <p:nvPr/>
          </p:nvSpPr>
          <p:spPr>
            <a:xfrm>
              <a:off x="7440370"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4" name="组合 53"/>
            <p:cNvGrpSpPr/>
            <p:nvPr/>
          </p:nvGrpSpPr>
          <p:grpSpPr>
            <a:xfrm>
              <a:off x="7506020" y="4053262"/>
              <a:ext cx="1640237" cy="1618357"/>
              <a:chOff x="808455" y="1261937"/>
              <a:chExt cx="1230338" cy="1213488"/>
            </a:xfrm>
          </p:grpSpPr>
          <p:sp>
            <p:nvSpPr>
              <p:cNvPr id="55" name="TextBox 54"/>
              <p:cNvSpPr txBox="1"/>
              <p:nvPr/>
            </p:nvSpPr>
            <p:spPr>
              <a:xfrm>
                <a:off x="808455" y="1524297"/>
                <a:ext cx="1230338" cy="951128"/>
              </a:xfrm>
              <a:prstGeom prst="rect">
                <a:avLst/>
              </a:prstGeom>
              <a:noFill/>
            </p:spPr>
            <p:txBody>
              <a:bodyPr wrap="square" lIns="74794" tIns="37397" rIns="74794" bIns="37397" rtlCol="0">
                <a:spAutoFit/>
              </a:bodyPr>
              <a:lstStyle/>
              <a:p>
                <a:pPr algn="ctr">
                  <a:lnSpc>
                    <a:spcPct val="130000"/>
                  </a:lnSpc>
                </a:pPr>
                <a:r>
                  <a:rPr lang="zh-CN" altLang="en-US" sz="981"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56" name="TextBox 55"/>
              <p:cNvSpPr txBox="1"/>
              <p:nvPr/>
            </p:nvSpPr>
            <p:spPr>
              <a:xfrm>
                <a:off x="925902" y="1261937"/>
                <a:ext cx="1008112" cy="213572"/>
              </a:xfrm>
              <a:prstGeom prst="rect">
                <a:avLst/>
              </a:prstGeom>
              <a:noFill/>
            </p:spPr>
            <p:txBody>
              <a:bodyPr wrap="square" lIns="74794" tIns="0" rIns="74794" bIns="0" rtlCol="0" anchor="t">
                <a:spAutoFit/>
              </a:bodyPr>
              <a:lstStyle/>
              <a:p>
                <a:pPr algn="ctr">
                  <a:lnSpc>
                    <a:spcPct val="150000"/>
                  </a:lnSpc>
                </a:pPr>
                <a:r>
                  <a:rPr lang="zh-CN" altLang="en-US" sz="1145" dirty="0">
                    <a:solidFill>
                      <a:schemeClr val="tx1">
                        <a:lumMod val="65000"/>
                        <a:lumOff val="35000"/>
                      </a:schemeClr>
                    </a:solidFill>
                    <a:latin typeface="+mn-lt"/>
                    <a:ea typeface="+mn-ea"/>
                    <a:cs typeface="+mn-ea"/>
                    <a:sym typeface="+mn-lt"/>
                  </a:rPr>
                  <a:t>添加标题</a:t>
                </a:r>
              </a:p>
            </p:txBody>
          </p:sp>
        </p:grpSp>
      </p:grpSp>
      <p:grpSp>
        <p:nvGrpSpPr>
          <p:cNvPr id="19" name="组合 18"/>
          <p:cNvGrpSpPr/>
          <p:nvPr/>
        </p:nvGrpSpPr>
        <p:grpSpPr>
          <a:xfrm>
            <a:off x="8340915" y="3181183"/>
            <a:ext cx="1449182" cy="1649344"/>
            <a:chOff x="9995252" y="3888804"/>
            <a:chExt cx="1771538" cy="2017224"/>
          </a:xfrm>
        </p:grpSpPr>
        <p:sp>
          <p:nvSpPr>
            <p:cNvPr id="45" name="圆角矩形 44"/>
            <p:cNvSpPr/>
            <p:nvPr/>
          </p:nvSpPr>
          <p:spPr>
            <a:xfrm>
              <a:off x="9995252" y="3888804"/>
              <a:ext cx="1771538" cy="2017224"/>
            </a:xfrm>
            <a:prstGeom prst="roundRect">
              <a:avLst/>
            </a:prstGeom>
            <a:solidFill>
              <a:schemeClr val="bg1"/>
            </a:solidFill>
            <a:ln>
              <a:noFill/>
            </a:ln>
            <a:effectLst>
              <a:outerShdw blurRad="1905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8" name="组合 57"/>
            <p:cNvGrpSpPr/>
            <p:nvPr/>
          </p:nvGrpSpPr>
          <p:grpSpPr>
            <a:xfrm>
              <a:off x="10060902" y="4053262"/>
              <a:ext cx="1640237" cy="1618357"/>
              <a:chOff x="808455" y="1261937"/>
              <a:chExt cx="1230338" cy="1213488"/>
            </a:xfrm>
          </p:grpSpPr>
          <p:sp>
            <p:nvSpPr>
              <p:cNvPr id="59" name="TextBox 58"/>
              <p:cNvSpPr txBox="1"/>
              <p:nvPr/>
            </p:nvSpPr>
            <p:spPr>
              <a:xfrm>
                <a:off x="808455" y="1524297"/>
                <a:ext cx="1230338" cy="951128"/>
              </a:xfrm>
              <a:prstGeom prst="rect">
                <a:avLst/>
              </a:prstGeom>
              <a:noFill/>
            </p:spPr>
            <p:txBody>
              <a:bodyPr wrap="square" lIns="74794" tIns="37397" rIns="74794" bIns="37397" rtlCol="0">
                <a:spAutoFit/>
              </a:bodyPr>
              <a:lstStyle/>
              <a:p>
                <a:pPr algn="ctr">
                  <a:lnSpc>
                    <a:spcPct val="130000"/>
                  </a:lnSpc>
                </a:pPr>
                <a:r>
                  <a:rPr lang="zh-CN" altLang="en-US" sz="981" dirty="0">
                    <a:solidFill>
                      <a:schemeClr val="tx1">
                        <a:lumMod val="65000"/>
                        <a:lumOff val="35000"/>
                      </a:schemeClr>
                    </a:solidFill>
                    <a:latin typeface="+mn-lt"/>
                    <a:ea typeface="+mn-ea"/>
                    <a:cs typeface="+mn-ea"/>
                    <a:sym typeface="+mn-lt"/>
                  </a:rPr>
                  <a:t>您的内容打在这里或者通过您的内容打在这里您的内容打在这里，或者通过您的内容打在这</a:t>
                </a:r>
              </a:p>
            </p:txBody>
          </p:sp>
          <p:sp>
            <p:nvSpPr>
              <p:cNvPr id="60" name="TextBox 59"/>
              <p:cNvSpPr txBox="1"/>
              <p:nvPr/>
            </p:nvSpPr>
            <p:spPr>
              <a:xfrm>
                <a:off x="925902" y="1261937"/>
                <a:ext cx="1008112" cy="213572"/>
              </a:xfrm>
              <a:prstGeom prst="rect">
                <a:avLst/>
              </a:prstGeom>
              <a:noFill/>
            </p:spPr>
            <p:txBody>
              <a:bodyPr wrap="square" lIns="74794" tIns="0" rIns="74794" bIns="0" rtlCol="0" anchor="t">
                <a:spAutoFit/>
              </a:bodyPr>
              <a:lstStyle/>
              <a:p>
                <a:pPr algn="ctr">
                  <a:lnSpc>
                    <a:spcPct val="150000"/>
                  </a:lnSpc>
                </a:pPr>
                <a:r>
                  <a:rPr lang="zh-CN" altLang="en-US" sz="1145" dirty="0">
                    <a:solidFill>
                      <a:schemeClr val="tx1">
                        <a:lumMod val="65000"/>
                        <a:lumOff val="35000"/>
                      </a:schemeClr>
                    </a:solidFill>
                    <a:latin typeface="+mn-lt"/>
                    <a:ea typeface="+mn-ea"/>
                    <a:cs typeface="+mn-ea"/>
                    <a:sym typeface="+mn-lt"/>
                  </a:rPr>
                  <a:t>添加标题</a:t>
                </a:r>
              </a:p>
            </p:txBody>
          </p:sp>
        </p:grpSp>
      </p:grpSp>
      <p:grpSp>
        <p:nvGrpSpPr>
          <p:cNvPr id="2" name="组合 1"/>
          <p:cNvGrpSpPr/>
          <p:nvPr/>
        </p:nvGrpSpPr>
        <p:grpSpPr>
          <a:xfrm>
            <a:off x="1904903" y="1472933"/>
            <a:ext cx="1379862" cy="1380361"/>
            <a:chOff x="2127615" y="1872580"/>
            <a:chExt cx="1686798" cy="1687408"/>
          </a:xfrm>
        </p:grpSpPr>
        <p:grpSp>
          <p:nvGrpSpPr>
            <p:cNvPr id="6" name="组合 5"/>
            <p:cNvGrpSpPr/>
            <p:nvPr/>
          </p:nvGrpSpPr>
          <p:grpSpPr>
            <a:xfrm>
              <a:off x="2127615" y="1872580"/>
              <a:ext cx="1686798" cy="1687408"/>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椭圆 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3" name="组合 112"/>
            <p:cNvGrpSpPr/>
            <p:nvPr/>
          </p:nvGrpSpPr>
          <p:grpSpPr>
            <a:xfrm>
              <a:off x="2656089" y="2395063"/>
              <a:ext cx="584048" cy="589248"/>
              <a:chOff x="2885248" y="1508265"/>
              <a:chExt cx="391152" cy="394635"/>
            </a:xfrm>
          </p:grpSpPr>
          <p:sp>
            <p:nvSpPr>
              <p:cNvPr id="74" name="Freeform 42"/>
              <p:cNvSpPr>
                <a:spLocks noEditPoints="1" noChangeArrowheads="1"/>
              </p:cNvSpPr>
              <p:nvPr/>
            </p:nvSpPr>
            <p:spPr bwMode="auto">
              <a:xfrm>
                <a:off x="2885248" y="1508265"/>
                <a:ext cx="391152" cy="394635"/>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75" name="Freeform 43"/>
              <p:cNvSpPr>
                <a:spLocks noChangeArrowheads="1"/>
              </p:cNvSpPr>
              <p:nvPr/>
            </p:nvSpPr>
            <p:spPr bwMode="auto">
              <a:xfrm>
                <a:off x="2989718" y="1603270"/>
                <a:ext cx="136053" cy="194881"/>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grpSp>
        <p:nvGrpSpPr>
          <p:cNvPr id="3" name="组合 2"/>
          <p:cNvGrpSpPr/>
          <p:nvPr/>
        </p:nvGrpSpPr>
        <p:grpSpPr>
          <a:xfrm>
            <a:off x="4076216" y="1472933"/>
            <a:ext cx="1379862" cy="1380361"/>
            <a:chOff x="4781914" y="1872580"/>
            <a:chExt cx="1686798" cy="1687408"/>
          </a:xfrm>
        </p:grpSpPr>
        <p:grpSp>
          <p:nvGrpSpPr>
            <p:cNvPr id="14" name="组合 13"/>
            <p:cNvGrpSpPr/>
            <p:nvPr/>
          </p:nvGrpSpPr>
          <p:grpSpPr>
            <a:xfrm>
              <a:off x="4781914" y="1872580"/>
              <a:ext cx="1686798" cy="1687408"/>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椭圆 15"/>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2" name="组合 111"/>
            <p:cNvGrpSpPr/>
            <p:nvPr/>
          </p:nvGrpSpPr>
          <p:grpSpPr>
            <a:xfrm>
              <a:off x="5335816" y="2401324"/>
              <a:ext cx="711677" cy="620265"/>
              <a:chOff x="5263769" y="1554660"/>
              <a:chExt cx="379547" cy="330796"/>
            </a:xfrm>
          </p:grpSpPr>
          <p:sp>
            <p:nvSpPr>
              <p:cNvPr id="77" name="Freeform 110"/>
              <p:cNvSpPr>
                <a:spLocks noChangeArrowheads="1"/>
              </p:cNvSpPr>
              <p:nvPr/>
            </p:nvSpPr>
            <p:spPr bwMode="auto">
              <a:xfrm>
                <a:off x="5516800" y="1654385"/>
                <a:ext cx="99754" cy="99726"/>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78" name="Freeform 111"/>
              <p:cNvSpPr>
                <a:spLocks noChangeArrowheads="1"/>
              </p:cNvSpPr>
              <p:nvPr/>
            </p:nvSpPr>
            <p:spPr bwMode="auto">
              <a:xfrm>
                <a:off x="5494902" y="1627629"/>
                <a:ext cx="107051" cy="111887"/>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79" name="Freeform 112"/>
              <p:cNvSpPr>
                <a:spLocks noChangeArrowheads="1"/>
              </p:cNvSpPr>
              <p:nvPr/>
            </p:nvSpPr>
            <p:spPr bwMode="auto">
              <a:xfrm>
                <a:off x="5475438" y="1613035"/>
                <a:ext cx="102186" cy="102158"/>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0" name="Freeform 113"/>
              <p:cNvSpPr>
                <a:spLocks noChangeArrowheads="1"/>
              </p:cNvSpPr>
              <p:nvPr/>
            </p:nvSpPr>
            <p:spPr bwMode="auto">
              <a:xfrm>
                <a:off x="5448676" y="1712761"/>
                <a:ext cx="68124" cy="68105"/>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1" name="Freeform 114"/>
              <p:cNvSpPr>
                <a:spLocks noChangeArrowheads="1"/>
              </p:cNvSpPr>
              <p:nvPr/>
            </p:nvSpPr>
            <p:spPr bwMode="auto">
              <a:xfrm>
                <a:off x="5431645" y="1768704"/>
                <a:ext cx="34062" cy="31621"/>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2" name="Freeform 115"/>
              <p:cNvSpPr>
                <a:spLocks noChangeArrowheads="1"/>
              </p:cNvSpPr>
              <p:nvPr/>
            </p:nvSpPr>
            <p:spPr bwMode="auto">
              <a:xfrm>
                <a:off x="5575192" y="1588713"/>
                <a:ext cx="68124" cy="68105"/>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3" name="Freeform 116"/>
              <p:cNvSpPr>
                <a:spLocks noChangeArrowheads="1"/>
              </p:cNvSpPr>
              <p:nvPr/>
            </p:nvSpPr>
            <p:spPr bwMode="auto">
              <a:xfrm>
                <a:off x="5263769" y="1554660"/>
                <a:ext cx="272495" cy="33079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4" name="Rectangle 117"/>
              <p:cNvSpPr>
                <a:spLocks noChangeArrowheads="1"/>
              </p:cNvSpPr>
              <p:nvPr/>
            </p:nvSpPr>
            <p:spPr bwMode="auto">
              <a:xfrm>
                <a:off x="5312429" y="1666547"/>
                <a:ext cx="107051" cy="17027"/>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5" name="Rectangle 118"/>
              <p:cNvSpPr>
                <a:spLocks noChangeArrowheads="1"/>
              </p:cNvSpPr>
              <p:nvPr/>
            </p:nvSpPr>
            <p:spPr bwMode="auto">
              <a:xfrm>
                <a:off x="5312429" y="1705464"/>
                <a:ext cx="107051" cy="17027"/>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6" name="Rectangle 119"/>
              <p:cNvSpPr>
                <a:spLocks noChangeArrowheads="1"/>
              </p:cNvSpPr>
              <p:nvPr/>
            </p:nvSpPr>
            <p:spPr bwMode="auto">
              <a:xfrm>
                <a:off x="5312429" y="1749246"/>
                <a:ext cx="107051" cy="145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87" name="Rectangle 120"/>
              <p:cNvSpPr>
                <a:spLocks noChangeArrowheads="1"/>
              </p:cNvSpPr>
              <p:nvPr/>
            </p:nvSpPr>
            <p:spPr bwMode="auto">
              <a:xfrm>
                <a:off x="5312429" y="1790596"/>
                <a:ext cx="107051" cy="17027"/>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grpSp>
        <p:nvGrpSpPr>
          <p:cNvPr id="12" name="组合 11"/>
          <p:cNvGrpSpPr/>
          <p:nvPr/>
        </p:nvGrpSpPr>
        <p:grpSpPr>
          <a:xfrm>
            <a:off x="8325564" y="1472933"/>
            <a:ext cx="1379862" cy="1380361"/>
            <a:chOff x="9976487" y="1872580"/>
            <a:chExt cx="1686798" cy="1687408"/>
          </a:xfrm>
        </p:grpSpPr>
        <p:grpSp>
          <p:nvGrpSpPr>
            <p:cNvPr id="30" name="组合 29"/>
            <p:cNvGrpSpPr/>
            <p:nvPr/>
          </p:nvGrpSpPr>
          <p:grpSpPr>
            <a:xfrm>
              <a:off x="9976487" y="1872580"/>
              <a:ext cx="1686798" cy="1687408"/>
              <a:chOff x="4345444" y="2542859"/>
              <a:chExt cx="1810550" cy="1811205"/>
            </a:xfrm>
          </p:grpSpPr>
          <p:grpSp>
            <p:nvGrpSpPr>
              <p:cNvPr id="31" name="组合 3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3" name="同心圆 3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2" name="椭圆 31"/>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10405129" y="2280188"/>
              <a:ext cx="820680" cy="812962"/>
              <a:chOff x="9364954" y="1516098"/>
              <a:chExt cx="370262" cy="366780"/>
            </a:xfrm>
          </p:grpSpPr>
          <p:sp>
            <p:nvSpPr>
              <p:cNvPr id="89" name="Freeform 150"/>
              <p:cNvSpPr>
                <a:spLocks noEditPoints="1" noChangeArrowheads="1"/>
              </p:cNvSpPr>
              <p:nvPr/>
            </p:nvSpPr>
            <p:spPr bwMode="auto">
              <a:xfrm>
                <a:off x="9364954" y="1516098"/>
                <a:ext cx="370262" cy="366780"/>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0" name="Rectangle 151"/>
              <p:cNvSpPr>
                <a:spLocks noChangeArrowheads="1"/>
              </p:cNvSpPr>
              <p:nvPr/>
            </p:nvSpPr>
            <p:spPr bwMode="auto">
              <a:xfrm>
                <a:off x="9506239" y="1780859"/>
                <a:ext cx="21924" cy="412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1" name="Rectangle 152"/>
              <p:cNvSpPr>
                <a:spLocks noChangeArrowheads="1"/>
              </p:cNvSpPr>
              <p:nvPr/>
            </p:nvSpPr>
            <p:spPr bwMode="auto">
              <a:xfrm>
                <a:off x="9540342" y="1780859"/>
                <a:ext cx="19487" cy="412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2" name="Rectangle 153"/>
              <p:cNvSpPr>
                <a:spLocks noChangeArrowheads="1"/>
              </p:cNvSpPr>
              <p:nvPr/>
            </p:nvSpPr>
            <p:spPr bwMode="auto">
              <a:xfrm>
                <a:off x="9574445" y="1780859"/>
                <a:ext cx="19487" cy="41294"/>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3" name="Freeform 154"/>
              <p:cNvSpPr>
                <a:spLocks noChangeArrowheads="1"/>
              </p:cNvSpPr>
              <p:nvPr/>
            </p:nvSpPr>
            <p:spPr bwMode="auto">
              <a:xfrm>
                <a:off x="9479444" y="1620544"/>
                <a:ext cx="80387" cy="82586"/>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4" name="Freeform 155"/>
              <p:cNvSpPr>
                <a:spLocks noChangeArrowheads="1"/>
              </p:cNvSpPr>
              <p:nvPr/>
            </p:nvSpPr>
            <p:spPr bwMode="auto">
              <a:xfrm>
                <a:off x="9430725" y="1780859"/>
                <a:ext cx="21924" cy="19432"/>
              </a:xfrm>
              <a:custGeom>
                <a:avLst/>
                <a:gdLst>
                  <a:gd name="T0" fmla="*/ 0 w 9"/>
                  <a:gd name="T1" fmla="*/ 14974 h 8"/>
                  <a:gd name="T2" fmla="*/ 7488 w 9"/>
                  <a:gd name="T3" fmla="*/ 19966 h 8"/>
                  <a:gd name="T4" fmla="*/ 22463 w 9"/>
                  <a:gd name="T5" fmla="*/ 2496 h 8"/>
                  <a:gd name="T6" fmla="*/ 17471 w 9"/>
                  <a:gd name="T7" fmla="*/ 0 h 8"/>
                  <a:gd name="T8" fmla="*/ 0 w 9"/>
                  <a:gd name="T9" fmla="*/ 14974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5" name="Freeform 156"/>
              <p:cNvSpPr>
                <a:spLocks noChangeArrowheads="1"/>
              </p:cNvSpPr>
              <p:nvPr/>
            </p:nvSpPr>
            <p:spPr bwMode="auto">
              <a:xfrm>
                <a:off x="9411238" y="1737137"/>
                <a:ext cx="26796" cy="14574"/>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6" name="Freeform 157"/>
              <p:cNvSpPr>
                <a:spLocks noChangeArrowheads="1"/>
              </p:cNvSpPr>
              <p:nvPr/>
            </p:nvSpPr>
            <p:spPr bwMode="auto">
              <a:xfrm>
                <a:off x="9442904" y="1588969"/>
                <a:ext cx="19487" cy="21862"/>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7" name="Freeform 158"/>
              <p:cNvSpPr>
                <a:spLocks noChangeArrowheads="1"/>
              </p:cNvSpPr>
              <p:nvPr/>
            </p:nvSpPr>
            <p:spPr bwMode="auto">
              <a:xfrm>
                <a:off x="9413673" y="1637548"/>
                <a:ext cx="26796" cy="12146"/>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8" name="Rectangle 159"/>
              <p:cNvSpPr>
                <a:spLocks noChangeArrowheads="1"/>
              </p:cNvSpPr>
              <p:nvPr/>
            </p:nvSpPr>
            <p:spPr bwMode="auto">
              <a:xfrm>
                <a:off x="9547650" y="1550104"/>
                <a:ext cx="7308" cy="21862"/>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99" name="Freeform 160"/>
              <p:cNvSpPr>
                <a:spLocks noChangeArrowheads="1"/>
              </p:cNvSpPr>
              <p:nvPr/>
            </p:nvSpPr>
            <p:spPr bwMode="auto">
              <a:xfrm>
                <a:off x="9481879" y="1559820"/>
                <a:ext cx="17052" cy="21862"/>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0" name="Freeform 161"/>
              <p:cNvSpPr>
                <a:spLocks noChangeArrowheads="1"/>
              </p:cNvSpPr>
              <p:nvPr/>
            </p:nvSpPr>
            <p:spPr bwMode="auto">
              <a:xfrm>
                <a:off x="9593932" y="1559820"/>
                <a:ext cx="12181" cy="26719"/>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1" name="Freeform 162"/>
              <p:cNvSpPr>
                <a:spLocks noChangeArrowheads="1"/>
              </p:cNvSpPr>
              <p:nvPr/>
            </p:nvSpPr>
            <p:spPr bwMode="auto">
              <a:xfrm>
                <a:off x="9635344" y="1780859"/>
                <a:ext cx="21924" cy="19432"/>
              </a:xfrm>
              <a:custGeom>
                <a:avLst/>
                <a:gdLst>
                  <a:gd name="T0" fmla="*/ 0 w 9"/>
                  <a:gd name="T1" fmla="*/ 2496 h 8"/>
                  <a:gd name="T2" fmla="*/ 19967 w 9"/>
                  <a:gd name="T3" fmla="*/ 19966 h 8"/>
                  <a:gd name="T4" fmla="*/ 22463 w 9"/>
                  <a:gd name="T5" fmla="*/ 14974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2" name="Freeform 163"/>
              <p:cNvSpPr>
                <a:spLocks noChangeArrowheads="1"/>
              </p:cNvSpPr>
              <p:nvPr/>
            </p:nvSpPr>
            <p:spPr bwMode="auto">
              <a:xfrm>
                <a:off x="9662138" y="1737137"/>
                <a:ext cx="24360" cy="14574"/>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3" name="Freeform 164"/>
              <p:cNvSpPr>
                <a:spLocks noChangeArrowheads="1"/>
              </p:cNvSpPr>
              <p:nvPr/>
            </p:nvSpPr>
            <p:spPr bwMode="auto">
              <a:xfrm>
                <a:off x="9632907" y="1588969"/>
                <a:ext cx="21924" cy="21862"/>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4" name="Freeform 165"/>
              <p:cNvSpPr>
                <a:spLocks noChangeArrowheads="1"/>
              </p:cNvSpPr>
              <p:nvPr/>
            </p:nvSpPr>
            <p:spPr bwMode="auto">
              <a:xfrm>
                <a:off x="9657266" y="1637548"/>
                <a:ext cx="26796" cy="12146"/>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5" name="Rectangle 166"/>
              <p:cNvSpPr>
                <a:spLocks noChangeArrowheads="1"/>
              </p:cNvSpPr>
              <p:nvPr/>
            </p:nvSpPr>
            <p:spPr bwMode="auto">
              <a:xfrm>
                <a:off x="9403929" y="1686128"/>
                <a:ext cx="24360" cy="7288"/>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6" name="Rectangle 167"/>
              <p:cNvSpPr>
                <a:spLocks noChangeArrowheads="1"/>
              </p:cNvSpPr>
              <p:nvPr/>
            </p:nvSpPr>
            <p:spPr bwMode="auto">
              <a:xfrm>
                <a:off x="9674318" y="1688557"/>
                <a:ext cx="26796" cy="7288"/>
              </a:xfrm>
              <a:prstGeom prst="rect">
                <a:avLst/>
              </a:pr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grpSp>
        <p:nvGrpSpPr>
          <p:cNvPr id="11" name="组合 10"/>
          <p:cNvGrpSpPr/>
          <p:nvPr/>
        </p:nvGrpSpPr>
        <p:grpSpPr>
          <a:xfrm>
            <a:off x="6263884" y="1472933"/>
            <a:ext cx="1379862" cy="1380361"/>
            <a:chOff x="7456207" y="1872580"/>
            <a:chExt cx="1686798" cy="1687408"/>
          </a:xfrm>
        </p:grpSpPr>
        <p:grpSp>
          <p:nvGrpSpPr>
            <p:cNvPr id="22" name="组合 21"/>
            <p:cNvGrpSpPr/>
            <p:nvPr/>
          </p:nvGrpSpPr>
          <p:grpSpPr>
            <a:xfrm>
              <a:off x="7456207" y="1872580"/>
              <a:ext cx="1686798" cy="1687408"/>
              <a:chOff x="4345444" y="2542859"/>
              <a:chExt cx="1810550" cy="1811205"/>
            </a:xfrm>
          </p:grpSpPr>
          <p:grpSp>
            <p:nvGrpSpPr>
              <p:cNvPr id="23" name="组合 2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5" name="同心圆 2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6" name="椭圆 2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 name="椭圆 23"/>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1" name="组合 110"/>
            <p:cNvGrpSpPr/>
            <p:nvPr/>
          </p:nvGrpSpPr>
          <p:grpSpPr>
            <a:xfrm>
              <a:off x="8084356" y="2442675"/>
              <a:ext cx="487381" cy="632430"/>
              <a:chOff x="7410688" y="1563805"/>
              <a:chExt cx="292497" cy="379547"/>
            </a:xfrm>
          </p:grpSpPr>
          <p:sp>
            <p:nvSpPr>
              <p:cNvPr id="108" name="Freeform 170"/>
              <p:cNvSpPr>
                <a:spLocks noChangeArrowheads="1"/>
              </p:cNvSpPr>
              <p:nvPr/>
            </p:nvSpPr>
            <p:spPr bwMode="auto">
              <a:xfrm>
                <a:off x="7410688" y="1673290"/>
                <a:ext cx="292497" cy="27006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sp>
            <p:nvSpPr>
              <p:cNvPr id="109" name="Freeform 171"/>
              <p:cNvSpPr>
                <a:spLocks noChangeArrowheads="1"/>
              </p:cNvSpPr>
              <p:nvPr/>
            </p:nvSpPr>
            <p:spPr bwMode="auto">
              <a:xfrm>
                <a:off x="7410688" y="1563805"/>
                <a:ext cx="292497" cy="92454"/>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solidFill>
              <a:ln w="9525">
                <a:noFill/>
                <a:miter lim="800000"/>
                <a:headEnd/>
                <a:tailEnd/>
              </a:ln>
            </p:spPr>
            <p:txBody>
              <a:bodyPr/>
              <a:lstStyle/>
              <a:p>
                <a:pPr algn="l"/>
                <a:endParaRPr lang="zh-CN" altLang="en-US">
                  <a:solidFill>
                    <a:srgbClr val="F2F2F2"/>
                  </a:solidFill>
                  <a:latin typeface="+mn-lt"/>
                  <a:ea typeface="+mn-ea"/>
                  <a:cs typeface="+mn-ea"/>
                  <a:sym typeface="+mn-lt"/>
                </a:endParaRPr>
              </a:p>
            </p:txBody>
          </p:sp>
        </p:grpSp>
      </p:grpSp>
      <p:sp>
        <p:nvSpPr>
          <p:cNvPr id="114" name="矩形 30"/>
          <p:cNvSpPr>
            <a:spLocks noChangeArrowheads="1"/>
          </p:cNvSpPr>
          <p:nvPr/>
        </p:nvSpPr>
        <p:spPr bwMode="auto">
          <a:xfrm>
            <a:off x="3707162" y="5464423"/>
            <a:ext cx="4814413" cy="415805"/>
          </a:xfrm>
          <a:prstGeom prst="rect">
            <a:avLst/>
          </a:prstGeom>
          <a:noFill/>
          <a:ln w="9525">
            <a:noFill/>
            <a:miter lim="800000"/>
            <a:headEnd/>
            <a:tailEnd/>
          </a:ln>
        </p:spPr>
        <p:txBody>
          <a:bodyPr wrap="square" lIns="42405" tIns="21202" rIns="42405" bIns="21202">
            <a:spAutoFit/>
          </a:bodyPr>
          <a:lstStyle/>
          <a:p>
            <a:pPr lvl="0" algn="ctr">
              <a:lnSpc>
                <a:spcPct val="130000"/>
              </a:lnSpc>
            </a:pPr>
            <a:r>
              <a:rPr lang="zh-CN" altLang="en-US" sz="981" dirty="0">
                <a:solidFill>
                  <a:schemeClr val="tx1">
                    <a:lumMod val="50000"/>
                    <a:lumOff val="50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a:t>
            </a:r>
          </a:p>
        </p:txBody>
      </p:sp>
      <p:sp>
        <p:nvSpPr>
          <p:cNvPr id="115" name="丁字箭头 114"/>
          <p:cNvSpPr/>
          <p:nvPr/>
        </p:nvSpPr>
        <p:spPr>
          <a:xfrm flipV="1">
            <a:off x="2464819" y="5125052"/>
            <a:ext cx="6899278" cy="251102"/>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7675" tIns="18839" rIns="37675" bIns="18839" rtlCol="0" anchor="ctr"/>
          <a:lstStyle/>
          <a:p>
            <a:pPr algn="ctr"/>
            <a:endParaRPr lang="zh-CN" altLang="en-US">
              <a:cs typeface="+mn-ea"/>
              <a:sym typeface="+mn-lt"/>
            </a:endParaRPr>
          </a:p>
        </p:txBody>
      </p:sp>
      <p:grpSp>
        <p:nvGrpSpPr>
          <p:cNvPr id="107" name="组合 106">
            <a:extLst>
              <a:ext uri="{FF2B5EF4-FFF2-40B4-BE49-F238E27FC236}">
                <a16:creationId xmlns:a16="http://schemas.microsoft.com/office/drawing/2014/main" id="{F1FA9BDD-4695-49DF-B7A1-EDB54A097FA5}"/>
              </a:ext>
            </a:extLst>
          </p:cNvPr>
          <p:cNvGrpSpPr/>
          <p:nvPr/>
        </p:nvGrpSpPr>
        <p:grpSpPr>
          <a:xfrm>
            <a:off x="559133" y="247213"/>
            <a:ext cx="8243992" cy="694634"/>
            <a:chOff x="889605" y="251299"/>
            <a:chExt cx="6545512" cy="551521"/>
          </a:xfrm>
        </p:grpSpPr>
        <p:sp>
          <p:nvSpPr>
            <p:cNvPr id="116" name="矩形 3">
              <a:extLst>
                <a:ext uri="{FF2B5EF4-FFF2-40B4-BE49-F238E27FC236}">
                  <a16:creationId xmlns:a16="http://schemas.microsoft.com/office/drawing/2014/main" id="{D08B855B-8B97-4F21-97AB-37B3EFEA2595}"/>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17" name="组合 116">
              <a:extLst>
                <a:ext uri="{FF2B5EF4-FFF2-40B4-BE49-F238E27FC236}">
                  <a16:creationId xmlns:a16="http://schemas.microsoft.com/office/drawing/2014/main" id="{D1691BF1-D560-4A45-BC44-D2EB1CF4E4B5}"/>
                </a:ext>
              </a:extLst>
            </p:cNvPr>
            <p:cNvGrpSpPr/>
            <p:nvPr/>
          </p:nvGrpSpPr>
          <p:grpSpPr>
            <a:xfrm>
              <a:off x="889605" y="515443"/>
              <a:ext cx="6244927" cy="287377"/>
              <a:chOff x="931046" y="425886"/>
              <a:chExt cx="6244927" cy="287377"/>
            </a:xfrm>
          </p:grpSpPr>
          <p:sp>
            <p:nvSpPr>
              <p:cNvPr id="118" name="文本框 31">
                <a:extLst>
                  <a:ext uri="{FF2B5EF4-FFF2-40B4-BE49-F238E27FC236}">
                    <a16:creationId xmlns:a16="http://schemas.microsoft.com/office/drawing/2014/main" id="{6808EA70-08D0-439A-BD29-A08EBC7795A2}"/>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120" name="组合 119">
                <a:extLst>
                  <a:ext uri="{FF2B5EF4-FFF2-40B4-BE49-F238E27FC236}">
                    <a16:creationId xmlns:a16="http://schemas.microsoft.com/office/drawing/2014/main" id="{62C31261-F3C6-405C-9029-68919A690F3B}"/>
                  </a:ext>
                </a:extLst>
              </p:cNvPr>
              <p:cNvGrpSpPr/>
              <p:nvPr/>
            </p:nvGrpSpPr>
            <p:grpSpPr>
              <a:xfrm>
                <a:off x="931046" y="667544"/>
                <a:ext cx="1028125" cy="45719"/>
                <a:chOff x="688893" y="2574256"/>
                <a:chExt cx="7739508" cy="81111"/>
              </a:xfrm>
            </p:grpSpPr>
            <p:sp>
              <p:nvSpPr>
                <p:cNvPr id="121" name="Rectangle 4">
                  <a:extLst>
                    <a:ext uri="{FF2B5EF4-FFF2-40B4-BE49-F238E27FC236}">
                      <a16:creationId xmlns:a16="http://schemas.microsoft.com/office/drawing/2014/main" id="{78CE3393-92E2-4CB1-A0D5-428E1FF93940}"/>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22" name="Rectangle 5">
                  <a:extLst>
                    <a:ext uri="{FF2B5EF4-FFF2-40B4-BE49-F238E27FC236}">
                      <a16:creationId xmlns:a16="http://schemas.microsoft.com/office/drawing/2014/main" id="{DA4A34B5-C067-4A53-B346-98AF48CCEB15}"/>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23" name="Rectangle 6">
                  <a:extLst>
                    <a:ext uri="{FF2B5EF4-FFF2-40B4-BE49-F238E27FC236}">
                      <a16:creationId xmlns:a16="http://schemas.microsoft.com/office/drawing/2014/main" id="{E50EB17A-9046-45B0-8138-D3EF5637C718}"/>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33" name="Rectangle 7">
                  <a:extLst>
                    <a:ext uri="{FF2B5EF4-FFF2-40B4-BE49-F238E27FC236}">
                      <a16:creationId xmlns:a16="http://schemas.microsoft.com/office/drawing/2014/main" id="{C0A9A15F-CF23-4CFE-B470-31C05E7F4736}"/>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34" name="Rectangle 8">
                  <a:extLst>
                    <a:ext uri="{FF2B5EF4-FFF2-40B4-BE49-F238E27FC236}">
                      <a16:creationId xmlns:a16="http://schemas.microsoft.com/office/drawing/2014/main" id="{2513D9BB-6FED-47F8-B902-A9D4EA2FDA0C}"/>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84783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773532" y="1555897"/>
            <a:ext cx="4104004" cy="1079548"/>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sp>
          <p:nvSpPr>
            <p:cNvPr id="36" name="圆角矩形 35"/>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grpSp>
        <p:nvGrpSpPr>
          <p:cNvPr id="37" name="组合 36"/>
          <p:cNvGrpSpPr/>
          <p:nvPr/>
        </p:nvGrpSpPr>
        <p:grpSpPr>
          <a:xfrm>
            <a:off x="3135408" y="2295194"/>
            <a:ext cx="1266671" cy="2495296"/>
            <a:chOff x="2210594" y="1810545"/>
            <a:chExt cx="1005703" cy="1981199"/>
          </a:xfrm>
        </p:grpSpPr>
        <p:cxnSp>
          <p:nvCxnSpPr>
            <p:cNvPr id="38" name="直接连接符 37"/>
            <p:cNvCxnSpPr/>
            <p:nvPr/>
          </p:nvCxnSpPr>
          <p:spPr>
            <a:xfrm>
              <a:off x="2210594" y="3160810"/>
              <a:ext cx="1005703" cy="630934"/>
            </a:xfrm>
            <a:prstGeom prst="line">
              <a:avLst/>
            </a:prstGeom>
            <a:noFill/>
            <a:ln w="12700" cap="flat" cmpd="sng" algn="ctr">
              <a:solidFill>
                <a:srgbClr val="7F7F7F">
                  <a:lumMod val="75000"/>
                </a:srgbClr>
              </a:solidFill>
              <a:prstDash val="dash"/>
            </a:ln>
            <a:effectLst/>
          </p:spPr>
        </p:cxnSp>
        <p:cxnSp>
          <p:nvCxnSpPr>
            <p:cNvPr id="39" name="直接连接符 38"/>
            <p:cNvCxnSpPr/>
            <p:nvPr/>
          </p:nvCxnSpPr>
          <p:spPr>
            <a:xfrm flipV="1">
              <a:off x="2346670" y="2801144"/>
              <a:ext cx="777103" cy="1"/>
            </a:xfrm>
            <a:prstGeom prst="line">
              <a:avLst/>
            </a:prstGeom>
            <a:noFill/>
            <a:ln w="12700" cap="flat" cmpd="sng" algn="ctr">
              <a:solidFill>
                <a:srgbClr val="7F7F7F">
                  <a:lumMod val="75000"/>
                </a:srgbClr>
              </a:solidFill>
              <a:prstDash val="dash"/>
            </a:ln>
            <a:effectLst/>
          </p:spPr>
        </p:cxnSp>
        <p:cxnSp>
          <p:nvCxnSpPr>
            <p:cNvPr id="40" name="直接连接符 39"/>
            <p:cNvCxnSpPr/>
            <p:nvPr/>
          </p:nvCxnSpPr>
          <p:spPr>
            <a:xfrm flipV="1">
              <a:off x="2210594" y="1810545"/>
              <a:ext cx="943881" cy="581419"/>
            </a:xfrm>
            <a:prstGeom prst="line">
              <a:avLst/>
            </a:prstGeom>
            <a:noFill/>
            <a:ln w="12700" cap="flat" cmpd="sng" algn="ctr">
              <a:solidFill>
                <a:srgbClr val="7F7F7F">
                  <a:lumMod val="75000"/>
                </a:srgbClr>
              </a:solidFill>
              <a:prstDash val="dash"/>
            </a:ln>
            <a:effectLst/>
          </p:spPr>
        </p:cxnSp>
      </p:grpSp>
      <p:grpSp>
        <p:nvGrpSpPr>
          <p:cNvPr id="41" name="组合 40"/>
          <p:cNvGrpSpPr/>
          <p:nvPr/>
        </p:nvGrpSpPr>
        <p:grpSpPr>
          <a:xfrm>
            <a:off x="1406971" y="2477881"/>
            <a:ext cx="2143759" cy="2143754"/>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grpSp>
        <p:nvGrpSpPr>
          <p:cNvPr id="44" name="组合 43"/>
          <p:cNvGrpSpPr/>
          <p:nvPr/>
        </p:nvGrpSpPr>
        <p:grpSpPr>
          <a:xfrm>
            <a:off x="4011346" y="1474994"/>
            <a:ext cx="1186348" cy="118634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grpSp>
        <p:nvGrpSpPr>
          <p:cNvPr id="47" name="组合 46"/>
          <p:cNvGrpSpPr/>
          <p:nvPr/>
        </p:nvGrpSpPr>
        <p:grpSpPr>
          <a:xfrm>
            <a:off x="4011346" y="2972172"/>
            <a:ext cx="1186348" cy="1186344"/>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grpSp>
        <p:nvGrpSpPr>
          <p:cNvPr id="50" name="组合 49"/>
          <p:cNvGrpSpPr/>
          <p:nvPr/>
        </p:nvGrpSpPr>
        <p:grpSpPr>
          <a:xfrm>
            <a:off x="4011346" y="4411766"/>
            <a:ext cx="1186348" cy="118634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sp>
        <p:nvSpPr>
          <p:cNvPr id="53" name="文本框 37"/>
          <p:cNvSpPr>
            <a:spLocks noChangeArrowheads="1"/>
          </p:cNvSpPr>
          <p:nvPr/>
        </p:nvSpPr>
        <p:spPr bwMode="auto">
          <a:xfrm>
            <a:off x="1982563" y="3033286"/>
            <a:ext cx="992579" cy="106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151707" fontAlgn="auto">
              <a:spcBef>
                <a:spcPct val="0"/>
              </a:spcBef>
              <a:spcAft>
                <a:spcPts val="0"/>
              </a:spcAft>
              <a:buNone/>
              <a:defRPr/>
            </a:pPr>
            <a:r>
              <a:rPr lang="zh-CN" altLang="en-US" sz="3148" b="1" kern="0" dirty="0">
                <a:solidFill>
                  <a:srgbClr val="0070C0"/>
                </a:solidFill>
                <a:latin typeface="+mn-lt"/>
                <a:ea typeface="+mn-ea"/>
                <a:cs typeface="+mn-ea"/>
                <a:sym typeface="+mn-lt"/>
              </a:rPr>
              <a:t>工作</a:t>
            </a:r>
            <a:endParaRPr lang="en-US" altLang="zh-CN" sz="3148" b="1" kern="0" dirty="0">
              <a:solidFill>
                <a:srgbClr val="0070C0"/>
              </a:solidFill>
              <a:latin typeface="+mn-lt"/>
              <a:ea typeface="+mn-ea"/>
              <a:cs typeface="+mn-ea"/>
              <a:sym typeface="+mn-lt"/>
            </a:endParaRPr>
          </a:p>
          <a:p>
            <a:pPr algn="ctr" defTabSz="1151707" fontAlgn="auto">
              <a:spcBef>
                <a:spcPct val="0"/>
              </a:spcBef>
              <a:spcAft>
                <a:spcPts val="0"/>
              </a:spcAft>
              <a:buNone/>
              <a:defRPr/>
            </a:pPr>
            <a:r>
              <a:rPr lang="zh-CN" altLang="en-US" sz="3148" b="1" kern="0" dirty="0">
                <a:solidFill>
                  <a:srgbClr val="0070C0"/>
                </a:solidFill>
                <a:latin typeface="+mn-lt"/>
                <a:ea typeface="+mn-ea"/>
                <a:cs typeface="+mn-ea"/>
                <a:sym typeface="+mn-lt"/>
              </a:rPr>
              <a:t>概述</a:t>
            </a:r>
          </a:p>
        </p:txBody>
      </p:sp>
      <p:sp>
        <p:nvSpPr>
          <p:cNvPr id="54" name="文本框 37"/>
          <p:cNvSpPr>
            <a:spLocks noChangeArrowheads="1"/>
          </p:cNvSpPr>
          <p:nvPr/>
        </p:nvSpPr>
        <p:spPr bwMode="auto">
          <a:xfrm>
            <a:off x="4318224" y="1719356"/>
            <a:ext cx="572593"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151707" fontAlgn="auto">
              <a:spcBef>
                <a:spcPct val="0"/>
              </a:spcBef>
              <a:spcAft>
                <a:spcPts val="0"/>
              </a:spcAft>
              <a:buNone/>
              <a:defRPr/>
            </a:pPr>
            <a:r>
              <a:rPr lang="zh-CN" altLang="en-US" sz="1512" kern="0" dirty="0">
                <a:solidFill>
                  <a:srgbClr val="0070C0"/>
                </a:solidFill>
                <a:latin typeface="+mn-lt"/>
                <a:ea typeface="+mn-ea"/>
                <a:cs typeface="+mn-ea"/>
                <a:sym typeface="+mn-lt"/>
              </a:rPr>
              <a:t>文字</a:t>
            </a:r>
            <a:endParaRPr lang="en-US" altLang="zh-CN" sz="1512" kern="0" dirty="0">
              <a:solidFill>
                <a:srgbClr val="0070C0"/>
              </a:solidFill>
              <a:latin typeface="+mn-lt"/>
              <a:ea typeface="+mn-ea"/>
              <a:cs typeface="+mn-ea"/>
              <a:sym typeface="+mn-lt"/>
            </a:endParaRPr>
          </a:p>
          <a:p>
            <a:pPr algn="ctr" defTabSz="1151707" fontAlgn="auto">
              <a:spcBef>
                <a:spcPct val="0"/>
              </a:spcBef>
              <a:spcAft>
                <a:spcPts val="0"/>
              </a:spcAft>
              <a:buNone/>
              <a:defRPr/>
            </a:pPr>
            <a:r>
              <a:rPr lang="zh-CN" altLang="en-US" sz="1512" kern="0" dirty="0">
                <a:solidFill>
                  <a:srgbClr val="0070C0"/>
                </a:solidFill>
                <a:latin typeface="+mn-lt"/>
                <a:ea typeface="+mn-ea"/>
                <a:cs typeface="+mn-ea"/>
                <a:sym typeface="+mn-lt"/>
              </a:rPr>
              <a:t>内容</a:t>
            </a:r>
          </a:p>
        </p:txBody>
      </p:sp>
      <p:sp>
        <p:nvSpPr>
          <p:cNvPr id="55" name="文本框 37"/>
          <p:cNvSpPr>
            <a:spLocks noChangeArrowheads="1"/>
          </p:cNvSpPr>
          <p:nvPr/>
        </p:nvSpPr>
        <p:spPr bwMode="auto">
          <a:xfrm>
            <a:off x="4318224" y="3262921"/>
            <a:ext cx="572593"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151707" fontAlgn="auto">
              <a:spcBef>
                <a:spcPct val="0"/>
              </a:spcBef>
              <a:spcAft>
                <a:spcPts val="0"/>
              </a:spcAft>
              <a:buNone/>
              <a:defRPr/>
            </a:pPr>
            <a:r>
              <a:rPr lang="zh-CN" altLang="en-US" sz="1512" kern="0" dirty="0">
                <a:solidFill>
                  <a:srgbClr val="0070C0"/>
                </a:solidFill>
                <a:latin typeface="+mn-lt"/>
                <a:ea typeface="+mn-ea"/>
                <a:cs typeface="+mn-ea"/>
                <a:sym typeface="+mn-lt"/>
              </a:rPr>
              <a:t>文字</a:t>
            </a:r>
            <a:endParaRPr lang="en-US" altLang="zh-CN" sz="1512" kern="0" dirty="0">
              <a:solidFill>
                <a:srgbClr val="0070C0"/>
              </a:solidFill>
              <a:latin typeface="+mn-lt"/>
              <a:ea typeface="+mn-ea"/>
              <a:cs typeface="+mn-ea"/>
              <a:sym typeface="+mn-lt"/>
            </a:endParaRPr>
          </a:p>
          <a:p>
            <a:pPr algn="ctr" defTabSz="1151707" fontAlgn="auto">
              <a:spcBef>
                <a:spcPct val="0"/>
              </a:spcBef>
              <a:spcAft>
                <a:spcPts val="0"/>
              </a:spcAft>
              <a:buNone/>
              <a:defRPr/>
            </a:pPr>
            <a:r>
              <a:rPr lang="zh-CN" altLang="en-US" sz="1512" kern="0" dirty="0">
                <a:solidFill>
                  <a:srgbClr val="0070C0"/>
                </a:solidFill>
                <a:latin typeface="+mn-lt"/>
                <a:ea typeface="+mn-ea"/>
                <a:cs typeface="+mn-ea"/>
                <a:sym typeface="+mn-lt"/>
              </a:rPr>
              <a:t>内容</a:t>
            </a:r>
          </a:p>
        </p:txBody>
      </p:sp>
      <p:sp>
        <p:nvSpPr>
          <p:cNvPr id="56" name="文本框 37"/>
          <p:cNvSpPr>
            <a:spLocks noChangeArrowheads="1"/>
          </p:cNvSpPr>
          <p:nvPr/>
        </p:nvSpPr>
        <p:spPr bwMode="auto">
          <a:xfrm>
            <a:off x="4318224" y="4710513"/>
            <a:ext cx="572593" cy="55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151707" fontAlgn="auto">
              <a:spcBef>
                <a:spcPct val="0"/>
              </a:spcBef>
              <a:spcAft>
                <a:spcPts val="0"/>
              </a:spcAft>
              <a:buNone/>
              <a:defRPr/>
            </a:pPr>
            <a:r>
              <a:rPr lang="zh-CN" altLang="en-US" sz="1512" kern="0" dirty="0">
                <a:solidFill>
                  <a:srgbClr val="0070C0"/>
                </a:solidFill>
                <a:latin typeface="+mn-lt"/>
                <a:ea typeface="+mn-ea"/>
                <a:cs typeface="+mn-ea"/>
                <a:sym typeface="+mn-lt"/>
              </a:rPr>
              <a:t>文字</a:t>
            </a:r>
            <a:endParaRPr lang="en-US" altLang="zh-CN" sz="1512" kern="0" dirty="0">
              <a:solidFill>
                <a:srgbClr val="0070C0"/>
              </a:solidFill>
              <a:latin typeface="+mn-lt"/>
              <a:ea typeface="+mn-ea"/>
              <a:cs typeface="+mn-ea"/>
              <a:sym typeface="+mn-lt"/>
            </a:endParaRPr>
          </a:p>
          <a:p>
            <a:pPr algn="ctr" defTabSz="1151707" fontAlgn="auto">
              <a:spcBef>
                <a:spcPct val="0"/>
              </a:spcBef>
              <a:spcAft>
                <a:spcPts val="0"/>
              </a:spcAft>
              <a:buNone/>
              <a:defRPr/>
            </a:pPr>
            <a:r>
              <a:rPr lang="zh-CN" altLang="en-US" sz="1512" kern="0" dirty="0">
                <a:solidFill>
                  <a:srgbClr val="0070C0"/>
                </a:solidFill>
                <a:latin typeface="+mn-lt"/>
                <a:ea typeface="+mn-ea"/>
                <a:cs typeface="+mn-ea"/>
                <a:sym typeface="+mn-lt"/>
              </a:rPr>
              <a:t>内容</a:t>
            </a:r>
          </a:p>
        </p:txBody>
      </p:sp>
      <p:sp>
        <p:nvSpPr>
          <p:cNvPr id="57" name="文本1"/>
          <p:cNvSpPr>
            <a:spLocks noChangeArrowheads="1"/>
          </p:cNvSpPr>
          <p:nvPr/>
        </p:nvSpPr>
        <p:spPr bwMode="gray">
          <a:xfrm>
            <a:off x="5942645" y="1527409"/>
            <a:ext cx="3901060" cy="1123186"/>
          </a:xfrm>
          <a:prstGeom prst="roundRect">
            <a:avLst>
              <a:gd name="adj" fmla="val 11505"/>
            </a:avLst>
          </a:prstGeom>
          <a:noFill/>
          <a:ln w="28575" cap="flat" cmpd="sng" algn="ctr">
            <a:noFill/>
            <a:prstDash val="solid"/>
          </a:ln>
          <a:effectLst/>
        </p:spPr>
        <p:txBody>
          <a:bodyPr lIns="86387" tIns="43194" rIns="86387" bIns="431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707">
              <a:lnSpc>
                <a:spcPct val="120000"/>
              </a:lnSpc>
              <a:defRPr/>
            </a:pPr>
            <a:r>
              <a:rPr lang="zh-CN" altLang="en-US" sz="1260" dirty="0">
                <a:solidFill>
                  <a:srgbClr val="7F7F7F">
                    <a:lumMod val="75000"/>
                  </a:srgbClr>
                </a:solidFill>
                <a:cs typeface="+mn-ea"/>
                <a:sym typeface="+mn-lt"/>
              </a:rPr>
              <a:t>您的内容打在这里，或者通过复制您的文本后，在此框中选择粘贴，并选择只保留文字。在此录入上述图表的综合描述说明。</a:t>
            </a:r>
            <a:endParaRPr lang="zh-CN" altLang="zh-CN" sz="1260" dirty="0">
              <a:solidFill>
                <a:srgbClr val="7F7F7F">
                  <a:lumMod val="75000"/>
                </a:srgbClr>
              </a:solidFill>
              <a:cs typeface="+mn-ea"/>
              <a:sym typeface="+mn-lt"/>
            </a:endParaRPr>
          </a:p>
        </p:txBody>
      </p:sp>
      <p:grpSp>
        <p:nvGrpSpPr>
          <p:cNvPr id="58" name="组合 57"/>
          <p:cNvGrpSpPr/>
          <p:nvPr/>
        </p:nvGrpSpPr>
        <p:grpSpPr>
          <a:xfrm>
            <a:off x="5773532" y="3023982"/>
            <a:ext cx="4104004" cy="1079548"/>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sp>
          <p:nvSpPr>
            <p:cNvPr id="60" name="圆角矩形 59"/>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sp>
        <p:nvSpPr>
          <p:cNvPr id="61" name="文本1"/>
          <p:cNvSpPr>
            <a:spLocks noChangeArrowheads="1"/>
          </p:cNvSpPr>
          <p:nvPr/>
        </p:nvSpPr>
        <p:spPr bwMode="gray">
          <a:xfrm>
            <a:off x="5942645" y="2995494"/>
            <a:ext cx="3901060" cy="1123186"/>
          </a:xfrm>
          <a:prstGeom prst="roundRect">
            <a:avLst>
              <a:gd name="adj" fmla="val 11505"/>
            </a:avLst>
          </a:prstGeom>
          <a:noFill/>
          <a:ln w="28575" cap="flat" cmpd="sng" algn="ctr">
            <a:noFill/>
            <a:prstDash val="solid"/>
          </a:ln>
          <a:effectLst/>
        </p:spPr>
        <p:txBody>
          <a:bodyPr lIns="86387" tIns="43194" rIns="86387" bIns="431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707">
              <a:lnSpc>
                <a:spcPct val="120000"/>
              </a:lnSpc>
              <a:defRPr/>
            </a:pPr>
            <a:r>
              <a:rPr lang="zh-CN" altLang="en-US" sz="1260" dirty="0">
                <a:solidFill>
                  <a:srgbClr val="7F7F7F">
                    <a:lumMod val="75000"/>
                  </a:srgbClr>
                </a:solidFill>
                <a:cs typeface="+mn-ea"/>
                <a:sym typeface="+mn-lt"/>
              </a:rPr>
              <a:t>您的内容打在这里，或者通过复制您的文本后，在此框中选择粘贴，并选择只保留文字。在此录入上述图表的综合描述说明。</a:t>
            </a:r>
            <a:endParaRPr lang="zh-CN" altLang="zh-CN" sz="1260" dirty="0">
              <a:solidFill>
                <a:srgbClr val="7F7F7F">
                  <a:lumMod val="75000"/>
                </a:srgbClr>
              </a:solidFill>
              <a:cs typeface="+mn-ea"/>
              <a:sym typeface="+mn-lt"/>
            </a:endParaRPr>
          </a:p>
        </p:txBody>
      </p:sp>
      <p:grpSp>
        <p:nvGrpSpPr>
          <p:cNvPr id="62" name="组合 61"/>
          <p:cNvGrpSpPr/>
          <p:nvPr/>
        </p:nvGrpSpPr>
        <p:grpSpPr>
          <a:xfrm>
            <a:off x="5773532" y="4459079"/>
            <a:ext cx="4104004" cy="1079548"/>
            <a:chOff x="4304043" y="1286668"/>
            <a:chExt cx="3837944" cy="2757793"/>
          </a:xfrm>
          <a:effectLst>
            <a:outerShdw blurRad="381000" dist="254000" dir="8100000" algn="tr" rotWithShape="0">
              <a:prstClr val="black">
                <a:alpha val="40000"/>
              </a:prstClr>
            </a:outerShdw>
          </a:effectLst>
        </p:grpSpPr>
        <p:sp>
          <p:nvSpPr>
            <p:cNvPr id="63" name="圆角矩形 6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8575"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sp>
          <p:nvSpPr>
            <p:cNvPr id="64" name="圆角矩形 6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8575" cap="flat" cmpd="sng" algn="ctr">
              <a:noFill/>
              <a:prstDash val="solid"/>
            </a:ln>
            <a:effectLst/>
          </p:spPr>
          <p:txBody>
            <a:bodyPr rtlCol="0"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sp>
        <p:nvSpPr>
          <p:cNvPr id="65" name="文本1"/>
          <p:cNvSpPr>
            <a:spLocks noChangeArrowheads="1"/>
          </p:cNvSpPr>
          <p:nvPr/>
        </p:nvSpPr>
        <p:spPr bwMode="gray">
          <a:xfrm>
            <a:off x="5942645" y="4430592"/>
            <a:ext cx="3901060" cy="1123186"/>
          </a:xfrm>
          <a:prstGeom prst="roundRect">
            <a:avLst>
              <a:gd name="adj" fmla="val 11505"/>
            </a:avLst>
          </a:prstGeom>
          <a:noFill/>
          <a:ln w="28575" cap="flat" cmpd="sng" algn="ctr">
            <a:noFill/>
            <a:prstDash val="solid"/>
          </a:ln>
          <a:effectLst/>
        </p:spPr>
        <p:txBody>
          <a:bodyPr lIns="86387" tIns="43194" rIns="86387" bIns="4319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707">
              <a:lnSpc>
                <a:spcPct val="120000"/>
              </a:lnSpc>
              <a:defRPr/>
            </a:pPr>
            <a:r>
              <a:rPr lang="zh-CN" altLang="en-US" sz="1260" dirty="0">
                <a:solidFill>
                  <a:srgbClr val="7F7F7F">
                    <a:lumMod val="75000"/>
                  </a:srgbClr>
                </a:solidFill>
                <a:cs typeface="+mn-ea"/>
                <a:sym typeface="+mn-lt"/>
              </a:rPr>
              <a:t>您的内容打在这里，或者通过复制您的文本后，在此框中选择粘贴，并选择只保留文字。在此录入上述图表的综合描述说明。</a:t>
            </a:r>
            <a:endParaRPr lang="zh-CN" altLang="zh-CN" sz="1260" dirty="0">
              <a:solidFill>
                <a:srgbClr val="7F7F7F">
                  <a:lumMod val="75000"/>
                </a:srgbClr>
              </a:solidFill>
              <a:cs typeface="+mn-ea"/>
              <a:sym typeface="+mn-lt"/>
            </a:endParaRPr>
          </a:p>
        </p:txBody>
      </p:sp>
      <p:grpSp>
        <p:nvGrpSpPr>
          <p:cNvPr id="73" name="组合 72">
            <a:extLst>
              <a:ext uri="{FF2B5EF4-FFF2-40B4-BE49-F238E27FC236}">
                <a16:creationId xmlns:a16="http://schemas.microsoft.com/office/drawing/2014/main" id="{16E68141-9692-40A6-819D-1C1C56023363}"/>
              </a:ext>
            </a:extLst>
          </p:cNvPr>
          <p:cNvGrpSpPr/>
          <p:nvPr/>
        </p:nvGrpSpPr>
        <p:grpSpPr>
          <a:xfrm>
            <a:off x="559133" y="247213"/>
            <a:ext cx="8243992" cy="694634"/>
            <a:chOff x="889605" y="251299"/>
            <a:chExt cx="6545512" cy="551521"/>
          </a:xfrm>
        </p:grpSpPr>
        <p:sp>
          <p:nvSpPr>
            <p:cNvPr id="77" name="矩形 3">
              <a:extLst>
                <a:ext uri="{FF2B5EF4-FFF2-40B4-BE49-F238E27FC236}">
                  <a16:creationId xmlns:a16="http://schemas.microsoft.com/office/drawing/2014/main" id="{92520121-8E61-4717-AFFE-38B117F16A38}"/>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78" name="组合 77">
              <a:extLst>
                <a:ext uri="{FF2B5EF4-FFF2-40B4-BE49-F238E27FC236}">
                  <a16:creationId xmlns:a16="http://schemas.microsoft.com/office/drawing/2014/main" id="{7A482D65-1DA7-499B-B0A0-10B01BD7FD68}"/>
                </a:ext>
              </a:extLst>
            </p:cNvPr>
            <p:cNvGrpSpPr/>
            <p:nvPr/>
          </p:nvGrpSpPr>
          <p:grpSpPr>
            <a:xfrm>
              <a:off x="889605" y="515443"/>
              <a:ext cx="6244927" cy="287377"/>
              <a:chOff x="931046" y="425886"/>
              <a:chExt cx="6244927" cy="287377"/>
            </a:xfrm>
          </p:grpSpPr>
          <p:sp>
            <p:nvSpPr>
              <p:cNvPr id="79" name="文本框 31">
                <a:extLst>
                  <a:ext uri="{FF2B5EF4-FFF2-40B4-BE49-F238E27FC236}">
                    <a16:creationId xmlns:a16="http://schemas.microsoft.com/office/drawing/2014/main" id="{8ADA4113-EE9C-4A0B-A27C-188EA982B713}"/>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80" name="组合 79">
                <a:extLst>
                  <a:ext uri="{FF2B5EF4-FFF2-40B4-BE49-F238E27FC236}">
                    <a16:creationId xmlns:a16="http://schemas.microsoft.com/office/drawing/2014/main" id="{EAF082C8-8C23-407D-B62A-9B47A1AB7997}"/>
                  </a:ext>
                </a:extLst>
              </p:cNvPr>
              <p:cNvGrpSpPr/>
              <p:nvPr/>
            </p:nvGrpSpPr>
            <p:grpSpPr>
              <a:xfrm>
                <a:off x="931046" y="667544"/>
                <a:ext cx="1028125" cy="45719"/>
                <a:chOff x="688893" y="2574256"/>
                <a:chExt cx="7739508" cy="81111"/>
              </a:xfrm>
            </p:grpSpPr>
            <p:sp>
              <p:nvSpPr>
                <p:cNvPr id="81" name="Rectangle 4">
                  <a:extLst>
                    <a:ext uri="{FF2B5EF4-FFF2-40B4-BE49-F238E27FC236}">
                      <a16:creationId xmlns:a16="http://schemas.microsoft.com/office/drawing/2014/main" id="{BAF2098A-724D-4921-9416-4ACE4875884D}"/>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82" name="Rectangle 5">
                  <a:extLst>
                    <a:ext uri="{FF2B5EF4-FFF2-40B4-BE49-F238E27FC236}">
                      <a16:creationId xmlns:a16="http://schemas.microsoft.com/office/drawing/2014/main" id="{2A18B094-A855-4553-B9AF-F094C12D1A03}"/>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83" name="Rectangle 6">
                  <a:extLst>
                    <a:ext uri="{FF2B5EF4-FFF2-40B4-BE49-F238E27FC236}">
                      <a16:creationId xmlns:a16="http://schemas.microsoft.com/office/drawing/2014/main" id="{16BE5C40-3111-4C59-A6C4-F87F82FA4796}"/>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84" name="Rectangle 7">
                  <a:extLst>
                    <a:ext uri="{FF2B5EF4-FFF2-40B4-BE49-F238E27FC236}">
                      <a16:creationId xmlns:a16="http://schemas.microsoft.com/office/drawing/2014/main" id="{1A2B541E-607B-45D9-943F-3FAB912D50F8}"/>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85" name="Rectangle 8">
                  <a:extLst>
                    <a:ext uri="{FF2B5EF4-FFF2-40B4-BE49-F238E27FC236}">
                      <a16:creationId xmlns:a16="http://schemas.microsoft.com/office/drawing/2014/main" id="{B880E709-8B90-4266-90B4-BE79BC928E95}"/>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370389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矩形 94"/>
          <p:cNvSpPr/>
          <p:nvPr/>
        </p:nvSpPr>
        <p:spPr>
          <a:xfrm>
            <a:off x="90" y="3605037"/>
            <a:ext cx="11522312" cy="8239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341" tIns="58171" rIns="116341" bIns="58171" rtlCol="0" anchor="ctr"/>
          <a:lstStyle/>
          <a:p>
            <a:pPr algn="ctr"/>
            <a:endParaRPr lang="zh-CN" altLang="en-US">
              <a:cs typeface="+mn-ea"/>
              <a:sym typeface="+mn-lt"/>
            </a:endParaRPr>
          </a:p>
        </p:txBody>
      </p:sp>
      <p:grpSp>
        <p:nvGrpSpPr>
          <p:cNvPr id="96" name="组合 95"/>
          <p:cNvGrpSpPr/>
          <p:nvPr/>
        </p:nvGrpSpPr>
        <p:grpSpPr>
          <a:xfrm>
            <a:off x="1235336" y="3071912"/>
            <a:ext cx="1096042" cy="1095867"/>
            <a:chOff x="1466675" y="3784103"/>
            <a:chExt cx="1301392" cy="1301862"/>
          </a:xfrm>
        </p:grpSpPr>
        <p:grpSp>
          <p:nvGrpSpPr>
            <p:cNvPr id="97" name="组合 96"/>
            <p:cNvGrpSpPr/>
            <p:nvPr/>
          </p:nvGrpSpPr>
          <p:grpSpPr>
            <a:xfrm>
              <a:off x="1466675" y="3784103"/>
              <a:ext cx="1301392" cy="1301862"/>
              <a:chOff x="4345444" y="2542859"/>
              <a:chExt cx="1810550" cy="1811205"/>
            </a:xfrm>
          </p:grpSpPr>
          <p:grpSp>
            <p:nvGrpSpPr>
              <p:cNvPr id="99" name="组合 9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1" name="同心圆 10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02" name="椭圆 10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00" name="椭圆 99"/>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98" name="TextBox 97"/>
            <p:cNvSpPr txBox="1"/>
            <p:nvPr/>
          </p:nvSpPr>
          <p:spPr>
            <a:xfrm>
              <a:off x="1692270" y="4180595"/>
              <a:ext cx="850204" cy="531368"/>
            </a:xfrm>
            <a:prstGeom prst="rect">
              <a:avLst/>
            </a:prstGeom>
            <a:noFill/>
          </p:spPr>
          <p:txBody>
            <a:bodyPr wrap="square" lIns="174105" tIns="87052" rIns="174105" bIns="87052" rtlCol="0">
              <a:spAutoFit/>
            </a:bodyPr>
            <a:lstStyle/>
            <a:p>
              <a:r>
                <a:rPr lang="en-US" altLang="zh-CN" sz="1764" dirty="0">
                  <a:solidFill>
                    <a:schemeClr val="bg1"/>
                  </a:solidFill>
                  <a:latin typeface="+mn-lt"/>
                  <a:ea typeface="+mn-ea"/>
                  <a:cs typeface="+mn-ea"/>
                  <a:sym typeface="+mn-lt"/>
                </a:rPr>
                <a:t>6</a:t>
              </a:r>
              <a:r>
                <a:rPr lang="zh-CN" altLang="en-US" sz="1764" dirty="0">
                  <a:solidFill>
                    <a:schemeClr val="bg1"/>
                  </a:solidFill>
                  <a:latin typeface="+mn-lt"/>
                  <a:ea typeface="+mn-ea"/>
                  <a:cs typeface="+mn-ea"/>
                  <a:sym typeface="+mn-lt"/>
                </a:rPr>
                <a:t>月</a:t>
              </a:r>
            </a:p>
          </p:txBody>
        </p:sp>
      </p:grpSp>
      <p:grpSp>
        <p:nvGrpSpPr>
          <p:cNvPr id="103" name="组合 102"/>
          <p:cNvGrpSpPr/>
          <p:nvPr/>
        </p:nvGrpSpPr>
        <p:grpSpPr>
          <a:xfrm>
            <a:off x="2625273" y="3219300"/>
            <a:ext cx="829534" cy="829401"/>
            <a:chOff x="3117025" y="3959191"/>
            <a:chExt cx="984950" cy="985306"/>
          </a:xfrm>
        </p:grpSpPr>
        <p:grpSp>
          <p:nvGrpSpPr>
            <p:cNvPr id="104" name="组合 103"/>
            <p:cNvGrpSpPr/>
            <p:nvPr/>
          </p:nvGrpSpPr>
          <p:grpSpPr>
            <a:xfrm>
              <a:off x="3117025" y="3959191"/>
              <a:ext cx="984950" cy="985306"/>
              <a:chOff x="4345444" y="2542859"/>
              <a:chExt cx="1810550" cy="1811205"/>
            </a:xfrm>
          </p:grpSpPr>
          <p:grpSp>
            <p:nvGrpSpPr>
              <p:cNvPr id="106" name="组合 1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8" name="同心圆 1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09" name="椭圆 1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07" name="椭圆 106"/>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05" name="TextBox 104"/>
            <p:cNvSpPr txBox="1"/>
            <p:nvPr/>
          </p:nvSpPr>
          <p:spPr>
            <a:xfrm>
              <a:off x="3188495" y="4196695"/>
              <a:ext cx="850204" cy="531368"/>
            </a:xfrm>
            <a:prstGeom prst="rect">
              <a:avLst/>
            </a:prstGeom>
            <a:noFill/>
          </p:spPr>
          <p:txBody>
            <a:bodyPr wrap="square" lIns="174105" tIns="87052" rIns="174105" bIns="87052" rtlCol="0">
              <a:spAutoFit/>
            </a:bodyPr>
            <a:lstStyle/>
            <a:p>
              <a:r>
                <a:rPr lang="en-US" altLang="zh-CN" sz="1764" dirty="0">
                  <a:solidFill>
                    <a:schemeClr val="bg1"/>
                  </a:solidFill>
                  <a:latin typeface="+mn-lt"/>
                  <a:ea typeface="+mn-ea"/>
                  <a:cs typeface="+mn-ea"/>
                  <a:sym typeface="+mn-lt"/>
                </a:rPr>
                <a:t>7</a:t>
              </a:r>
              <a:r>
                <a:rPr lang="zh-CN" altLang="en-US" sz="1764" dirty="0">
                  <a:solidFill>
                    <a:schemeClr val="bg1"/>
                  </a:solidFill>
                  <a:latin typeface="+mn-lt"/>
                  <a:ea typeface="+mn-ea"/>
                  <a:cs typeface="+mn-ea"/>
                  <a:sym typeface="+mn-lt"/>
                </a:rPr>
                <a:t>月</a:t>
              </a:r>
            </a:p>
          </p:txBody>
        </p:sp>
      </p:grpSp>
      <p:grpSp>
        <p:nvGrpSpPr>
          <p:cNvPr id="110" name="组合 109"/>
          <p:cNvGrpSpPr/>
          <p:nvPr/>
        </p:nvGrpSpPr>
        <p:grpSpPr>
          <a:xfrm>
            <a:off x="3748701" y="3078518"/>
            <a:ext cx="1111130" cy="1110953"/>
            <a:chOff x="4450933" y="3791953"/>
            <a:chExt cx="1319306" cy="1319782"/>
          </a:xfrm>
        </p:grpSpPr>
        <p:grpSp>
          <p:nvGrpSpPr>
            <p:cNvPr id="111" name="组合 110"/>
            <p:cNvGrpSpPr/>
            <p:nvPr/>
          </p:nvGrpSpPr>
          <p:grpSpPr>
            <a:xfrm>
              <a:off x="4450933" y="3791953"/>
              <a:ext cx="1319306" cy="1319782"/>
              <a:chOff x="4345444" y="2542859"/>
              <a:chExt cx="1810550" cy="1811205"/>
            </a:xfrm>
          </p:grpSpPr>
          <p:grpSp>
            <p:nvGrpSpPr>
              <p:cNvPr id="113" name="组合 1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5" name="同心圆 1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16" name="椭圆 1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14" name="椭圆 113"/>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12" name="TextBox 111"/>
            <p:cNvSpPr txBox="1"/>
            <p:nvPr/>
          </p:nvSpPr>
          <p:spPr>
            <a:xfrm>
              <a:off x="4685484" y="4180595"/>
              <a:ext cx="850203" cy="531367"/>
            </a:xfrm>
            <a:prstGeom prst="rect">
              <a:avLst/>
            </a:prstGeom>
            <a:noFill/>
          </p:spPr>
          <p:txBody>
            <a:bodyPr wrap="square" lIns="174105" tIns="87052" rIns="174105" bIns="87052" rtlCol="0">
              <a:spAutoFit/>
            </a:bodyPr>
            <a:lstStyle/>
            <a:p>
              <a:r>
                <a:rPr lang="en-US" altLang="zh-CN" sz="1764" dirty="0">
                  <a:solidFill>
                    <a:schemeClr val="bg1"/>
                  </a:solidFill>
                  <a:latin typeface="+mn-lt"/>
                  <a:ea typeface="+mn-ea"/>
                  <a:cs typeface="+mn-ea"/>
                  <a:sym typeface="+mn-lt"/>
                </a:rPr>
                <a:t>8</a:t>
              </a:r>
              <a:r>
                <a:rPr lang="zh-CN" altLang="en-US" sz="1764" dirty="0">
                  <a:solidFill>
                    <a:schemeClr val="bg1"/>
                  </a:solidFill>
                  <a:latin typeface="+mn-lt"/>
                  <a:ea typeface="+mn-ea"/>
                  <a:cs typeface="+mn-ea"/>
                  <a:sym typeface="+mn-lt"/>
                </a:rPr>
                <a:t>月</a:t>
              </a:r>
            </a:p>
          </p:txBody>
        </p:sp>
      </p:grpSp>
      <p:grpSp>
        <p:nvGrpSpPr>
          <p:cNvPr id="117" name="组合 116"/>
          <p:cNvGrpSpPr/>
          <p:nvPr/>
        </p:nvGrpSpPr>
        <p:grpSpPr>
          <a:xfrm>
            <a:off x="5153726" y="3205145"/>
            <a:ext cx="857837" cy="857700"/>
            <a:chOff x="6119197" y="3942381"/>
            <a:chExt cx="1018558" cy="1018926"/>
          </a:xfrm>
        </p:grpSpPr>
        <p:grpSp>
          <p:nvGrpSpPr>
            <p:cNvPr id="118" name="组合 117"/>
            <p:cNvGrpSpPr/>
            <p:nvPr/>
          </p:nvGrpSpPr>
          <p:grpSpPr>
            <a:xfrm>
              <a:off x="6119197" y="3942381"/>
              <a:ext cx="1018558" cy="1018926"/>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21" name="椭圆 120"/>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19" name="TextBox 118"/>
            <p:cNvSpPr txBox="1"/>
            <p:nvPr/>
          </p:nvSpPr>
          <p:spPr>
            <a:xfrm>
              <a:off x="6209133" y="4196695"/>
              <a:ext cx="850205" cy="531368"/>
            </a:xfrm>
            <a:prstGeom prst="rect">
              <a:avLst/>
            </a:prstGeom>
            <a:noFill/>
          </p:spPr>
          <p:txBody>
            <a:bodyPr wrap="square" lIns="174105" tIns="87052" rIns="174105" bIns="87052" rtlCol="0">
              <a:spAutoFit/>
            </a:bodyPr>
            <a:lstStyle/>
            <a:p>
              <a:r>
                <a:rPr lang="en-US" altLang="zh-CN" sz="1764" dirty="0">
                  <a:solidFill>
                    <a:schemeClr val="bg1"/>
                  </a:solidFill>
                  <a:latin typeface="+mn-lt"/>
                  <a:ea typeface="+mn-ea"/>
                  <a:cs typeface="+mn-ea"/>
                  <a:sym typeface="+mn-lt"/>
                </a:rPr>
                <a:t>9</a:t>
              </a:r>
              <a:r>
                <a:rPr lang="zh-CN" altLang="en-US" sz="1764" dirty="0">
                  <a:solidFill>
                    <a:schemeClr val="bg1"/>
                  </a:solidFill>
                  <a:latin typeface="+mn-lt"/>
                  <a:ea typeface="+mn-ea"/>
                  <a:cs typeface="+mn-ea"/>
                  <a:sym typeface="+mn-lt"/>
                </a:rPr>
                <a:t>月</a:t>
              </a:r>
            </a:p>
          </p:txBody>
        </p:sp>
      </p:grpSp>
      <p:grpSp>
        <p:nvGrpSpPr>
          <p:cNvPr id="124" name="组合 123"/>
          <p:cNvGrpSpPr/>
          <p:nvPr/>
        </p:nvGrpSpPr>
        <p:grpSpPr>
          <a:xfrm>
            <a:off x="6305461" y="3205150"/>
            <a:ext cx="892767" cy="857701"/>
            <a:chOff x="7486713" y="3942381"/>
            <a:chExt cx="1060031" cy="1018926"/>
          </a:xfrm>
        </p:grpSpPr>
        <p:grpSp>
          <p:nvGrpSpPr>
            <p:cNvPr id="125" name="组合 124"/>
            <p:cNvGrpSpPr/>
            <p:nvPr/>
          </p:nvGrpSpPr>
          <p:grpSpPr>
            <a:xfrm>
              <a:off x="7486713" y="3942381"/>
              <a:ext cx="1018558" cy="1018926"/>
              <a:chOff x="4345444" y="2542859"/>
              <a:chExt cx="1810550" cy="1811205"/>
            </a:xfrm>
          </p:grpSpPr>
          <p:grpSp>
            <p:nvGrpSpPr>
              <p:cNvPr id="127" name="组合 1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9" name="同心圆 1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30" name="椭圆 1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28" name="椭圆 127"/>
              <p:cNvSpPr/>
              <p:nvPr/>
            </p:nvSpPr>
            <p:spPr>
              <a:xfrm>
                <a:off x="4565570" y="2763062"/>
                <a:ext cx="1370298" cy="137079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26" name="TextBox 125"/>
            <p:cNvSpPr txBox="1"/>
            <p:nvPr/>
          </p:nvSpPr>
          <p:spPr>
            <a:xfrm>
              <a:off x="7555666" y="4199439"/>
              <a:ext cx="991078" cy="485284"/>
            </a:xfrm>
            <a:prstGeom prst="rect">
              <a:avLst/>
            </a:prstGeom>
            <a:noFill/>
          </p:spPr>
          <p:txBody>
            <a:bodyPr wrap="square" lIns="174105" tIns="87052" rIns="174105" bIns="87052" rtlCol="0">
              <a:spAutoFit/>
            </a:bodyPr>
            <a:lstStyle/>
            <a:p>
              <a:r>
                <a:rPr lang="en-US" altLang="zh-CN" sz="1512" dirty="0">
                  <a:solidFill>
                    <a:schemeClr val="bg1"/>
                  </a:solidFill>
                  <a:latin typeface="+mn-lt"/>
                  <a:ea typeface="+mn-ea"/>
                  <a:cs typeface="+mn-ea"/>
                  <a:sym typeface="+mn-lt"/>
                </a:rPr>
                <a:t>10</a:t>
              </a:r>
              <a:r>
                <a:rPr lang="zh-CN" altLang="en-US" sz="1512" dirty="0">
                  <a:solidFill>
                    <a:schemeClr val="bg1"/>
                  </a:solidFill>
                  <a:latin typeface="+mn-lt"/>
                  <a:ea typeface="+mn-ea"/>
                  <a:cs typeface="+mn-ea"/>
                  <a:sym typeface="+mn-lt"/>
                </a:rPr>
                <a:t>月</a:t>
              </a:r>
            </a:p>
          </p:txBody>
        </p:sp>
      </p:grpSp>
      <p:grpSp>
        <p:nvGrpSpPr>
          <p:cNvPr id="131" name="组合 130"/>
          <p:cNvGrpSpPr/>
          <p:nvPr/>
        </p:nvGrpSpPr>
        <p:grpSpPr>
          <a:xfrm>
            <a:off x="7457193" y="3062888"/>
            <a:ext cx="1142399" cy="1142217"/>
            <a:chOff x="8854229" y="3773382"/>
            <a:chExt cx="1356434" cy="1356924"/>
          </a:xfrm>
        </p:grpSpPr>
        <p:grpSp>
          <p:nvGrpSpPr>
            <p:cNvPr id="132" name="组合 131"/>
            <p:cNvGrpSpPr/>
            <p:nvPr/>
          </p:nvGrpSpPr>
          <p:grpSpPr>
            <a:xfrm>
              <a:off x="8854229" y="3773382"/>
              <a:ext cx="1356434" cy="1356924"/>
              <a:chOff x="4345444" y="2542859"/>
              <a:chExt cx="1810550" cy="1811205"/>
            </a:xfrm>
          </p:grpSpPr>
          <p:grpSp>
            <p:nvGrpSpPr>
              <p:cNvPr id="134" name="组合 1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6" name="同心圆 1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37" name="椭圆 1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35" name="椭圆 134"/>
              <p:cNvSpPr/>
              <p:nvPr/>
            </p:nvSpPr>
            <p:spPr>
              <a:xfrm>
                <a:off x="4565570" y="2763062"/>
                <a:ext cx="1370298" cy="137079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33" name="TextBox 132"/>
            <p:cNvSpPr txBox="1"/>
            <p:nvPr/>
          </p:nvSpPr>
          <p:spPr>
            <a:xfrm>
              <a:off x="9068720" y="4180596"/>
              <a:ext cx="1015119" cy="531367"/>
            </a:xfrm>
            <a:prstGeom prst="rect">
              <a:avLst/>
            </a:prstGeom>
            <a:noFill/>
          </p:spPr>
          <p:txBody>
            <a:bodyPr wrap="square" lIns="174105" tIns="87052" rIns="174105" bIns="87052" rtlCol="0">
              <a:spAutoFit/>
            </a:bodyPr>
            <a:lstStyle/>
            <a:p>
              <a:r>
                <a:rPr lang="en-US" altLang="zh-CN" sz="1764" dirty="0">
                  <a:solidFill>
                    <a:schemeClr val="bg1"/>
                  </a:solidFill>
                  <a:latin typeface="+mn-lt"/>
                  <a:ea typeface="+mn-ea"/>
                  <a:cs typeface="+mn-ea"/>
                  <a:sym typeface="+mn-lt"/>
                </a:rPr>
                <a:t>11</a:t>
              </a:r>
              <a:r>
                <a:rPr lang="zh-CN" altLang="en-US" sz="1764" dirty="0">
                  <a:solidFill>
                    <a:schemeClr val="bg1"/>
                  </a:solidFill>
                  <a:latin typeface="+mn-lt"/>
                  <a:ea typeface="+mn-ea"/>
                  <a:cs typeface="+mn-ea"/>
                  <a:sym typeface="+mn-lt"/>
                </a:rPr>
                <a:t>月</a:t>
              </a:r>
            </a:p>
          </p:txBody>
        </p:sp>
      </p:grpSp>
      <p:grpSp>
        <p:nvGrpSpPr>
          <p:cNvPr id="138" name="组合 137"/>
          <p:cNvGrpSpPr/>
          <p:nvPr/>
        </p:nvGrpSpPr>
        <p:grpSpPr>
          <a:xfrm>
            <a:off x="8893488" y="2857259"/>
            <a:ext cx="1553720" cy="1553472"/>
            <a:chOff x="10559621" y="3529102"/>
            <a:chExt cx="1844818" cy="1845484"/>
          </a:xfrm>
        </p:grpSpPr>
        <p:grpSp>
          <p:nvGrpSpPr>
            <p:cNvPr id="139" name="组合 138"/>
            <p:cNvGrpSpPr/>
            <p:nvPr/>
          </p:nvGrpSpPr>
          <p:grpSpPr>
            <a:xfrm>
              <a:off x="10559621" y="3529102"/>
              <a:ext cx="1844818" cy="1845484"/>
              <a:chOff x="4345444" y="2542859"/>
              <a:chExt cx="1810550" cy="1811205"/>
            </a:xfrm>
          </p:grpSpPr>
          <p:grpSp>
            <p:nvGrpSpPr>
              <p:cNvPr id="141" name="组合 1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3" name="同心圆 1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solidFill>
                    <a:cs typeface="+mn-ea"/>
                    <a:sym typeface="+mn-lt"/>
                  </a:endParaRPr>
                </a:p>
              </p:txBody>
            </p:sp>
            <p:sp>
              <p:nvSpPr>
                <p:cNvPr id="144" name="椭圆 1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42" name="椭圆 141"/>
              <p:cNvSpPr/>
              <p:nvPr/>
            </p:nvSpPr>
            <p:spPr>
              <a:xfrm>
                <a:off x="4565570" y="2763062"/>
                <a:ext cx="1370298" cy="1370793"/>
              </a:xfrm>
              <a:prstGeom prst="ellipse">
                <a:avLst/>
              </a:prstGeom>
              <a:solidFill>
                <a:srgbClr val="125A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cs typeface="+mn-ea"/>
                  <a:sym typeface="+mn-lt"/>
                </a:endParaRPr>
              </a:p>
            </p:txBody>
          </p:sp>
        </p:grpSp>
        <p:sp>
          <p:nvSpPr>
            <p:cNvPr id="140" name="TextBox 139"/>
            <p:cNvSpPr txBox="1"/>
            <p:nvPr/>
          </p:nvSpPr>
          <p:spPr>
            <a:xfrm>
              <a:off x="10948736" y="4180595"/>
              <a:ext cx="1097152" cy="531368"/>
            </a:xfrm>
            <a:prstGeom prst="rect">
              <a:avLst/>
            </a:prstGeom>
            <a:noFill/>
          </p:spPr>
          <p:txBody>
            <a:bodyPr wrap="square" lIns="174105" tIns="87052" rIns="174105" bIns="87052" rtlCol="0">
              <a:spAutoFit/>
            </a:bodyPr>
            <a:lstStyle/>
            <a:p>
              <a:r>
                <a:rPr lang="en-US" altLang="zh-CN" sz="1764" dirty="0">
                  <a:solidFill>
                    <a:schemeClr val="bg1"/>
                  </a:solidFill>
                  <a:latin typeface="+mn-lt"/>
                  <a:ea typeface="+mn-ea"/>
                  <a:cs typeface="+mn-ea"/>
                  <a:sym typeface="+mn-lt"/>
                </a:rPr>
                <a:t>12</a:t>
              </a:r>
              <a:r>
                <a:rPr lang="zh-CN" altLang="en-US" sz="1764" dirty="0">
                  <a:solidFill>
                    <a:schemeClr val="bg1"/>
                  </a:solidFill>
                  <a:latin typeface="+mn-lt"/>
                  <a:ea typeface="+mn-ea"/>
                  <a:cs typeface="+mn-ea"/>
                  <a:sym typeface="+mn-lt"/>
                </a:rPr>
                <a:t>月</a:t>
              </a:r>
            </a:p>
          </p:txBody>
        </p:sp>
      </p:grpSp>
      <p:grpSp>
        <p:nvGrpSpPr>
          <p:cNvPr id="145" name="组合 144"/>
          <p:cNvGrpSpPr/>
          <p:nvPr/>
        </p:nvGrpSpPr>
        <p:grpSpPr>
          <a:xfrm>
            <a:off x="656048" y="1607105"/>
            <a:ext cx="2446174" cy="1376151"/>
            <a:chOff x="689131" y="1318791"/>
            <a:chExt cx="1631535" cy="1036935"/>
          </a:xfrm>
        </p:grpSpPr>
        <p:sp>
          <p:nvSpPr>
            <p:cNvPr id="146" name="TextBox 145"/>
            <p:cNvSpPr txBox="1"/>
            <p:nvPr/>
          </p:nvSpPr>
          <p:spPr>
            <a:xfrm>
              <a:off x="800766" y="1667530"/>
              <a:ext cx="1363987" cy="412754"/>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47" name="组合 146"/>
            <p:cNvGrpSpPr/>
            <p:nvPr/>
          </p:nvGrpSpPr>
          <p:grpSpPr>
            <a:xfrm>
              <a:off x="689131" y="1318791"/>
              <a:ext cx="1631535" cy="1036935"/>
              <a:chOff x="689131" y="1318791"/>
              <a:chExt cx="1631535" cy="1036935"/>
            </a:xfrm>
          </p:grpSpPr>
          <p:cxnSp>
            <p:nvCxnSpPr>
              <p:cNvPr id="148" name="直接连接符 1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689131" y="1318791"/>
                <a:ext cx="1631535" cy="308924"/>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50" name="组合 149"/>
          <p:cNvGrpSpPr/>
          <p:nvPr/>
        </p:nvGrpSpPr>
        <p:grpSpPr>
          <a:xfrm>
            <a:off x="3220051" y="1721933"/>
            <a:ext cx="1984701" cy="1216307"/>
            <a:chOff x="873900" y="1541325"/>
            <a:chExt cx="1166203" cy="814401"/>
          </a:xfrm>
        </p:grpSpPr>
        <p:sp>
          <p:nvSpPr>
            <p:cNvPr id="151" name="TextBox 150"/>
            <p:cNvSpPr txBox="1"/>
            <p:nvPr/>
          </p:nvSpPr>
          <p:spPr>
            <a:xfrm>
              <a:off x="873900" y="1767302"/>
              <a:ext cx="1166203" cy="366776"/>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52" name="组合 151"/>
            <p:cNvGrpSpPr/>
            <p:nvPr/>
          </p:nvGrpSpPr>
          <p:grpSpPr>
            <a:xfrm>
              <a:off x="947384" y="1541325"/>
              <a:ext cx="1008112" cy="814401"/>
              <a:chOff x="947384" y="1541325"/>
              <a:chExt cx="1008112" cy="814401"/>
            </a:xfrm>
          </p:grpSpPr>
          <p:cxnSp>
            <p:nvCxnSpPr>
              <p:cNvPr id="153" name="直接连接符 1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947384" y="1541325"/>
                <a:ext cx="1008112" cy="274512"/>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55" name="组合 154"/>
          <p:cNvGrpSpPr/>
          <p:nvPr/>
        </p:nvGrpSpPr>
        <p:grpSpPr>
          <a:xfrm>
            <a:off x="5669523" y="1607105"/>
            <a:ext cx="2065335" cy="1324312"/>
            <a:chOff x="873900" y="1541325"/>
            <a:chExt cx="1166203" cy="814401"/>
          </a:xfrm>
        </p:grpSpPr>
        <p:sp>
          <p:nvSpPr>
            <p:cNvPr id="156" name="TextBox 155"/>
            <p:cNvSpPr txBox="1"/>
            <p:nvPr/>
          </p:nvSpPr>
          <p:spPr>
            <a:xfrm>
              <a:off x="873900" y="1767302"/>
              <a:ext cx="1166203" cy="336864"/>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57" name="组合 156"/>
            <p:cNvGrpSpPr/>
            <p:nvPr/>
          </p:nvGrpSpPr>
          <p:grpSpPr>
            <a:xfrm>
              <a:off x="947384" y="1541325"/>
              <a:ext cx="1008112" cy="814401"/>
              <a:chOff x="947384" y="1541325"/>
              <a:chExt cx="1008112" cy="814401"/>
            </a:xfrm>
          </p:grpSpPr>
          <p:cxnSp>
            <p:nvCxnSpPr>
              <p:cNvPr id="158" name="直接连接符 1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947384" y="1541325"/>
                <a:ext cx="1008112" cy="252124"/>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60" name="组合 159"/>
          <p:cNvGrpSpPr/>
          <p:nvPr/>
        </p:nvGrpSpPr>
        <p:grpSpPr>
          <a:xfrm>
            <a:off x="8614844" y="1670720"/>
            <a:ext cx="1953624" cy="1029712"/>
            <a:chOff x="873900" y="1541325"/>
            <a:chExt cx="1166203" cy="652383"/>
          </a:xfrm>
        </p:grpSpPr>
        <p:sp>
          <p:nvSpPr>
            <p:cNvPr id="161" name="TextBox 160"/>
            <p:cNvSpPr txBox="1"/>
            <p:nvPr/>
          </p:nvSpPr>
          <p:spPr>
            <a:xfrm>
              <a:off x="873900" y="1767302"/>
              <a:ext cx="1166203" cy="347051"/>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62" name="组合 161"/>
            <p:cNvGrpSpPr/>
            <p:nvPr/>
          </p:nvGrpSpPr>
          <p:grpSpPr>
            <a:xfrm>
              <a:off x="947384" y="1541325"/>
              <a:ext cx="1008112" cy="652383"/>
              <a:chOff x="947384" y="1541325"/>
              <a:chExt cx="1008112" cy="652383"/>
            </a:xfrm>
          </p:grpSpPr>
          <p:cxnSp>
            <p:nvCxnSpPr>
              <p:cNvPr id="163" name="直接连接符 1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947384" y="1541325"/>
                <a:ext cx="1008112" cy="259749"/>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65" name="组合 164"/>
          <p:cNvGrpSpPr/>
          <p:nvPr/>
        </p:nvGrpSpPr>
        <p:grpSpPr>
          <a:xfrm>
            <a:off x="1965402" y="4311715"/>
            <a:ext cx="2046727" cy="1130587"/>
            <a:chOff x="873900" y="1340833"/>
            <a:chExt cx="1166203" cy="827305"/>
          </a:xfrm>
        </p:grpSpPr>
        <p:sp>
          <p:nvSpPr>
            <p:cNvPr id="166" name="TextBox 165"/>
            <p:cNvSpPr txBox="1"/>
            <p:nvPr/>
          </p:nvSpPr>
          <p:spPr>
            <a:xfrm>
              <a:off x="873900" y="1767301"/>
              <a:ext cx="1166203" cy="400837"/>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67" name="组合 166"/>
            <p:cNvGrpSpPr/>
            <p:nvPr/>
          </p:nvGrpSpPr>
          <p:grpSpPr>
            <a:xfrm>
              <a:off x="947384" y="1340833"/>
              <a:ext cx="1008112" cy="500497"/>
              <a:chOff x="947384" y="1340833"/>
              <a:chExt cx="1008112" cy="500497"/>
            </a:xfrm>
          </p:grpSpPr>
          <p:cxnSp>
            <p:nvCxnSpPr>
              <p:cNvPr id="168" name="直接连接符 1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947384" y="1541325"/>
                <a:ext cx="1008112" cy="300005"/>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70" name="组合 169"/>
          <p:cNvGrpSpPr/>
          <p:nvPr/>
        </p:nvGrpSpPr>
        <p:grpSpPr>
          <a:xfrm>
            <a:off x="4476445" y="4311715"/>
            <a:ext cx="2046727" cy="1130587"/>
            <a:chOff x="873900" y="1340833"/>
            <a:chExt cx="1166203" cy="827305"/>
          </a:xfrm>
        </p:grpSpPr>
        <p:sp>
          <p:nvSpPr>
            <p:cNvPr id="171" name="TextBox 170"/>
            <p:cNvSpPr txBox="1"/>
            <p:nvPr/>
          </p:nvSpPr>
          <p:spPr>
            <a:xfrm>
              <a:off x="873900" y="1767301"/>
              <a:ext cx="1166203" cy="400837"/>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72" name="组合 171"/>
            <p:cNvGrpSpPr/>
            <p:nvPr/>
          </p:nvGrpSpPr>
          <p:grpSpPr>
            <a:xfrm>
              <a:off x="947384" y="1340833"/>
              <a:ext cx="1008112" cy="500497"/>
              <a:chOff x="947384" y="1340833"/>
              <a:chExt cx="1008112" cy="500497"/>
            </a:xfrm>
          </p:grpSpPr>
          <p:cxnSp>
            <p:nvCxnSpPr>
              <p:cNvPr id="173" name="直接连接符 1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4" name="TextBox 173"/>
              <p:cNvSpPr txBox="1"/>
              <p:nvPr/>
            </p:nvSpPr>
            <p:spPr>
              <a:xfrm>
                <a:off x="947384" y="1541325"/>
                <a:ext cx="1008112" cy="300005"/>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75" name="组合 174"/>
          <p:cNvGrpSpPr/>
          <p:nvPr/>
        </p:nvGrpSpPr>
        <p:grpSpPr>
          <a:xfrm>
            <a:off x="6979480" y="4381801"/>
            <a:ext cx="2046727" cy="1130587"/>
            <a:chOff x="873900" y="1340833"/>
            <a:chExt cx="1166203" cy="827305"/>
          </a:xfrm>
        </p:grpSpPr>
        <p:sp>
          <p:nvSpPr>
            <p:cNvPr id="176" name="TextBox 175"/>
            <p:cNvSpPr txBox="1"/>
            <p:nvPr/>
          </p:nvSpPr>
          <p:spPr>
            <a:xfrm>
              <a:off x="873900" y="1767301"/>
              <a:ext cx="1166203" cy="400837"/>
            </a:xfrm>
            <a:prstGeom prst="rect">
              <a:avLst/>
            </a:prstGeom>
            <a:noFill/>
          </p:spPr>
          <p:txBody>
            <a:bodyPr wrap="square" lIns="115192" tIns="57595" rIns="115192" bIns="57595" rtlCol="0">
              <a:spAutoFit/>
            </a:bodyPr>
            <a:lstStyle/>
            <a:p>
              <a:pPr algn="ctr">
                <a:lnSpc>
                  <a:spcPct val="130000"/>
                </a:lnSpc>
              </a:pPr>
              <a:r>
                <a:rPr lang="zh-CN" altLang="en-US" sz="1134" dirty="0">
                  <a:solidFill>
                    <a:schemeClr val="tx1">
                      <a:lumMod val="65000"/>
                      <a:lumOff val="35000"/>
                    </a:schemeClr>
                  </a:solidFill>
                  <a:latin typeface="+mn-lt"/>
                  <a:ea typeface="+mn-ea"/>
                  <a:cs typeface="+mn-ea"/>
                  <a:sym typeface="+mn-lt"/>
                </a:rPr>
                <a:t>您的内容打在这里，或者通过您的内容打在这里</a:t>
              </a:r>
            </a:p>
          </p:txBody>
        </p:sp>
        <p:grpSp>
          <p:nvGrpSpPr>
            <p:cNvPr id="177" name="组合 176"/>
            <p:cNvGrpSpPr/>
            <p:nvPr/>
          </p:nvGrpSpPr>
          <p:grpSpPr>
            <a:xfrm>
              <a:off x="947384" y="1340833"/>
              <a:ext cx="1008112" cy="500497"/>
              <a:chOff x="947384" y="1340833"/>
              <a:chExt cx="1008112" cy="500497"/>
            </a:xfrm>
          </p:grpSpPr>
          <p:cxnSp>
            <p:nvCxnSpPr>
              <p:cNvPr id="178" name="直接连接符 1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947384" y="1541325"/>
                <a:ext cx="1008112" cy="300005"/>
              </a:xfrm>
              <a:prstGeom prst="rect">
                <a:avLst/>
              </a:prstGeom>
              <a:noFill/>
            </p:spPr>
            <p:txBody>
              <a:bodyPr wrap="square" lIns="115192" tIns="0" rIns="115192" bIns="0" rtlCol="0" anchor="t">
                <a:spAutoFit/>
              </a:bodyPr>
              <a:lstStyle/>
              <a:p>
                <a:pPr algn="ctr">
                  <a:lnSpc>
                    <a:spcPct val="150000"/>
                  </a:lnSpc>
                </a:pPr>
                <a:r>
                  <a:rPr lang="zh-CN" altLang="en-US" sz="2016" dirty="0">
                    <a:solidFill>
                      <a:schemeClr val="tx1">
                        <a:lumMod val="65000"/>
                        <a:lumOff val="35000"/>
                      </a:schemeClr>
                    </a:solidFill>
                    <a:latin typeface="+mn-lt"/>
                    <a:ea typeface="+mn-ea"/>
                    <a:cs typeface="+mn-ea"/>
                    <a:sym typeface="+mn-lt"/>
                  </a:rPr>
                  <a:t>添加标题</a:t>
                </a:r>
              </a:p>
            </p:txBody>
          </p:sp>
        </p:grpSp>
      </p:grpSp>
      <p:grpSp>
        <p:nvGrpSpPr>
          <p:cNvPr id="180" name="组合 179">
            <a:extLst>
              <a:ext uri="{FF2B5EF4-FFF2-40B4-BE49-F238E27FC236}">
                <a16:creationId xmlns:a16="http://schemas.microsoft.com/office/drawing/2014/main" id="{15F0BA71-2CAD-474C-80DF-9ABB5D474938}"/>
              </a:ext>
            </a:extLst>
          </p:cNvPr>
          <p:cNvGrpSpPr/>
          <p:nvPr/>
        </p:nvGrpSpPr>
        <p:grpSpPr>
          <a:xfrm>
            <a:off x="559133" y="247213"/>
            <a:ext cx="8243992" cy="694634"/>
            <a:chOff x="889605" y="251299"/>
            <a:chExt cx="6545512" cy="551521"/>
          </a:xfrm>
        </p:grpSpPr>
        <p:sp>
          <p:nvSpPr>
            <p:cNvPr id="187" name="矩形 3">
              <a:extLst>
                <a:ext uri="{FF2B5EF4-FFF2-40B4-BE49-F238E27FC236}">
                  <a16:creationId xmlns:a16="http://schemas.microsoft.com/office/drawing/2014/main" id="{F48971CA-BAA7-482F-9CE1-2453143A407E}"/>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88" name="组合 187">
              <a:extLst>
                <a:ext uri="{FF2B5EF4-FFF2-40B4-BE49-F238E27FC236}">
                  <a16:creationId xmlns:a16="http://schemas.microsoft.com/office/drawing/2014/main" id="{28441570-F76B-4EAF-8A12-5D355B376C2F}"/>
                </a:ext>
              </a:extLst>
            </p:cNvPr>
            <p:cNvGrpSpPr/>
            <p:nvPr/>
          </p:nvGrpSpPr>
          <p:grpSpPr>
            <a:xfrm>
              <a:off x="889605" y="515443"/>
              <a:ext cx="6244927" cy="287377"/>
              <a:chOff x="931046" y="425886"/>
              <a:chExt cx="6244927" cy="287377"/>
            </a:xfrm>
          </p:grpSpPr>
          <p:sp>
            <p:nvSpPr>
              <p:cNvPr id="189" name="文本框 31">
                <a:extLst>
                  <a:ext uri="{FF2B5EF4-FFF2-40B4-BE49-F238E27FC236}">
                    <a16:creationId xmlns:a16="http://schemas.microsoft.com/office/drawing/2014/main" id="{1A378D77-44D7-4861-B42A-3E563E93A9FE}"/>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190" name="组合 189">
                <a:extLst>
                  <a:ext uri="{FF2B5EF4-FFF2-40B4-BE49-F238E27FC236}">
                    <a16:creationId xmlns:a16="http://schemas.microsoft.com/office/drawing/2014/main" id="{D774E0A6-190C-4B7B-BF22-A9DC29F9B04B}"/>
                  </a:ext>
                </a:extLst>
              </p:cNvPr>
              <p:cNvGrpSpPr/>
              <p:nvPr/>
            </p:nvGrpSpPr>
            <p:grpSpPr>
              <a:xfrm>
                <a:off x="931046" y="667544"/>
                <a:ext cx="1028125" cy="45719"/>
                <a:chOff x="688893" y="2574256"/>
                <a:chExt cx="7739508" cy="81111"/>
              </a:xfrm>
            </p:grpSpPr>
            <p:sp>
              <p:nvSpPr>
                <p:cNvPr id="191" name="Rectangle 4">
                  <a:extLst>
                    <a:ext uri="{FF2B5EF4-FFF2-40B4-BE49-F238E27FC236}">
                      <a16:creationId xmlns:a16="http://schemas.microsoft.com/office/drawing/2014/main" id="{C841BEBD-3798-4D02-8D83-F44A8C583576}"/>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92" name="Rectangle 5">
                  <a:extLst>
                    <a:ext uri="{FF2B5EF4-FFF2-40B4-BE49-F238E27FC236}">
                      <a16:creationId xmlns:a16="http://schemas.microsoft.com/office/drawing/2014/main" id="{D26F4C1A-7077-46F6-9135-2E9147D859FA}"/>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93" name="Rectangle 6">
                  <a:extLst>
                    <a:ext uri="{FF2B5EF4-FFF2-40B4-BE49-F238E27FC236}">
                      <a16:creationId xmlns:a16="http://schemas.microsoft.com/office/drawing/2014/main" id="{4258E0CC-8A23-4F9E-A032-FC1E66FBDF2B}"/>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94" name="Rectangle 7">
                  <a:extLst>
                    <a:ext uri="{FF2B5EF4-FFF2-40B4-BE49-F238E27FC236}">
                      <a16:creationId xmlns:a16="http://schemas.microsoft.com/office/drawing/2014/main" id="{40006AB1-C367-49EB-8B9D-47560C21F870}"/>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95" name="Rectangle 8">
                  <a:extLst>
                    <a:ext uri="{FF2B5EF4-FFF2-40B4-BE49-F238E27FC236}">
                      <a16:creationId xmlns:a16="http://schemas.microsoft.com/office/drawing/2014/main" id="{2F313E0A-A7F7-48E2-802C-E5A19DD8CFC6}"/>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1272933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037196" y="5555130"/>
            <a:ext cx="826872" cy="826871"/>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6" name="组合 5"/>
          <p:cNvGrpSpPr/>
          <p:nvPr/>
        </p:nvGrpSpPr>
        <p:grpSpPr>
          <a:xfrm>
            <a:off x="8236165" y="5573175"/>
            <a:ext cx="414057" cy="414056"/>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10" name="组合 9"/>
          <p:cNvGrpSpPr/>
          <p:nvPr/>
        </p:nvGrpSpPr>
        <p:grpSpPr>
          <a:xfrm>
            <a:off x="10761641" y="4147300"/>
            <a:ext cx="1258366" cy="1258366"/>
            <a:chOff x="5252030" y="2008764"/>
            <a:chExt cx="809336" cy="809336"/>
          </a:xfrm>
          <a:solidFill>
            <a:srgbClr val="0070C0"/>
          </a:solidFill>
        </p:grpSpPr>
        <p:sp>
          <p:nvSpPr>
            <p:cNvPr id="11" name="椭圆 1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2" name="椭圆 11"/>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6" name="组合 15"/>
          <p:cNvGrpSpPr/>
          <p:nvPr/>
        </p:nvGrpSpPr>
        <p:grpSpPr>
          <a:xfrm>
            <a:off x="10381142" y="5925250"/>
            <a:ext cx="405329" cy="405329"/>
            <a:chOff x="5252030" y="2008764"/>
            <a:chExt cx="809336" cy="809336"/>
          </a:xfrm>
          <a:solidFill>
            <a:srgbClr val="00B0F0"/>
          </a:solidFill>
        </p:grpSpPr>
        <p:sp>
          <p:nvSpPr>
            <p:cNvPr id="17" name="椭圆 1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18" name="椭圆 1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18"/>
          <p:cNvGrpSpPr/>
          <p:nvPr/>
        </p:nvGrpSpPr>
        <p:grpSpPr>
          <a:xfrm>
            <a:off x="10582484" y="5505555"/>
            <a:ext cx="202664" cy="202664"/>
            <a:chOff x="5252030" y="2008764"/>
            <a:chExt cx="809336" cy="809336"/>
          </a:xfrm>
          <a:solidFill>
            <a:srgbClr val="00B0F0"/>
          </a:solidFill>
        </p:grpSpPr>
        <p:sp>
          <p:nvSpPr>
            <p:cNvPr id="20" name="椭圆 1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sp>
          <p:nvSpPr>
            <p:cNvPr id="21" name="椭圆 20"/>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aphicFrame>
        <p:nvGraphicFramePr>
          <p:cNvPr id="22" name="Chart 14"/>
          <p:cNvGraphicFramePr/>
          <p:nvPr>
            <p:extLst>
              <p:ext uri="{D42A27DB-BD31-4B8C-83A1-F6EECF244321}">
                <p14:modId xmlns:p14="http://schemas.microsoft.com/office/powerpoint/2010/main" val="3456045742"/>
              </p:ext>
            </p:extLst>
          </p:nvPr>
        </p:nvGraphicFramePr>
        <p:xfrm>
          <a:off x="305389" y="1357312"/>
          <a:ext cx="5575038" cy="4163867"/>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15"/>
          <p:cNvSpPr/>
          <p:nvPr/>
        </p:nvSpPr>
        <p:spPr>
          <a:xfrm>
            <a:off x="874751" y="5379352"/>
            <a:ext cx="1105500" cy="286232"/>
          </a:xfrm>
          <a:prstGeom prst="rect">
            <a:avLst/>
          </a:prstGeom>
        </p:spPr>
        <p:txBody>
          <a:bodyPr wrap="square">
            <a:spAutoFit/>
          </a:bodyPr>
          <a:lstStyle/>
          <a:p>
            <a:pPr algn="ctr"/>
            <a:r>
              <a:rPr lang="zh-CN" altLang="en-US" sz="1260" dirty="0">
                <a:solidFill>
                  <a:schemeClr val="tx1">
                    <a:lumMod val="50000"/>
                    <a:lumOff val="50000"/>
                  </a:schemeClr>
                </a:solidFill>
                <a:latin typeface="+mn-lt"/>
                <a:ea typeface="+mn-ea"/>
                <a:cs typeface="+mn-ea"/>
                <a:sym typeface="+mn-lt"/>
              </a:rPr>
              <a:t>添加标题</a:t>
            </a:r>
            <a:r>
              <a:rPr lang="en-US" sz="1260" dirty="0">
                <a:solidFill>
                  <a:schemeClr val="tx1">
                    <a:lumMod val="50000"/>
                    <a:lumOff val="50000"/>
                  </a:schemeClr>
                </a:solidFill>
                <a:latin typeface="+mn-lt"/>
                <a:ea typeface="+mn-ea"/>
                <a:cs typeface="+mn-ea"/>
                <a:sym typeface="+mn-lt"/>
              </a:rPr>
              <a:t> 1</a:t>
            </a:r>
          </a:p>
        </p:txBody>
      </p:sp>
      <p:sp>
        <p:nvSpPr>
          <p:cNvPr id="24" name="Rectangle 16"/>
          <p:cNvSpPr/>
          <p:nvPr/>
        </p:nvSpPr>
        <p:spPr>
          <a:xfrm>
            <a:off x="2416201" y="5379352"/>
            <a:ext cx="1105500" cy="286232"/>
          </a:xfrm>
          <a:prstGeom prst="rect">
            <a:avLst/>
          </a:prstGeom>
        </p:spPr>
        <p:txBody>
          <a:bodyPr wrap="square">
            <a:spAutoFit/>
          </a:bodyPr>
          <a:lstStyle/>
          <a:p>
            <a:pPr algn="ctr"/>
            <a:r>
              <a:rPr lang="zh-CN" altLang="en-US" sz="1260" dirty="0">
                <a:solidFill>
                  <a:schemeClr val="tx1">
                    <a:lumMod val="50000"/>
                    <a:lumOff val="50000"/>
                  </a:schemeClr>
                </a:solidFill>
                <a:latin typeface="+mn-lt"/>
                <a:ea typeface="+mn-ea"/>
                <a:cs typeface="+mn-ea"/>
                <a:sym typeface="+mn-lt"/>
              </a:rPr>
              <a:t>添加标题</a:t>
            </a:r>
            <a:r>
              <a:rPr lang="en-US" sz="1260" dirty="0">
                <a:solidFill>
                  <a:schemeClr val="tx1">
                    <a:lumMod val="50000"/>
                    <a:lumOff val="50000"/>
                  </a:schemeClr>
                </a:solidFill>
                <a:latin typeface="+mn-lt"/>
                <a:ea typeface="+mn-ea"/>
                <a:cs typeface="+mn-ea"/>
                <a:sym typeface="+mn-lt"/>
              </a:rPr>
              <a:t> 2</a:t>
            </a:r>
          </a:p>
        </p:txBody>
      </p:sp>
      <p:sp>
        <p:nvSpPr>
          <p:cNvPr id="25" name="Rectangle 17"/>
          <p:cNvSpPr/>
          <p:nvPr/>
        </p:nvSpPr>
        <p:spPr>
          <a:xfrm>
            <a:off x="3957651" y="5379352"/>
            <a:ext cx="1105500" cy="286232"/>
          </a:xfrm>
          <a:prstGeom prst="rect">
            <a:avLst/>
          </a:prstGeom>
        </p:spPr>
        <p:txBody>
          <a:bodyPr wrap="square">
            <a:spAutoFit/>
          </a:bodyPr>
          <a:lstStyle/>
          <a:p>
            <a:pPr algn="ctr"/>
            <a:r>
              <a:rPr lang="zh-CN" altLang="en-US" sz="1260" dirty="0">
                <a:solidFill>
                  <a:schemeClr val="tx1">
                    <a:lumMod val="50000"/>
                    <a:lumOff val="50000"/>
                  </a:schemeClr>
                </a:solidFill>
                <a:latin typeface="+mn-lt"/>
                <a:ea typeface="+mn-ea"/>
                <a:cs typeface="+mn-ea"/>
                <a:sym typeface="+mn-lt"/>
              </a:rPr>
              <a:t>添加标题</a:t>
            </a:r>
            <a:r>
              <a:rPr lang="en-US" sz="1260" dirty="0">
                <a:solidFill>
                  <a:schemeClr val="tx1">
                    <a:lumMod val="50000"/>
                    <a:lumOff val="50000"/>
                  </a:schemeClr>
                </a:solidFill>
                <a:latin typeface="+mn-lt"/>
                <a:ea typeface="+mn-ea"/>
                <a:cs typeface="+mn-ea"/>
                <a:sym typeface="+mn-lt"/>
              </a:rPr>
              <a:t> 3</a:t>
            </a:r>
          </a:p>
        </p:txBody>
      </p:sp>
      <p:sp>
        <p:nvSpPr>
          <p:cNvPr id="26" name="TextBox 25"/>
          <p:cNvSpPr txBox="1"/>
          <p:nvPr/>
        </p:nvSpPr>
        <p:spPr>
          <a:xfrm>
            <a:off x="7154579" y="1761865"/>
            <a:ext cx="3502214" cy="829201"/>
          </a:xfrm>
          <a:prstGeom prst="rect">
            <a:avLst/>
          </a:prstGeom>
          <a:noFill/>
        </p:spPr>
        <p:txBody>
          <a:bodyPr wrap="square" rtlCol="0">
            <a:spAutoFit/>
          </a:bodyPr>
          <a:lstStyle/>
          <a:p>
            <a:r>
              <a:rPr lang="zh-CN" altLang="en-US" sz="1764" b="1" dirty="0">
                <a:solidFill>
                  <a:srgbClr val="0070C0"/>
                </a:solidFill>
                <a:latin typeface="+mn-lt"/>
                <a:ea typeface="+mn-ea"/>
                <a:cs typeface="+mn-ea"/>
                <a:sym typeface="+mn-lt"/>
              </a:rPr>
              <a:t>填加标题</a:t>
            </a:r>
            <a:endParaRPr lang="en-US" altLang="zh-CN" sz="1764" b="1" dirty="0">
              <a:solidFill>
                <a:srgbClr val="0070C0"/>
              </a:solidFill>
              <a:latin typeface="+mn-lt"/>
              <a:ea typeface="+mn-ea"/>
              <a:cs typeface="+mn-ea"/>
              <a:sym typeface="+mn-lt"/>
            </a:endParaRPr>
          </a:p>
          <a:p>
            <a:r>
              <a:rPr lang="zh-CN" altLang="en-US" sz="1512" dirty="0">
                <a:solidFill>
                  <a:schemeClr val="tx1">
                    <a:lumMod val="65000"/>
                    <a:lumOff val="35000"/>
                  </a:schemeClr>
                </a:solidFill>
                <a:latin typeface="+mn-lt"/>
                <a:ea typeface="+mn-ea"/>
                <a:cs typeface="+mn-ea"/>
                <a:sym typeface="+mn-lt"/>
              </a:rPr>
              <a:t>单击此处添加文本单击此处添加文本</a:t>
            </a:r>
            <a:endParaRPr lang="en-US" altLang="zh-CN" sz="1512" dirty="0">
              <a:solidFill>
                <a:schemeClr val="tx1">
                  <a:lumMod val="65000"/>
                  <a:lumOff val="35000"/>
                </a:schemeClr>
              </a:solidFill>
              <a:latin typeface="+mn-lt"/>
              <a:ea typeface="+mn-ea"/>
              <a:cs typeface="+mn-ea"/>
              <a:sym typeface="+mn-lt"/>
            </a:endParaRPr>
          </a:p>
          <a:p>
            <a:r>
              <a:rPr lang="zh-CN" altLang="en-US" sz="1512" dirty="0">
                <a:solidFill>
                  <a:schemeClr val="tx1">
                    <a:lumMod val="65000"/>
                    <a:lumOff val="35000"/>
                  </a:schemeClr>
                </a:solidFill>
                <a:latin typeface="+mn-lt"/>
                <a:ea typeface="+mn-ea"/>
                <a:cs typeface="+mn-ea"/>
                <a:sym typeface="+mn-lt"/>
              </a:rPr>
              <a:t>单击此处添加文本单击此处添加文本</a:t>
            </a:r>
            <a:endParaRPr lang="en-US" altLang="zh-CN" sz="1512" dirty="0">
              <a:solidFill>
                <a:schemeClr val="tx1">
                  <a:lumMod val="65000"/>
                  <a:lumOff val="35000"/>
                </a:schemeClr>
              </a:solidFill>
              <a:latin typeface="+mn-lt"/>
              <a:ea typeface="+mn-ea"/>
              <a:cs typeface="+mn-ea"/>
              <a:sym typeface="+mn-lt"/>
            </a:endParaRPr>
          </a:p>
        </p:txBody>
      </p:sp>
      <p:sp>
        <p:nvSpPr>
          <p:cNvPr id="27" name="TextBox 26"/>
          <p:cNvSpPr txBox="1"/>
          <p:nvPr/>
        </p:nvSpPr>
        <p:spPr>
          <a:xfrm>
            <a:off x="7156975" y="3139899"/>
            <a:ext cx="3502214" cy="829201"/>
          </a:xfrm>
          <a:prstGeom prst="rect">
            <a:avLst/>
          </a:prstGeom>
          <a:noFill/>
        </p:spPr>
        <p:txBody>
          <a:bodyPr wrap="square" rtlCol="0">
            <a:spAutoFit/>
          </a:bodyPr>
          <a:lstStyle/>
          <a:p>
            <a:r>
              <a:rPr lang="zh-CN" altLang="en-US" sz="1764" b="1" dirty="0">
                <a:solidFill>
                  <a:srgbClr val="00B0F0"/>
                </a:solidFill>
                <a:latin typeface="+mn-lt"/>
                <a:ea typeface="+mn-ea"/>
                <a:cs typeface="+mn-ea"/>
                <a:sym typeface="+mn-lt"/>
              </a:rPr>
              <a:t>填加标题</a:t>
            </a:r>
            <a:endParaRPr lang="en-US" altLang="zh-CN" sz="1764" b="1" dirty="0">
              <a:solidFill>
                <a:srgbClr val="00B0F0"/>
              </a:solidFill>
              <a:latin typeface="+mn-lt"/>
              <a:ea typeface="+mn-ea"/>
              <a:cs typeface="+mn-ea"/>
              <a:sym typeface="+mn-lt"/>
            </a:endParaRPr>
          </a:p>
          <a:p>
            <a:r>
              <a:rPr lang="zh-CN" altLang="en-US" sz="1512" dirty="0">
                <a:solidFill>
                  <a:schemeClr val="tx1">
                    <a:lumMod val="65000"/>
                    <a:lumOff val="35000"/>
                  </a:schemeClr>
                </a:solidFill>
                <a:latin typeface="+mn-lt"/>
                <a:ea typeface="+mn-ea"/>
                <a:cs typeface="+mn-ea"/>
                <a:sym typeface="+mn-lt"/>
              </a:rPr>
              <a:t>单击此处添加文本单击此处添加文本</a:t>
            </a:r>
            <a:endParaRPr lang="en-US" altLang="zh-CN" sz="1512" dirty="0">
              <a:solidFill>
                <a:schemeClr val="tx1">
                  <a:lumMod val="65000"/>
                  <a:lumOff val="35000"/>
                </a:schemeClr>
              </a:solidFill>
              <a:latin typeface="+mn-lt"/>
              <a:ea typeface="+mn-ea"/>
              <a:cs typeface="+mn-ea"/>
              <a:sym typeface="+mn-lt"/>
            </a:endParaRPr>
          </a:p>
          <a:p>
            <a:r>
              <a:rPr lang="zh-CN" altLang="en-US" sz="1512" dirty="0">
                <a:solidFill>
                  <a:schemeClr val="tx1">
                    <a:lumMod val="65000"/>
                    <a:lumOff val="35000"/>
                  </a:schemeClr>
                </a:solidFill>
                <a:latin typeface="+mn-lt"/>
                <a:ea typeface="+mn-ea"/>
                <a:cs typeface="+mn-ea"/>
                <a:sym typeface="+mn-lt"/>
              </a:rPr>
              <a:t>单击此处添加文本单击此处添加文本</a:t>
            </a:r>
            <a:endParaRPr lang="en-US" altLang="zh-CN" sz="1512" dirty="0">
              <a:solidFill>
                <a:schemeClr val="tx1">
                  <a:lumMod val="65000"/>
                  <a:lumOff val="35000"/>
                </a:schemeClr>
              </a:solidFill>
              <a:latin typeface="+mn-lt"/>
              <a:ea typeface="+mn-ea"/>
              <a:cs typeface="+mn-ea"/>
              <a:sym typeface="+mn-lt"/>
            </a:endParaRPr>
          </a:p>
        </p:txBody>
      </p:sp>
      <p:sp>
        <p:nvSpPr>
          <p:cNvPr id="28" name="TextBox 27"/>
          <p:cNvSpPr txBox="1"/>
          <p:nvPr/>
        </p:nvSpPr>
        <p:spPr>
          <a:xfrm>
            <a:off x="7156975" y="4473603"/>
            <a:ext cx="3502214" cy="829201"/>
          </a:xfrm>
          <a:prstGeom prst="rect">
            <a:avLst/>
          </a:prstGeom>
          <a:noFill/>
        </p:spPr>
        <p:txBody>
          <a:bodyPr wrap="square" rtlCol="0">
            <a:spAutoFit/>
          </a:bodyPr>
          <a:lstStyle/>
          <a:p>
            <a:r>
              <a:rPr lang="zh-CN" altLang="en-US" sz="1764" b="1" dirty="0">
                <a:solidFill>
                  <a:srgbClr val="0070C0"/>
                </a:solidFill>
                <a:latin typeface="+mn-lt"/>
                <a:ea typeface="+mn-ea"/>
                <a:cs typeface="+mn-ea"/>
                <a:sym typeface="+mn-lt"/>
              </a:rPr>
              <a:t>填加标题</a:t>
            </a:r>
            <a:endParaRPr lang="en-US" altLang="zh-CN" sz="1764" b="1" dirty="0">
              <a:solidFill>
                <a:srgbClr val="0070C0"/>
              </a:solidFill>
              <a:latin typeface="+mn-lt"/>
              <a:ea typeface="+mn-ea"/>
              <a:cs typeface="+mn-ea"/>
              <a:sym typeface="+mn-lt"/>
            </a:endParaRPr>
          </a:p>
          <a:p>
            <a:r>
              <a:rPr lang="zh-CN" altLang="en-US" sz="1512" dirty="0">
                <a:solidFill>
                  <a:schemeClr val="tx1">
                    <a:lumMod val="65000"/>
                    <a:lumOff val="35000"/>
                  </a:schemeClr>
                </a:solidFill>
                <a:latin typeface="+mn-lt"/>
                <a:ea typeface="+mn-ea"/>
                <a:cs typeface="+mn-ea"/>
                <a:sym typeface="+mn-lt"/>
              </a:rPr>
              <a:t>单击此处添加文本单击此处添加文本</a:t>
            </a:r>
            <a:endParaRPr lang="en-US" altLang="zh-CN" sz="1512" dirty="0">
              <a:solidFill>
                <a:schemeClr val="tx1">
                  <a:lumMod val="65000"/>
                  <a:lumOff val="35000"/>
                </a:schemeClr>
              </a:solidFill>
              <a:latin typeface="+mn-lt"/>
              <a:ea typeface="+mn-ea"/>
              <a:cs typeface="+mn-ea"/>
              <a:sym typeface="+mn-lt"/>
            </a:endParaRPr>
          </a:p>
          <a:p>
            <a:r>
              <a:rPr lang="zh-CN" altLang="en-US" sz="1512" dirty="0">
                <a:solidFill>
                  <a:schemeClr val="tx1">
                    <a:lumMod val="65000"/>
                    <a:lumOff val="35000"/>
                  </a:schemeClr>
                </a:solidFill>
                <a:latin typeface="+mn-lt"/>
                <a:ea typeface="+mn-ea"/>
                <a:cs typeface="+mn-ea"/>
                <a:sym typeface="+mn-lt"/>
              </a:rPr>
              <a:t>单击此处添加文本单击此处添加文本</a:t>
            </a:r>
            <a:endParaRPr lang="en-US" altLang="zh-CN" sz="1512" dirty="0">
              <a:solidFill>
                <a:schemeClr val="tx1">
                  <a:lumMod val="65000"/>
                  <a:lumOff val="35000"/>
                </a:schemeClr>
              </a:solidFill>
              <a:latin typeface="+mn-lt"/>
              <a:ea typeface="+mn-ea"/>
              <a:cs typeface="+mn-ea"/>
              <a:sym typeface="+mn-lt"/>
            </a:endParaRPr>
          </a:p>
        </p:txBody>
      </p:sp>
      <p:cxnSp>
        <p:nvCxnSpPr>
          <p:cNvPr id="29" name="直接连接符 28"/>
          <p:cNvCxnSpPr/>
          <p:nvPr/>
        </p:nvCxnSpPr>
        <p:spPr>
          <a:xfrm>
            <a:off x="6295989" y="2836331"/>
            <a:ext cx="4181757"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6295220" y="4291092"/>
            <a:ext cx="4182527" cy="0"/>
          </a:xfrm>
          <a:prstGeom prst="line">
            <a:avLst/>
          </a:prstGeom>
          <a:noFill/>
          <a:ln w="9525" cap="flat" cmpd="sng" algn="ctr">
            <a:solidFill>
              <a:schemeClr val="tx1">
                <a:lumMod val="50000"/>
                <a:lumOff val="50000"/>
              </a:schemeClr>
            </a:solidFill>
            <a:prstDash val="dash"/>
          </a:ln>
          <a:effectLst/>
        </p:spPr>
      </p:cxnSp>
      <p:grpSp>
        <p:nvGrpSpPr>
          <p:cNvPr id="31" name="组合 30"/>
          <p:cNvGrpSpPr/>
          <p:nvPr/>
        </p:nvGrpSpPr>
        <p:grpSpPr>
          <a:xfrm>
            <a:off x="6243311" y="1809666"/>
            <a:ext cx="755230" cy="755230"/>
            <a:chOff x="4499992" y="267494"/>
            <a:chExt cx="599448" cy="599448"/>
          </a:xfrm>
        </p:grpSpPr>
        <p:grpSp>
          <p:nvGrpSpPr>
            <p:cNvPr id="32" name="组合 31"/>
            <p:cNvGrpSpPr/>
            <p:nvPr/>
          </p:nvGrpSpPr>
          <p:grpSpPr>
            <a:xfrm>
              <a:off x="4499992" y="267494"/>
              <a:ext cx="599448" cy="599448"/>
              <a:chOff x="4131160" y="713581"/>
              <a:chExt cx="881684" cy="881684"/>
            </a:xfrm>
          </p:grpSpPr>
          <p:sp>
            <p:nvSpPr>
              <p:cNvPr id="34" name="椭圆 3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lumMod val="65000"/>
                      <a:lumOff val="35000"/>
                    </a:schemeClr>
                  </a:solidFill>
                  <a:cs typeface="+mn-ea"/>
                  <a:sym typeface="+mn-lt"/>
                </a:endParaRPr>
              </a:p>
            </p:txBody>
          </p:sp>
          <p:sp>
            <p:nvSpPr>
              <p:cNvPr id="35" name="椭圆 34"/>
              <p:cNvSpPr/>
              <p:nvPr/>
            </p:nvSpPr>
            <p:spPr>
              <a:xfrm>
                <a:off x="4237176" y="819597"/>
                <a:ext cx="669652" cy="669652"/>
              </a:xfrm>
              <a:prstGeom prst="ellipse">
                <a:avLst/>
              </a:prstGeom>
              <a:solidFill>
                <a:srgbClr val="0070C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lumMod val="65000"/>
                      <a:lumOff val="35000"/>
                    </a:schemeClr>
                  </a:solidFill>
                  <a:cs typeface="+mn-ea"/>
                  <a:sym typeface="+mn-lt"/>
                </a:endParaRPr>
              </a:p>
            </p:txBody>
          </p:sp>
        </p:grpSp>
        <p:sp>
          <p:nvSpPr>
            <p:cNvPr id="3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86391" tIns="43196" rIns="86391" bIns="43196" numCol="1" anchor="t" anchorCtr="0" compatLnSpc="1">
              <a:prstTxWarp prst="textNoShape">
                <a:avLst/>
              </a:prstTxWarp>
            </a:bodyPr>
            <a:lstStyle/>
            <a:p>
              <a:endParaRPr lang="en-US">
                <a:latin typeface="+mn-lt"/>
                <a:ea typeface="+mn-ea"/>
                <a:cs typeface="+mn-ea"/>
                <a:sym typeface="+mn-lt"/>
              </a:endParaRPr>
            </a:p>
          </p:txBody>
        </p:sp>
      </p:grpSp>
      <p:grpSp>
        <p:nvGrpSpPr>
          <p:cNvPr id="36" name="组合 35"/>
          <p:cNvGrpSpPr/>
          <p:nvPr/>
        </p:nvGrpSpPr>
        <p:grpSpPr>
          <a:xfrm>
            <a:off x="6262751" y="3139898"/>
            <a:ext cx="755230" cy="755230"/>
            <a:chOff x="5418452" y="307702"/>
            <a:chExt cx="599448" cy="599448"/>
          </a:xfrm>
        </p:grpSpPr>
        <p:grpSp>
          <p:nvGrpSpPr>
            <p:cNvPr id="37" name="组合 36"/>
            <p:cNvGrpSpPr/>
            <p:nvPr/>
          </p:nvGrpSpPr>
          <p:grpSpPr>
            <a:xfrm>
              <a:off x="5418452" y="307702"/>
              <a:ext cx="599448" cy="599448"/>
              <a:chOff x="4131160" y="713581"/>
              <a:chExt cx="881684" cy="881684"/>
            </a:xfrm>
          </p:grpSpPr>
          <p:sp>
            <p:nvSpPr>
              <p:cNvPr id="39" name="椭圆 3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lumMod val="65000"/>
                      <a:lumOff val="35000"/>
                    </a:schemeClr>
                  </a:solidFill>
                  <a:cs typeface="+mn-ea"/>
                  <a:sym typeface="+mn-lt"/>
                </a:endParaRPr>
              </a:p>
            </p:txBody>
          </p:sp>
          <p:sp>
            <p:nvSpPr>
              <p:cNvPr id="40" name="椭圆 39"/>
              <p:cNvSpPr/>
              <p:nvPr/>
            </p:nvSpPr>
            <p:spPr>
              <a:xfrm>
                <a:off x="4237176" y="819597"/>
                <a:ext cx="669652" cy="669652"/>
              </a:xfrm>
              <a:prstGeom prst="ellipse">
                <a:avLst/>
              </a:prstGeom>
              <a:solidFill>
                <a:srgbClr val="00B0F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lumMod val="65000"/>
                      <a:lumOff val="35000"/>
                    </a:schemeClr>
                  </a:solidFill>
                  <a:cs typeface="+mn-ea"/>
                  <a:sym typeface="+mn-lt"/>
                </a:endParaRPr>
              </a:p>
            </p:txBody>
          </p:sp>
        </p:grpSp>
        <p:sp>
          <p:nvSpPr>
            <p:cNvPr id="3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86391" tIns="43196" rIns="86391" bIns="43196" numCol="1" anchor="t" anchorCtr="0" compatLnSpc="1">
              <a:prstTxWarp prst="textNoShape">
                <a:avLst/>
              </a:prstTxWarp>
            </a:bodyPr>
            <a:lstStyle/>
            <a:p>
              <a:endParaRPr lang="en-US">
                <a:latin typeface="+mn-lt"/>
                <a:ea typeface="+mn-ea"/>
                <a:cs typeface="+mn-ea"/>
                <a:sym typeface="+mn-lt"/>
              </a:endParaRPr>
            </a:p>
          </p:txBody>
        </p:sp>
      </p:grpSp>
      <p:grpSp>
        <p:nvGrpSpPr>
          <p:cNvPr id="41" name="组合 40"/>
          <p:cNvGrpSpPr/>
          <p:nvPr/>
        </p:nvGrpSpPr>
        <p:grpSpPr>
          <a:xfrm>
            <a:off x="6285120" y="4447215"/>
            <a:ext cx="755230" cy="755230"/>
            <a:chOff x="6516216" y="334289"/>
            <a:chExt cx="599448" cy="599448"/>
          </a:xfrm>
        </p:grpSpPr>
        <p:grpSp>
          <p:nvGrpSpPr>
            <p:cNvPr id="42" name="组合 41"/>
            <p:cNvGrpSpPr/>
            <p:nvPr/>
          </p:nvGrpSpPr>
          <p:grpSpPr>
            <a:xfrm>
              <a:off x="6516216" y="334289"/>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lumMod val="65000"/>
                      <a:lumOff val="35000"/>
                    </a:schemeClr>
                  </a:solidFill>
                  <a:cs typeface="+mn-ea"/>
                  <a:sym typeface="+mn-lt"/>
                </a:endParaRPr>
              </a:p>
            </p:txBody>
          </p:sp>
          <p:sp>
            <p:nvSpPr>
              <p:cNvPr id="45" name="椭圆 44"/>
              <p:cNvSpPr/>
              <p:nvPr/>
            </p:nvSpPr>
            <p:spPr>
              <a:xfrm>
                <a:off x="4237176" y="819597"/>
                <a:ext cx="669652" cy="669652"/>
              </a:xfrm>
              <a:prstGeom prst="ellipse">
                <a:avLst/>
              </a:prstGeom>
              <a:solidFill>
                <a:srgbClr val="0070C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4">
                  <a:solidFill>
                    <a:schemeClr val="tx1">
                      <a:lumMod val="65000"/>
                      <a:lumOff val="35000"/>
                    </a:schemeClr>
                  </a:solidFill>
                  <a:cs typeface="+mn-ea"/>
                  <a:sym typeface="+mn-lt"/>
                </a:endParaRPr>
              </a:p>
            </p:txBody>
          </p:sp>
        </p:grpSp>
        <p:sp>
          <p:nvSpPr>
            <p:cNvPr id="4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86391" tIns="43196" rIns="86391" bIns="43196" numCol="1" anchor="t" anchorCtr="0" compatLnSpc="1">
              <a:prstTxWarp prst="textNoShape">
                <a:avLst/>
              </a:prstTxWarp>
            </a:bodyPr>
            <a:lstStyle/>
            <a:p>
              <a:endParaRPr lang="en-US">
                <a:latin typeface="+mn-lt"/>
                <a:ea typeface="+mn-ea"/>
                <a:cs typeface="+mn-ea"/>
                <a:sym typeface="+mn-lt"/>
              </a:endParaRPr>
            </a:p>
          </p:txBody>
        </p:sp>
      </p:grpSp>
      <p:grpSp>
        <p:nvGrpSpPr>
          <p:cNvPr id="60" name="组合 59">
            <a:extLst>
              <a:ext uri="{FF2B5EF4-FFF2-40B4-BE49-F238E27FC236}">
                <a16:creationId xmlns:a16="http://schemas.microsoft.com/office/drawing/2014/main" id="{F3534FA6-DB35-4D0A-B34B-982C28520801}"/>
              </a:ext>
            </a:extLst>
          </p:cNvPr>
          <p:cNvGrpSpPr/>
          <p:nvPr/>
        </p:nvGrpSpPr>
        <p:grpSpPr>
          <a:xfrm>
            <a:off x="559133" y="247213"/>
            <a:ext cx="8243992" cy="694634"/>
            <a:chOff x="889605" y="251299"/>
            <a:chExt cx="6545512" cy="551521"/>
          </a:xfrm>
        </p:grpSpPr>
        <p:sp>
          <p:nvSpPr>
            <p:cNvPr id="61" name="矩形 3">
              <a:extLst>
                <a:ext uri="{FF2B5EF4-FFF2-40B4-BE49-F238E27FC236}">
                  <a16:creationId xmlns:a16="http://schemas.microsoft.com/office/drawing/2014/main" id="{123C8C28-2E59-497B-AF3E-9A8EABB3C8BC}"/>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62" name="组合 61">
              <a:extLst>
                <a:ext uri="{FF2B5EF4-FFF2-40B4-BE49-F238E27FC236}">
                  <a16:creationId xmlns:a16="http://schemas.microsoft.com/office/drawing/2014/main" id="{F866BB04-5830-4B63-BF09-A864ECC30169}"/>
                </a:ext>
              </a:extLst>
            </p:cNvPr>
            <p:cNvGrpSpPr/>
            <p:nvPr/>
          </p:nvGrpSpPr>
          <p:grpSpPr>
            <a:xfrm>
              <a:off x="889605" y="515443"/>
              <a:ext cx="6244927" cy="287377"/>
              <a:chOff x="931046" y="425886"/>
              <a:chExt cx="6244927" cy="287377"/>
            </a:xfrm>
          </p:grpSpPr>
          <p:sp>
            <p:nvSpPr>
              <p:cNvPr id="63" name="文本框 31">
                <a:extLst>
                  <a:ext uri="{FF2B5EF4-FFF2-40B4-BE49-F238E27FC236}">
                    <a16:creationId xmlns:a16="http://schemas.microsoft.com/office/drawing/2014/main" id="{7B0E1329-AC64-4E9B-B9CA-F75AAE5C9C34}"/>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64" name="组合 63">
                <a:extLst>
                  <a:ext uri="{FF2B5EF4-FFF2-40B4-BE49-F238E27FC236}">
                    <a16:creationId xmlns:a16="http://schemas.microsoft.com/office/drawing/2014/main" id="{DF75720E-1915-4F63-B603-E6E0D8F99B7F}"/>
                  </a:ext>
                </a:extLst>
              </p:cNvPr>
              <p:cNvGrpSpPr/>
              <p:nvPr/>
            </p:nvGrpSpPr>
            <p:grpSpPr>
              <a:xfrm>
                <a:off x="931046" y="667544"/>
                <a:ext cx="1028125" cy="45719"/>
                <a:chOff x="688893" y="2574256"/>
                <a:chExt cx="7739508" cy="81111"/>
              </a:xfrm>
            </p:grpSpPr>
            <p:sp>
              <p:nvSpPr>
                <p:cNvPr id="65" name="Rectangle 4">
                  <a:extLst>
                    <a:ext uri="{FF2B5EF4-FFF2-40B4-BE49-F238E27FC236}">
                      <a16:creationId xmlns:a16="http://schemas.microsoft.com/office/drawing/2014/main" id="{082FD594-0CB2-4F1B-AD69-38FF6C236D9D}"/>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6" name="Rectangle 5">
                  <a:extLst>
                    <a:ext uri="{FF2B5EF4-FFF2-40B4-BE49-F238E27FC236}">
                      <a16:creationId xmlns:a16="http://schemas.microsoft.com/office/drawing/2014/main" id="{9E23D8F2-ECE4-4E48-A7EC-AF1C7E989D8D}"/>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7" name="Rectangle 6">
                  <a:extLst>
                    <a:ext uri="{FF2B5EF4-FFF2-40B4-BE49-F238E27FC236}">
                      <a16:creationId xmlns:a16="http://schemas.microsoft.com/office/drawing/2014/main" id="{B9F234DA-9508-42C5-B1F3-48B2E8B4D29B}"/>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8" name="Rectangle 7">
                  <a:extLst>
                    <a:ext uri="{FF2B5EF4-FFF2-40B4-BE49-F238E27FC236}">
                      <a16:creationId xmlns:a16="http://schemas.microsoft.com/office/drawing/2014/main" id="{6E2015B4-06B1-4400-90FA-C143BD86CCA5}"/>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9" name="Rectangle 8">
                  <a:extLst>
                    <a:ext uri="{FF2B5EF4-FFF2-40B4-BE49-F238E27FC236}">
                      <a16:creationId xmlns:a16="http://schemas.microsoft.com/office/drawing/2014/main" id="{5A1AF752-867A-418E-AA98-45E23D81F402}"/>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325516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reeform 5"/>
          <p:cNvSpPr>
            <a:spLocks/>
          </p:cNvSpPr>
          <p:nvPr/>
        </p:nvSpPr>
        <p:spPr bwMode="auto">
          <a:xfrm>
            <a:off x="5597189" y="4360780"/>
            <a:ext cx="2067612" cy="181894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86387" tIns="43194" rIns="86387" bIns="43194"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sp>
        <p:nvSpPr>
          <p:cNvPr id="315" name="Freeform 5"/>
          <p:cNvSpPr>
            <a:spLocks/>
          </p:cNvSpPr>
          <p:nvPr/>
        </p:nvSpPr>
        <p:spPr bwMode="auto">
          <a:xfrm>
            <a:off x="4218461" y="1645064"/>
            <a:ext cx="1565708" cy="137778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86387" tIns="43194" rIns="86387" bIns="43194"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nvGrpSpPr>
          <p:cNvPr id="316" name="组合 1"/>
          <p:cNvGrpSpPr>
            <a:grpSpLocks/>
          </p:cNvGrpSpPr>
          <p:nvPr/>
        </p:nvGrpSpPr>
        <p:grpSpPr bwMode="auto">
          <a:xfrm>
            <a:off x="7212876" y="1341972"/>
            <a:ext cx="2044279" cy="1800049"/>
            <a:chOff x="7562320" y="897326"/>
            <a:chExt cx="2164994" cy="1905223"/>
          </a:xfrm>
        </p:grpSpPr>
        <p:sp>
          <p:nvSpPr>
            <p:cNvPr id="317"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1151707" fontAlgn="auto">
                <a:spcBef>
                  <a:spcPts val="0"/>
                </a:spcBef>
                <a:spcAft>
                  <a:spcPts val="0"/>
                </a:spcAft>
                <a:defRPr/>
              </a:pPr>
              <a:endParaRPr lang="zh-CN" altLang="en-US" sz="2267" kern="0">
                <a:solidFill>
                  <a:prstClr val="white"/>
                </a:solidFill>
                <a:latin typeface="+mn-lt"/>
                <a:ea typeface="+mn-ea"/>
                <a:cs typeface="+mn-ea"/>
                <a:sym typeface="+mn-lt"/>
              </a:endParaRPr>
            </a:p>
          </p:txBody>
        </p:sp>
        <p:sp>
          <p:nvSpPr>
            <p:cNvPr id="318" name="Freeform 5"/>
            <p:cNvSpPr>
              <a:spLocks/>
            </p:cNvSpPr>
            <p:nvPr/>
          </p:nvSpPr>
          <p:spPr bwMode="auto">
            <a:xfrm>
              <a:off x="7708469" y="1025939"/>
              <a:ext cx="1872695"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algn="ctr" defTabSz="1151707" fontAlgn="auto">
                <a:spcBef>
                  <a:spcPts val="0"/>
                </a:spcBef>
                <a:spcAft>
                  <a:spcPts val="0"/>
                </a:spcAft>
                <a:defRPr/>
              </a:pPr>
              <a:endParaRPr lang="zh-CN" altLang="en-US" sz="2267" kern="0">
                <a:ln>
                  <a:solidFill>
                    <a:srgbClr val="7BB453"/>
                  </a:solidFill>
                </a:ln>
                <a:solidFill>
                  <a:sysClr val="window" lastClr="FFFFFF"/>
                </a:solidFill>
                <a:latin typeface="+mn-lt"/>
                <a:ea typeface="+mn-ea"/>
                <a:cs typeface="+mn-ea"/>
                <a:sym typeface="+mn-lt"/>
              </a:endParaRPr>
            </a:p>
          </p:txBody>
        </p:sp>
        <p:grpSp>
          <p:nvGrpSpPr>
            <p:cNvPr id="319" name="组合 72"/>
            <p:cNvGrpSpPr>
              <a:grpSpLocks/>
            </p:cNvGrpSpPr>
            <p:nvPr/>
          </p:nvGrpSpPr>
          <p:grpSpPr bwMode="auto">
            <a:xfrm>
              <a:off x="8227424" y="1384273"/>
              <a:ext cx="1328649" cy="1223201"/>
              <a:chOff x="5722963" y="2742165"/>
              <a:chExt cx="500063" cy="460375"/>
            </a:xfrm>
          </p:grpSpPr>
          <p:sp>
            <p:nvSpPr>
              <p:cNvPr id="320"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21"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22"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grpSp>
      </p:grpSp>
      <p:grpSp>
        <p:nvGrpSpPr>
          <p:cNvPr id="323" name="组合 2"/>
          <p:cNvGrpSpPr>
            <a:grpSpLocks/>
          </p:cNvGrpSpPr>
          <p:nvPr/>
        </p:nvGrpSpPr>
        <p:grpSpPr bwMode="auto">
          <a:xfrm>
            <a:off x="5551055" y="2334999"/>
            <a:ext cx="2044279" cy="1800049"/>
            <a:chOff x="5803300" y="1948400"/>
            <a:chExt cx="2164994" cy="1905223"/>
          </a:xfrm>
        </p:grpSpPr>
        <p:sp>
          <p:nvSpPr>
            <p:cNvPr id="324"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1151707" fontAlgn="auto">
                <a:spcBef>
                  <a:spcPts val="0"/>
                </a:spcBef>
                <a:spcAft>
                  <a:spcPts val="0"/>
                </a:spcAft>
                <a:defRPr/>
              </a:pPr>
              <a:endParaRPr lang="zh-CN" altLang="en-US" sz="2267" kern="0">
                <a:solidFill>
                  <a:prstClr val="white"/>
                </a:solidFill>
                <a:latin typeface="+mn-lt"/>
                <a:ea typeface="+mn-ea"/>
                <a:cs typeface="+mn-ea"/>
                <a:sym typeface="+mn-lt"/>
              </a:endParaRPr>
            </a:p>
          </p:txBody>
        </p:sp>
        <p:sp>
          <p:nvSpPr>
            <p:cNvPr id="325"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a:noFill/>
              <a:prstDash val="solid"/>
              <a:miter lim="800000"/>
              <a:headEnd/>
              <a:tailEnd/>
            </a:ln>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grpSp>
          <p:nvGrpSpPr>
            <p:cNvPr id="326" name="组合 73"/>
            <p:cNvGrpSpPr>
              <a:grpSpLocks/>
            </p:cNvGrpSpPr>
            <p:nvPr/>
          </p:nvGrpSpPr>
          <p:grpSpPr bwMode="auto">
            <a:xfrm>
              <a:off x="6481655" y="2517630"/>
              <a:ext cx="1339125" cy="1206045"/>
              <a:chOff x="952501" y="6013451"/>
              <a:chExt cx="511175" cy="460375"/>
            </a:xfrm>
          </p:grpSpPr>
          <p:sp>
            <p:nvSpPr>
              <p:cNvPr id="327"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2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29"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grpSp>
      </p:grpSp>
      <p:grpSp>
        <p:nvGrpSpPr>
          <p:cNvPr id="330" name="组合 3"/>
          <p:cNvGrpSpPr>
            <a:grpSpLocks/>
          </p:cNvGrpSpPr>
          <p:nvPr/>
        </p:nvGrpSpPr>
        <p:grpSpPr bwMode="auto">
          <a:xfrm>
            <a:off x="3889235" y="3328027"/>
            <a:ext cx="2044279" cy="1801549"/>
            <a:chOff x="4044280" y="2999474"/>
            <a:chExt cx="2164994" cy="1905223"/>
          </a:xfrm>
        </p:grpSpPr>
        <p:sp>
          <p:nvSpPr>
            <p:cNvPr id="331"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1151707" fontAlgn="auto">
                <a:spcBef>
                  <a:spcPts val="0"/>
                </a:spcBef>
                <a:spcAft>
                  <a:spcPts val="0"/>
                </a:spcAft>
                <a:defRPr/>
              </a:pPr>
              <a:endParaRPr lang="zh-CN" altLang="en-US" sz="2267" kern="0">
                <a:solidFill>
                  <a:prstClr val="white"/>
                </a:solidFill>
                <a:latin typeface="+mn-lt"/>
                <a:ea typeface="+mn-ea"/>
                <a:cs typeface="+mn-ea"/>
                <a:sym typeface="+mn-lt"/>
              </a:endParaRPr>
            </a:p>
          </p:txBody>
        </p:sp>
        <p:sp>
          <p:nvSpPr>
            <p:cNvPr id="332"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B0F0"/>
            </a:solidFill>
            <a:ln w="28575" cap="flat">
              <a:noFill/>
              <a:prstDash val="solid"/>
              <a:miter lim="800000"/>
              <a:headEnd/>
              <a:tailEnd/>
            </a:ln>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grpSp>
          <p:nvGrpSpPr>
            <p:cNvPr id="333" name="组合 74"/>
            <p:cNvGrpSpPr>
              <a:grpSpLocks/>
            </p:cNvGrpSpPr>
            <p:nvPr/>
          </p:nvGrpSpPr>
          <p:grpSpPr bwMode="auto">
            <a:xfrm>
              <a:off x="4742518" y="3572999"/>
              <a:ext cx="1329665" cy="1197525"/>
              <a:chOff x="5405438" y="6815138"/>
              <a:chExt cx="511175" cy="460375"/>
            </a:xfrm>
          </p:grpSpPr>
          <p:sp>
            <p:nvSpPr>
              <p:cNvPr id="33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3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3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grpSp>
      </p:grpSp>
      <p:grpSp>
        <p:nvGrpSpPr>
          <p:cNvPr id="337" name="组合 4"/>
          <p:cNvGrpSpPr>
            <a:grpSpLocks/>
          </p:cNvGrpSpPr>
          <p:nvPr/>
        </p:nvGrpSpPr>
        <p:grpSpPr bwMode="auto">
          <a:xfrm>
            <a:off x="2227415" y="4322553"/>
            <a:ext cx="2044279" cy="1800049"/>
            <a:chOff x="2285260" y="4050548"/>
            <a:chExt cx="2164994" cy="1905223"/>
          </a:xfrm>
        </p:grpSpPr>
        <p:sp>
          <p:nvSpPr>
            <p:cNvPr id="338"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defTabSz="1151707" fontAlgn="auto">
                <a:spcBef>
                  <a:spcPts val="0"/>
                </a:spcBef>
                <a:spcAft>
                  <a:spcPts val="0"/>
                </a:spcAft>
                <a:defRPr/>
              </a:pPr>
              <a:endParaRPr lang="zh-CN" altLang="en-US" sz="2267" kern="0">
                <a:solidFill>
                  <a:prstClr val="white"/>
                </a:solidFill>
                <a:latin typeface="+mn-lt"/>
                <a:ea typeface="+mn-ea"/>
                <a:cs typeface="+mn-ea"/>
                <a:sym typeface="+mn-lt"/>
              </a:endParaRPr>
            </a:p>
          </p:txBody>
        </p:sp>
        <p:sp>
          <p:nvSpPr>
            <p:cNvPr id="339"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0C0"/>
            </a:solidFill>
            <a:ln w="28575" cap="flat" cmpd="sng" algn="ctr">
              <a:noFill/>
              <a:prstDash val="solid"/>
              <a:miter lim="800000"/>
            </a:ln>
            <a:effectLst>
              <a:outerShdw blurRad="279400" dist="76200" dir="2700000" sx="101000" sy="101000" algn="tl" rotWithShape="0">
                <a:prstClr val="black">
                  <a:alpha val="28000"/>
                </a:prstClr>
              </a:outerShdw>
            </a:effectLst>
          </p:spPr>
          <p:txBody>
            <a:bodyPr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grpSp>
          <p:nvGrpSpPr>
            <p:cNvPr id="340" name="组合 75"/>
            <p:cNvGrpSpPr>
              <a:grpSpLocks/>
            </p:cNvGrpSpPr>
            <p:nvPr/>
          </p:nvGrpSpPr>
          <p:grpSpPr bwMode="auto">
            <a:xfrm>
              <a:off x="2970142" y="4598630"/>
              <a:ext cx="1348095" cy="1199681"/>
              <a:chOff x="688976" y="7240588"/>
              <a:chExt cx="519113" cy="461963"/>
            </a:xfrm>
          </p:grpSpPr>
          <p:sp>
            <p:nvSpPr>
              <p:cNvPr id="34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ysClr val="windowText" lastClr="000000">
                      <a:lumMod val="95000"/>
                      <a:lumOff val="5000"/>
                      <a:alpha val="0"/>
                    </a:sysClr>
                  </a:gs>
                  <a:gs pos="0">
                    <a:sysClr val="windowText" lastClr="000000">
                      <a:lumMod val="95000"/>
                      <a:lumOff val="5000"/>
                      <a:alpha val="55000"/>
                    </a:sysClr>
                  </a:gs>
                </a:gsLst>
                <a:lin ang="2700000" scaled="1"/>
                <a:tileRect/>
              </a:gradFill>
              <a:ln>
                <a:noFill/>
              </a:ln>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4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34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grpSp>
      </p:grpSp>
      <p:sp>
        <p:nvSpPr>
          <p:cNvPr id="344" name="Freeform 5"/>
          <p:cNvSpPr>
            <a:spLocks/>
          </p:cNvSpPr>
          <p:nvPr/>
        </p:nvSpPr>
        <p:spPr bwMode="auto">
          <a:xfrm>
            <a:off x="4189202" y="5282579"/>
            <a:ext cx="1226867" cy="107853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86387" tIns="43194" rIns="86387" bIns="43194"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sp>
        <p:nvSpPr>
          <p:cNvPr id="345" name="Freeform 5"/>
          <p:cNvSpPr>
            <a:spLocks/>
          </p:cNvSpPr>
          <p:nvPr/>
        </p:nvSpPr>
        <p:spPr bwMode="auto">
          <a:xfrm>
            <a:off x="6279976" y="1280471"/>
            <a:ext cx="1037889" cy="913525"/>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cap="flat" cmpd="sng" algn="ctr">
            <a:solidFill>
              <a:sysClr val="window" lastClr="FFFFFF">
                <a:lumMod val="65000"/>
              </a:sysClr>
            </a:solidFill>
            <a:prstDash val="solid"/>
            <a:miter lim="800000"/>
          </a:ln>
          <a:effectLst/>
        </p:spPr>
        <p:txBody>
          <a:bodyPr lIns="86387" tIns="43194" rIns="86387" bIns="43194" anchor="ctr"/>
          <a:lstStyle/>
          <a:p>
            <a:pPr algn="ctr" defTabSz="1151707" fontAlgn="auto">
              <a:spcBef>
                <a:spcPts val="0"/>
              </a:spcBef>
              <a:spcAft>
                <a:spcPts val="0"/>
              </a:spcAft>
              <a:defRPr/>
            </a:pPr>
            <a:endParaRPr lang="zh-CN" altLang="en-US" sz="2267" kern="0">
              <a:solidFill>
                <a:sysClr val="window" lastClr="FFFFFF"/>
              </a:solidFill>
              <a:latin typeface="+mn-lt"/>
              <a:ea typeface="+mn-ea"/>
              <a:cs typeface="+mn-ea"/>
              <a:sym typeface="+mn-lt"/>
            </a:endParaRPr>
          </a:p>
        </p:txBody>
      </p:sp>
      <p:sp>
        <p:nvSpPr>
          <p:cNvPr id="80" name="Freeform 23"/>
          <p:cNvSpPr>
            <a:spLocks/>
          </p:cNvSpPr>
          <p:nvPr/>
        </p:nvSpPr>
        <p:spPr bwMode="auto">
          <a:xfrm flipV="1">
            <a:off x="8399249" y="2750511"/>
            <a:ext cx="2452235" cy="594015"/>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p:spPr>
        <p:txBody>
          <a:bodyPr lIns="86387" tIns="43194" rIns="86387" bIns="43194"/>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81" name="TextBox 80"/>
          <p:cNvSpPr txBox="1"/>
          <p:nvPr/>
        </p:nvSpPr>
        <p:spPr>
          <a:xfrm>
            <a:off x="9206586" y="3355653"/>
            <a:ext cx="1789762" cy="556892"/>
          </a:xfrm>
          <a:prstGeom prst="rect">
            <a:avLst/>
          </a:prstGeom>
          <a:noFill/>
        </p:spPr>
        <p:txBody>
          <a:bodyPr wrap="square" lIns="90686" tIns="45343" rIns="90686" bIns="45343" rtlCol="0">
            <a:spAutoFit/>
          </a:bodyPr>
          <a:lstStyle/>
          <a:p>
            <a:pPr algn="ctr" defTabSz="1151707" fontAlgn="auto">
              <a:spcBef>
                <a:spcPts val="0"/>
              </a:spcBef>
              <a:spcAft>
                <a:spcPts val="0"/>
              </a:spcAft>
              <a:defRPr/>
            </a:pPr>
            <a:r>
              <a:rPr lang="zh-CN" altLang="en-US" sz="1008"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82" name="TextBox 53"/>
          <p:cNvSpPr txBox="1">
            <a:spLocks noChangeArrowheads="1"/>
          </p:cNvSpPr>
          <p:nvPr/>
        </p:nvSpPr>
        <p:spPr bwMode="auto">
          <a:xfrm>
            <a:off x="9024764" y="2902186"/>
            <a:ext cx="2177073" cy="42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77" tIns="57589" rIns="115177" bIns="575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51802">
              <a:defRPr/>
            </a:pPr>
            <a:r>
              <a:rPr lang="zh-CN" altLang="en-US" sz="2016" b="1" kern="0" dirty="0">
                <a:solidFill>
                  <a:srgbClr val="5A5959"/>
                </a:solidFill>
                <a:cs typeface="+mn-ea"/>
                <a:sym typeface="+mn-lt"/>
              </a:rPr>
              <a:t>单击添加标题</a:t>
            </a:r>
            <a:endParaRPr lang="zh-CN" altLang="en-US" sz="2016" kern="0" dirty="0">
              <a:solidFill>
                <a:srgbClr val="5A5959"/>
              </a:solidFill>
              <a:cs typeface="+mn-ea"/>
              <a:sym typeface="+mn-lt"/>
            </a:endParaRPr>
          </a:p>
        </p:txBody>
      </p:sp>
      <p:sp>
        <p:nvSpPr>
          <p:cNvPr id="83" name="Freeform 23"/>
          <p:cNvSpPr>
            <a:spLocks/>
          </p:cNvSpPr>
          <p:nvPr/>
        </p:nvSpPr>
        <p:spPr bwMode="auto">
          <a:xfrm flipV="1">
            <a:off x="6959403" y="3679038"/>
            <a:ext cx="2452235" cy="594015"/>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ysClr val="window" lastClr="FFFFFF">
              <a:lumMod val="50000"/>
            </a:sysClr>
          </a:solidFill>
          <a:ln>
            <a:noFill/>
          </a:ln>
        </p:spPr>
        <p:txBody>
          <a:bodyPr lIns="86387" tIns="43194" rIns="86387" bIns="43194"/>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84" name="TextBox 83"/>
          <p:cNvSpPr txBox="1"/>
          <p:nvPr/>
        </p:nvSpPr>
        <p:spPr>
          <a:xfrm>
            <a:off x="7846188" y="4365859"/>
            <a:ext cx="1789762" cy="556892"/>
          </a:xfrm>
          <a:prstGeom prst="rect">
            <a:avLst/>
          </a:prstGeom>
          <a:noFill/>
        </p:spPr>
        <p:txBody>
          <a:bodyPr wrap="square" lIns="90686" tIns="45343" rIns="90686" bIns="45343" rtlCol="0">
            <a:spAutoFit/>
          </a:bodyPr>
          <a:lstStyle/>
          <a:p>
            <a:pPr algn="ctr" defTabSz="1151707" fontAlgn="auto">
              <a:spcBef>
                <a:spcPts val="0"/>
              </a:spcBef>
              <a:spcAft>
                <a:spcPts val="0"/>
              </a:spcAft>
              <a:defRPr/>
            </a:pPr>
            <a:r>
              <a:rPr lang="zh-CN" altLang="en-US" sz="1008"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85" name="TextBox 53"/>
          <p:cNvSpPr txBox="1">
            <a:spLocks noChangeArrowheads="1"/>
          </p:cNvSpPr>
          <p:nvPr/>
        </p:nvSpPr>
        <p:spPr bwMode="auto">
          <a:xfrm>
            <a:off x="7573673" y="3821699"/>
            <a:ext cx="2177073" cy="42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77" tIns="57589" rIns="115177" bIns="575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51802">
              <a:defRPr/>
            </a:pPr>
            <a:r>
              <a:rPr lang="zh-CN" altLang="en-US" sz="2016" b="1" kern="0" dirty="0">
                <a:solidFill>
                  <a:srgbClr val="5A5959"/>
                </a:solidFill>
                <a:cs typeface="+mn-ea"/>
                <a:sym typeface="+mn-lt"/>
              </a:rPr>
              <a:t>单击添加标题</a:t>
            </a:r>
            <a:endParaRPr lang="zh-CN" altLang="en-US" sz="2016" kern="0" dirty="0">
              <a:solidFill>
                <a:srgbClr val="5A5959"/>
              </a:solidFill>
              <a:cs typeface="+mn-ea"/>
              <a:sym typeface="+mn-lt"/>
            </a:endParaRPr>
          </a:p>
        </p:txBody>
      </p:sp>
      <p:sp>
        <p:nvSpPr>
          <p:cNvPr id="86" name="Freeform 21"/>
          <p:cNvSpPr>
            <a:spLocks/>
          </p:cNvSpPr>
          <p:nvPr/>
        </p:nvSpPr>
        <p:spPr bwMode="auto">
          <a:xfrm flipH="1" flipV="1">
            <a:off x="2110275" y="3142020"/>
            <a:ext cx="2552877" cy="574515"/>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p:spPr>
        <p:txBody>
          <a:bodyPr lIns="86387" tIns="43194" rIns="86387" bIns="43194"/>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87" name="TextBox 86"/>
          <p:cNvSpPr txBox="1"/>
          <p:nvPr/>
        </p:nvSpPr>
        <p:spPr>
          <a:xfrm>
            <a:off x="1951130" y="3186848"/>
            <a:ext cx="1789762" cy="556892"/>
          </a:xfrm>
          <a:prstGeom prst="rect">
            <a:avLst/>
          </a:prstGeom>
          <a:noFill/>
        </p:spPr>
        <p:txBody>
          <a:bodyPr wrap="square" lIns="90686" tIns="45343" rIns="90686" bIns="45343" rtlCol="0">
            <a:spAutoFit/>
          </a:bodyPr>
          <a:lstStyle/>
          <a:p>
            <a:pPr algn="ctr" defTabSz="1151707" fontAlgn="auto">
              <a:spcBef>
                <a:spcPts val="0"/>
              </a:spcBef>
              <a:spcAft>
                <a:spcPts val="0"/>
              </a:spcAft>
              <a:defRPr/>
            </a:pPr>
            <a:r>
              <a:rPr lang="zh-CN" altLang="en-US" sz="1008"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88" name="TextBox 53"/>
          <p:cNvSpPr txBox="1">
            <a:spLocks noChangeArrowheads="1"/>
          </p:cNvSpPr>
          <p:nvPr/>
        </p:nvSpPr>
        <p:spPr bwMode="auto">
          <a:xfrm>
            <a:off x="1769743" y="2733381"/>
            <a:ext cx="2177073" cy="42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77" tIns="57589" rIns="115177" bIns="575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51802">
              <a:defRPr/>
            </a:pPr>
            <a:r>
              <a:rPr lang="zh-CN" altLang="en-US" sz="2016" b="1" kern="0" dirty="0">
                <a:solidFill>
                  <a:srgbClr val="5A5959"/>
                </a:solidFill>
                <a:cs typeface="+mn-ea"/>
                <a:sym typeface="+mn-lt"/>
              </a:rPr>
              <a:t>单击添加标题</a:t>
            </a:r>
            <a:endParaRPr lang="zh-CN" altLang="en-US" sz="2016" kern="0" dirty="0">
              <a:solidFill>
                <a:srgbClr val="5A5959"/>
              </a:solidFill>
              <a:cs typeface="+mn-ea"/>
              <a:sym typeface="+mn-lt"/>
            </a:endParaRPr>
          </a:p>
        </p:txBody>
      </p:sp>
      <p:sp>
        <p:nvSpPr>
          <p:cNvPr id="89" name="Freeform 21"/>
          <p:cNvSpPr>
            <a:spLocks/>
          </p:cNvSpPr>
          <p:nvPr/>
        </p:nvSpPr>
        <p:spPr bwMode="auto">
          <a:xfrm flipH="1" flipV="1">
            <a:off x="715578" y="4207051"/>
            <a:ext cx="2452235" cy="594015"/>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ysClr val="window" lastClr="FFFFFF">
              <a:lumMod val="50000"/>
            </a:sysClr>
          </a:solidFill>
          <a:ln>
            <a:noFill/>
          </a:ln>
        </p:spPr>
        <p:txBody>
          <a:bodyPr lIns="86387" tIns="43194" rIns="86387" bIns="43194"/>
          <a:lstStyle/>
          <a:p>
            <a:pPr defTabSz="1151707" fontAlgn="auto">
              <a:spcBef>
                <a:spcPts val="0"/>
              </a:spcBef>
              <a:spcAft>
                <a:spcPts val="0"/>
              </a:spcAft>
              <a:defRPr/>
            </a:pPr>
            <a:endParaRPr lang="zh-CN" altLang="en-US" sz="2267" kern="0">
              <a:solidFill>
                <a:sysClr val="windowText" lastClr="000000"/>
              </a:solidFill>
              <a:latin typeface="+mn-lt"/>
              <a:ea typeface="+mn-ea"/>
              <a:cs typeface="+mn-ea"/>
              <a:sym typeface="+mn-lt"/>
            </a:endParaRPr>
          </a:p>
        </p:txBody>
      </p:sp>
      <p:sp>
        <p:nvSpPr>
          <p:cNvPr id="90" name="TextBox 89"/>
          <p:cNvSpPr txBox="1"/>
          <p:nvPr/>
        </p:nvSpPr>
        <p:spPr>
          <a:xfrm>
            <a:off x="591169" y="4262584"/>
            <a:ext cx="1789762" cy="556892"/>
          </a:xfrm>
          <a:prstGeom prst="rect">
            <a:avLst/>
          </a:prstGeom>
          <a:noFill/>
        </p:spPr>
        <p:txBody>
          <a:bodyPr wrap="square" lIns="90686" tIns="45343" rIns="90686" bIns="45343" rtlCol="0">
            <a:spAutoFit/>
          </a:bodyPr>
          <a:lstStyle/>
          <a:p>
            <a:pPr algn="ctr" defTabSz="1151707" fontAlgn="auto">
              <a:spcBef>
                <a:spcPts val="0"/>
              </a:spcBef>
              <a:spcAft>
                <a:spcPts val="0"/>
              </a:spcAft>
              <a:defRPr/>
            </a:pPr>
            <a:r>
              <a:rPr lang="zh-CN" altLang="en-US" sz="1008" kern="0" dirty="0">
                <a:solidFill>
                  <a:schemeClr val="tx1">
                    <a:lumMod val="65000"/>
                    <a:lumOff val="35000"/>
                  </a:schemeClr>
                </a:solidFill>
                <a:latin typeface="+mn-lt"/>
                <a:ea typeface="+mn-ea"/>
                <a:cs typeface="+mn-ea"/>
                <a:sym typeface="+mn-lt"/>
              </a:rPr>
              <a:t>这里输入文字这里输入文字这里输入文字这里输入文字这里输入文字</a:t>
            </a:r>
          </a:p>
        </p:txBody>
      </p:sp>
      <p:sp>
        <p:nvSpPr>
          <p:cNvPr id="91" name="TextBox 53"/>
          <p:cNvSpPr txBox="1">
            <a:spLocks noChangeArrowheads="1"/>
          </p:cNvSpPr>
          <p:nvPr/>
        </p:nvSpPr>
        <p:spPr bwMode="auto">
          <a:xfrm>
            <a:off x="408910" y="3809118"/>
            <a:ext cx="2177073" cy="426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77" tIns="57589" rIns="115177" bIns="57589"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51802">
              <a:defRPr/>
            </a:pPr>
            <a:r>
              <a:rPr lang="zh-CN" altLang="en-US" sz="2016" b="1" kern="0" dirty="0">
                <a:solidFill>
                  <a:srgbClr val="5A5959"/>
                </a:solidFill>
                <a:cs typeface="+mn-ea"/>
                <a:sym typeface="+mn-lt"/>
              </a:rPr>
              <a:t>单击添加标题</a:t>
            </a:r>
            <a:endParaRPr lang="zh-CN" altLang="en-US" sz="2016" kern="0" dirty="0">
              <a:solidFill>
                <a:srgbClr val="5A5959"/>
              </a:solidFill>
              <a:cs typeface="+mn-ea"/>
              <a:sym typeface="+mn-lt"/>
            </a:endParaRPr>
          </a:p>
        </p:txBody>
      </p:sp>
      <p:grpSp>
        <p:nvGrpSpPr>
          <p:cNvPr id="63" name="组合 62">
            <a:extLst>
              <a:ext uri="{FF2B5EF4-FFF2-40B4-BE49-F238E27FC236}">
                <a16:creationId xmlns:a16="http://schemas.microsoft.com/office/drawing/2014/main" id="{B1A29FD3-175B-4373-B4F1-EE377B7268E4}"/>
              </a:ext>
            </a:extLst>
          </p:cNvPr>
          <p:cNvGrpSpPr/>
          <p:nvPr/>
        </p:nvGrpSpPr>
        <p:grpSpPr>
          <a:xfrm>
            <a:off x="559133" y="247213"/>
            <a:ext cx="8243992" cy="694634"/>
            <a:chOff x="889605" y="251299"/>
            <a:chExt cx="6545512" cy="551521"/>
          </a:xfrm>
        </p:grpSpPr>
        <p:sp>
          <p:nvSpPr>
            <p:cNvPr id="64" name="矩形 3">
              <a:extLst>
                <a:ext uri="{FF2B5EF4-FFF2-40B4-BE49-F238E27FC236}">
                  <a16:creationId xmlns:a16="http://schemas.microsoft.com/office/drawing/2014/main" id="{E20576D5-0666-48E1-A065-F2BADFEE587C}"/>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65" name="组合 64">
              <a:extLst>
                <a:ext uri="{FF2B5EF4-FFF2-40B4-BE49-F238E27FC236}">
                  <a16:creationId xmlns:a16="http://schemas.microsoft.com/office/drawing/2014/main" id="{5869F584-71EE-45A5-B450-9B0FD55E074B}"/>
                </a:ext>
              </a:extLst>
            </p:cNvPr>
            <p:cNvGrpSpPr/>
            <p:nvPr/>
          </p:nvGrpSpPr>
          <p:grpSpPr>
            <a:xfrm>
              <a:off x="889605" y="515443"/>
              <a:ext cx="6244927" cy="287377"/>
              <a:chOff x="931046" y="425886"/>
              <a:chExt cx="6244927" cy="287377"/>
            </a:xfrm>
          </p:grpSpPr>
          <p:sp>
            <p:nvSpPr>
              <p:cNvPr id="66" name="文本框 31">
                <a:extLst>
                  <a:ext uri="{FF2B5EF4-FFF2-40B4-BE49-F238E27FC236}">
                    <a16:creationId xmlns:a16="http://schemas.microsoft.com/office/drawing/2014/main" id="{32B62E37-F3DD-4279-8475-BE3E650911B7}"/>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67" name="组合 66">
                <a:extLst>
                  <a:ext uri="{FF2B5EF4-FFF2-40B4-BE49-F238E27FC236}">
                    <a16:creationId xmlns:a16="http://schemas.microsoft.com/office/drawing/2014/main" id="{74121ECB-2A34-42F6-996E-F2BBD383B3B0}"/>
                  </a:ext>
                </a:extLst>
              </p:cNvPr>
              <p:cNvGrpSpPr/>
              <p:nvPr/>
            </p:nvGrpSpPr>
            <p:grpSpPr>
              <a:xfrm>
                <a:off x="931046" y="667544"/>
                <a:ext cx="1028125" cy="45719"/>
                <a:chOff x="688893" y="2574256"/>
                <a:chExt cx="7739508" cy="81111"/>
              </a:xfrm>
            </p:grpSpPr>
            <p:sp>
              <p:nvSpPr>
                <p:cNvPr id="68" name="Rectangle 4">
                  <a:extLst>
                    <a:ext uri="{FF2B5EF4-FFF2-40B4-BE49-F238E27FC236}">
                      <a16:creationId xmlns:a16="http://schemas.microsoft.com/office/drawing/2014/main" id="{9C126B57-BFD3-4E59-BB54-FB2339CE1EBE}"/>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9" name="Rectangle 5">
                  <a:extLst>
                    <a:ext uri="{FF2B5EF4-FFF2-40B4-BE49-F238E27FC236}">
                      <a16:creationId xmlns:a16="http://schemas.microsoft.com/office/drawing/2014/main" id="{75F79016-9BE2-416C-AABC-D98890FC1D6C}"/>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70" name="Rectangle 6">
                  <a:extLst>
                    <a:ext uri="{FF2B5EF4-FFF2-40B4-BE49-F238E27FC236}">
                      <a16:creationId xmlns:a16="http://schemas.microsoft.com/office/drawing/2014/main" id="{842A6AC8-FD08-4030-8F52-BF3BE4C7B467}"/>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71" name="Rectangle 7">
                  <a:extLst>
                    <a:ext uri="{FF2B5EF4-FFF2-40B4-BE49-F238E27FC236}">
                      <a16:creationId xmlns:a16="http://schemas.microsoft.com/office/drawing/2014/main" id="{FA9F346D-CADB-4200-84D5-2225915CA914}"/>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72" name="Rectangle 8">
                  <a:extLst>
                    <a:ext uri="{FF2B5EF4-FFF2-40B4-BE49-F238E27FC236}">
                      <a16:creationId xmlns:a16="http://schemas.microsoft.com/office/drawing/2014/main" id="{7122B4FA-B7EE-45BB-8578-B854E9DB9CC9}"/>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13680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92"/>
          <p:cNvGrpSpPr/>
          <p:nvPr/>
        </p:nvGrpSpPr>
        <p:grpSpPr>
          <a:xfrm>
            <a:off x="2127034" y="1894509"/>
            <a:ext cx="1468508" cy="2748937"/>
            <a:chOff x="1349702" y="1746119"/>
            <a:chExt cx="1645146" cy="1936519"/>
          </a:xfrm>
        </p:grpSpPr>
        <p:sp>
          <p:nvSpPr>
            <p:cNvPr id="94" name="圆角矩形 93"/>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圆角矩形 94"/>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0" name="组合 89"/>
          <p:cNvGrpSpPr/>
          <p:nvPr/>
        </p:nvGrpSpPr>
        <p:grpSpPr>
          <a:xfrm>
            <a:off x="4128507" y="1894509"/>
            <a:ext cx="1468508" cy="2748937"/>
            <a:chOff x="1349702" y="1746119"/>
            <a:chExt cx="1645146" cy="1936519"/>
          </a:xfrm>
        </p:grpSpPr>
        <p:sp>
          <p:nvSpPr>
            <p:cNvPr id="91" name="圆角矩形 90"/>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圆角矩形 91"/>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7" name="组合 86"/>
          <p:cNvGrpSpPr/>
          <p:nvPr/>
        </p:nvGrpSpPr>
        <p:grpSpPr>
          <a:xfrm>
            <a:off x="6073363" y="1894509"/>
            <a:ext cx="1468508" cy="2748937"/>
            <a:chOff x="1349702" y="1746119"/>
            <a:chExt cx="1645146" cy="1936519"/>
          </a:xfrm>
        </p:grpSpPr>
        <p:sp>
          <p:nvSpPr>
            <p:cNvPr id="88" name="圆角矩形 87"/>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圆角矩形 88"/>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4" name="组合 83"/>
          <p:cNvGrpSpPr/>
          <p:nvPr/>
        </p:nvGrpSpPr>
        <p:grpSpPr>
          <a:xfrm>
            <a:off x="8124780" y="1894509"/>
            <a:ext cx="1468508" cy="2748937"/>
            <a:chOff x="1349702" y="1746119"/>
            <a:chExt cx="1645146" cy="1936519"/>
          </a:xfrm>
        </p:grpSpPr>
        <p:sp>
          <p:nvSpPr>
            <p:cNvPr id="85" name="圆角矩形 84"/>
            <p:cNvSpPr/>
            <p:nvPr/>
          </p:nvSpPr>
          <p:spPr>
            <a:xfrm>
              <a:off x="1349702" y="1746119"/>
              <a:ext cx="1645146" cy="193651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127000" dir="360000" sx="101000" sy="101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圆角矩形 85"/>
            <p:cNvSpPr/>
            <p:nvPr/>
          </p:nvSpPr>
          <p:spPr>
            <a:xfrm>
              <a:off x="1373075" y="1762331"/>
              <a:ext cx="1598400" cy="1899758"/>
            </a:xfrm>
            <a:prstGeom prst="roundRect">
              <a:avLst/>
            </a:prstGeom>
            <a:gradFill>
              <a:gsLst>
                <a:gs pos="65000">
                  <a:srgbClr val="F0F0F0"/>
                </a:gs>
                <a:gs pos="27000">
                  <a:srgbClr val="FBFBFB"/>
                </a:gs>
                <a:gs pos="3000">
                  <a:schemeClr val="bg1"/>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4256991" y="2092354"/>
            <a:ext cx="1262898" cy="1262893"/>
            <a:chOff x="1463339" y="1072758"/>
            <a:chExt cx="1546058" cy="1546058"/>
          </a:xfrm>
          <a:effectLst>
            <a:outerShdw blurRad="330200" dist="215900" dir="6900000" sx="91000" sy="91000" algn="t" rotWithShape="0">
              <a:prstClr val="black">
                <a:alpha val="49000"/>
              </a:prstClr>
            </a:outerShdw>
          </a:effectLst>
        </p:grpSpPr>
        <p:sp>
          <p:nvSpPr>
            <p:cNvPr id="12" name="同心圆 1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3" name="椭圆 12"/>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6" name="组合 75"/>
          <p:cNvGrpSpPr/>
          <p:nvPr/>
        </p:nvGrpSpPr>
        <p:grpSpPr>
          <a:xfrm>
            <a:off x="4410537" y="2245896"/>
            <a:ext cx="955810" cy="955809"/>
            <a:chOff x="3470715" y="2005618"/>
            <a:chExt cx="758655" cy="758653"/>
          </a:xfrm>
        </p:grpSpPr>
        <p:sp>
          <p:nvSpPr>
            <p:cNvPr id="15" name="椭圆 14"/>
            <p:cNvSpPr/>
            <p:nvPr/>
          </p:nvSpPr>
          <p:spPr>
            <a:xfrm>
              <a:off x="3470715" y="2005618"/>
              <a:ext cx="758655" cy="758653"/>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TextBox 15"/>
            <p:cNvSpPr txBox="1"/>
            <p:nvPr/>
          </p:nvSpPr>
          <p:spPr>
            <a:xfrm>
              <a:off x="3567916" y="2154067"/>
              <a:ext cx="609399" cy="534998"/>
            </a:xfrm>
            <a:prstGeom prst="rect">
              <a:avLst/>
            </a:prstGeom>
            <a:noFill/>
          </p:spPr>
          <p:txBody>
            <a:bodyPr wrap="square" rtlCol="0">
              <a:spAutoFit/>
            </a:bodyPr>
            <a:lstStyle/>
            <a:p>
              <a:r>
                <a:rPr lang="zh-CN" altLang="en-US" sz="1890" dirty="0">
                  <a:solidFill>
                    <a:schemeClr val="bg1"/>
                  </a:solidFill>
                  <a:latin typeface="+mn-lt"/>
                  <a:ea typeface="+mn-ea"/>
                  <a:cs typeface="+mn-ea"/>
                  <a:sym typeface="+mn-lt"/>
                </a:rPr>
                <a:t>添加</a:t>
              </a:r>
              <a:endParaRPr lang="en-US" altLang="zh-CN" sz="1890" dirty="0">
                <a:solidFill>
                  <a:schemeClr val="bg1"/>
                </a:solidFill>
                <a:latin typeface="+mn-lt"/>
                <a:ea typeface="+mn-ea"/>
                <a:cs typeface="+mn-ea"/>
                <a:sym typeface="+mn-lt"/>
              </a:endParaRPr>
            </a:p>
            <a:p>
              <a:r>
                <a:rPr lang="zh-CN" altLang="en-US" sz="1890" dirty="0">
                  <a:solidFill>
                    <a:schemeClr val="bg1"/>
                  </a:solidFill>
                  <a:latin typeface="+mn-lt"/>
                  <a:ea typeface="+mn-ea"/>
                  <a:cs typeface="+mn-ea"/>
                  <a:sym typeface="+mn-lt"/>
                </a:rPr>
                <a:t>内容</a:t>
              </a:r>
              <a:endParaRPr lang="zh-CN" altLang="en-US" sz="1890" dirty="0">
                <a:solidFill>
                  <a:prstClr val="white"/>
                </a:solidFill>
                <a:latin typeface="+mn-lt"/>
                <a:ea typeface="+mn-ea"/>
                <a:cs typeface="+mn-ea"/>
                <a:sym typeface="+mn-lt"/>
              </a:endParaRPr>
            </a:p>
          </p:txBody>
        </p:sp>
      </p:grpSp>
      <p:grpSp>
        <p:nvGrpSpPr>
          <p:cNvPr id="19" name="组合 18"/>
          <p:cNvGrpSpPr/>
          <p:nvPr/>
        </p:nvGrpSpPr>
        <p:grpSpPr>
          <a:xfrm>
            <a:off x="2235263" y="3205741"/>
            <a:ext cx="1262898" cy="1262893"/>
            <a:chOff x="1463339" y="1072758"/>
            <a:chExt cx="1546058" cy="1546058"/>
          </a:xfrm>
          <a:effectLst>
            <a:outerShdw blurRad="330200" dist="215900" dir="6900000" sx="91000" sy="91000" algn="t" rotWithShape="0">
              <a:prstClr val="black">
                <a:alpha val="49000"/>
              </a:prstClr>
            </a:outerShdw>
          </a:effectLst>
        </p:grpSpPr>
        <p:sp>
          <p:nvSpPr>
            <p:cNvPr id="20" name="同心圆 1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椭圆 20"/>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2" name="组合 21"/>
          <p:cNvGrpSpPr/>
          <p:nvPr/>
        </p:nvGrpSpPr>
        <p:grpSpPr>
          <a:xfrm>
            <a:off x="2388801" y="3359288"/>
            <a:ext cx="955810" cy="955809"/>
            <a:chOff x="3089227" y="3088680"/>
            <a:chExt cx="1003763" cy="1003758"/>
          </a:xfrm>
          <a:gradFill>
            <a:gsLst>
              <a:gs pos="12000">
                <a:srgbClr val="E80000"/>
              </a:gs>
              <a:gs pos="31000">
                <a:srgbClr val="EC0000"/>
              </a:gs>
              <a:gs pos="0">
                <a:srgbClr val="FF0000"/>
              </a:gs>
              <a:gs pos="100000">
                <a:srgbClr val="E60000"/>
              </a:gs>
            </a:gsLst>
            <a:lin ang="18900000" scaled="0"/>
          </a:gradFill>
        </p:grpSpPr>
        <p:sp>
          <p:nvSpPr>
            <p:cNvPr id="23" name="椭圆 22"/>
            <p:cNvSpPr/>
            <p:nvPr/>
          </p:nvSpPr>
          <p:spPr>
            <a:xfrm>
              <a:off x="3089227" y="3088680"/>
              <a:ext cx="1003763" cy="1003758"/>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TextBox 23"/>
            <p:cNvSpPr txBox="1"/>
            <p:nvPr/>
          </p:nvSpPr>
          <p:spPr>
            <a:xfrm>
              <a:off x="3226750" y="3286249"/>
              <a:ext cx="718121" cy="667173"/>
            </a:xfrm>
            <a:prstGeom prst="rect">
              <a:avLst/>
            </a:prstGeom>
            <a:noFill/>
            <a:effectLst/>
          </p:spPr>
          <p:txBody>
            <a:bodyPr wrap="square" rtlCol="0">
              <a:spAutoFit/>
            </a:bodyPr>
            <a:lstStyle/>
            <a:p>
              <a:r>
                <a:rPr lang="zh-CN" altLang="en-US" sz="1764" dirty="0">
                  <a:solidFill>
                    <a:schemeClr val="bg1"/>
                  </a:solidFill>
                  <a:latin typeface="+mn-lt"/>
                  <a:ea typeface="+mn-ea"/>
                  <a:cs typeface="+mn-ea"/>
                  <a:sym typeface="+mn-lt"/>
                </a:rPr>
                <a:t>添加</a:t>
              </a:r>
              <a:endParaRPr lang="en-US" altLang="zh-CN" sz="1764" dirty="0">
                <a:solidFill>
                  <a:schemeClr val="bg1"/>
                </a:solidFill>
                <a:latin typeface="+mn-lt"/>
                <a:ea typeface="+mn-ea"/>
                <a:cs typeface="+mn-ea"/>
                <a:sym typeface="+mn-lt"/>
              </a:endParaRPr>
            </a:p>
            <a:p>
              <a:r>
                <a:rPr lang="zh-CN" altLang="en-US" sz="1764" dirty="0">
                  <a:solidFill>
                    <a:schemeClr val="bg1"/>
                  </a:solidFill>
                  <a:latin typeface="+mn-lt"/>
                  <a:ea typeface="+mn-ea"/>
                  <a:cs typeface="+mn-ea"/>
                  <a:sym typeface="+mn-lt"/>
                </a:rPr>
                <a:t>内容</a:t>
              </a:r>
              <a:endParaRPr lang="zh-CN" altLang="en-US" sz="1764" dirty="0">
                <a:solidFill>
                  <a:prstClr val="white"/>
                </a:solidFill>
                <a:latin typeface="+mn-lt"/>
                <a:ea typeface="+mn-ea"/>
                <a:cs typeface="+mn-ea"/>
                <a:sym typeface="+mn-lt"/>
              </a:endParaRPr>
            </a:p>
          </p:txBody>
        </p:sp>
      </p:grpSp>
      <p:grpSp>
        <p:nvGrpSpPr>
          <p:cNvPr id="25" name="组合 24"/>
          <p:cNvGrpSpPr/>
          <p:nvPr/>
        </p:nvGrpSpPr>
        <p:grpSpPr>
          <a:xfrm>
            <a:off x="6237481" y="3245567"/>
            <a:ext cx="1262898" cy="1262893"/>
            <a:chOff x="1463339" y="1072758"/>
            <a:chExt cx="1546058" cy="1546058"/>
          </a:xfrm>
          <a:effectLst>
            <a:outerShdw blurRad="330200" dist="215900" dir="6900000" sx="91000" sy="91000" algn="t" rotWithShape="0">
              <a:prstClr val="black">
                <a:alpha val="49000"/>
              </a:prstClr>
            </a:outerShdw>
          </a:effectLst>
        </p:grpSpPr>
        <p:sp>
          <p:nvSpPr>
            <p:cNvPr id="26" name="同心圆 2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椭圆 26"/>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8" name="组合 27"/>
          <p:cNvGrpSpPr/>
          <p:nvPr/>
        </p:nvGrpSpPr>
        <p:grpSpPr>
          <a:xfrm>
            <a:off x="6401487" y="3399109"/>
            <a:ext cx="1044271" cy="955808"/>
            <a:chOff x="5305582" y="3088680"/>
            <a:chExt cx="1096659" cy="1003758"/>
          </a:xfrm>
        </p:grpSpPr>
        <p:sp>
          <p:nvSpPr>
            <p:cNvPr id="29" name="椭圆 28"/>
            <p:cNvSpPr/>
            <p:nvPr/>
          </p:nvSpPr>
          <p:spPr>
            <a:xfrm>
              <a:off x="5305582" y="3088680"/>
              <a:ext cx="1003763" cy="1003758"/>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TextBox 29"/>
            <p:cNvSpPr txBox="1"/>
            <p:nvPr/>
          </p:nvSpPr>
          <p:spPr>
            <a:xfrm>
              <a:off x="5437816" y="3266255"/>
              <a:ext cx="964425" cy="707845"/>
            </a:xfrm>
            <a:prstGeom prst="rect">
              <a:avLst/>
            </a:prstGeom>
            <a:noFill/>
          </p:spPr>
          <p:txBody>
            <a:bodyPr wrap="square" rtlCol="0">
              <a:spAutoFit/>
            </a:bodyPr>
            <a:lstStyle/>
            <a:p>
              <a:r>
                <a:rPr lang="zh-CN" altLang="en-US" sz="1890" dirty="0">
                  <a:solidFill>
                    <a:schemeClr val="bg1"/>
                  </a:solidFill>
                  <a:latin typeface="+mn-lt"/>
                  <a:ea typeface="+mn-ea"/>
                  <a:cs typeface="+mn-ea"/>
                  <a:sym typeface="+mn-lt"/>
                </a:rPr>
                <a:t>添加</a:t>
              </a:r>
              <a:endParaRPr lang="en-US" altLang="zh-CN" sz="1890" dirty="0">
                <a:solidFill>
                  <a:schemeClr val="bg1"/>
                </a:solidFill>
                <a:latin typeface="+mn-lt"/>
                <a:ea typeface="+mn-ea"/>
                <a:cs typeface="+mn-ea"/>
                <a:sym typeface="+mn-lt"/>
              </a:endParaRPr>
            </a:p>
            <a:p>
              <a:r>
                <a:rPr lang="zh-CN" altLang="en-US" sz="1890" dirty="0">
                  <a:solidFill>
                    <a:schemeClr val="bg1"/>
                  </a:solidFill>
                  <a:latin typeface="+mn-lt"/>
                  <a:ea typeface="+mn-ea"/>
                  <a:cs typeface="+mn-ea"/>
                  <a:sym typeface="+mn-lt"/>
                </a:rPr>
                <a:t>内容</a:t>
              </a:r>
              <a:endParaRPr lang="zh-CN" altLang="en-US" sz="1890" dirty="0">
                <a:solidFill>
                  <a:prstClr val="white"/>
                </a:solidFill>
                <a:latin typeface="+mn-lt"/>
                <a:ea typeface="+mn-ea"/>
                <a:cs typeface="+mn-ea"/>
                <a:sym typeface="+mn-lt"/>
              </a:endParaRPr>
            </a:p>
          </p:txBody>
        </p:sp>
      </p:grpSp>
      <p:grpSp>
        <p:nvGrpSpPr>
          <p:cNvPr id="31" name="组合 30"/>
          <p:cNvGrpSpPr/>
          <p:nvPr/>
        </p:nvGrpSpPr>
        <p:grpSpPr>
          <a:xfrm>
            <a:off x="8229234" y="2117335"/>
            <a:ext cx="1262898" cy="1262893"/>
            <a:chOff x="1463339" y="1072758"/>
            <a:chExt cx="1546058" cy="1546058"/>
          </a:xfrm>
          <a:effectLst>
            <a:outerShdw blurRad="330200" dist="215900" dir="6900000" sx="91000" sy="91000" algn="t" rotWithShape="0">
              <a:prstClr val="black">
                <a:alpha val="49000"/>
              </a:prstClr>
            </a:outerShdw>
          </a:effectLst>
        </p:grpSpPr>
        <p:sp>
          <p:nvSpPr>
            <p:cNvPr id="32" name="同心圆 3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4" name="椭圆 33"/>
            <p:cNvSpPr/>
            <p:nvPr/>
          </p:nvSpPr>
          <p:spPr>
            <a:xfrm>
              <a:off x="1484232" y="1093651"/>
              <a:ext cx="1504273" cy="1504273"/>
            </a:xfrm>
            <a:prstGeom prst="ellipse">
              <a:avLst/>
            </a:prstGeom>
            <a:gradFill>
              <a:gsLst>
                <a:gs pos="0">
                  <a:schemeClr val="bg1"/>
                </a:gs>
                <a:gs pos="51000">
                  <a:schemeClr val="bg1">
                    <a:lumMod val="95000"/>
                  </a:schemeClr>
                </a:gs>
                <a:gs pos="100000">
                  <a:srgbClr val="C5C5C5"/>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5" name="组合 34"/>
          <p:cNvGrpSpPr/>
          <p:nvPr/>
        </p:nvGrpSpPr>
        <p:grpSpPr>
          <a:xfrm>
            <a:off x="8382787" y="2270880"/>
            <a:ext cx="1065359" cy="955807"/>
            <a:chOff x="5305580" y="3088682"/>
            <a:chExt cx="1118806" cy="1003758"/>
          </a:xfrm>
        </p:grpSpPr>
        <p:sp>
          <p:nvSpPr>
            <p:cNvPr id="36" name="椭圆 35"/>
            <p:cNvSpPr/>
            <p:nvPr/>
          </p:nvSpPr>
          <p:spPr>
            <a:xfrm>
              <a:off x="5305580" y="3088682"/>
              <a:ext cx="1003763" cy="100375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TextBox 36"/>
            <p:cNvSpPr txBox="1"/>
            <p:nvPr/>
          </p:nvSpPr>
          <p:spPr>
            <a:xfrm>
              <a:off x="5455120" y="3264633"/>
              <a:ext cx="969266" cy="707846"/>
            </a:xfrm>
            <a:prstGeom prst="rect">
              <a:avLst/>
            </a:prstGeom>
            <a:noFill/>
          </p:spPr>
          <p:txBody>
            <a:bodyPr wrap="square" rtlCol="0">
              <a:spAutoFit/>
            </a:bodyPr>
            <a:lstStyle/>
            <a:p>
              <a:r>
                <a:rPr lang="zh-CN" altLang="en-US" sz="1890" dirty="0">
                  <a:solidFill>
                    <a:schemeClr val="bg1"/>
                  </a:solidFill>
                  <a:latin typeface="+mn-lt"/>
                  <a:ea typeface="+mn-ea"/>
                  <a:cs typeface="+mn-ea"/>
                  <a:sym typeface="+mn-lt"/>
                </a:rPr>
                <a:t>添加</a:t>
              </a:r>
              <a:endParaRPr lang="en-US" altLang="zh-CN" sz="1890" dirty="0">
                <a:solidFill>
                  <a:schemeClr val="bg1"/>
                </a:solidFill>
                <a:latin typeface="+mn-lt"/>
                <a:ea typeface="+mn-ea"/>
                <a:cs typeface="+mn-ea"/>
                <a:sym typeface="+mn-lt"/>
              </a:endParaRPr>
            </a:p>
            <a:p>
              <a:r>
                <a:rPr lang="zh-CN" altLang="en-US" sz="1890" dirty="0">
                  <a:solidFill>
                    <a:schemeClr val="bg1"/>
                  </a:solidFill>
                  <a:latin typeface="+mn-lt"/>
                  <a:ea typeface="+mn-ea"/>
                  <a:cs typeface="+mn-ea"/>
                  <a:sym typeface="+mn-lt"/>
                </a:rPr>
                <a:t>内容</a:t>
              </a:r>
              <a:endParaRPr lang="zh-CN" altLang="en-US" sz="1890" dirty="0">
                <a:solidFill>
                  <a:prstClr val="white"/>
                </a:solidFill>
                <a:latin typeface="+mn-lt"/>
                <a:ea typeface="+mn-ea"/>
                <a:cs typeface="+mn-ea"/>
                <a:sym typeface="+mn-lt"/>
              </a:endParaRPr>
            </a:p>
          </p:txBody>
        </p:sp>
      </p:grpSp>
      <p:grpSp>
        <p:nvGrpSpPr>
          <p:cNvPr id="9" name="组合 8"/>
          <p:cNvGrpSpPr/>
          <p:nvPr/>
        </p:nvGrpSpPr>
        <p:grpSpPr>
          <a:xfrm>
            <a:off x="2222791" y="2126226"/>
            <a:ext cx="1372751" cy="926001"/>
            <a:chOff x="1764222" y="1820445"/>
            <a:chExt cx="1089592" cy="734993"/>
          </a:xfrm>
        </p:grpSpPr>
        <p:sp>
          <p:nvSpPr>
            <p:cNvPr id="65" name="TextBox 64"/>
            <p:cNvSpPr txBox="1"/>
            <p:nvPr/>
          </p:nvSpPr>
          <p:spPr>
            <a:xfrm>
              <a:off x="1764222" y="2056778"/>
              <a:ext cx="1089592" cy="498660"/>
            </a:xfrm>
            <a:prstGeom prst="rect">
              <a:avLst/>
            </a:prstGeom>
            <a:noFill/>
          </p:spPr>
          <p:txBody>
            <a:bodyPr wrap="square" lIns="115192" tIns="57595" rIns="115192" bIns="57595" rtlCol="0">
              <a:spAutoFit/>
            </a:bodyPr>
            <a:lstStyle/>
            <a:p>
              <a:pPr>
                <a:lnSpc>
                  <a:spcPct val="130000"/>
                </a:lnSpc>
              </a:pPr>
              <a:r>
                <a:rPr lang="zh-CN" altLang="en-US" sz="882"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66" name="TextBox 65"/>
            <p:cNvSpPr txBox="1"/>
            <p:nvPr/>
          </p:nvSpPr>
          <p:spPr>
            <a:xfrm>
              <a:off x="1802502" y="1820445"/>
              <a:ext cx="945636" cy="223679"/>
            </a:xfrm>
            <a:prstGeom prst="rect">
              <a:avLst/>
            </a:prstGeom>
            <a:noFill/>
          </p:spPr>
          <p:txBody>
            <a:bodyPr wrap="square" lIns="115192" tIns="0" rIns="115192" bIns="0" rtlCol="0" anchor="t">
              <a:spAutoFit/>
            </a:bodyPr>
            <a:lstStyle/>
            <a:p>
              <a:pPr algn="ctr">
                <a:lnSpc>
                  <a:spcPct val="150000"/>
                </a:lnSpc>
              </a:pPr>
              <a:r>
                <a:rPr lang="zh-CN" altLang="en-US" sz="1386" dirty="0">
                  <a:solidFill>
                    <a:schemeClr val="tx1">
                      <a:lumMod val="75000"/>
                      <a:lumOff val="25000"/>
                    </a:schemeClr>
                  </a:solidFill>
                  <a:latin typeface="+mn-lt"/>
                  <a:ea typeface="+mn-ea"/>
                  <a:cs typeface="+mn-ea"/>
                  <a:sym typeface="+mn-lt"/>
                </a:rPr>
                <a:t>添加标题</a:t>
              </a:r>
            </a:p>
          </p:txBody>
        </p:sp>
      </p:grpSp>
      <p:grpSp>
        <p:nvGrpSpPr>
          <p:cNvPr id="77" name="组合 76"/>
          <p:cNvGrpSpPr/>
          <p:nvPr/>
        </p:nvGrpSpPr>
        <p:grpSpPr>
          <a:xfrm>
            <a:off x="4165099" y="3594626"/>
            <a:ext cx="1414816" cy="813899"/>
            <a:chOff x="3344570" y="3016015"/>
            <a:chExt cx="1122980" cy="646015"/>
          </a:xfrm>
        </p:grpSpPr>
        <p:sp>
          <p:nvSpPr>
            <p:cNvPr id="67" name="TextBox 66"/>
            <p:cNvSpPr txBox="1"/>
            <p:nvPr/>
          </p:nvSpPr>
          <p:spPr>
            <a:xfrm>
              <a:off x="3344570" y="3221491"/>
              <a:ext cx="1122980" cy="440539"/>
            </a:xfrm>
            <a:prstGeom prst="rect">
              <a:avLst/>
            </a:prstGeom>
            <a:noFill/>
          </p:spPr>
          <p:txBody>
            <a:bodyPr wrap="square" lIns="115192" tIns="57595" rIns="115192" bIns="57595" rtlCol="0">
              <a:spAutoFit/>
            </a:bodyPr>
            <a:lstStyle/>
            <a:p>
              <a:pPr>
                <a:lnSpc>
                  <a:spcPct val="130000"/>
                </a:lnSpc>
              </a:pPr>
              <a:r>
                <a:rPr lang="zh-CN" altLang="en-US" sz="756"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68" name="TextBox 67"/>
            <p:cNvSpPr txBox="1"/>
            <p:nvPr/>
          </p:nvSpPr>
          <p:spPr>
            <a:xfrm>
              <a:off x="3392060" y="3016015"/>
              <a:ext cx="945636" cy="223679"/>
            </a:xfrm>
            <a:prstGeom prst="rect">
              <a:avLst/>
            </a:prstGeom>
            <a:noFill/>
          </p:spPr>
          <p:txBody>
            <a:bodyPr wrap="square" lIns="115192" tIns="0" rIns="115192" bIns="0" rtlCol="0" anchor="t">
              <a:spAutoFit/>
            </a:bodyPr>
            <a:lstStyle/>
            <a:p>
              <a:pPr algn="ctr">
                <a:lnSpc>
                  <a:spcPct val="150000"/>
                </a:lnSpc>
              </a:pPr>
              <a:r>
                <a:rPr lang="zh-CN" altLang="en-US" sz="1386" dirty="0">
                  <a:solidFill>
                    <a:schemeClr val="tx1">
                      <a:lumMod val="75000"/>
                      <a:lumOff val="25000"/>
                    </a:schemeClr>
                  </a:solidFill>
                  <a:latin typeface="+mn-lt"/>
                  <a:ea typeface="+mn-ea"/>
                  <a:cs typeface="+mn-ea"/>
                  <a:sym typeface="+mn-lt"/>
                </a:rPr>
                <a:t>添加标题</a:t>
              </a:r>
            </a:p>
          </p:txBody>
        </p:sp>
      </p:grpSp>
      <p:grpSp>
        <p:nvGrpSpPr>
          <p:cNvPr id="78" name="组合 77"/>
          <p:cNvGrpSpPr/>
          <p:nvPr/>
        </p:nvGrpSpPr>
        <p:grpSpPr>
          <a:xfrm>
            <a:off x="6189251" y="2126226"/>
            <a:ext cx="1372751" cy="926001"/>
            <a:chOff x="4912515" y="1820445"/>
            <a:chExt cx="1089592" cy="734993"/>
          </a:xfrm>
        </p:grpSpPr>
        <p:sp>
          <p:nvSpPr>
            <p:cNvPr id="69" name="TextBox 68"/>
            <p:cNvSpPr txBox="1"/>
            <p:nvPr/>
          </p:nvSpPr>
          <p:spPr>
            <a:xfrm>
              <a:off x="4912515" y="2056778"/>
              <a:ext cx="1089592" cy="498660"/>
            </a:xfrm>
            <a:prstGeom prst="rect">
              <a:avLst/>
            </a:prstGeom>
            <a:noFill/>
          </p:spPr>
          <p:txBody>
            <a:bodyPr wrap="square" lIns="115192" tIns="57595" rIns="115192" bIns="57595" rtlCol="0">
              <a:spAutoFit/>
            </a:bodyPr>
            <a:lstStyle/>
            <a:p>
              <a:pPr>
                <a:lnSpc>
                  <a:spcPct val="130000"/>
                </a:lnSpc>
              </a:pPr>
              <a:r>
                <a:rPr lang="zh-CN" altLang="en-US" sz="882"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70" name="TextBox 69"/>
            <p:cNvSpPr txBox="1"/>
            <p:nvPr/>
          </p:nvSpPr>
          <p:spPr>
            <a:xfrm>
              <a:off x="4950795" y="1820445"/>
              <a:ext cx="945636" cy="223679"/>
            </a:xfrm>
            <a:prstGeom prst="rect">
              <a:avLst/>
            </a:prstGeom>
            <a:noFill/>
          </p:spPr>
          <p:txBody>
            <a:bodyPr wrap="square" lIns="115192" tIns="0" rIns="115192" bIns="0" rtlCol="0" anchor="t">
              <a:spAutoFit/>
            </a:bodyPr>
            <a:lstStyle/>
            <a:p>
              <a:pPr algn="ctr">
                <a:lnSpc>
                  <a:spcPct val="150000"/>
                </a:lnSpc>
              </a:pPr>
              <a:r>
                <a:rPr lang="zh-CN" altLang="en-US" sz="1386" dirty="0">
                  <a:solidFill>
                    <a:schemeClr val="tx1">
                      <a:lumMod val="75000"/>
                      <a:lumOff val="25000"/>
                    </a:schemeClr>
                  </a:solidFill>
                  <a:latin typeface="+mn-lt"/>
                  <a:ea typeface="+mn-ea"/>
                  <a:cs typeface="+mn-ea"/>
                  <a:sym typeface="+mn-lt"/>
                </a:rPr>
                <a:t>添加标题</a:t>
              </a:r>
            </a:p>
          </p:txBody>
        </p:sp>
      </p:grpSp>
      <p:grpSp>
        <p:nvGrpSpPr>
          <p:cNvPr id="79" name="组合 78"/>
          <p:cNvGrpSpPr/>
          <p:nvPr/>
        </p:nvGrpSpPr>
        <p:grpSpPr>
          <a:xfrm>
            <a:off x="8174269" y="3566296"/>
            <a:ext cx="1438254" cy="842228"/>
            <a:chOff x="6526760" y="2993530"/>
            <a:chExt cx="1141583" cy="668500"/>
          </a:xfrm>
        </p:grpSpPr>
        <p:sp>
          <p:nvSpPr>
            <p:cNvPr id="71" name="TextBox 70"/>
            <p:cNvSpPr txBox="1"/>
            <p:nvPr/>
          </p:nvSpPr>
          <p:spPr>
            <a:xfrm>
              <a:off x="6526760" y="3221491"/>
              <a:ext cx="1141583" cy="440539"/>
            </a:xfrm>
            <a:prstGeom prst="rect">
              <a:avLst/>
            </a:prstGeom>
            <a:noFill/>
          </p:spPr>
          <p:txBody>
            <a:bodyPr wrap="square" lIns="115192" tIns="57595" rIns="115192" bIns="57595" rtlCol="0">
              <a:spAutoFit/>
            </a:bodyPr>
            <a:lstStyle/>
            <a:p>
              <a:pPr>
                <a:lnSpc>
                  <a:spcPct val="130000"/>
                </a:lnSpc>
              </a:pPr>
              <a:r>
                <a:rPr lang="zh-CN" altLang="en-US" sz="756" dirty="0">
                  <a:solidFill>
                    <a:schemeClr val="tx1">
                      <a:lumMod val="75000"/>
                      <a:lumOff val="25000"/>
                    </a:schemeClr>
                  </a:solidFill>
                  <a:latin typeface="+mn-lt"/>
                  <a:ea typeface="+mn-ea"/>
                  <a:cs typeface="+mn-ea"/>
                  <a:sym typeface="+mn-lt"/>
                </a:rPr>
                <a:t>您的内容打在这里，或者通过您的内容打在这里，或者您的内容打在</a:t>
              </a:r>
            </a:p>
          </p:txBody>
        </p:sp>
        <p:sp>
          <p:nvSpPr>
            <p:cNvPr id="72" name="TextBox 71"/>
            <p:cNvSpPr txBox="1"/>
            <p:nvPr/>
          </p:nvSpPr>
          <p:spPr>
            <a:xfrm>
              <a:off x="6574251" y="2993530"/>
              <a:ext cx="945636" cy="223679"/>
            </a:xfrm>
            <a:prstGeom prst="rect">
              <a:avLst/>
            </a:prstGeom>
            <a:noFill/>
          </p:spPr>
          <p:txBody>
            <a:bodyPr wrap="square" lIns="115192" tIns="0" rIns="115192" bIns="0" rtlCol="0" anchor="t">
              <a:spAutoFit/>
            </a:bodyPr>
            <a:lstStyle/>
            <a:p>
              <a:pPr algn="ctr">
                <a:lnSpc>
                  <a:spcPct val="150000"/>
                </a:lnSpc>
              </a:pPr>
              <a:r>
                <a:rPr lang="zh-CN" altLang="en-US" sz="1386" dirty="0">
                  <a:solidFill>
                    <a:schemeClr val="tx1">
                      <a:lumMod val="75000"/>
                      <a:lumOff val="25000"/>
                    </a:schemeClr>
                  </a:solidFill>
                  <a:latin typeface="+mn-lt"/>
                  <a:ea typeface="+mn-ea"/>
                  <a:cs typeface="+mn-ea"/>
                  <a:sym typeface="+mn-lt"/>
                </a:rPr>
                <a:t>添加标题</a:t>
              </a:r>
            </a:p>
          </p:txBody>
        </p:sp>
      </p:grpSp>
      <p:grpSp>
        <p:nvGrpSpPr>
          <p:cNvPr id="73" name="组合 72"/>
          <p:cNvGrpSpPr/>
          <p:nvPr/>
        </p:nvGrpSpPr>
        <p:grpSpPr>
          <a:xfrm>
            <a:off x="2085079" y="5219885"/>
            <a:ext cx="7680280" cy="635049"/>
            <a:chOff x="1370440" y="3924536"/>
            <a:chExt cx="6096058" cy="504056"/>
          </a:xfrm>
          <a:solidFill>
            <a:schemeClr val="bg1">
              <a:alpha val="77000"/>
            </a:schemeClr>
          </a:solidFill>
        </p:grpSpPr>
        <p:sp>
          <p:nvSpPr>
            <p:cNvPr id="74" name="矩形 73"/>
            <p:cNvSpPr/>
            <p:nvPr/>
          </p:nvSpPr>
          <p:spPr>
            <a:xfrm>
              <a:off x="1370440" y="3924536"/>
              <a:ext cx="6096058" cy="504056"/>
            </a:xfrm>
            <a:prstGeom prst="rect">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TextBox 74"/>
            <p:cNvSpPr txBox="1"/>
            <p:nvPr/>
          </p:nvSpPr>
          <p:spPr>
            <a:xfrm>
              <a:off x="1420302" y="3939902"/>
              <a:ext cx="5829328" cy="411834"/>
            </a:xfrm>
            <a:prstGeom prst="rect">
              <a:avLst/>
            </a:prstGeom>
            <a:noFill/>
          </p:spPr>
          <p:txBody>
            <a:bodyPr wrap="square" rtlCol="0">
              <a:spAutoFit/>
            </a:bodyPr>
            <a:lstStyle/>
            <a:p>
              <a:pPr algn="ctr"/>
              <a:r>
                <a:rPr lang="zh-CN" altLang="en-US" sz="1386" dirty="0">
                  <a:solidFill>
                    <a:schemeClr val="tx1">
                      <a:lumMod val="65000"/>
                      <a:lumOff val="35000"/>
                    </a:schemeClr>
                  </a:solidFill>
                  <a:latin typeface="+mn-lt"/>
                  <a:ea typeface="+mn-ea"/>
                  <a:cs typeface="+mn-ea"/>
                  <a:sym typeface="+mn-lt"/>
                </a:rPr>
                <a:t>您的内容打在这里，或者通过复制您的文本后，在此框中选择粘贴，并选择只保留文字。您的内容打在这里，或者通过复制您的文本</a:t>
              </a:r>
              <a:endParaRPr lang="en-US" altLang="zh-CN" sz="1386" dirty="0">
                <a:solidFill>
                  <a:schemeClr val="tx1">
                    <a:lumMod val="65000"/>
                    <a:lumOff val="35000"/>
                  </a:schemeClr>
                </a:solidFill>
                <a:latin typeface="+mn-lt"/>
                <a:ea typeface="+mn-ea"/>
                <a:cs typeface="+mn-ea"/>
                <a:sym typeface="+mn-lt"/>
              </a:endParaRPr>
            </a:p>
          </p:txBody>
        </p:sp>
      </p:grpSp>
      <p:grpSp>
        <p:nvGrpSpPr>
          <p:cNvPr id="100" name="组合 99">
            <a:extLst>
              <a:ext uri="{FF2B5EF4-FFF2-40B4-BE49-F238E27FC236}">
                <a16:creationId xmlns:a16="http://schemas.microsoft.com/office/drawing/2014/main" id="{A183A4AE-FC4C-4ACA-95F8-058F025CC988}"/>
              </a:ext>
            </a:extLst>
          </p:cNvPr>
          <p:cNvGrpSpPr/>
          <p:nvPr/>
        </p:nvGrpSpPr>
        <p:grpSpPr>
          <a:xfrm>
            <a:off x="559133" y="247213"/>
            <a:ext cx="8243992" cy="694634"/>
            <a:chOff x="889605" y="251299"/>
            <a:chExt cx="6545512" cy="551521"/>
          </a:xfrm>
        </p:grpSpPr>
        <p:sp>
          <p:nvSpPr>
            <p:cNvPr id="101" name="矩形 3">
              <a:extLst>
                <a:ext uri="{FF2B5EF4-FFF2-40B4-BE49-F238E27FC236}">
                  <a16:creationId xmlns:a16="http://schemas.microsoft.com/office/drawing/2014/main" id="{EE9ADE23-AC19-4656-BCCC-B482CB2C2AB0}"/>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102" name="组合 101">
              <a:extLst>
                <a:ext uri="{FF2B5EF4-FFF2-40B4-BE49-F238E27FC236}">
                  <a16:creationId xmlns:a16="http://schemas.microsoft.com/office/drawing/2014/main" id="{0FF88E08-3E87-4D7C-98CB-5CB28AE0E3F6}"/>
                </a:ext>
              </a:extLst>
            </p:cNvPr>
            <p:cNvGrpSpPr/>
            <p:nvPr/>
          </p:nvGrpSpPr>
          <p:grpSpPr>
            <a:xfrm>
              <a:off x="889605" y="515443"/>
              <a:ext cx="6244927" cy="287377"/>
              <a:chOff x="931046" y="425886"/>
              <a:chExt cx="6244927" cy="287377"/>
            </a:xfrm>
          </p:grpSpPr>
          <p:sp>
            <p:nvSpPr>
              <p:cNvPr id="103" name="文本框 31">
                <a:extLst>
                  <a:ext uri="{FF2B5EF4-FFF2-40B4-BE49-F238E27FC236}">
                    <a16:creationId xmlns:a16="http://schemas.microsoft.com/office/drawing/2014/main" id="{453B6BA2-9711-48CB-88ED-14E576E9E428}"/>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104" name="组合 103">
                <a:extLst>
                  <a:ext uri="{FF2B5EF4-FFF2-40B4-BE49-F238E27FC236}">
                    <a16:creationId xmlns:a16="http://schemas.microsoft.com/office/drawing/2014/main" id="{EFF5B07A-EC8A-44D2-A679-F48FBE6C9205}"/>
                  </a:ext>
                </a:extLst>
              </p:cNvPr>
              <p:cNvGrpSpPr/>
              <p:nvPr/>
            </p:nvGrpSpPr>
            <p:grpSpPr>
              <a:xfrm>
                <a:off x="931046" y="667544"/>
                <a:ext cx="1028125" cy="45719"/>
                <a:chOff x="688893" y="2574256"/>
                <a:chExt cx="7739508" cy="81111"/>
              </a:xfrm>
            </p:grpSpPr>
            <p:sp>
              <p:nvSpPr>
                <p:cNvPr id="105" name="Rectangle 4">
                  <a:extLst>
                    <a:ext uri="{FF2B5EF4-FFF2-40B4-BE49-F238E27FC236}">
                      <a16:creationId xmlns:a16="http://schemas.microsoft.com/office/drawing/2014/main" id="{F8847BF7-AE97-4D61-AB29-DF0E62915D3D}"/>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06" name="Rectangle 5">
                  <a:extLst>
                    <a:ext uri="{FF2B5EF4-FFF2-40B4-BE49-F238E27FC236}">
                      <a16:creationId xmlns:a16="http://schemas.microsoft.com/office/drawing/2014/main" id="{3E144A1D-DF8D-4BA6-8B47-62EEED445101}"/>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07" name="Rectangle 6">
                  <a:extLst>
                    <a:ext uri="{FF2B5EF4-FFF2-40B4-BE49-F238E27FC236}">
                      <a16:creationId xmlns:a16="http://schemas.microsoft.com/office/drawing/2014/main" id="{95491755-5C6B-4E7E-8D3A-518142B28B6F}"/>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08" name="Rectangle 7">
                  <a:extLst>
                    <a:ext uri="{FF2B5EF4-FFF2-40B4-BE49-F238E27FC236}">
                      <a16:creationId xmlns:a16="http://schemas.microsoft.com/office/drawing/2014/main" id="{DA5CBED6-4B43-45DB-A8F9-D4E15D4399EF}"/>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109" name="Rectangle 8">
                  <a:extLst>
                    <a:ext uri="{FF2B5EF4-FFF2-40B4-BE49-F238E27FC236}">
                      <a16:creationId xmlns:a16="http://schemas.microsoft.com/office/drawing/2014/main" id="{46910270-480C-409F-9080-7C984794806D}"/>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58175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p:nvPr/>
        </p:nvCxnSpPr>
        <p:spPr>
          <a:xfrm flipV="1">
            <a:off x="2620160" y="3168085"/>
            <a:ext cx="1764048" cy="181405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flipH="1" flipV="1">
            <a:off x="4368207" y="3170086"/>
            <a:ext cx="2344063" cy="830022"/>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flipH="1">
            <a:off x="6712270" y="2072056"/>
            <a:ext cx="2118058" cy="1924052"/>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3" name="椭圆 2"/>
          <p:cNvSpPr>
            <a:spLocks noChangeArrowheads="1"/>
          </p:cNvSpPr>
          <p:nvPr/>
        </p:nvSpPr>
        <p:spPr bwMode="auto">
          <a:xfrm>
            <a:off x="2132146" y="4492122"/>
            <a:ext cx="978027" cy="980026"/>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4" name="椭圆 3"/>
          <p:cNvSpPr>
            <a:spLocks noChangeArrowheads="1"/>
          </p:cNvSpPr>
          <p:nvPr/>
        </p:nvSpPr>
        <p:spPr bwMode="auto">
          <a:xfrm>
            <a:off x="3740189" y="2524068"/>
            <a:ext cx="1288035" cy="1288035"/>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5" name="椭圆 4"/>
          <p:cNvSpPr>
            <a:spLocks noChangeArrowheads="1"/>
          </p:cNvSpPr>
          <p:nvPr/>
        </p:nvSpPr>
        <p:spPr bwMode="auto">
          <a:xfrm>
            <a:off x="5942250" y="3210087"/>
            <a:ext cx="1470039" cy="1470039"/>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6" name="椭圆 5"/>
          <p:cNvSpPr>
            <a:spLocks noChangeArrowheads="1"/>
          </p:cNvSpPr>
          <p:nvPr/>
        </p:nvSpPr>
        <p:spPr bwMode="auto">
          <a:xfrm>
            <a:off x="7938304" y="1660045"/>
            <a:ext cx="1242033" cy="1244034"/>
          </a:xfrm>
          <a:prstGeom prst="ellipse">
            <a:avLst/>
          </a:prstGeom>
          <a:gradFill rotWithShape="1">
            <a:gsLst>
              <a:gs pos="0">
                <a:srgbClr val="BFBFBF"/>
              </a:gs>
              <a:gs pos="70000">
                <a:srgbClr val="FAFAFA"/>
              </a:gs>
              <a:gs pos="100000">
                <a:srgbClr val="FAFAFA"/>
              </a:gs>
            </a:gsLst>
            <a:lin ang="8100000" scaled="1"/>
          </a:gradFill>
          <a:ln w="25400">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46" name="矩形 45"/>
          <p:cNvSpPr/>
          <p:nvPr/>
        </p:nvSpPr>
        <p:spPr>
          <a:xfrm>
            <a:off x="3402181" y="4926133"/>
            <a:ext cx="2714073" cy="804836"/>
          </a:xfrm>
          <a:prstGeom prst="rect">
            <a:avLst/>
          </a:prstGeom>
        </p:spPr>
        <p:txBody>
          <a:bodyPr>
            <a:spAutoFit/>
          </a:bodyPr>
          <a:lstStyle/>
          <a:p>
            <a:pPr>
              <a:lnSpc>
                <a:spcPct val="120000"/>
              </a:lnSpc>
            </a:pPr>
            <a:r>
              <a:rPr lang="zh-CN" altLang="en-US" sz="2016">
                <a:solidFill>
                  <a:srgbClr val="404040"/>
                </a:solidFill>
                <a:latin typeface="+mn-lt"/>
                <a:ea typeface="+mn-ea"/>
                <a:cs typeface="+mn-ea"/>
                <a:sym typeface="+mn-lt"/>
              </a:rPr>
              <a:t>在这里填写项目问题单项说明</a:t>
            </a:r>
          </a:p>
        </p:txBody>
      </p:sp>
      <p:sp>
        <p:nvSpPr>
          <p:cNvPr id="47" name="矩形 46"/>
          <p:cNvSpPr>
            <a:spLocks noChangeArrowheads="1"/>
          </p:cNvSpPr>
          <p:nvPr/>
        </p:nvSpPr>
        <p:spPr bwMode="auto">
          <a:xfrm>
            <a:off x="3402181" y="4518123"/>
            <a:ext cx="219005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dirty="0">
                <a:solidFill>
                  <a:srgbClr val="00B0F0"/>
                </a:solidFill>
                <a:latin typeface="+mn-lt"/>
                <a:ea typeface="+mn-ea"/>
                <a:cs typeface="+mn-ea"/>
                <a:sym typeface="+mn-lt"/>
              </a:rPr>
              <a:t>在此添加标题</a:t>
            </a:r>
          </a:p>
        </p:txBody>
      </p:sp>
      <p:sp>
        <p:nvSpPr>
          <p:cNvPr id="48" name="矩形 47"/>
          <p:cNvSpPr/>
          <p:nvPr/>
        </p:nvSpPr>
        <p:spPr>
          <a:xfrm>
            <a:off x="958116" y="2910079"/>
            <a:ext cx="2716073" cy="804836"/>
          </a:xfrm>
          <a:prstGeom prst="rect">
            <a:avLst/>
          </a:prstGeom>
        </p:spPr>
        <p:txBody>
          <a:bodyPr>
            <a:spAutoFit/>
          </a:bodyPr>
          <a:lstStyle/>
          <a:p>
            <a:pPr algn="r">
              <a:lnSpc>
                <a:spcPct val="120000"/>
              </a:lnSpc>
            </a:pPr>
            <a:r>
              <a:rPr lang="zh-CN" altLang="en-US" sz="2016">
                <a:solidFill>
                  <a:srgbClr val="404040"/>
                </a:solidFill>
                <a:latin typeface="+mn-lt"/>
                <a:ea typeface="+mn-ea"/>
                <a:cs typeface="+mn-ea"/>
                <a:sym typeface="+mn-lt"/>
              </a:rPr>
              <a:t>在这里填写项目问题单项说明</a:t>
            </a:r>
          </a:p>
        </p:txBody>
      </p:sp>
      <p:sp>
        <p:nvSpPr>
          <p:cNvPr id="49" name="矩形 48"/>
          <p:cNvSpPr>
            <a:spLocks noChangeArrowheads="1"/>
          </p:cNvSpPr>
          <p:nvPr/>
        </p:nvSpPr>
        <p:spPr bwMode="auto">
          <a:xfrm>
            <a:off x="1484129" y="2500067"/>
            <a:ext cx="21900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r"/>
            <a:r>
              <a:rPr lang="zh-CN" altLang="en-US" dirty="0">
                <a:solidFill>
                  <a:srgbClr val="0070C0"/>
                </a:solidFill>
                <a:latin typeface="+mn-lt"/>
                <a:ea typeface="+mn-ea"/>
                <a:cs typeface="+mn-ea"/>
                <a:sym typeface="+mn-lt"/>
              </a:rPr>
              <a:t>在此添加标题</a:t>
            </a:r>
          </a:p>
        </p:txBody>
      </p:sp>
      <p:sp>
        <p:nvSpPr>
          <p:cNvPr id="50" name="矩形 49"/>
          <p:cNvSpPr/>
          <p:nvPr/>
        </p:nvSpPr>
        <p:spPr>
          <a:xfrm>
            <a:off x="7562294" y="3930106"/>
            <a:ext cx="2716073" cy="804836"/>
          </a:xfrm>
          <a:prstGeom prst="rect">
            <a:avLst/>
          </a:prstGeom>
        </p:spPr>
        <p:txBody>
          <a:bodyPr>
            <a:spAutoFit/>
          </a:bodyPr>
          <a:lstStyle/>
          <a:p>
            <a:pPr>
              <a:lnSpc>
                <a:spcPct val="120000"/>
              </a:lnSpc>
            </a:pPr>
            <a:r>
              <a:rPr lang="zh-CN" altLang="en-US" sz="2016">
                <a:solidFill>
                  <a:srgbClr val="404040"/>
                </a:solidFill>
                <a:latin typeface="+mn-lt"/>
                <a:ea typeface="+mn-ea"/>
                <a:cs typeface="+mn-ea"/>
                <a:sym typeface="+mn-lt"/>
              </a:rPr>
              <a:t>在这里填写项目问题单项说明</a:t>
            </a:r>
          </a:p>
        </p:txBody>
      </p:sp>
      <p:sp>
        <p:nvSpPr>
          <p:cNvPr id="51" name="矩形 50"/>
          <p:cNvSpPr>
            <a:spLocks noChangeArrowheads="1"/>
          </p:cNvSpPr>
          <p:nvPr/>
        </p:nvSpPr>
        <p:spPr bwMode="auto">
          <a:xfrm>
            <a:off x="7562293" y="3520094"/>
            <a:ext cx="219005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zh-CN" altLang="en-US" dirty="0">
                <a:solidFill>
                  <a:srgbClr val="00B0F0"/>
                </a:solidFill>
                <a:latin typeface="+mn-lt"/>
                <a:ea typeface="+mn-ea"/>
                <a:cs typeface="+mn-ea"/>
                <a:sym typeface="+mn-lt"/>
              </a:rPr>
              <a:t>在此添加标题</a:t>
            </a:r>
          </a:p>
        </p:txBody>
      </p:sp>
      <p:sp>
        <p:nvSpPr>
          <p:cNvPr id="52" name="矩形 51"/>
          <p:cNvSpPr/>
          <p:nvPr/>
        </p:nvSpPr>
        <p:spPr>
          <a:xfrm>
            <a:off x="5124228" y="2020054"/>
            <a:ext cx="2716073" cy="804836"/>
          </a:xfrm>
          <a:prstGeom prst="rect">
            <a:avLst/>
          </a:prstGeom>
        </p:spPr>
        <p:txBody>
          <a:bodyPr>
            <a:spAutoFit/>
          </a:bodyPr>
          <a:lstStyle/>
          <a:p>
            <a:pPr algn="r">
              <a:lnSpc>
                <a:spcPct val="120000"/>
              </a:lnSpc>
            </a:pPr>
            <a:r>
              <a:rPr lang="zh-CN" altLang="en-US" sz="2016">
                <a:solidFill>
                  <a:srgbClr val="404040"/>
                </a:solidFill>
                <a:latin typeface="+mn-lt"/>
                <a:ea typeface="+mn-ea"/>
                <a:cs typeface="+mn-ea"/>
                <a:sym typeface="+mn-lt"/>
              </a:rPr>
              <a:t>在这里填写项目问题单项说明</a:t>
            </a:r>
          </a:p>
        </p:txBody>
      </p:sp>
      <p:sp>
        <p:nvSpPr>
          <p:cNvPr id="53" name="矩形 52"/>
          <p:cNvSpPr>
            <a:spLocks noChangeArrowheads="1"/>
          </p:cNvSpPr>
          <p:nvPr/>
        </p:nvSpPr>
        <p:spPr bwMode="auto">
          <a:xfrm>
            <a:off x="5650241" y="1610044"/>
            <a:ext cx="219005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r"/>
            <a:r>
              <a:rPr lang="zh-CN" altLang="en-US" dirty="0">
                <a:solidFill>
                  <a:srgbClr val="0070C0"/>
                </a:solidFill>
                <a:latin typeface="+mn-lt"/>
                <a:ea typeface="+mn-ea"/>
                <a:cs typeface="+mn-ea"/>
                <a:sym typeface="+mn-lt"/>
              </a:rPr>
              <a:t>在此添加标题</a:t>
            </a:r>
          </a:p>
        </p:txBody>
      </p:sp>
      <p:sp>
        <p:nvSpPr>
          <p:cNvPr id="37" name="椭圆 36"/>
          <p:cNvSpPr/>
          <p:nvPr/>
        </p:nvSpPr>
        <p:spPr>
          <a:xfrm>
            <a:off x="2202149" y="4580124"/>
            <a:ext cx="836023" cy="83802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59" name="文本框 9"/>
          <p:cNvSpPr txBox="1">
            <a:spLocks noChangeArrowheads="1"/>
          </p:cNvSpPr>
          <p:nvPr/>
        </p:nvSpPr>
        <p:spPr bwMode="auto">
          <a:xfrm>
            <a:off x="2356504" y="4659724"/>
            <a:ext cx="529312" cy="7128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4032">
                <a:solidFill>
                  <a:schemeClr val="bg1"/>
                </a:solidFill>
                <a:latin typeface="+mn-lt"/>
                <a:ea typeface="+mn-ea"/>
                <a:cs typeface="+mn-ea"/>
                <a:sym typeface="+mn-lt"/>
              </a:rPr>
              <a:t>A</a:t>
            </a:r>
            <a:endParaRPr lang="zh-CN" altLang="en-US" sz="4032">
              <a:solidFill>
                <a:schemeClr val="bg1"/>
              </a:solidFill>
              <a:latin typeface="+mn-lt"/>
              <a:ea typeface="+mn-ea"/>
              <a:cs typeface="+mn-ea"/>
              <a:sym typeface="+mn-lt"/>
            </a:endParaRPr>
          </a:p>
        </p:txBody>
      </p:sp>
      <p:sp>
        <p:nvSpPr>
          <p:cNvPr id="7" name="椭圆 6"/>
          <p:cNvSpPr>
            <a:spLocks noChangeArrowheads="1"/>
          </p:cNvSpPr>
          <p:nvPr/>
        </p:nvSpPr>
        <p:spPr bwMode="auto">
          <a:xfrm>
            <a:off x="2882167" y="5026136"/>
            <a:ext cx="494013" cy="494013"/>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38" name="椭圆 37"/>
          <p:cNvSpPr/>
          <p:nvPr/>
        </p:nvSpPr>
        <p:spPr>
          <a:xfrm>
            <a:off x="3818192" y="2616071"/>
            <a:ext cx="1118030" cy="11180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8" name="椭圆 7"/>
          <p:cNvSpPr>
            <a:spLocks noChangeArrowheads="1"/>
          </p:cNvSpPr>
          <p:nvPr/>
        </p:nvSpPr>
        <p:spPr bwMode="auto">
          <a:xfrm>
            <a:off x="4646215" y="3448093"/>
            <a:ext cx="496013" cy="494014"/>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60" name="文本框 9"/>
          <p:cNvSpPr txBox="1">
            <a:spLocks noChangeArrowheads="1"/>
          </p:cNvSpPr>
          <p:nvPr/>
        </p:nvSpPr>
        <p:spPr bwMode="auto">
          <a:xfrm>
            <a:off x="4097911" y="2761914"/>
            <a:ext cx="572593" cy="7903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4536">
                <a:solidFill>
                  <a:schemeClr val="bg1"/>
                </a:solidFill>
                <a:latin typeface="+mn-lt"/>
                <a:ea typeface="+mn-ea"/>
                <a:cs typeface="+mn-ea"/>
                <a:sym typeface="+mn-lt"/>
              </a:rPr>
              <a:t>B</a:t>
            </a:r>
            <a:endParaRPr lang="zh-CN" altLang="en-US" sz="4536">
              <a:solidFill>
                <a:schemeClr val="bg1"/>
              </a:solidFill>
              <a:latin typeface="+mn-lt"/>
              <a:ea typeface="+mn-ea"/>
              <a:cs typeface="+mn-ea"/>
              <a:sym typeface="+mn-lt"/>
            </a:endParaRPr>
          </a:p>
        </p:txBody>
      </p:sp>
      <p:sp>
        <p:nvSpPr>
          <p:cNvPr id="39" name="椭圆 38"/>
          <p:cNvSpPr/>
          <p:nvPr/>
        </p:nvSpPr>
        <p:spPr>
          <a:xfrm>
            <a:off x="6062253" y="3344091"/>
            <a:ext cx="1230033" cy="122803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61" name="文本框 9"/>
          <p:cNvSpPr txBox="1">
            <a:spLocks noChangeArrowheads="1"/>
          </p:cNvSpPr>
          <p:nvPr/>
        </p:nvSpPr>
        <p:spPr bwMode="auto">
          <a:xfrm>
            <a:off x="6332699" y="3514141"/>
            <a:ext cx="651139" cy="8679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5040">
                <a:solidFill>
                  <a:schemeClr val="bg1"/>
                </a:solidFill>
                <a:latin typeface="+mn-lt"/>
                <a:ea typeface="+mn-ea"/>
                <a:cs typeface="+mn-ea"/>
                <a:sym typeface="+mn-lt"/>
              </a:rPr>
              <a:t>C</a:t>
            </a:r>
            <a:endParaRPr lang="zh-CN" altLang="en-US" sz="5040">
              <a:solidFill>
                <a:schemeClr val="bg1"/>
              </a:solidFill>
              <a:latin typeface="+mn-lt"/>
              <a:ea typeface="+mn-ea"/>
              <a:cs typeface="+mn-ea"/>
              <a:sym typeface="+mn-lt"/>
            </a:endParaRPr>
          </a:p>
        </p:txBody>
      </p:sp>
      <p:sp>
        <p:nvSpPr>
          <p:cNvPr id="9" name="椭圆 8"/>
          <p:cNvSpPr>
            <a:spLocks noChangeArrowheads="1"/>
          </p:cNvSpPr>
          <p:nvPr/>
        </p:nvSpPr>
        <p:spPr bwMode="auto">
          <a:xfrm>
            <a:off x="6960277" y="4240115"/>
            <a:ext cx="494014" cy="494014"/>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sp>
        <p:nvSpPr>
          <p:cNvPr id="40" name="椭圆 39"/>
          <p:cNvSpPr/>
          <p:nvPr/>
        </p:nvSpPr>
        <p:spPr>
          <a:xfrm>
            <a:off x="8018305" y="1740047"/>
            <a:ext cx="1118030" cy="111803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sym typeface="+mn-lt"/>
            </a:endParaRPr>
          </a:p>
        </p:txBody>
      </p:sp>
      <p:sp>
        <p:nvSpPr>
          <p:cNvPr id="62" name="文本框 9"/>
          <p:cNvSpPr txBox="1">
            <a:spLocks noChangeArrowheads="1"/>
          </p:cNvSpPr>
          <p:nvPr/>
        </p:nvSpPr>
        <p:spPr bwMode="auto">
          <a:xfrm>
            <a:off x="8279237" y="1962651"/>
            <a:ext cx="558165" cy="7128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charset="0"/>
                <a:ea typeface="宋体" charset="0"/>
                <a:cs typeface="宋体" charset="0"/>
              </a:defRPr>
            </a:lvl1pPr>
            <a:lvl2pPr marL="742950" indent="-285750">
              <a:defRPr>
                <a:solidFill>
                  <a:schemeClr val="tx1"/>
                </a:solidFill>
                <a:latin typeface="Calibri" charset="0"/>
                <a:ea typeface="宋体" charset="0"/>
              </a:defRPr>
            </a:lvl2pPr>
            <a:lvl3pPr marL="1143000" indent="-228600">
              <a:defRPr>
                <a:solidFill>
                  <a:schemeClr val="tx1"/>
                </a:solidFill>
                <a:latin typeface="Calibri" charset="0"/>
                <a:ea typeface="宋体" charset="0"/>
              </a:defRPr>
            </a:lvl3pPr>
            <a:lvl4pPr marL="1600200" indent="-228600">
              <a:defRPr>
                <a:solidFill>
                  <a:schemeClr val="tx1"/>
                </a:solidFill>
                <a:latin typeface="Calibri" charset="0"/>
                <a:ea typeface="宋体" charset="0"/>
              </a:defRPr>
            </a:lvl4pPr>
            <a:lvl5pPr marL="2057400" indent="-228600">
              <a:defRPr>
                <a:solidFill>
                  <a:schemeClr val="tx1"/>
                </a:solidFill>
                <a:latin typeface="Calibri" charset="0"/>
                <a:ea typeface="宋体" charset="0"/>
              </a:defRPr>
            </a:lvl5pPr>
            <a:lvl6pPr marL="2514600" indent="-228600" fontAlgn="base">
              <a:spcBef>
                <a:spcPct val="0"/>
              </a:spcBef>
              <a:spcAft>
                <a:spcPct val="0"/>
              </a:spcAft>
              <a:defRPr>
                <a:solidFill>
                  <a:schemeClr val="tx1"/>
                </a:solidFill>
                <a:latin typeface="Calibri" charset="0"/>
                <a:ea typeface="宋体" charset="0"/>
              </a:defRPr>
            </a:lvl6pPr>
            <a:lvl7pPr marL="2971800" indent="-228600" fontAlgn="base">
              <a:spcBef>
                <a:spcPct val="0"/>
              </a:spcBef>
              <a:spcAft>
                <a:spcPct val="0"/>
              </a:spcAft>
              <a:defRPr>
                <a:solidFill>
                  <a:schemeClr val="tx1"/>
                </a:solidFill>
                <a:latin typeface="Calibri" charset="0"/>
                <a:ea typeface="宋体" charset="0"/>
              </a:defRPr>
            </a:lvl7pPr>
            <a:lvl8pPr marL="3429000" indent="-228600" fontAlgn="base">
              <a:spcBef>
                <a:spcPct val="0"/>
              </a:spcBef>
              <a:spcAft>
                <a:spcPct val="0"/>
              </a:spcAft>
              <a:defRPr>
                <a:solidFill>
                  <a:schemeClr val="tx1"/>
                </a:solidFill>
                <a:latin typeface="Calibri" charset="0"/>
                <a:ea typeface="宋体" charset="0"/>
              </a:defRPr>
            </a:lvl8pPr>
            <a:lvl9pPr marL="3886200" indent="-228600" fontAlgn="base">
              <a:spcBef>
                <a:spcPct val="0"/>
              </a:spcBef>
              <a:spcAft>
                <a:spcPct val="0"/>
              </a:spcAft>
              <a:defRPr>
                <a:solidFill>
                  <a:schemeClr val="tx1"/>
                </a:solidFill>
                <a:latin typeface="Calibri" charset="0"/>
                <a:ea typeface="宋体" charset="0"/>
              </a:defRPr>
            </a:lvl9pPr>
          </a:lstStyle>
          <a:p>
            <a:pPr algn="ctr"/>
            <a:r>
              <a:rPr lang="en-US" altLang="zh-CN" sz="4032">
                <a:solidFill>
                  <a:schemeClr val="bg1"/>
                </a:solidFill>
                <a:latin typeface="+mn-lt"/>
                <a:ea typeface="+mn-ea"/>
                <a:cs typeface="+mn-ea"/>
                <a:sym typeface="+mn-lt"/>
              </a:rPr>
              <a:t>D</a:t>
            </a:r>
            <a:endParaRPr lang="zh-CN" altLang="en-US" sz="4032">
              <a:solidFill>
                <a:schemeClr val="bg1"/>
              </a:solidFill>
              <a:latin typeface="+mn-lt"/>
              <a:ea typeface="+mn-ea"/>
              <a:cs typeface="+mn-ea"/>
              <a:sym typeface="+mn-lt"/>
            </a:endParaRPr>
          </a:p>
        </p:txBody>
      </p:sp>
      <p:sp>
        <p:nvSpPr>
          <p:cNvPr id="10" name="椭圆 9"/>
          <p:cNvSpPr>
            <a:spLocks noChangeArrowheads="1"/>
          </p:cNvSpPr>
          <p:nvPr/>
        </p:nvSpPr>
        <p:spPr bwMode="auto">
          <a:xfrm>
            <a:off x="8818327" y="2440066"/>
            <a:ext cx="494013" cy="494014"/>
          </a:xfrm>
          <a:prstGeom prst="ellipse">
            <a:avLst/>
          </a:prstGeom>
          <a:gradFill rotWithShape="1">
            <a:gsLst>
              <a:gs pos="0">
                <a:srgbClr val="BFBFBF"/>
              </a:gs>
              <a:gs pos="70000">
                <a:srgbClr val="FAFAFA"/>
              </a:gs>
              <a:gs pos="100000">
                <a:srgbClr val="FAFAFA"/>
              </a:gs>
            </a:gsLst>
            <a:lin ang="8100000" scaled="1"/>
          </a:gradFill>
          <a:ln w="15875">
            <a:solidFill>
              <a:schemeClr val="bg1"/>
            </a:solidFill>
            <a:round/>
            <a:headEnd/>
            <a:tailEnd/>
          </a:ln>
          <a:effectLst>
            <a:outerShdw blurRad="63500" dist="190500" dir="8100000" algn="tr" rotWithShape="0">
              <a:srgbClr val="000000">
                <a:alpha val="14999"/>
              </a:srgbClr>
            </a:outerShdw>
          </a:effectLst>
        </p:spPr>
        <p:txBody>
          <a:bodyPr anchor="ctr"/>
          <a:lstStyle/>
          <a:p>
            <a:pPr algn="ctr" fontAlgn="auto">
              <a:spcBef>
                <a:spcPts val="0"/>
              </a:spcBef>
              <a:spcAft>
                <a:spcPts val="0"/>
              </a:spcAft>
              <a:defRPr/>
            </a:pPr>
            <a:endParaRPr lang="zh-CN" altLang="en-US" sz="2016">
              <a:solidFill>
                <a:schemeClr val="lt1"/>
              </a:solidFill>
              <a:latin typeface="+mn-lt"/>
              <a:ea typeface="+mn-ea"/>
              <a:cs typeface="+mn-ea"/>
              <a:sym typeface="+mn-lt"/>
            </a:endParaRPr>
          </a:p>
        </p:txBody>
      </p:sp>
      <p:grpSp>
        <p:nvGrpSpPr>
          <p:cNvPr id="43" name="组合 42">
            <a:extLst>
              <a:ext uri="{FF2B5EF4-FFF2-40B4-BE49-F238E27FC236}">
                <a16:creationId xmlns:a16="http://schemas.microsoft.com/office/drawing/2014/main" id="{ED501796-93AA-47A2-AF89-6FCF85D6E0B6}"/>
              </a:ext>
            </a:extLst>
          </p:cNvPr>
          <p:cNvGrpSpPr/>
          <p:nvPr/>
        </p:nvGrpSpPr>
        <p:grpSpPr>
          <a:xfrm>
            <a:off x="559133" y="247213"/>
            <a:ext cx="8243992" cy="694634"/>
            <a:chOff x="889605" y="251299"/>
            <a:chExt cx="6545512" cy="551521"/>
          </a:xfrm>
        </p:grpSpPr>
        <p:sp>
          <p:nvSpPr>
            <p:cNvPr id="45" name="矩形 3">
              <a:extLst>
                <a:ext uri="{FF2B5EF4-FFF2-40B4-BE49-F238E27FC236}">
                  <a16:creationId xmlns:a16="http://schemas.microsoft.com/office/drawing/2014/main" id="{D11930E5-FDA6-4562-AF1B-47227AC69070}"/>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55" name="组合 54">
              <a:extLst>
                <a:ext uri="{FF2B5EF4-FFF2-40B4-BE49-F238E27FC236}">
                  <a16:creationId xmlns:a16="http://schemas.microsoft.com/office/drawing/2014/main" id="{715B8A16-7CF2-4D1E-88F0-F907F4434CA2}"/>
                </a:ext>
              </a:extLst>
            </p:cNvPr>
            <p:cNvGrpSpPr/>
            <p:nvPr/>
          </p:nvGrpSpPr>
          <p:grpSpPr>
            <a:xfrm>
              <a:off x="889605" y="515443"/>
              <a:ext cx="6244927" cy="287377"/>
              <a:chOff x="931046" y="425886"/>
              <a:chExt cx="6244927" cy="287377"/>
            </a:xfrm>
          </p:grpSpPr>
          <p:sp>
            <p:nvSpPr>
              <p:cNvPr id="56" name="文本框 31">
                <a:extLst>
                  <a:ext uri="{FF2B5EF4-FFF2-40B4-BE49-F238E27FC236}">
                    <a16:creationId xmlns:a16="http://schemas.microsoft.com/office/drawing/2014/main" id="{31F682B2-B1B4-4A8D-964A-DF637035E109}"/>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65" name="组合 64">
                <a:extLst>
                  <a:ext uri="{FF2B5EF4-FFF2-40B4-BE49-F238E27FC236}">
                    <a16:creationId xmlns:a16="http://schemas.microsoft.com/office/drawing/2014/main" id="{F3FA8410-C8DB-43AA-A0EE-10DBB1B11714}"/>
                  </a:ext>
                </a:extLst>
              </p:cNvPr>
              <p:cNvGrpSpPr/>
              <p:nvPr/>
            </p:nvGrpSpPr>
            <p:grpSpPr>
              <a:xfrm>
                <a:off x="931046" y="667544"/>
                <a:ext cx="1028125" cy="45719"/>
                <a:chOff x="688893" y="2574256"/>
                <a:chExt cx="7739508" cy="81111"/>
              </a:xfrm>
            </p:grpSpPr>
            <p:sp>
              <p:nvSpPr>
                <p:cNvPr id="66" name="Rectangle 4">
                  <a:extLst>
                    <a:ext uri="{FF2B5EF4-FFF2-40B4-BE49-F238E27FC236}">
                      <a16:creationId xmlns:a16="http://schemas.microsoft.com/office/drawing/2014/main" id="{8201CB71-8E45-4B65-9AFA-76A3AF6E3221}"/>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7" name="Rectangle 5">
                  <a:extLst>
                    <a:ext uri="{FF2B5EF4-FFF2-40B4-BE49-F238E27FC236}">
                      <a16:creationId xmlns:a16="http://schemas.microsoft.com/office/drawing/2014/main" id="{342B5630-09FC-4AD2-9849-CD0C145BDD3E}"/>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8" name="Rectangle 6">
                  <a:extLst>
                    <a:ext uri="{FF2B5EF4-FFF2-40B4-BE49-F238E27FC236}">
                      <a16:creationId xmlns:a16="http://schemas.microsoft.com/office/drawing/2014/main" id="{2D8EBAFC-73FB-409C-A387-B54CBF81CD40}"/>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69" name="Rectangle 7">
                  <a:extLst>
                    <a:ext uri="{FF2B5EF4-FFF2-40B4-BE49-F238E27FC236}">
                      <a16:creationId xmlns:a16="http://schemas.microsoft.com/office/drawing/2014/main" id="{6C75E626-20F2-4DA5-A9AB-FF6B0A7BA6FE}"/>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70" name="Rectangle 8">
                  <a:extLst>
                    <a:ext uri="{FF2B5EF4-FFF2-40B4-BE49-F238E27FC236}">
                      <a16:creationId xmlns:a16="http://schemas.microsoft.com/office/drawing/2014/main" id="{D5143A63-9E23-4984-AC17-802BAC9B3DC2}"/>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11716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514970" y="2967924"/>
            <a:ext cx="6416382" cy="2201180"/>
          </a:xfrm>
          <a:prstGeom prst="rect">
            <a:avLst/>
          </a:prstGeom>
          <a:noFill/>
        </p:spPr>
        <p:txBody>
          <a:bodyPr wrap="square" lIns="0" tIns="0" rIns="0" bIns="0" rtlCol="0">
            <a:spAutoFit/>
          </a:bodyPr>
          <a:lstStyle/>
          <a:p>
            <a:pPr algn="just">
              <a:lnSpc>
                <a:spcPct val="150000"/>
              </a:lnSpc>
            </a:pPr>
            <a:r>
              <a:rPr lang="zh-CN" altLang="en-US" sz="1386" dirty="0">
                <a:solidFill>
                  <a:schemeClr val="tx1">
                    <a:lumMod val="75000"/>
                    <a:lumOff val="25000"/>
                  </a:schemeClr>
                </a:solidFill>
                <a:latin typeface="+mn-lt"/>
                <a:ea typeface="+mn-ea"/>
                <a:cs typeface="+mn-ea"/>
                <a:sym typeface="+mn-lt"/>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p>
        </p:txBody>
      </p:sp>
      <p:grpSp>
        <p:nvGrpSpPr>
          <p:cNvPr id="59" name="组合 58"/>
          <p:cNvGrpSpPr/>
          <p:nvPr/>
        </p:nvGrpSpPr>
        <p:grpSpPr>
          <a:xfrm>
            <a:off x="4853032" y="1467563"/>
            <a:ext cx="1477639" cy="1137316"/>
            <a:chOff x="5027106" y="2345385"/>
            <a:chExt cx="1172844" cy="902720"/>
          </a:xfrm>
        </p:grpSpPr>
        <p:grpSp>
          <p:nvGrpSpPr>
            <p:cNvPr id="60" name="组合 5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6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61" name="TextBox 33"/>
            <p:cNvSpPr>
              <a:spLocks noChangeArrowheads="1"/>
            </p:cNvSpPr>
            <p:nvPr/>
          </p:nvSpPr>
          <p:spPr bwMode="auto">
            <a:xfrm>
              <a:off x="5141166" y="2640364"/>
              <a:ext cx="678823" cy="338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772" b="1" dirty="0">
                  <a:solidFill>
                    <a:srgbClr val="0070C0"/>
                  </a:solidFill>
                  <a:latin typeface="+mn-lt"/>
                  <a:ea typeface="+mn-ea"/>
                  <a:cs typeface="+mn-ea"/>
                  <a:sym typeface="+mn-lt"/>
                </a:rPr>
                <a:t>内容</a:t>
              </a:r>
            </a:p>
          </p:txBody>
        </p:sp>
      </p:grpSp>
      <p:grpSp>
        <p:nvGrpSpPr>
          <p:cNvPr id="64" name="组合 63"/>
          <p:cNvGrpSpPr/>
          <p:nvPr/>
        </p:nvGrpSpPr>
        <p:grpSpPr>
          <a:xfrm>
            <a:off x="6355766" y="1445893"/>
            <a:ext cx="1477639" cy="1137316"/>
            <a:chOff x="5027106" y="2345385"/>
            <a:chExt cx="1172844" cy="902720"/>
          </a:xfrm>
        </p:grpSpPr>
        <p:grpSp>
          <p:nvGrpSpPr>
            <p:cNvPr id="65" name="组合 6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6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66" name="TextBox 33"/>
            <p:cNvSpPr>
              <a:spLocks noChangeArrowheads="1"/>
            </p:cNvSpPr>
            <p:nvPr/>
          </p:nvSpPr>
          <p:spPr bwMode="auto">
            <a:xfrm>
              <a:off x="5141166" y="2640364"/>
              <a:ext cx="678823" cy="338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772" b="1" dirty="0">
                  <a:solidFill>
                    <a:srgbClr val="00B0F0"/>
                  </a:solidFill>
                  <a:latin typeface="+mn-lt"/>
                  <a:ea typeface="+mn-ea"/>
                  <a:cs typeface="+mn-ea"/>
                  <a:sym typeface="+mn-lt"/>
                </a:rPr>
                <a:t>内容</a:t>
              </a:r>
            </a:p>
          </p:txBody>
        </p:sp>
      </p:grpSp>
      <p:grpSp>
        <p:nvGrpSpPr>
          <p:cNvPr id="69" name="组合 68"/>
          <p:cNvGrpSpPr/>
          <p:nvPr/>
        </p:nvGrpSpPr>
        <p:grpSpPr>
          <a:xfrm>
            <a:off x="7825827" y="1483809"/>
            <a:ext cx="1477639" cy="1137316"/>
            <a:chOff x="5027106" y="2345385"/>
            <a:chExt cx="1172844" cy="902720"/>
          </a:xfrm>
        </p:grpSpPr>
        <p:grpSp>
          <p:nvGrpSpPr>
            <p:cNvPr id="70" name="组合 6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7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71" name="TextBox 33"/>
            <p:cNvSpPr>
              <a:spLocks noChangeArrowheads="1"/>
            </p:cNvSpPr>
            <p:nvPr/>
          </p:nvSpPr>
          <p:spPr bwMode="auto">
            <a:xfrm>
              <a:off x="5045755" y="2596956"/>
              <a:ext cx="842495" cy="338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770" b="1" dirty="0">
                  <a:solidFill>
                    <a:srgbClr val="0070C0"/>
                  </a:solidFill>
                  <a:latin typeface="+mn-lt"/>
                  <a:ea typeface="+mn-ea"/>
                  <a:cs typeface="+mn-ea"/>
                  <a:sym typeface="+mn-lt"/>
                </a:rPr>
                <a:t>内容</a:t>
              </a:r>
            </a:p>
          </p:txBody>
        </p:sp>
      </p:grpSp>
      <p:grpSp>
        <p:nvGrpSpPr>
          <p:cNvPr id="74" name="组合 73"/>
          <p:cNvGrpSpPr/>
          <p:nvPr/>
        </p:nvGrpSpPr>
        <p:grpSpPr>
          <a:xfrm>
            <a:off x="9304794" y="1498377"/>
            <a:ext cx="1477639" cy="1137316"/>
            <a:chOff x="5027106" y="2345385"/>
            <a:chExt cx="1172844" cy="902720"/>
          </a:xfrm>
        </p:grpSpPr>
        <p:grpSp>
          <p:nvGrpSpPr>
            <p:cNvPr id="75" name="组合 7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sp>
            <p:nvSpPr>
              <p:cNvPr id="7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cs typeface="+mn-ea"/>
                  <a:sym typeface="+mn-lt"/>
                </a:endParaRPr>
              </a:p>
            </p:txBody>
          </p:sp>
        </p:grpSp>
        <p:sp>
          <p:nvSpPr>
            <p:cNvPr id="76" name="TextBox 33"/>
            <p:cNvSpPr>
              <a:spLocks noChangeArrowheads="1"/>
            </p:cNvSpPr>
            <p:nvPr/>
          </p:nvSpPr>
          <p:spPr bwMode="auto">
            <a:xfrm>
              <a:off x="5083919" y="2598961"/>
              <a:ext cx="678823" cy="3383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zh-CN" altLang="en-US" sz="2772" b="1" dirty="0">
                  <a:solidFill>
                    <a:srgbClr val="00B0F0"/>
                  </a:solidFill>
                  <a:latin typeface="+mn-lt"/>
                  <a:ea typeface="+mn-ea"/>
                  <a:cs typeface="+mn-ea"/>
                  <a:sym typeface="+mn-lt"/>
                </a:rPr>
                <a:t>内容</a:t>
              </a:r>
              <a:endParaRPr lang="zh-CN" altLang="en-US" sz="2770" b="1" dirty="0">
                <a:solidFill>
                  <a:srgbClr val="00B0F0"/>
                </a:solidFill>
                <a:latin typeface="+mn-lt"/>
                <a:ea typeface="+mn-ea"/>
                <a:cs typeface="+mn-ea"/>
                <a:sym typeface="+mn-lt"/>
              </a:endParaRPr>
            </a:p>
          </p:txBody>
        </p:sp>
      </p:grpSp>
      <p:pic>
        <p:nvPicPr>
          <p:cNvPr id="31"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64618" y="2014547"/>
            <a:ext cx="5085478" cy="3756319"/>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40">
            <a:extLst>
              <a:ext uri="{FF2B5EF4-FFF2-40B4-BE49-F238E27FC236}">
                <a16:creationId xmlns:a16="http://schemas.microsoft.com/office/drawing/2014/main" id="{42ADCF61-E4AF-4EBD-8FD6-C8B68FA69009}"/>
              </a:ext>
            </a:extLst>
          </p:cNvPr>
          <p:cNvGrpSpPr/>
          <p:nvPr/>
        </p:nvGrpSpPr>
        <p:grpSpPr>
          <a:xfrm>
            <a:off x="559133" y="247213"/>
            <a:ext cx="8243992" cy="694634"/>
            <a:chOff x="889605" y="251299"/>
            <a:chExt cx="6545512" cy="551521"/>
          </a:xfrm>
        </p:grpSpPr>
        <p:sp>
          <p:nvSpPr>
            <p:cNvPr id="42" name="矩形 3">
              <a:extLst>
                <a:ext uri="{FF2B5EF4-FFF2-40B4-BE49-F238E27FC236}">
                  <a16:creationId xmlns:a16="http://schemas.microsoft.com/office/drawing/2014/main" id="{55A74D23-F6DE-469F-BD83-6843EEFC996A}"/>
                </a:ext>
              </a:extLst>
            </p:cNvPr>
            <p:cNvSpPr>
              <a:spLocks noChangeArrowheads="1"/>
            </p:cNvSpPr>
            <p:nvPr/>
          </p:nvSpPr>
          <p:spPr bwMode="auto">
            <a:xfrm>
              <a:off x="982594" y="251299"/>
              <a:ext cx="6452523" cy="28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lIns="86378" tIns="43190" rIns="86378" bIns="43190">
              <a:spAutoFit/>
            </a:bodyPr>
            <a:lstStyle/>
            <a:p>
              <a:pPr defTabSz="1151707" fontAlgn="auto">
                <a:spcBef>
                  <a:spcPts val="0"/>
                </a:spcBef>
                <a:spcAft>
                  <a:spcPts val="0"/>
                </a:spcAft>
                <a:defRPr/>
              </a:pPr>
              <a:r>
                <a:rPr lang="zh-CN" altLang="en-US" kern="0" dirty="0">
                  <a:solidFill>
                    <a:schemeClr val="tx1">
                      <a:lumMod val="65000"/>
                      <a:lumOff val="35000"/>
                    </a:schemeClr>
                  </a:solidFill>
                  <a:latin typeface="+mn-lt"/>
                  <a:ea typeface="+mn-ea"/>
                  <a:cs typeface="+mn-ea"/>
                  <a:sym typeface="+mn-lt"/>
                </a:rPr>
                <a:t>标题内容</a:t>
              </a:r>
            </a:p>
          </p:txBody>
        </p:sp>
        <p:grpSp>
          <p:nvGrpSpPr>
            <p:cNvPr id="43" name="组合 42">
              <a:extLst>
                <a:ext uri="{FF2B5EF4-FFF2-40B4-BE49-F238E27FC236}">
                  <a16:creationId xmlns:a16="http://schemas.microsoft.com/office/drawing/2014/main" id="{1E492072-3810-4337-AA1D-7CFE528B9735}"/>
                </a:ext>
              </a:extLst>
            </p:cNvPr>
            <p:cNvGrpSpPr/>
            <p:nvPr/>
          </p:nvGrpSpPr>
          <p:grpSpPr>
            <a:xfrm>
              <a:off x="889605" y="515443"/>
              <a:ext cx="6244927" cy="287377"/>
              <a:chOff x="931046" y="425886"/>
              <a:chExt cx="6244927" cy="287377"/>
            </a:xfrm>
          </p:grpSpPr>
          <p:sp>
            <p:nvSpPr>
              <p:cNvPr id="44" name="文本框 31">
                <a:extLst>
                  <a:ext uri="{FF2B5EF4-FFF2-40B4-BE49-F238E27FC236}">
                    <a16:creationId xmlns:a16="http://schemas.microsoft.com/office/drawing/2014/main" id="{F9B1E784-02D1-48E9-9D64-B28DE2FA4699}"/>
                  </a:ext>
                </a:extLst>
              </p:cNvPr>
              <p:cNvSpPr>
                <a:spLocks noChangeArrowheads="1"/>
              </p:cNvSpPr>
              <p:nvPr/>
            </p:nvSpPr>
            <p:spPr bwMode="auto">
              <a:xfrm>
                <a:off x="1058519" y="425886"/>
                <a:ext cx="6117454" cy="215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5112" tIns="57554" rIns="115112" bIns="57554" numCol="1" anchor="t" anchorCtr="0" compatLnSpc="1">
                <a:prstTxWarp prst="textNoShape">
                  <a:avLst/>
                </a:prstTxWarp>
                <a:spAutoFit/>
              </a:bodyPr>
              <a:lstStyle/>
              <a:p>
                <a:pPr defTabSz="1151249" fontAlgn="auto">
                  <a:spcBef>
                    <a:spcPts val="0"/>
                  </a:spcBef>
                  <a:spcAft>
                    <a:spcPts val="0"/>
                  </a:spcAft>
                  <a:defRPr/>
                </a:pPr>
                <a:r>
                  <a:rPr lang="en-US" altLang="zh-CN" sz="1008" kern="0" dirty="0">
                    <a:solidFill>
                      <a:srgbClr val="FFFFFF">
                        <a:lumMod val="50000"/>
                      </a:srgbClr>
                    </a:solidFill>
                    <a:latin typeface="+mn-lt"/>
                    <a:ea typeface="+mn-ea"/>
                    <a:cs typeface="+mn-ea"/>
                    <a:sym typeface="+mn-lt"/>
                  </a:rPr>
                  <a:t>YOUR TITLE</a:t>
                </a:r>
                <a:endParaRPr lang="zh-CN" altLang="en-US" sz="1008" kern="0" dirty="0">
                  <a:solidFill>
                    <a:srgbClr val="FFFFFF">
                      <a:lumMod val="50000"/>
                    </a:srgbClr>
                  </a:solidFill>
                  <a:latin typeface="+mn-lt"/>
                  <a:ea typeface="+mn-ea"/>
                  <a:cs typeface="+mn-ea"/>
                  <a:sym typeface="+mn-lt"/>
                </a:endParaRPr>
              </a:p>
            </p:txBody>
          </p:sp>
          <p:grpSp>
            <p:nvGrpSpPr>
              <p:cNvPr id="45" name="组合 44">
                <a:extLst>
                  <a:ext uri="{FF2B5EF4-FFF2-40B4-BE49-F238E27FC236}">
                    <a16:creationId xmlns:a16="http://schemas.microsoft.com/office/drawing/2014/main" id="{75783552-2AD2-426C-9B2C-B212E4545E31}"/>
                  </a:ext>
                </a:extLst>
              </p:cNvPr>
              <p:cNvGrpSpPr/>
              <p:nvPr/>
            </p:nvGrpSpPr>
            <p:grpSpPr>
              <a:xfrm>
                <a:off x="931046" y="667544"/>
                <a:ext cx="1028125" cy="45719"/>
                <a:chOff x="688893" y="2574256"/>
                <a:chExt cx="7739508" cy="81111"/>
              </a:xfrm>
            </p:grpSpPr>
            <p:sp>
              <p:nvSpPr>
                <p:cNvPr id="46" name="Rectangle 4">
                  <a:extLst>
                    <a:ext uri="{FF2B5EF4-FFF2-40B4-BE49-F238E27FC236}">
                      <a16:creationId xmlns:a16="http://schemas.microsoft.com/office/drawing/2014/main" id="{5CD9F87E-EDB7-46A0-BCB8-1ACA285FD954}"/>
                    </a:ext>
                  </a:extLst>
                </p:cNvPr>
                <p:cNvSpPr/>
                <p:nvPr/>
              </p:nvSpPr>
              <p:spPr>
                <a:xfrm>
                  <a:off x="68889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7" name="Rectangle 5">
                  <a:extLst>
                    <a:ext uri="{FF2B5EF4-FFF2-40B4-BE49-F238E27FC236}">
                      <a16:creationId xmlns:a16="http://schemas.microsoft.com/office/drawing/2014/main" id="{7FDF08BE-E129-483A-B878-9C3299A87D85}"/>
                    </a:ext>
                  </a:extLst>
                </p:cNvPr>
                <p:cNvSpPr/>
                <p:nvPr/>
              </p:nvSpPr>
              <p:spPr>
                <a:xfrm>
                  <a:off x="2239021"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8" name="Rectangle 6">
                  <a:extLst>
                    <a:ext uri="{FF2B5EF4-FFF2-40B4-BE49-F238E27FC236}">
                      <a16:creationId xmlns:a16="http://schemas.microsoft.com/office/drawing/2014/main" id="{C0F02C9E-4333-4F96-BCB7-B16D27567A81}"/>
                    </a:ext>
                  </a:extLst>
                </p:cNvPr>
                <p:cNvSpPr/>
                <p:nvPr/>
              </p:nvSpPr>
              <p:spPr>
                <a:xfrm>
                  <a:off x="3789153"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49" name="Rectangle 7">
                  <a:extLst>
                    <a:ext uri="{FF2B5EF4-FFF2-40B4-BE49-F238E27FC236}">
                      <a16:creationId xmlns:a16="http://schemas.microsoft.com/office/drawing/2014/main" id="{0A15CFF5-3209-4906-8576-528BE30AED30}"/>
                    </a:ext>
                  </a:extLst>
                </p:cNvPr>
                <p:cNvSpPr/>
                <p:nvPr/>
              </p:nvSpPr>
              <p:spPr>
                <a:xfrm>
                  <a:off x="5339276" y="2574256"/>
                  <a:ext cx="1539000" cy="81111"/>
                </a:xfrm>
                <a:prstGeom prst="rect">
                  <a:avLst/>
                </a:prstGeom>
                <a:solidFill>
                  <a:srgbClr val="00B0F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sp>
              <p:nvSpPr>
                <p:cNvPr id="50" name="Rectangle 8">
                  <a:extLst>
                    <a:ext uri="{FF2B5EF4-FFF2-40B4-BE49-F238E27FC236}">
                      <a16:creationId xmlns:a16="http://schemas.microsoft.com/office/drawing/2014/main" id="{142F609A-E5E9-4C38-BE51-70DA9A59D608}"/>
                    </a:ext>
                  </a:extLst>
                </p:cNvPr>
                <p:cNvSpPr/>
                <p:nvPr/>
              </p:nvSpPr>
              <p:spPr>
                <a:xfrm>
                  <a:off x="6889401" y="2574256"/>
                  <a:ext cx="1539000" cy="81111"/>
                </a:xfrm>
                <a:prstGeom prst="rect">
                  <a:avLst/>
                </a:prstGeom>
                <a:solidFill>
                  <a:srgbClr val="0070C0"/>
                </a:solidFill>
                <a:ln w="6350" cap="flat" cmpd="sng" algn="ctr">
                  <a:noFill/>
                  <a:prstDash val="solid"/>
                  <a:miter lim="800000"/>
                </a:ln>
                <a:effectLst/>
              </p:spPr>
              <p:txBody>
                <a:bodyPr lIns="86363" tIns="43184" rIns="86363" bIns="43184" rtlCol="0" anchor="ctr"/>
                <a:lstStyle/>
                <a:p>
                  <a:pPr algn="ctr" defTabSz="1151249" fontAlgn="auto">
                    <a:spcBef>
                      <a:spcPts val="0"/>
                    </a:spcBef>
                    <a:spcAft>
                      <a:spcPts val="0"/>
                    </a:spcAft>
                    <a:defRPr/>
                  </a:pPr>
                  <a:endParaRPr lang="en-US" sz="1134" kern="0">
                    <a:solidFill>
                      <a:sysClr val="window" lastClr="FFFFFF"/>
                    </a:solidFill>
                    <a:latin typeface="+mn-lt"/>
                    <a:ea typeface="+mn-ea"/>
                    <a:cs typeface="+mn-ea"/>
                    <a:sym typeface="+mn-lt"/>
                  </a:endParaRPr>
                </a:p>
              </p:txBody>
            </p:sp>
          </p:grpSp>
        </p:grpSp>
      </p:grpSp>
    </p:spTree>
    <p:extLst>
      <p:ext uri="{BB962C8B-B14F-4D97-AF65-F5344CB8AC3E}">
        <p14:creationId xmlns:p14="http://schemas.microsoft.com/office/powerpoint/2010/main" val="234587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199839" y="1603535"/>
            <a:ext cx="1934605" cy="1934598"/>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6" name="组合 5"/>
          <p:cNvGrpSpPr/>
          <p:nvPr/>
        </p:nvGrpSpPr>
        <p:grpSpPr>
          <a:xfrm>
            <a:off x="4062361" y="2659564"/>
            <a:ext cx="1934605" cy="193459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9" name="组合 8"/>
          <p:cNvGrpSpPr/>
          <p:nvPr/>
        </p:nvGrpSpPr>
        <p:grpSpPr>
          <a:xfrm>
            <a:off x="2895777" y="1714084"/>
            <a:ext cx="1934605" cy="1934598"/>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grpSp>
        <p:nvGrpSpPr>
          <p:cNvPr id="12" name="组合 11"/>
          <p:cNvGrpSpPr/>
          <p:nvPr/>
        </p:nvGrpSpPr>
        <p:grpSpPr>
          <a:xfrm>
            <a:off x="6654431" y="2194097"/>
            <a:ext cx="1934605" cy="1934598"/>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Text" lastClr="000000"/>
                </a:solidFill>
                <a:latin typeface="+mn-lt"/>
                <a:ea typeface="+mn-ea"/>
                <a:cs typeface="+mn-ea"/>
                <a:sym typeface="+mn-lt"/>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152053" fontAlgn="auto">
                <a:spcBef>
                  <a:spcPts val="0"/>
                </a:spcBef>
                <a:spcAft>
                  <a:spcPts val="0"/>
                </a:spcAft>
                <a:defRPr/>
              </a:pPr>
              <a:endParaRPr lang="zh-CN" altLang="en-US" sz="2268" kern="0">
                <a:solidFill>
                  <a:sysClr val="window" lastClr="FFFFFF"/>
                </a:solidFill>
                <a:latin typeface="+mn-lt"/>
                <a:ea typeface="+mn-ea"/>
                <a:cs typeface="+mn-ea"/>
                <a:sym typeface="+mn-lt"/>
              </a:endParaRPr>
            </a:p>
          </p:txBody>
        </p:sp>
      </p:grpSp>
      <p:sp>
        <p:nvSpPr>
          <p:cNvPr id="15" name="矩形 14"/>
          <p:cNvSpPr/>
          <p:nvPr/>
        </p:nvSpPr>
        <p:spPr>
          <a:xfrm>
            <a:off x="2235207" y="2342394"/>
            <a:ext cx="7289175" cy="1158651"/>
          </a:xfrm>
          <a:prstGeom prst="rect">
            <a:avLst/>
          </a:prstGeom>
        </p:spPr>
        <p:txBody>
          <a:bodyPr wrap="none">
            <a:spAutoFit/>
          </a:bodyPr>
          <a:lstStyle/>
          <a:p>
            <a:r>
              <a:rPr lang="zh-CN" altLang="en-US" sz="6929" dirty="0">
                <a:solidFill>
                  <a:srgbClr val="0C4FAD"/>
                </a:solidFill>
                <a:latin typeface="+mn-lt"/>
                <a:ea typeface="+mn-ea"/>
                <a:cs typeface="+mn-ea"/>
                <a:sym typeface="+mn-lt"/>
              </a:rPr>
              <a:t>非常感谢您的聆听</a:t>
            </a:r>
          </a:p>
        </p:txBody>
      </p:sp>
      <p:sp>
        <p:nvSpPr>
          <p:cNvPr id="85" name="椭圆 84"/>
          <p:cNvSpPr/>
          <p:nvPr/>
        </p:nvSpPr>
        <p:spPr>
          <a:xfrm>
            <a:off x="5793249" y="4143624"/>
            <a:ext cx="631082" cy="631082"/>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椭圆 85"/>
          <p:cNvSpPr/>
          <p:nvPr/>
        </p:nvSpPr>
        <p:spPr>
          <a:xfrm>
            <a:off x="7232444" y="4426229"/>
            <a:ext cx="346185" cy="346185"/>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3244788" y="4426681"/>
            <a:ext cx="346185" cy="34618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椭圆 87"/>
          <p:cNvSpPr/>
          <p:nvPr/>
        </p:nvSpPr>
        <p:spPr>
          <a:xfrm>
            <a:off x="2871444" y="4575774"/>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椭圆 88"/>
          <p:cNvSpPr/>
          <p:nvPr/>
        </p:nvSpPr>
        <p:spPr>
          <a:xfrm>
            <a:off x="7809642" y="4432552"/>
            <a:ext cx="346185" cy="34618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椭圆 89"/>
          <p:cNvSpPr/>
          <p:nvPr/>
        </p:nvSpPr>
        <p:spPr>
          <a:xfrm>
            <a:off x="3887301" y="4423097"/>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椭圆 90"/>
          <p:cNvSpPr/>
          <p:nvPr/>
        </p:nvSpPr>
        <p:spPr>
          <a:xfrm>
            <a:off x="8285573" y="4588653"/>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椭圆 91"/>
          <p:cNvSpPr/>
          <p:nvPr/>
        </p:nvSpPr>
        <p:spPr>
          <a:xfrm>
            <a:off x="4880195" y="4466702"/>
            <a:ext cx="315541" cy="315541"/>
          </a:xfrm>
          <a:prstGeom prst="ellipse">
            <a:avLst/>
          </a:prstGeom>
          <a:solidFill>
            <a:srgbClr val="00B0F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椭圆 92"/>
          <p:cNvSpPr/>
          <p:nvPr/>
        </p:nvSpPr>
        <p:spPr>
          <a:xfrm>
            <a:off x="8504417" y="4424614"/>
            <a:ext cx="346185" cy="34618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椭圆 93"/>
          <p:cNvSpPr/>
          <p:nvPr/>
        </p:nvSpPr>
        <p:spPr>
          <a:xfrm>
            <a:off x="5259700" y="4434762"/>
            <a:ext cx="346185" cy="346185"/>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椭圆 94"/>
          <p:cNvSpPr/>
          <p:nvPr/>
        </p:nvSpPr>
        <p:spPr>
          <a:xfrm>
            <a:off x="9301618" y="4496667"/>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6" name="椭圆 95"/>
          <p:cNvSpPr/>
          <p:nvPr/>
        </p:nvSpPr>
        <p:spPr>
          <a:xfrm>
            <a:off x="7463457" y="4194682"/>
            <a:ext cx="346185" cy="34618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椭圆 96"/>
          <p:cNvSpPr/>
          <p:nvPr/>
        </p:nvSpPr>
        <p:spPr>
          <a:xfrm>
            <a:off x="2637648" y="4589011"/>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椭圆 97"/>
          <p:cNvSpPr/>
          <p:nvPr/>
        </p:nvSpPr>
        <p:spPr>
          <a:xfrm>
            <a:off x="5706702" y="4240160"/>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椭圆 98"/>
          <p:cNvSpPr/>
          <p:nvPr/>
        </p:nvSpPr>
        <p:spPr>
          <a:xfrm>
            <a:off x="4068455" y="4355876"/>
            <a:ext cx="405870" cy="405870"/>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0" name="椭圆 99"/>
          <p:cNvSpPr/>
          <p:nvPr/>
        </p:nvSpPr>
        <p:spPr>
          <a:xfrm>
            <a:off x="6424332" y="4422318"/>
            <a:ext cx="346185" cy="346185"/>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椭圆 100"/>
          <p:cNvSpPr/>
          <p:nvPr/>
        </p:nvSpPr>
        <p:spPr>
          <a:xfrm>
            <a:off x="1549755" y="4426517"/>
            <a:ext cx="346185" cy="34618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2" name="椭圆 101"/>
          <p:cNvSpPr/>
          <p:nvPr/>
        </p:nvSpPr>
        <p:spPr>
          <a:xfrm>
            <a:off x="1190426" y="4591853"/>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3" name="椭圆 102"/>
          <p:cNvSpPr/>
          <p:nvPr/>
        </p:nvSpPr>
        <p:spPr>
          <a:xfrm>
            <a:off x="3522069" y="4195618"/>
            <a:ext cx="346185" cy="34618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4" name="椭圆 103"/>
          <p:cNvSpPr/>
          <p:nvPr/>
        </p:nvSpPr>
        <p:spPr>
          <a:xfrm>
            <a:off x="2159254" y="4493370"/>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5" name="椭圆 104"/>
          <p:cNvSpPr/>
          <p:nvPr/>
        </p:nvSpPr>
        <p:spPr>
          <a:xfrm>
            <a:off x="7832284" y="4249225"/>
            <a:ext cx="173093" cy="173093"/>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6" name="椭圆 105"/>
          <p:cNvSpPr/>
          <p:nvPr/>
        </p:nvSpPr>
        <p:spPr>
          <a:xfrm>
            <a:off x="9768677" y="4414808"/>
            <a:ext cx="346185" cy="346185"/>
          </a:xfrm>
          <a:prstGeom prst="ellipse">
            <a:avLst/>
          </a:prstGeom>
          <a:solidFill>
            <a:srgbClr val="00B0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7206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ULTRA_SCORM_COURSE_ID" val="19D12169-10B6-4984-8CE8-8968B0B22BA0"/>
  <p:tag name="ISPRING_SCORM_RATE_SLIDES" val="1"/>
  <p:tag name="ISPRING_SCORM_PASSING_SCORE" val="100.0000000000"/>
  <p:tag name="ISPRINGONLINEFOLDERID" val="0"/>
  <p:tag name="ISPRINGONLINEFOLDERPATH" val="Content List"/>
  <p:tag name="ISPRINGCLOUDFOLDERID" val="0"/>
  <p:tag name="ISPRING_PRESENTATION_TITLE" val="1"/>
  <p:tag name="ISPRINGCLOUDFOLDERPATH" val="Repository"/>
  <p:tag name="ISPRING_PLAYERS_CUSTOMIZATION" val="UEsDBBQAAgAIACCp3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gqd5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Cp3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IKne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IKne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IKne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IKneSH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gqd5I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Agqd5IBdmJyEoNAADVIQAAFwAAAHVuaXZlcnNhbC91bml2ZXJzYWwucG5n7Zr5V1Lr+sCp02lW81TXnEu9ea45lCen40CZE6drpQ1mTrXMvGGCqGgoYtN1SImilpaJnqyT4oCpmboRsENJHkTqOKDiUHEUBcGBEBWRu6nOvWvd9V3fP+AufmBvnuez3/0+z7vf53mf/ULusSP+OhuNNkIgEB1YgE8wBLIGBoF8g1y/FtTsaroxAZ5WJQX7e0MoXSaToLAm9mDgQQikjrBp+dy3oLwhISA0CQLRZWo+q1jIivNgOzjM5+CJy5GS4aN5tvIB1gdZ0dzqudX1Ouf16/VTvyOe3Pz997tzLujn7wxY865680855y0tXv1z7db1O3xubykzVl/5Wfr3/RtU2Okumfsi6UfFp9IHFz2PJ20P/1RMqZRSRFK3iFJKZUvdgywuVI2VrSinkSMZiuGaplGcMWjSWSc/WcVKkOl5M4QfUQ+6/IxkqNHWVGbnnzOGeak+dad4g4orjVX29XirKOysr/sqUG5DB2X84Wd6vRu/BpSa7SsJQwviKPXgrX+LE37gN0i4i8UG8HQgx0oj7SJqjjcCVoPHLVqgBVqgBVqgBVqgBVqgBVqgBVqgBVqgBVqgBVrwvwdQAnP1AkuzZfoe2ArTaLytNFuK6+9o9g53+nyn2W7c8v+Dj+F3/mjgevFbP/1++KF1KTZR9saScAm3LDAfRYlQvYIqViihKUwXvLIPOZIleWFeezNteayJoZIE8Vuc4jk/jE8jlJUVrMzfJMuPLTv8zTOeY2ZeruOvSy+vZIURqGFmmqZimmKEGs0YYuQMdtXEiAswp7rDG+MXDvUkpb2ZMxdPBMwNJXEb9WaOhIAtSvKWOEhcQy8+DFCvKF2m6UppPE/9QS+z32P21dYwrpdyKl7gRmoaSROPA5mLY4VIQxeog9OwB+IUd+C+VECA0mOGmlfeCuXVvDcxQyz6pFnGp3ckNiYoicbIVz+ZslsLafOSxywafdMx0/kD9znbs+oigOH9XMJnj+z6OBGQeHLTCU8pAmNf5uzMmMUjL7l4UGcPp45mKOJ5J8+SxXHXW7HisNHBSPtywX74cIgJGb3CNF+ZufA9ecu+krw50jRW2Nl2UtYbwwnrxqPkQMXMMUE7V9ZKkjolGirq4oAzfYAqzY63gKGzE0Web0UvJBqbqukB6VN1rEEuIe53O2X1w9hAkRu90yGQcMtq+DpgA4y51Q5WVON7gWp8F6IoNP5sqvGzRmFb67kzTeg3EhSqcUT4/lh60Ikd5NLCXY+unfYMkSf9s2a2GP/G8WkVj9nfUFHGbOWxXBiLHOfnm2Npfl3p5o2bBcKI7l5HAk9GtugIqVs3SJ7/yzeQ9/BKz1tULj6u+7Mh8aIWaYHKw4eYZJT9VxMjJ7hl+shbzzxPGP1HebFtKfXmBnRLfohc1s9+7N2es227cfv+mFYzmwO2io3kzOk0BDcNX6zwEgnTSNKHiFfERYA9f3LqaspN2msIpLlIFL59OLbdSVSQ2cdpcG60SwgVWuvD7P9x6VmK4II8ULUciCt37mSNbCyOVAzhA+o3r5XLHPff26fai2h4iIu64Sp2SnyndE0GMgjTFoBC8LdkhQ6kTR6cHVm96GF1ePjH+2hZdZBpSredus6HuMnIuHq4eSDREn3KuN0pcuciHM0d5hnCAL6DRccHQLkW8j4tVJb7k/uXdidVDwQIU5NDVi0/170cxBuLttxseEo+ECy8NtHl+/Ji764fku4XcWHBPMIh+G/YI8TQQKhuyN8E2F3o4eaaczw3WArNzz7NPPuINRjGCb202XZjifCVk7iPCY4rZwQr46R4moji8qzYH96iDN7ZcX1Nv4PZXCmWl5+MY6YX7006jWhNNGos2fOXfOHTkjx9bxvvHlmwftyNav1AUeKrG5gSgOTmdeL+fWFo1s0BOu8NRvo4spDlUeBuR2yd+22PRE7FWX8ZkAQRo+JyuajvtaZn+6VCB1/ipkqdrrpZTMHYI12ma+eFi6MSFAYewftgG+NzZx/l11c7QtKR+WLh1qZbVxyfPiyl6u8XLQFD23eKMNMUByGNAHD0I3UxtlRvji96mtXQ49DIUKumY+kKLkD/2ukdqCIs6q2dShTCANzoXnu4ApyCOhqPW2RHIXCzeVFTNNLcsow72opfwpSU98T3NgPht/jlYQYNiJIMUV2PYxcPzzrNDlJTxioyU+HYGsYSJpLwC6KJUstVyTwOC0MNmL5dRy2IEGsezdxdnjcj40LV6tQVCcNgnH0kdRQCqY4i5ZUpsZcrGrL0N4qSRKFMPpJBU6SIDrcZQb3E9orLi++v673gESCofERGJ4CZN2Sa2NiEd/LwDs7UR+0hByofFWBskd/eNWpf6nfqUfXuF6JHZHdzrNo6QLfP8Z4VI+hTn/0FaLIud0ksM7pnr/PQ4dd3FgF92LiOYqNRKW5pcn5J3wV+Hxk7yc1ckaUUYRzwRU1ZG/8qe54t6usAH0rpvp45vLjrplU0NrbzODvi0XmfspjNRuJUHuBOSItPFp83uLPGtUWqcp0yal+Q1ncPu0Ag4hTDTM7TrLG1S/3UxzipBQwjaeSBviQcY1J0VHWpr018/G5P6jLdfJqOXBj2UHYyT4/LfIiOfYL7uBZdNtkCRnMG0PV5AauLwxU4kxSdaGzqwKTUGHIFLfYyMKvKGrxfi5c7fvSXLB4TCPELg28c2BfbJclMk7XtI9YC7G5LC1u9l24nvty95xj7DKGmoHZ+2XUP0TY7ZmLHuYosDPfeANjPZF+HvUWHbqaSP+p81FPeM//tvioxPNxFL4H6Xy71Zdh79IUyXScn+nPMrz7OurkO7UUc9CtGllNq8aqB1sI3OXvQobK+Y9mP82dZXwfPSIQijFHGPPYQO9mh8JZxfpFeA3lW1nzQKncsYaI5b6Kg/PiqJ5HV0IWXes5Q5QDXmQBdWbAzwy184HgqhhpIfrZXVWD6eBa3Q0D9OnH4lgSP33HOHn46shIryzWboy1xU/qO1146ru95hjyU6fVo0rXnwqLB2Vvvau6GunC9nPLHdgiDyJm8vX2cBYVHVPnqwzqWeznCaMP2JdpUQHAtHkGasiDaYuc6rB+aqyb8+VuCHXoaPFSfuvkX4YNF5VS794zPNpw+4hKVoslGZ4cjM+S98w0f9sH7G6/S861iTHY3LIudsy9NcNOfFKPX//YIQDuKxwfKs+pMZCU7nUy2wuB6RUbwQTdd/CF81nFf4tepc/7R/LYWcDkd3Ps7+WJcifTFFbVohEAK+oO1l2CsNiskSemrIKcZYBVQrwKDxSgl/ufUO+dNbI4z169zSs7m2yLTpw4GMxOR96LR4mgwVx/VkUVT4kf32Vp2tOYf8r19Btpo/5MqXJY/Rmnbj6AWWxB74srCzJU5VnfB1ToufQfH8caUjDadgZR9zHNArMwVMhJet878uonPrHQNU10TjziwJkYIseSo249PpAr+zCFLGfMDsUKv2YtkvCyirsxrK28/m3HguLEKrcqxlstCxxdtjPLF/gdca78EL5nVGG6O7g+MgM6vJs9GGxbAi86A183NFKHcG+08KcZiRdnLf1TwvGm7AXkdIcCRvLW+zy2gQP9JyRAvKjOjChd5Sz15NBPATDzKHsQnSLERO96fGlaO7RhWogqXfjnFsKKi/p1VZ7rcp5+X6vMonzNWY7qM48JHo3Jq7YhYU2DsQYZaOTqKy/Ncd7syko0XAYiSpymCRWkqI52fHK4Tse3PG89u+7z0LF2e/KVwkJsb11eTDU6oInBiJknSXO8FOLYopVRkrvkv/Ap79iRdJUE2daOE4jJIk+jLqJW/1YQOjx1N8OzDnQqvQpiCY9FXuVLEweg1GPoQcwMSPdFBV8LQ04XRydOs4xOaEBePPSZ4AW8XYZSiL9eLwEotjvdynw8RltocSLp+viWI5uGQy4ynvLDfmFAlVSXm136EkgGCZq4040TF2/6zdPshW2f9qMus72C75eVY6tamlRUFg9FyMALqwOLlhomPruIaj4Sb/ukzOvysoqT17wae81vAXLNo43V9ZAMQUwquuZwYxCYTUxhFhDicjWUvs6ArKOrB5vydyiE0L+JhlHqJJ1nrmvoCqpo82vTtKgR6mqZ4AXpVnFbIAiRfTaPDa9VSmeBMj5srMFbSu3+4NS6Ii2oaEqKTrVoqnaRv6z+1faN3SRP9zlnJX0MvU7TQdnzZ+mQTxpBlthryzCsOCu3YxW+JG3k8vi2qwAy06WPe1P3tCs2P/9zAubuly0/wFszuo1Aa6enTGgzAB4v09+KTURU1++6ZACRq37ET7OSbDofBEm7sxOj60l8x9BjKRJDQmszcLEo0DMCtyEqReocqUKvBur6NJLGJZ5p97JcMienLLNcQqxZ7TexzNM9I1d3WAFDa0TJN1R5y9/96GyhVL8e6r/78OlDhlShgOzAu+WvEcINef8SyEKq++B/xkmP/w8//MKBU5vU8w1s5LYuj1HBrjep0lWhXdLMhDL6gYKhpi2CkDj7QdNBXtuSPvq3WechRr8qNexPsvfnqikYP8z3iQ/E+e+1fUEsDBBQAAgAIACCp3kgrC8BtSgAAAGsAAAAbAAAAdW5pdmVyc2FsL3VuaXZlcnNhbC5wbmcueG1ss7GvyM1RKEstKs7Mz7NVMtQzULK34+WyKShKLctMLVeoAIoZ6RlAgJJCJSq3PDOlJAMoZGBujBDMSM1MzyixVbIwMIUL6gPNBABQSwECAAAUAAIACAAgqd5IFQ6tKGQEAAAHEQAAHQAAAAAAAAABAAAAAAAAAAAAdW5pdmVyc2FsL2NvbW1vbl9tZXNzYWdlcy5sbmdQSwECAAAUAAIACAAgqd5ICH4LIykDAACGDAAAJwAAAAAAAAABAAAAAACfBAAAdW5pdmVyc2FsL2ZsYXNoX3B1Ymxpc2hpbmdfc2V0dGluZ3MueG1sUEsBAgAAFAACAAgAIKneSLX8CWS6AgAAVQoAACEAAAAAAAAAAQAAAAAADQgAAHVuaXZlcnNhbC9mbGFzaF9za2luX3NldHRpbmdzLnhtbFBLAQIAABQAAgAIACCp3kgqlg9n/gIAAJcLAAAmAAAAAAAAAAEAAAAAAAYLAAB1bml2ZXJzYWwvaHRtbF9wdWJsaXNoaW5nX3NldHRpbmdzLnhtbFBLAQIAABQAAgAIACCp3khocVKRmgEAAB8GAAAfAAAAAAAAAAEAAAAAAEgOAAB1bml2ZXJzYWwvaHRtbF9za2luX3NldHRpbmdzLmpzUEsBAgAAFAACAAgAIKneSD08L9HBAAAA5QEAABoAAAAAAAAAAQAAAAAAHxAAAHVuaXZlcnNhbC9pMThuX3ByZXNldHMueG1sUEsBAgAAFAACAAgAIKneSHL80YFnAAAAawAAABwAAAAAAAAAAQAAAAAAGBEAAHVuaXZlcnNhbC9sb2NhbF9zZXR0aW5ncy54bWxQSwECAAAUAAIACABElFdHI7RO+/sCAACwCAAAFAAAAAAAAAABAAAAAAC5EQAAdW5pdmVyc2FsL3BsYXllci54bWxQSwECAAAUAAIACAAgqd5IsIcj9GwBAAD3AgAAKQAAAAAAAAABAAAAAADmFAAAdW5pdmVyc2FsL3NraW5fY3VzdG9taXphdGlvbl9zZXR0aW5ncy54bWxQSwECAAAUAAIACAAgqd5IBdmJyEoNAADVIQAAFwAAAAAAAAAAAAAAAACZFgAAdW5pdmVyc2FsL3VuaXZlcnNhbC5wbmdQSwECAAAUAAIACAAgqd5IKwvAbUoAAABrAAAAGwAAAAAAAAABAAAAAAAYJAAAdW5pdmVyc2FsL3VuaXZlcnNhbC5wbmcueG1sUEsFBgAAAAALAAsASQMAAJskAAAAAA=="/>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自定义设计">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9189</TotalTime>
  <Words>1488</Words>
  <Application>Microsoft Office PowerPoint</Application>
  <PresentationFormat>自定义</PresentationFormat>
  <Paragraphs>175</Paragraphs>
  <Slides>16</Slides>
  <Notes>16</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16</vt:i4>
      </vt:variant>
    </vt:vector>
  </HeadingPairs>
  <TitlesOfParts>
    <vt:vector size="20" baseType="lpstr">
      <vt:lpstr>Arial</vt:lpstr>
      <vt:lpstr>Calibri</vt:lpstr>
      <vt:lpstr>微软雅黑</vt:lpstr>
      <vt:lpstr>自定义设计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keywords>www.tukuppt.com</cp:keywords>
  <cp:lastModifiedBy>Porchen</cp:lastModifiedBy>
  <cp:revision>34</cp:revision>
  <dcterms:created xsi:type="dcterms:W3CDTF">2015-04-24T01:01:13Z</dcterms:created>
  <dcterms:modified xsi:type="dcterms:W3CDTF">2020-10-22T02:14:20Z</dcterms:modified>
</cp:coreProperties>
</file>