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5"/>
  </p:notesMasterIdLst>
  <p:sldIdLst>
    <p:sldId id="394" r:id="rId2"/>
    <p:sldId id="315" r:id="rId3"/>
    <p:sldId id="317" r:id="rId4"/>
    <p:sldId id="323" r:id="rId5"/>
    <p:sldId id="326" r:id="rId6"/>
    <p:sldId id="328" r:id="rId7"/>
    <p:sldId id="336" r:id="rId8"/>
    <p:sldId id="337" r:id="rId9"/>
    <p:sldId id="385" r:id="rId10"/>
    <p:sldId id="338" r:id="rId11"/>
    <p:sldId id="386" r:id="rId12"/>
    <p:sldId id="344" r:id="rId13"/>
    <p:sldId id="346" r:id="rId14"/>
    <p:sldId id="347" r:id="rId15"/>
    <p:sldId id="400" r:id="rId16"/>
    <p:sldId id="350" r:id="rId17"/>
    <p:sldId id="353" r:id="rId18"/>
    <p:sldId id="356" r:id="rId19"/>
    <p:sldId id="401" r:id="rId20"/>
    <p:sldId id="362" r:id="rId21"/>
    <p:sldId id="364" r:id="rId22"/>
    <p:sldId id="373" r:id="rId23"/>
    <p:sldId id="399" r:id="rId24"/>
  </p:sldIdLst>
  <p:sldSz cx="11520488" cy="6480175"/>
  <p:notesSz cx="6858000" cy="9144000"/>
  <p:embeddedFontLst>
    <p:embeddedFont>
      <p:font typeface="李旭科书法" panose="02010600030101010101" charset="-122"/>
      <p:regular r:id="rId26"/>
    </p:embeddedFont>
    <p:embeddedFont>
      <p:font typeface="Calibri" panose="020F0502020204030204" pitchFamily="34" charset="0"/>
      <p:regular r:id="rId27"/>
      <p:bold r:id="rId28"/>
      <p:italic r:id="rId29"/>
      <p:boldItalic r:id="rId30"/>
    </p:embeddedFont>
    <p:embeddedFont>
      <p:font typeface="微软雅黑" panose="020B0503020204020204" pitchFamily="34" charset="-122"/>
      <p:regular r:id="rId31"/>
      <p:bold r:id="rId32"/>
    </p:embeddedFont>
    <p:embeddedFont>
      <p:font typeface="禹卫书法行书简体&#10;" panose="02000603000000000000" pitchFamily="2" charset="-122"/>
      <p:regular r:id="rId33"/>
    </p:embeddedFont>
  </p:embeddedFontLst>
  <p:custDataLst>
    <p:tags r:id="rId34"/>
  </p:custDataLst>
  <p:defaultTextStyle>
    <a:defPPr>
      <a:defRPr lang="zh-CN"/>
    </a:defPPr>
    <a:lvl1pPr marL="0" algn="l" defTabSz="1151961" rtl="0" eaLnBrk="1" latinLnBrk="0" hangingPunct="1">
      <a:defRPr sz="2268" kern="1200">
        <a:solidFill>
          <a:schemeClr val="tx1"/>
        </a:solidFill>
        <a:latin typeface="+mn-lt"/>
        <a:ea typeface="+mn-ea"/>
        <a:cs typeface="+mn-cs"/>
      </a:defRPr>
    </a:lvl1pPr>
    <a:lvl2pPr marL="575981" algn="l" defTabSz="1151961" rtl="0" eaLnBrk="1" latinLnBrk="0" hangingPunct="1">
      <a:defRPr sz="2268" kern="1200">
        <a:solidFill>
          <a:schemeClr val="tx1"/>
        </a:solidFill>
        <a:latin typeface="+mn-lt"/>
        <a:ea typeface="+mn-ea"/>
        <a:cs typeface="+mn-cs"/>
      </a:defRPr>
    </a:lvl2pPr>
    <a:lvl3pPr marL="1151961" algn="l" defTabSz="1151961" rtl="0" eaLnBrk="1" latinLnBrk="0" hangingPunct="1">
      <a:defRPr sz="2268" kern="1200">
        <a:solidFill>
          <a:schemeClr val="tx1"/>
        </a:solidFill>
        <a:latin typeface="+mn-lt"/>
        <a:ea typeface="+mn-ea"/>
        <a:cs typeface="+mn-cs"/>
      </a:defRPr>
    </a:lvl3pPr>
    <a:lvl4pPr marL="1727942" algn="l" defTabSz="1151961" rtl="0" eaLnBrk="1" latinLnBrk="0" hangingPunct="1">
      <a:defRPr sz="2268" kern="1200">
        <a:solidFill>
          <a:schemeClr val="tx1"/>
        </a:solidFill>
        <a:latin typeface="+mn-lt"/>
        <a:ea typeface="+mn-ea"/>
        <a:cs typeface="+mn-cs"/>
      </a:defRPr>
    </a:lvl4pPr>
    <a:lvl5pPr marL="2303922" algn="l" defTabSz="1151961" rtl="0" eaLnBrk="1" latinLnBrk="0" hangingPunct="1">
      <a:defRPr sz="2268" kern="1200">
        <a:solidFill>
          <a:schemeClr val="tx1"/>
        </a:solidFill>
        <a:latin typeface="+mn-lt"/>
        <a:ea typeface="+mn-ea"/>
        <a:cs typeface="+mn-cs"/>
      </a:defRPr>
    </a:lvl5pPr>
    <a:lvl6pPr marL="2879903" algn="l" defTabSz="1151961" rtl="0" eaLnBrk="1" latinLnBrk="0" hangingPunct="1">
      <a:defRPr sz="2268" kern="1200">
        <a:solidFill>
          <a:schemeClr val="tx1"/>
        </a:solidFill>
        <a:latin typeface="+mn-lt"/>
        <a:ea typeface="+mn-ea"/>
        <a:cs typeface="+mn-cs"/>
      </a:defRPr>
    </a:lvl6pPr>
    <a:lvl7pPr marL="3455883" algn="l" defTabSz="1151961" rtl="0" eaLnBrk="1" latinLnBrk="0" hangingPunct="1">
      <a:defRPr sz="2268" kern="1200">
        <a:solidFill>
          <a:schemeClr val="tx1"/>
        </a:solidFill>
        <a:latin typeface="+mn-lt"/>
        <a:ea typeface="+mn-ea"/>
        <a:cs typeface="+mn-cs"/>
      </a:defRPr>
    </a:lvl7pPr>
    <a:lvl8pPr marL="4031864" algn="l" defTabSz="1151961" rtl="0" eaLnBrk="1" latinLnBrk="0" hangingPunct="1">
      <a:defRPr sz="2268" kern="1200">
        <a:solidFill>
          <a:schemeClr val="tx1"/>
        </a:solidFill>
        <a:latin typeface="+mn-lt"/>
        <a:ea typeface="+mn-ea"/>
        <a:cs typeface="+mn-cs"/>
      </a:defRPr>
    </a:lvl8pPr>
    <a:lvl9pPr marL="4607844" algn="l" defTabSz="1151961" rtl="0" eaLnBrk="1" latinLnBrk="0" hangingPunct="1">
      <a:defRPr sz="2268"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41" userDrawn="1">
          <p15:clr>
            <a:srgbClr val="A4A3A4"/>
          </p15:clr>
        </p15:guide>
        <p15:guide id="2" pos="362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0E16"/>
    <a:srgbClr val="CC6600"/>
    <a:srgbClr val="FFCC99"/>
    <a:srgbClr val="FDFDFD"/>
    <a:srgbClr val="D9D9D9"/>
    <a:srgbClr val="DCDE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338" autoAdjust="0"/>
    <p:restoredTop sz="86651" autoAdjust="0"/>
  </p:normalViewPr>
  <p:slideViewPr>
    <p:cSldViewPr>
      <p:cViewPr varScale="1">
        <p:scale>
          <a:sx n="121" d="100"/>
          <a:sy n="121" d="100"/>
        </p:scale>
        <p:origin x="198" y="102"/>
      </p:cViewPr>
      <p:guideLst>
        <p:guide orient="horz" pos="2041"/>
        <p:guide pos="362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90" d="100"/>
        <a:sy n="190" d="100"/>
      </p:scale>
      <p:origin x="0" y="0"/>
    </p:cViewPr>
  </p:sorterViewPr>
  <p:notesViewPr>
    <p:cSldViewPr>
      <p:cViewPr varScale="1">
        <p:scale>
          <a:sx n="59" d="100"/>
          <a:sy n="59" d="100"/>
        </p:scale>
        <p:origin x="279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t>2020/10/22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t>‹#›</a:t>
            </a:fld>
            <a:endParaRPr lang="zh-CN" altLang="en-US"/>
          </a:p>
        </p:txBody>
      </p:sp>
    </p:spTree>
    <p:extLst>
      <p:ext uri="{BB962C8B-B14F-4D97-AF65-F5344CB8AC3E}">
        <p14:creationId xmlns:p14="http://schemas.microsoft.com/office/powerpoint/2010/main" val="129930128"/>
      </p:ext>
    </p:extLst>
  </p:cSld>
  <p:clrMap bg1="lt1" tx1="dk1" bg2="lt2" tx2="dk2" accent1="accent1" accent2="accent2" accent3="accent3" accent4="accent4" accent5="accent5" accent6="accent6" hlink="hlink" folHlink="folHlink"/>
  <p:notesStyle>
    <a:lvl1pPr marL="0" algn="l" defTabSz="1151961" rtl="0" eaLnBrk="1" latinLnBrk="0" hangingPunct="1">
      <a:defRPr sz="1512" kern="1200">
        <a:solidFill>
          <a:schemeClr val="tx1"/>
        </a:solidFill>
        <a:latin typeface="+mn-lt"/>
        <a:ea typeface="+mn-ea"/>
        <a:cs typeface="+mn-cs"/>
      </a:defRPr>
    </a:lvl1pPr>
    <a:lvl2pPr marL="575981" algn="l" defTabSz="1151961" rtl="0" eaLnBrk="1" latinLnBrk="0" hangingPunct="1">
      <a:defRPr sz="1512" kern="1200">
        <a:solidFill>
          <a:schemeClr val="tx1"/>
        </a:solidFill>
        <a:latin typeface="+mn-lt"/>
        <a:ea typeface="+mn-ea"/>
        <a:cs typeface="+mn-cs"/>
      </a:defRPr>
    </a:lvl2pPr>
    <a:lvl3pPr marL="1151961" algn="l" defTabSz="1151961" rtl="0" eaLnBrk="1" latinLnBrk="0" hangingPunct="1">
      <a:defRPr sz="1512" kern="1200">
        <a:solidFill>
          <a:schemeClr val="tx1"/>
        </a:solidFill>
        <a:latin typeface="+mn-lt"/>
        <a:ea typeface="+mn-ea"/>
        <a:cs typeface="+mn-cs"/>
      </a:defRPr>
    </a:lvl3pPr>
    <a:lvl4pPr marL="1727942" algn="l" defTabSz="1151961" rtl="0" eaLnBrk="1" latinLnBrk="0" hangingPunct="1">
      <a:defRPr sz="1512" kern="1200">
        <a:solidFill>
          <a:schemeClr val="tx1"/>
        </a:solidFill>
        <a:latin typeface="+mn-lt"/>
        <a:ea typeface="+mn-ea"/>
        <a:cs typeface="+mn-cs"/>
      </a:defRPr>
    </a:lvl4pPr>
    <a:lvl5pPr marL="2303922" algn="l" defTabSz="1151961" rtl="0" eaLnBrk="1" latinLnBrk="0" hangingPunct="1">
      <a:defRPr sz="1512" kern="1200">
        <a:solidFill>
          <a:schemeClr val="tx1"/>
        </a:solidFill>
        <a:latin typeface="+mn-lt"/>
        <a:ea typeface="+mn-ea"/>
        <a:cs typeface="+mn-cs"/>
      </a:defRPr>
    </a:lvl5pPr>
    <a:lvl6pPr marL="2879903" algn="l" defTabSz="1151961" rtl="0" eaLnBrk="1" latinLnBrk="0" hangingPunct="1">
      <a:defRPr sz="1512" kern="1200">
        <a:solidFill>
          <a:schemeClr val="tx1"/>
        </a:solidFill>
        <a:latin typeface="+mn-lt"/>
        <a:ea typeface="+mn-ea"/>
        <a:cs typeface="+mn-cs"/>
      </a:defRPr>
    </a:lvl6pPr>
    <a:lvl7pPr marL="3455883" algn="l" defTabSz="1151961" rtl="0" eaLnBrk="1" latinLnBrk="0" hangingPunct="1">
      <a:defRPr sz="1512" kern="1200">
        <a:solidFill>
          <a:schemeClr val="tx1"/>
        </a:solidFill>
        <a:latin typeface="+mn-lt"/>
        <a:ea typeface="+mn-ea"/>
        <a:cs typeface="+mn-cs"/>
      </a:defRPr>
    </a:lvl7pPr>
    <a:lvl8pPr marL="4031864" algn="l" defTabSz="1151961" rtl="0" eaLnBrk="1" latinLnBrk="0" hangingPunct="1">
      <a:defRPr sz="1512" kern="1200">
        <a:solidFill>
          <a:schemeClr val="tx1"/>
        </a:solidFill>
        <a:latin typeface="+mn-lt"/>
        <a:ea typeface="+mn-ea"/>
        <a:cs typeface="+mn-cs"/>
      </a:defRPr>
    </a:lvl8pPr>
    <a:lvl9pPr marL="4607844" algn="l" defTabSz="1151961" rtl="0" eaLnBrk="1" latinLnBrk="0" hangingPunct="1">
      <a:defRPr sz="151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extLst>
      <p:ext uri="{BB962C8B-B14F-4D97-AF65-F5344CB8AC3E}">
        <p14:creationId xmlns:p14="http://schemas.microsoft.com/office/powerpoint/2010/main" val="2581217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extLst>
      <p:ext uri="{BB962C8B-B14F-4D97-AF65-F5344CB8AC3E}">
        <p14:creationId xmlns:p14="http://schemas.microsoft.com/office/powerpoint/2010/main" val="3554323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5" name="备注占位符 4"/>
          <p:cNvSpPr>
            <a:spLocks noGrp="1"/>
          </p:cNvSpPr>
          <p:nvPr>
            <p:ph type="body" sz="quarter" idx="11"/>
          </p:nvPr>
        </p:nvSpPr>
        <p:spPr/>
        <p:txBody>
          <a:bodyPr/>
          <a:lstStyle/>
          <a:p>
            <a:endParaRPr lang="zh-CN" altLang="en-US"/>
          </a:p>
        </p:txBody>
      </p:sp>
    </p:spTree>
    <p:extLst>
      <p:ext uri="{BB962C8B-B14F-4D97-AF65-F5344CB8AC3E}">
        <p14:creationId xmlns:p14="http://schemas.microsoft.com/office/powerpoint/2010/main" val="3005781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extLst>
      <p:ext uri="{BB962C8B-B14F-4D97-AF65-F5344CB8AC3E}">
        <p14:creationId xmlns:p14="http://schemas.microsoft.com/office/powerpoint/2010/main" val="322264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5</a:t>
            </a:fld>
            <a:endParaRPr lang="zh-CN" altLang="en-US"/>
          </a:p>
        </p:txBody>
      </p:sp>
    </p:spTree>
    <p:extLst>
      <p:ext uri="{BB962C8B-B14F-4D97-AF65-F5344CB8AC3E}">
        <p14:creationId xmlns:p14="http://schemas.microsoft.com/office/powerpoint/2010/main" val="1413042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6</a:t>
            </a:fld>
            <a:endParaRPr lang="zh-CN" altLang="en-US"/>
          </a:p>
        </p:txBody>
      </p:sp>
    </p:spTree>
    <p:extLst>
      <p:ext uri="{BB962C8B-B14F-4D97-AF65-F5344CB8AC3E}">
        <p14:creationId xmlns:p14="http://schemas.microsoft.com/office/powerpoint/2010/main" val="1851679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7</a:t>
            </a:fld>
            <a:endParaRPr lang="zh-CN" altLang="en-US"/>
          </a:p>
        </p:txBody>
      </p:sp>
    </p:spTree>
    <p:extLst>
      <p:ext uri="{BB962C8B-B14F-4D97-AF65-F5344CB8AC3E}">
        <p14:creationId xmlns:p14="http://schemas.microsoft.com/office/powerpoint/2010/main" val="1436796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8</a:t>
            </a:fld>
            <a:endParaRPr lang="zh-CN" altLang="en-US"/>
          </a:p>
        </p:txBody>
      </p:sp>
    </p:spTree>
    <p:extLst>
      <p:ext uri="{BB962C8B-B14F-4D97-AF65-F5344CB8AC3E}">
        <p14:creationId xmlns:p14="http://schemas.microsoft.com/office/powerpoint/2010/main" val="2465111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9</a:t>
            </a:fld>
            <a:endParaRPr lang="zh-CN" altLang="en-US"/>
          </a:p>
        </p:txBody>
      </p:sp>
    </p:spTree>
    <p:extLst>
      <p:ext uri="{BB962C8B-B14F-4D97-AF65-F5344CB8AC3E}">
        <p14:creationId xmlns:p14="http://schemas.microsoft.com/office/powerpoint/2010/main" val="2684891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10</a:t>
            </a:fld>
            <a:endParaRPr lang="zh-CN" altLang="en-US"/>
          </a:p>
        </p:txBody>
      </p:sp>
    </p:spTree>
    <p:extLst>
      <p:ext uri="{BB962C8B-B14F-4D97-AF65-F5344CB8AC3E}">
        <p14:creationId xmlns:p14="http://schemas.microsoft.com/office/powerpoint/2010/main" val="3432755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11</a:t>
            </a:fld>
            <a:endParaRPr lang="zh-CN" altLang="en-US"/>
          </a:p>
        </p:txBody>
      </p:sp>
    </p:spTree>
    <p:extLst>
      <p:ext uri="{BB962C8B-B14F-4D97-AF65-F5344CB8AC3E}">
        <p14:creationId xmlns:p14="http://schemas.microsoft.com/office/powerpoint/2010/main" val="1316813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12</a:t>
            </a:fld>
            <a:endParaRPr lang="zh-CN" altLang="en-US"/>
          </a:p>
        </p:txBody>
      </p:sp>
    </p:spTree>
    <p:extLst>
      <p:ext uri="{BB962C8B-B14F-4D97-AF65-F5344CB8AC3E}">
        <p14:creationId xmlns:p14="http://schemas.microsoft.com/office/powerpoint/2010/main" val="30699504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13</a:t>
            </a:fld>
            <a:endParaRPr lang="zh-CN" altLang="en-US"/>
          </a:p>
        </p:txBody>
      </p:sp>
    </p:spTree>
    <p:extLst>
      <p:ext uri="{BB962C8B-B14F-4D97-AF65-F5344CB8AC3E}">
        <p14:creationId xmlns:p14="http://schemas.microsoft.com/office/powerpoint/2010/main" val="25428516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14</a:t>
            </a:fld>
            <a:endParaRPr lang="zh-CN" altLang="en-US"/>
          </a:p>
        </p:txBody>
      </p:sp>
    </p:spTree>
    <p:extLst>
      <p:ext uri="{BB962C8B-B14F-4D97-AF65-F5344CB8AC3E}">
        <p14:creationId xmlns:p14="http://schemas.microsoft.com/office/powerpoint/2010/main" val="3787965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5" name="备注占位符 4"/>
          <p:cNvSpPr>
            <a:spLocks noGrp="1"/>
          </p:cNvSpPr>
          <p:nvPr>
            <p:ph type="body" sz="quarter" idx="11"/>
          </p:nvPr>
        </p:nvSpPr>
        <p:spPr/>
        <p:txBody>
          <a:bodyPr/>
          <a:lstStyle/>
          <a:p>
            <a:endParaRPr lang="zh-CN" altLang="en-US"/>
          </a:p>
        </p:txBody>
      </p:sp>
    </p:spTree>
    <p:extLst>
      <p:ext uri="{BB962C8B-B14F-4D97-AF65-F5344CB8AC3E}">
        <p14:creationId xmlns:p14="http://schemas.microsoft.com/office/powerpoint/2010/main" val="20302160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16</a:t>
            </a:fld>
            <a:endParaRPr lang="zh-CN" altLang="en-US"/>
          </a:p>
        </p:txBody>
      </p:sp>
    </p:spTree>
    <p:extLst>
      <p:ext uri="{BB962C8B-B14F-4D97-AF65-F5344CB8AC3E}">
        <p14:creationId xmlns:p14="http://schemas.microsoft.com/office/powerpoint/2010/main" val="35791695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17</a:t>
            </a:fld>
            <a:endParaRPr lang="zh-CN" altLang="en-US"/>
          </a:p>
        </p:txBody>
      </p:sp>
    </p:spTree>
    <p:extLst>
      <p:ext uri="{BB962C8B-B14F-4D97-AF65-F5344CB8AC3E}">
        <p14:creationId xmlns:p14="http://schemas.microsoft.com/office/powerpoint/2010/main" val="24290027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18</a:t>
            </a:fld>
            <a:endParaRPr lang="zh-CN" altLang="en-US"/>
          </a:p>
        </p:txBody>
      </p:sp>
    </p:spTree>
    <p:extLst>
      <p:ext uri="{BB962C8B-B14F-4D97-AF65-F5344CB8AC3E}">
        <p14:creationId xmlns:p14="http://schemas.microsoft.com/office/powerpoint/2010/main" val="34594825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5" name="备注占位符 4"/>
          <p:cNvSpPr>
            <a:spLocks noGrp="1"/>
          </p:cNvSpPr>
          <p:nvPr>
            <p:ph type="body" sz="quarter" idx="11"/>
          </p:nvPr>
        </p:nvSpPr>
        <p:spPr/>
        <p:txBody>
          <a:bodyPr/>
          <a:lstStyle/>
          <a:p>
            <a:endParaRPr lang="zh-CN" altLang="en-US"/>
          </a:p>
        </p:txBody>
      </p:sp>
    </p:spTree>
    <p:extLst>
      <p:ext uri="{BB962C8B-B14F-4D97-AF65-F5344CB8AC3E}">
        <p14:creationId xmlns:p14="http://schemas.microsoft.com/office/powerpoint/2010/main" val="29133608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20</a:t>
            </a:fld>
            <a:endParaRPr lang="zh-CN" altLang="en-US"/>
          </a:p>
        </p:txBody>
      </p:sp>
    </p:spTree>
    <p:extLst>
      <p:ext uri="{BB962C8B-B14F-4D97-AF65-F5344CB8AC3E}">
        <p14:creationId xmlns:p14="http://schemas.microsoft.com/office/powerpoint/2010/main" val="2716473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21</a:t>
            </a:fld>
            <a:endParaRPr lang="zh-CN" altLang="en-US"/>
          </a:p>
        </p:txBody>
      </p:sp>
    </p:spTree>
    <p:extLst>
      <p:ext uri="{BB962C8B-B14F-4D97-AF65-F5344CB8AC3E}">
        <p14:creationId xmlns:p14="http://schemas.microsoft.com/office/powerpoint/2010/main" val="31264623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22</a:t>
            </a:fld>
            <a:endParaRPr lang="zh-CN" altLang="en-US"/>
          </a:p>
        </p:txBody>
      </p:sp>
    </p:spTree>
    <p:extLst>
      <p:ext uri="{BB962C8B-B14F-4D97-AF65-F5344CB8AC3E}">
        <p14:creationId xmlns:p14="http://schemas.microsoft.com/office/powerpoint/2010/main" val="10776196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5" name="备注占位符 4"/>
          <p:cNvSpPr>
            <a:spLocks noGrp="1"/>
          </p:cNvSpPr>
          <p:nvPr>
            <p:ph type="body" sz="quarter" idx="11"/>
          </p:nvPr>
        </p:nvSpPr>
        <p:spPr/>
        <p:txBody>
          <a:bodyPr/>
          <a:lstStyle/>
          <a:p>
            <a:endParaRPr lang="zh-CN" altLang="en-US"/>
          </a:p>
        </p:txBody>
      </p:sp>
    </p:spTree>
    <p:extLst>
      <p:ext uri="{BB962C8B-B14F-4D97-AF65-F5344CB8AC3E}">
        <p14:creationId xmlns:p14="http://schemas.microsoft.com/office/powerpoint/2010/main" val="2581217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54" y="-34496"/>
            <a:ext cx="2770054" cy="1375411"/>
          </a:xfrm>
          <a:prstGeom prst="rect">
            <a:avLst/>
          </a:prstGeom>
        </p:spPr>
      </p:pic>
    </p:spTree>
    <p:extLst>
      <p:ext uri="{BB962C8B-B14F-4D97-AF65-F5344CB8AC3E}">
        <p14:creationId xmlns:p14="http://schemas.microsoft.com/office/powerpoint/2010/main" val="156322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283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54" y="-34496"/>
            <a:ext cx="2770054" cy="1375411"/>
          </a:xfrm>
          <a:prstGeom prst="rect">
            <a:avLst/>
          </a:prstGeom>
        </p:spPr>
      </p:pic>
    </p:spTree>
    <p:extLst>
      <p:ext uri="{BB962C8B-B14F-4D97-AF65-F5344CB8AC3E}">
        <p14:creationId xmlns:p14="http://schemas.microsoft.com/office/powerpoint/2010/main" val="2620894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184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54" y="-34496"/>
            <a:ext cx="2770054" cy="1375411"/>
          </a:xfrm>
          <a:prstGeom prst="rect">
            <a:avLst/>
          </a:prstGeom>
        </p:spPr>
      </p:pic>
    </p:spTree>
    <p:extLst>
      <p:ext uri="{BB962C8B-B14F-4D97-AF65-F5344CB8AC3E}">
        <p14:creationId xmlns:p14="http://schemas.microsoft.com/office/powerpoint/2010/main" val="2070588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8" cstate="print">
            <a:extLst>
              <a:ext uri="{BEBA8EAE-BF5A-486C-A8C5-ECC9F3942E4B}">
                <a14:imgProps xmlns:a14="http://schemas.microsoft.com/office/drawing/2010/main">
                  <a14:imgLayer r:embed="rId9">
                    <a14:imgEffect>
                      <a14:colorTemperature colorTemp="11200"/>
                    </a14:imgEffect>
                  </a14:imgLayer>
                </a14:imgProps>
              </a:ext>
              <a:ext uri="{28A0092B-C50C-407E-A947-70E740481C1C}">
                <a14:useLocalDpi xmlns:a14="http://schemas.microsoft.com/office/drawing/2010/main" val="0"/>
              </a:ext>
            </a:extLst>
          </a:blip>
          <a:srcRect l="5744"/>
          <a:stretch/>
        </p:blipFill>
        <p:spPr>
          <a:xfrm rot="5400000">
            <a:off x="2473321" y="-2511470"/>
            <a:ext cx="6570192" cy="11524143"/>
          </a:xfrm>
          <a:prstGeom prst="rect">
            <a:avLst/>
          </a:prstGeom>
        </p:spPr>
      </p:pic>
      <p:pic>
        <p:nvPicPr>
          <p:cNvPr id="3" name="图片 2"/>
          <p:cNvPicPr>
            <a:picLocks noChangeAspect="1"/>
          </p:cNvPicPr>
          <p:nvPr userDrawn="1"/>
        </p:nvPicPr>
        <p:blipFill rotWithShape="1">
          <a:blip r:embed="rId10">
            <a:extLst>
              <a:ext uri="{28A0092B-C50C-407E-A947-70E740481C1C}">
                <a14:useLocalDpi xmlns:a14="http://schemas.microsoft.com/office/drawing/2010/main" val="0"/>
              </a:ext>
            </a:extLst>
          </a:blip>
          <a:srcRect t="78961"/>
          <a:stretch/>
        </p:blipFill>
        <p:spPr>
          <a:xfrm>
            <a:off x="3328776" y="4662341"/>
            <a:ext cx="4859282" cy="1817834"/>
          </a:xfrm>
          <a:prstGeom prst="rect">
            <a:avLst/>
          </a:prstGeom>
        </p:spPr>
      </p:pic>
      <p:pic>
        <p:nvPicPr>
          <p:cNvPr id="7" name="图片 6"/>
          <p:cNvPicPr>
            <a:picLocks noChangeAspect="1"/>
          </p:cNvPicPr>
          <p:nvPr userDrawn="1"/>
        </p:nvPicPr>
        <p:blipFill rotWithShape="1">
          <a:blip r:embed="rId11" cstate="print">
            <a:extLst>
              <a:ext uri="{28A0092B-C50C-407E-A947-70E740481C1C}">
                <a14:useLocalDpi xmlns:a14="http://schemas.microsoft.com/office/drawing/2010/main" val="0"/>
              </a:ext>
            </a:extLst>
          </a:blip>
          <a:srcRect t="29586" b="28557"/>
          <a:stretch/>
        </p:blipFill>
        <p:spPr>
          <a:xfrm>
            <a:off x="1" y="5336753"/>
            <a:ext cx="11524143" cy="1361250"/>
          </a:xfrm>
          <a:prstGeom prst="rect">
            <a:avLst/>
          </a:prstGeom>
        </p:spPr>
      </p:pic>
      <p:pic>
        <p:nvPicPr>
          <p:cNvPr id="4" name="图片 3">
            <a:extLst>
              <a:ext uri="{FF2B5EF4-FFF2-40B4-BE49-F238E27FC236}">
                <a16:creationId xmlns:a16="http://schemas.microsoft.com/office/drawing/2014/main" id="{7994035C-06DF-43DB-BE04-8129E40FD876}"/>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0368756" y="143743"/>
            <a:ext cx="958611" cy="93610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5" r:id="rId5"/>
    <p:sldLayoutId id="2147483656"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1152053" rtl="0" eaLnBrk="1" latinLnBrk="0" hangingPunct="1">
        <a:spcBef>
          <a:spcPct val="0"/>
        </a:spcBef>
        <a:buNone/>
        <a:defRPr sz="5544" kern="1200">
          <a:solidFill>
            <a:schemeClr val="tx1"/>
          </a:solidFill>
          <a:latin typeface="+mj-lt"/>
          <a:ea typeface="+mj-ea"/>
          <a:cs typeface="+mj-cs"/>
        </a:defRPr>
      </a:lvl1pPr>
    </p:titleStyle>
    <p:bodyStyle>
      <a:lvl1pPr marL="432020" indent="-432020" algn="l" defTabSz="1152053" rtl="0" eaLnBrk="1" latinLnBrk="0" hangingPunct="1">
        <a:spcBef>
          <a:spcPct val="20000"/>
        </a:spcBef>
        <a:buFont typeface="Arial" pitchFamily="34" charset="0"/>
        <a:buChar char="•"/>
        <a:defRPr sz="4032" kern="1200">
          <a:solidFill>
            <a:schemeClr val="tx1"/>
          </a:solidFill>
          <a:latin typeface="+mn-lt"/>
          <a:ea typeface="+mn-ea"/>
          <a:cs typeface="+mn-cs"/>
        </a:defRPr>
      </a:lvl1pPr>
      <a:lvl2pPr marL="936043" indent="-360016" algn="l" defTabSz="1152053" rtl="0" eaLnBrk="1" latinLnBrk="0" hangingPunct="1">
        <a:spcBef>
          <a:spcPct val="20000"/>
        </a:spcBef>
        <a:buFont typeface="Arial" pitchFamily="34" charset="0"/>
        <a:buChar char="–"/>
        <a:defRPr sz="3528" kern="1200">
          <a:solidFill>
            <a:schemeClr val="tx1"/>
          </a:solidFill>
          <a:latin typeface="+mn-lt"/>
          <a:ea typeface="+mn-ea"/>
          <a:cs typeface="+mn-cs"/>
        </a:defRPr>
      </a:lvl2pPr>
      <a:lvl3pPr marL="1440066" indent="-288013" algn="l" defTabSz="1152053" rtl="0" eaLnBrk="1" latinLnBrk="0" hangingPunct="1">
        <a:spcBef>
          <a:spcPct val="20000"/>
        </a:spcBef>
        <a:buFont typeface="Arial" pitchFamily="34" charset="0"/>
        <a:buChar char="•"/>
        <a:defRPr sz="3024" kern="1200">
          <a:solidFill>
            <a:schemeClr val="tx1"/>
          </a:solidFill>
          <a:latin typeface="+mn-lt"/>
          <a:ea typeface="+mn-ea"/>
          <a:cs typeface="+mn-cs"/>
        </a:defRPr>
      </a:lvl3pPr>
      <a:lvl4pPr marL="2016092" indent="-288013" algn="l" defTabSz="1152053" rtl="0" eaLnBrk="1" latinLnBrk="0" hangingPunct="1">
        <a:spcBef>
          <a:spcPct val="20000"/>
        </a:spcBef>
        <a:buFont typeface="Arial" pitchFamily="34" charset="0"/>
        <a:buChar char="–"/>
        <a:defRPr sz="2520" kern="1200">
          <a:solidFill>
            <a:schemeClr val="tx1"/>
          </a:solidFill>
          <a:latin typeface="+mn-lt"/>
          <a:ea typeface="+mn-ea"/>
          <a:cs typeface="+mn-cs"/>
        </a:defRPr>
      </a:lvl4pPr>
      <a:lvl5pPr marL="2592118" indent="-288013" algn="l" defTabSz="1152053" rtl="0" eaLnBrk="1" latinLnBrk="0" hangingPunct="1">
        <a:spcBef>
          <a:spcPct val="20000"/>
        </a:spcBef>
        <a:buFont typeface="Arial" pitchFamily="34" charset="0"/>
        <a:buChar char="»"/>
        <a:defRPr sz="2520" kern="1200">
          <a:solidFill>
            <a:schemeClr val="tx1"/>
          </a:solidFill>
          <a:latin typeface="+mn-lt"/>
          <a:ea typeface="+mn-ea"/>
          <a:cs typeface="+mn-cs"/>
        </a:defRPr>
      </a:lvl5pPr>
      <a:lvl6pPr marL="3168145" indent="-288013" algn="l" defTabSz="1152053" rtl="0" eaLnBrk="1" latinLnBrk="0" hangingPunct="1">
        <a:spcBef>
          <a:spcPct val="20000"/>
        </a:spcBef>
        <a:buFont typeface="Arial" pitchFamily="34" charset="0"/>
        <a:buChar char="•"/>
        <a:defRPr sz="2520" kern="1200">
          <a:solidFill>
            <a:schemeClr val="tx1"/>
          </a:solidFill>
          <a:latin typeface="+mn-lt"/>
          <a:ea typeface="+mn-ea"/>
          <a:cs typeface="+mn-cs"/>
        </a:defRPr>
      </a:lvl6pPr>
      <a:lvl7pPr marL="3744171" indent="-288013" algn="l" defTabSz="1152053" rtl="0" eaLnBrk="1" latinLnBrk="0" hangingPunct="1">
        <a:spcBef>
          <a:spcPct val="20000"/>
        </a:spcBef>
        <a:buFont typeface="Arial" pitchFamily="34" charset="0"/>
        <a:buChar char="•"/>
        <a:defRPr sz="2520" kern="1200">
          <a:solidFill>
            <a:schemeClr val="tx1"/>
          </a:solidFill>
          <a:latin typeface="+mn-lt"/>
          <a:ea typeface="+mn-ea"/>
          <a:cs typeface="+mn-cs"/>
        </a:defRPr>
      </a:lvl7pPr>
      <a:lvl8pPr marL="4320197" indent="-288013" algn="l" defTabSz="1152053" rtl="0" eaLnBrk="1" latinLnBrk="0" hangingPunct="1">
        <a:spcBef>
          <a:spcPct val="20000"/>
        </a:spcBef>
        <a:buFont typeface="Arial" pitchFamily="34" charset="0"/>
        <a:buChar char="•"/>
        <a:defRPr sz="2520" kern="1200">
          <a:solidFill>
            <a:schemeClr val="tx1"/>
          </a:solidFill>
          <a:latin typeface="+mn-lt"/>
          <a:ea typeface="+mn-ea"/>
          <a:cs typeface="+mn-cs"/>
        </a:defRPr>
      </a:lvl8pPr>
      <a:lvl9pPr marL="4896223" indent="-288013" algn="l" defTabSz="1152053" rtl="0" eaLnBrk="1" latinLnBrk="0" hangingPunct="1">
        <a:spcBef>
          <a:spcPct val="20000"/>
        </a:spcBef>
        <a:buFont typeface="Arial" pitchFamily="34" charset="0"/>
        <a:buChar char="•"/>
        <a:defRPr sz="2520" kern="1200">
          <a:solidFill>
            <a:schemeClr val="tx1"/>
          </a:solidFill>
          <a:latin typeface="+mn-lt"/>
          <a:ea typeface="+mn-ea"/>
          <a:cs typeface="+mn-cs"/>
        </a:defRPr>
      </a:lvl9pPr>
    </p:bodyStyle>
    <p:otherStyle>
      <a:defPPr>
        <a:defRPr lang="zh-CN"/>
      </a:defPPr>
      <a:lvl1pPr marL="0" algn="l" defTabSz="1152053" rtl="0" eaLnBrk="1" latinLnBrk="0" hangingPunct="1">
        <a:defRPr sz="2268" kern="1200">
          <a:solidFill>
            <a:schemeClr val="tx1"/>
          </a:solidFill>
          <a:latin typeface="+mn-lt"/>
          <a:ea typeface="+mn-ea"/>
          <a:cs typeface="+mn-cs"/>
        </a:defRPr>
      </a:lvl1pPr>
      <a:lvl2pPr marL="576026" algn="l" defTabSz="1152053" rtl="0" eaLnBrk="1" latinLnBrk="0" hangingPunct="1">
        <a:defRPr sz="2268" kern="1200">
          <a:solidFill>
            <a:schemeClr val="tx1"/>
          </a:solidFill>
          <a:latin typeface="+mn-lt"/>
          <a:ea typeface="+mn-ea"/>
          <a:cs typeface="+mn-cs"/>
        </a:defRPr>
      </a:lvl2pPr>
      <a:lvl3pPr marL="1152053" algn="l" defTabSz="1152053" rtl="0" eaLnBrk="1" latinLnBrk="0" hangingPunct="1">
        <a:defRPr sz="2268" kern="1200">
          <a:solidFill>
            <a:schemeClr val="tx1"/>
          </a:solidFill>
          <a:latin typeface="+mn-lt"/>
          <a:ea typeface="+mn-ea"/>
          <a:cs typeface="+mn-cs"/>
        </a:defRPr>
      </a:lvl3pPr>
      <a:lvl4pPr marL="1728079" algn="l" defTabSz="1152053" rtl="0" eaLnBrk="1" latinLnBrk="0" hangingPunct="1">
        <a:defRPr sz="2268" kern="1200">
          <a:solidFill>
            <a:schemeClr val="tx1"/>
          </a:solidFill>
          <a:latin typeface="+mn-lt"/>
          <a:ea typeface="+mn-ea"/>
          <a:cs typeface="+mn-cs"/>
        </a:defRPr>
      </a:lvl4pPr>
      <a:lvl5pPr marL="2304105" algn="l" defTabSz="1152053" rtl="0" eaLnBrk="1" latinLnBrk="0" hangingPunct="1">
        <a:defRPr sz="2268" kern="1200">
          <a:solidFill>
            <a:schemeClr val="tx1"/>
          </a:solidFill>
          <a:latin typeface="+mn-lt"/>
          <a:ea typeface="+mn-ea"/>
          <a:cs typeface="+mn-cs"/>
        </a:defRPr>
      </a:lvl5pPr>
      <a:lvl6pPr marL="2880131" algn="l" defTabSz="1152053" rtl="0" eaLnBrk="1" latinLnBrk="0" hangingPunct="1">
        <a:defRPr sz="2268" kern="1200">
          <a:solidFill>
            <a:schemeClr val="tx1"/>
          </a:solidFill>
          <a:latin typeface="+mn-lt"/>
          <a:ea typeface="+mn-ea"/>
          <a:cs typeface="+mn-cs"/>
        </a:defRPr>
      </a:lvl6pPr>
      <a:lvl7pPr marL="3456158" algn="l" defTabSz="1152053" rtl="0" eaLnBrk="1" latinLnBrk="0" hangingPunct="1">
        <a:defRPr sz="2268" kern="1200">
          <a:solidFill>
            <a:schemeClr val="tx1"/>
          </a:solidFill>
          <a:latin typeface="+mn-lt"/>
          <a:ea typeface="+mn-ea"/>
          <a:cs typeface="+mn-cs"/>
        </a:defRPr>
      </a:lvl7pPr>
      <a:lvl8pPr marL="4032184" algn="l" defTabSz="1152053" rtl="0" eaLnBrk="1" latinLnBrk="0" hangingPunct="1">
        <a:defRPr sz="2268" kern="1200">
          <a:solidFill>
            <a:schemeClr val="tx1"/>
          </a:solidFill>
          <a:latin typeface="+mn-lt"/>
          <a:ea typeface="+mn-ea"/>
          <a:cs typeface="+mn-cs"/>
        </a:defRPr>
      </a:lvl8pPr>
      <a:lvl9pPr marL="4608210" algn="l" defTabSz="1152053" rtl="0" eaLnBrk="1" latinLnBrk="0" hangingPunct="1">
        <a:defRPr sz="22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2"/>
          <p:cNvSpPr txBox="1">
            <a:spLocks/>
          </p:cNvSpPr>
          <p:nvPr/>
        </p:nvSpPr>
        <p:spPr>
          <a:xfrm>
            <a:off x="929773" y="2640419"/>
            <a:ext cx="9512389" cy="1269730"/>
          </a:xfrm>
          <a:prstGeom prst="rect">
            <a:avLst/>
          </a:prstGeom>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8819" b="1" dirty="0">
                <a:solidFill>
                  <a:srgbClr val="AE0E16"/>
                </a:solidFill>
                <a:latin typeface="禹卫书法行书简体&#10;" panose="02000603000000000000" pitchFamily="2" charset="-122"/>
                <a:ea typeface="禹卫书法行书简体&#10;" panose="02000603000000000000" pitchFamily="2" charset="-122"/>
              </a:rPr>
              <a:t>学习党史 不忘初心</a:t>
            </a:r>
            <a:endParaRPr lang="en-GB" sz="8819" b="1" dirty="0">
              <a:solidFill>
                <a:srgbClr val="AE0E16"/>
              </a:solidFill>
              <a:latin typeface="禹卫书法行书简体&#10;" panose="02000603000000000000" pitchFamily="2" charset="-122"/>
              <a:ea typeface="禹卫书法行书简体&#10;" panose="02000603000000000000" pitchFamily="2" charset="-122"/>
            </a:endParaRPr>
          </a:p>
        </p:txBody>
      </p:sp>
      <p:sp>
        <p:nvSpPr>
          <p:cNvPr id="8" name="Text Placeholder 12"/>
          <p:cNvSpPr txBox="1">
            <a:spLocks/>
          </p:cNvSpPr>
          <p:nvPr/>
        </p:nvSpPr>
        <p:spPr>
          <a:xfrm>
            <a:off x="4597313" y="1991496"/>
            <a:ext cx="2177309" cy="648923"/>
          </a:xfrm>
          <a:prstGeom prst="rect">
            <a:avLst/>
          </a:prstGeom>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890" dirty="0">
                <a:solidFill>
                  <a:srgbClr val="AE0E16"/>
                </a:solidFill>
                <a:latin typeface="微软雅黑" panose="020B0503020204020204" pitchFamily="34" charset="-122"/>
                <a:ea typeface="微软雅黑" panose="020B0503020204020204" pitchFamily="34" charset="-122"/>
              </a:rPr>
              <a:t>—</a:t>
            </a:r>
            <a:r>
              <a:rPr lang="en-US" sz="1890" dirty="0">
                <a:solidFill>
                  <a:srgbClr val="AE0E16"/>
                </a:solidFill>
                <a:latin typeface="微软雅黑" panose="020B0503020204020204" pitchFamily="34" charset="-122"/>
                <a:ea typeface="微软雅黑" panose="020B0503020204020204" pitchFamily="34" charset="-122"/>
              </a:rPr>
              <a:t>1921-2020</a:t>
            </a:r>
            <a:r>
              <a:rPr lang="en-US" altLang="zh-CN" sz="1890" dirty="0">
                <a:solidFill>
                  <a:srgbClr val="AE0E16"/>
                </a:solidFill>
                <a:latin typeface="微软雅黑" panose="020B0503020204020204" pitchFamily="34" charset="-122"/>
                <a:ea typeface="微软雅黑" panose="020B0503020204020204" pitchFamily="34" charset="-122"/>
              </a:rPr>
              <a:t> —</a:t>
            </a:r>
            <a:endParaRPr lang="en-GB" sz="1890" dirty="0">
              <a:solidFill>
                <a:srgbClr val="AE0E16"/>
              </a:solidFill>
              <a:latin typeface="微软雅黑" panose="020B0503020204020204" pitchFamily="34" charset="-122"/>
              <a:ea typeface="微软雅黑" panose="020B0503020204020204" pitchFamily="34" charset="-122"/>
            </a:endParaRPr>
          </a:p>
        </p:txBody>
      </p:sp>
      <p:sp>
        <p:nvSpPr>
          <p:cNvPr id="9" name="文本框 16"/>
          <p:cNvSpPr txBox="1">
            <a:spLocks noChangeArrowheads="1"/>
          </p:cNvSpPr>
          <p:nvPr/>
        </p:nvSpPr>
        <p:spPr bwMode="auto">
          <a:xfrm>
            <a:off x="2542677" y="4056578"/>
            <a:ext cx="6440174" cy="790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9pPr>
          </a:lstStyle>
          <a:p>
            <a:pPr algn="ctr" eaLnBrk="1" hangingPunct="1">
              <a:lnSpc>
                <a:spcPct val="100000"/>
              </a:lnSpc>
              <a:spcBef>
                <a:spcPct val="0"/>
              </a:spcBef>
              <a:buFontTx/>
              <a:buNone/>
            </a:pPr>
            <a:r>
              <a:rPr lang="zh-CN" altLang="en-US" sz="2268" dirty="0">
                <a:solidFill>
                  <a:srgbClr val="AE0E16"/>
                </a:solidFill>
                <a:latin typeface="+mj-ea"/>
                <a:ea typeface="+mj-ea"/>
                <a:sym typeface="Arial" panose="020B0604020202020204" pitchFamily="34" charset="0"/>
              </a:rPr>
              <a:t>哈尔滨工程大学</a:t>
            </a:r>
            <a:endParaRPr lang="en-US" altLang="zh-CN" sz="2268" dirty="0">
              <a:solidFill>
                <a:srgbClr val="AE0E16"/>
              </a:solidFill>
              <a:latin typeface="+mj-ea"/>
              <a:ea typeface="+mj-ea"/>
              <a:sym typeface="Arial" panose="020B0604020202020204" pitchFamily="34" charset="0"/>
            </a:endParaRPr>
          </a:p>
          <a:p>
            <a:pPr algn="ctr" eaLnBrk="1" hangingPunct="1">
              <a:lnSpc>
                <a:spcPct val="100000"/>
              </a:lnSpc>
              <a:spcBef>
                <a:spcPct val="0"/>
              </a:spcBef>
              <a:buFontTx/>
              <a:buNone/>
            </a:pPr>
            <a:r>
              <a:rPr lang="zh-CN" altLang="en-US" sz="2268" dirty="0">
                <a:solidFill>
                  <a:srgbClr val="AE0E16"/>
                </a:solidFill>
                <a:latin typeface="+mj-ea"/>
                <a:ea typeface="+mj-ea"/>
                <a:sym typeface="Arial" panose="020B0604020202020204" pitchFamily="34" charset="0"/>
              </a:rPr>
              <a:t> </a:t>
            </a:r>
            <a:r>
              <a:rPr lang="en-US" altLang="zh-CN" sz="2268" dirty="0">
                <a:solidFill>
                  <a:srgbClr val="AE0E16"/>
                </a:solidFill>
                <a:latin typeface="+mj-ea"/>
                <a:ea typeface="+mj-ea"/>
                <a:sym typeface="Arial" panose="020B0604020202020204" pitchFamily="34" charset="0"/>
              </a:rPr>
              <a:t>2020</a:t>
            </a:r>
            <a:r>
              <a:rPr lang="zh-CN" altLang="en-US" sz="2268" dirty="0">
                <a:solidFill>
                  <a:srgbClr val="AE0E16"/>
                </a:solidFill>
                <a:latin typeface="+mj-ea"/>
                <a:ea typeface="+mj-ea"/>
                <a:sym typeface="Arial" panose="020B0604020202020204" pitchFamily="34" charset="0"/>
              </a:rPr>
              <a:t>年</a:t>
            </a:r>
            <a:r>
              <a:rPr lang="en-US" altLang="zh-CN" sz="2268" dirty="0">
                <a:solidFill>
                  <a:srgbClr val="AE0E16"/>
                </a:solidFill>
                <a:latin typeface="+mj-ea"/>
                <a:ea typeface="+mj-ea"/>
                <a:sym typeface="Arial" panose="020B0604020202020204" pitchFamily="34" charset="0"/>
              </a:rPr>
              <a:t>8</a:t>
            </a:r>
            <a:r>
              <a:rPr lang="zh-CN" altLang="en-US" sz="2268" dirty="0">
                <a:solidFill>
                  <a:srgbClr val="AE0E16"/>
                </a:solidFill>
                <a:latin typeface="+mj-ea"/>
                <a:ea typeface="+mj-ea"/>
                <a:sym typeface="Arial" panose="020B0604020202020204" pitchFamily="34" charset="0"/>
              </a:rPr>
              <a:t>月</a:t>
            </a:r>
          </a:p>
        </p:txBody>
      </p:sp>
      <p:pic>
        <p:nvPicPr>
          <p:cNvPr id="2" name="图片 1">
            <a:extLst>
              <a:ext uri="{FF2B5EF4-FFF2-40B4-BE49-F238E27FC236}">
                <a16:creationId xmlns:a16="http://schemas.microsoft.com/office/drawing/2014/main" id="{AEDA591A-1351-48CE-8FBB-2A45E64769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7855" y="503783"/>
            <a:ext cx="2016224" cy="1635326"/>
          </a:xfrm>
          <a:prstGeom prst="rect">
            <a:avLst/>
          </a:prstGeom>
        </p:spPr>
      </p:pic>
      <p:pic>
        <p:nvPicPr>
          <p:cNvPr id="3" name="图片 2">
            <a:extLst>
              <a:ext uri="{FF2B5EF4-FFF2-40B4-BE49-F238E27FC236}">
                <a16:creationId xmlns:a16="http://schemas.microsoft.com/office/drawing/2014/main" id="{1D0F37CD-52CD-4B60-A27A-7B085293A1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964854"/>
            <a:ext cx="2159844" cy="3415319"/>
          </a:xfrm>
          <a:prstGeom prst="rect">
            <a:avLst/>
          </a:prstGeom>
        </p:spPr>
      </p:pic>
    </p:spTree>
    <p:extLst>
      <p:ext uri="{BB962C8B-B14F-4D97-AF65-F5344CB8AC3E}">
        <p14:creationId xmlns:p14="http://schemas.microsoft.com/office/powerpoint/2010/main" val="3872335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5" name="矩形 14"/>
          <p:cNvSpPr/>
          <p:nvPr/>
        </p:nvSpPr>
        <p:spPr>
          <a:xfrm>
            <a:off x="1285655" y="2127263"/>
            <a:ext cx="9401365" cy="2564363"/>
          </a:xfrm>
          <a:prstGeom prst="rect">
            <a:avLst/>
          </a:prstGeom>
          <a:solidFill>
            <a:srgbClr val="AE0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5" name="TextBox 4"/>
          <p:cNvSpPr txBox="1"/>
          <p:nvPr/>
        </p:nvSpPr>
        <p:spPr>
          <a:xfrm>
            <a:off x="4782569" y="1026787"/>
            <a:ext cx="2121093" cy="674031"/>
          </a:xfrm>
          <a:prstGeom prst="rect">
            <a:avLst/>
          </a:prstGeom>
          <a:noFill/>
        </p:spPr>
        <p:txBody>
          <a:bodyPr wrap="none" rtlCol="0">
            <a:spAutoFit/>
          </a:bodyPr>
          <a:lstStyle/>
          <a:p>
            <a:r>
              <a:rPr lang="zh-CN" altLang="en-US" sz="3780" b="1" dirty="0">
                <a:solidFill>
                  <a:srgbClr val="AE0E16"/>
                </a:solidFill>
                <a:latin typeface="微软雅黑" panose="020B0503020204020204" pitchFamily="34" charset="-122"/>
                <a:ea typeface="微软雅黑" panose="020B0503020204020204" pitchFamily="34" charset="-122"/>
              </a:rPr>
              <a:t>党建专题</a:t>
            </a:r>
          </a:p>
        </p:txBody>
      </p:sp>
      <p:sp>
        <p:nvSpPr>
          <p:cNvPr id="6" name="TextBox 5"/>
          <p:cNvSpPr txBox="1"/>
          <p:nvPr/>
        </p:nvSpPr>
        <p:spPr>
          <a:xfrm>
            <a:off x="1503280" y="2308706"/>
            <a:ext cx="8966117" cy="1844031"/>
          </a:xfrm>
          <a:prstGeom prst="rect">
            <a:avLst/>
          </a:prstGeom>
          <a:noFill/>
        </p:spPr>
        <p:txBody>
          <a:bodyPr wrap="square" rtlCol="0">
            <a:spAutoFit/>
          </a:bodyPr>
          <a:lstStyle/>
          <a:p>
            <a:pPr algn="just">
              <a:lnSpc>
                <a:spcPts val="2772"/>
              </a:lnSpc>
            </a:pPr>
            <a:r>
              <a:rPr lang="zh-CN" altLang="en-US" sz="1512" dirty="0">
                <a:solidFill>
                  <a:schemeClr val="bg1"/>
                </a:solidFill>
                <a:latin typeface="微软雅黑" panose="020B0503020204020204" pitchFamily="34" charset="-122"/>
                <a:ea typeface="微软雅黑" panose="020B0503020204020204" pitchFamily="34" charset="-122"/>
              </a:rPr>
              <a:t>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a:t>
            </a:r>
          </a:p>
        </p:txBody>
      </p:sp>
      <p:sp>
        <p:nvSpPr>
          <p:cNvPr id="14" name="Freeform 5"/>
          <p:cNvSpPr>
            <a:spLocks/>
          </p:cNvSpPr>
          <p:nvPr/>
        </p:nvSpPr>
        <p:spPr bwMode="auto">
          <a:xfrm>
            <a:off x="3673657" y="790615"/>
            <a:ext cx="976351" cy="995685"/>
          </a:xfrm>
          <a:custGeom>
            <a:avLst/>
            <a:gdLst>
              <a:gd name="T0" fmla="*/ 9730 w 15756"/>
              <a:gd name="T1" fmla="*/ 253 h 16068"/>
              <a:gd name="T2" fmla="*/ 11826 w 15756"/>
              <a:gd name="T3" fmla="*/ 1108 h 16068"/>
              <a:gd name="T4" fmla="*/ 13508 w 15756"/>
              <a:gd name="T5" fmla="*/ 2441 h 16068"/>
              <a:gd name="T6" fmla="*/ 14743 w 15756"/>
              <a:gd name="T7" fmla="*/ 4133 h 16068"/>
              <a:gd name="T8" fmla="*/ 15503 w 15756"/>
              <a:gd name="T9" fmla="*/ 6065 h 16068"/>
              <a:gd name="T10" fmla="*/ 15755 w 15756"/>
              <a:gd name="T11" fmla="*/ 8111 h 16068"/>
              <a:gd name="T12" fmla="*/ 15467 w 15756"/>
              <a:gd name="T13" fmla="*/ 10154 h 16068"/>
              <a:gd name="T14" fmla="*/ 14610 w 15756"/>
              <a:gd name="T15" fmla="*/ 12071 h 16068"/>
              <a:gd name="T16" fmla="*/ 12376 w 15756"/>
              <a:gd name="T17" fmla="*/ 14520 h 16068"/>
              <a:gd name="T18" fmla="*/ 11170 w 15756"/>
              <a:gd name="T19" fmla="*/ 15175 h 16068"/>
              <a:gd name="T20" fmla="*/ 9951 w 15756"/>
              <a:gd name="T21" fmla="*/ 15641 h 16068"/>
              <a:gd name="T22" fmla="*/ 8725 w 15756"/>
              <a:gd name="T23" fmla="*/ 15912 h 16068"/>
              <a:gd name="T24" fmla="*/ 7497 w 15756"/>
              <a:gd name="T25" fmla="*/ 15989 h 16068"/>
              <a:gd name="T26" fmla="*/ 6270 w 15756"/>
              <a:gd name="T27" fmla="*/ 15865 h 16068"/>
              <a:gd name="T28" fmla="*/ 5050 w 15756"/>
              <a:gd name="T29" fmla="*/ 15539 h 16068"/>
              <a:gd name="T30" fmla="*/ 3842 w 15756"/>
              <a:gd name="T31" fmla="*/ 15007 h 16068"/>
              <a:gd name="T32" fmla="*/ 2649 w 15756"/>
              <a:gd name="T33" fmla="*/ 14265 h 16068"/>
              <a:gd name="T34" fmla="*/ 2450 w 15756"/>
              <a:gd name="T35" fmla="*/ 14829 h 16068"/>
              <a:gd name="T36" fmla="*/ 2374 w 15756"/>
              <a:gd name="T37" fmla="*/ 15238 h 16068"/>
              <a:gd name="T38" fmla="*/ 2200 w 15756"/>
              <a:gd name="T39" fmla="*/ 15581 h 16068"/>
              <a:gd name="T40" fmla="*/ 1942 w 15756"/>
              <a:gd name="T41" fmla="*/ 15842 h 16068"/>
              <a:gd name="T42" fmla="*/ 1620 w 15756"/>
              <a:gd name="T43" fmla="*/ 16009 h 16068"/>
              <a:gd name="T44" fmla="*/ 1252 w 15756"/>
              <a:gd name="T45" fmla="*/ 16068 h 16068"/>
              <a:gd name="T46" fmla="*/ 856 w 15756"/>
              <a:gd name="T47" fmla="*/ 16008 h 16068"/>
              <a:gd name="T48" fmla="*/ 451 w 15756"/>
              <a:gd name="T49" fmla="*/ 15816 h 16068"/>
              <a:gd name="T50" fmla="*/ 175 w 15756"/>
              <a:gd name="T51" fmla="*/ 15467 h 16068"/>
              <a:gd name="T52" fmla="*/ 35 w 15756"/>
              <a:gd name="T53" fmla="*/ 15094 h 16068"/>
              <a:gd name="T54" fmla="*/ 1 w 15756"/>
              <a:gd name="T55" fmla="*/ 14729 h 16068"/>
              <a:gd name="T56" fmla="*/ 66 w 15756"/>
              <a:gd name="T57" fmla="*/ 14388 h 16068"/>
              <a:gd name="T58" fmla="*/ 228 w 15756"/>
              <a:gd name="T59" fmla="*/ 14085 h 16068"/>
              <a:gd name="T60" fmla="*/ 481 w 15756"/>
              <a:gd name="T61" fmla="*/ 13834 h 16068"/>
              <a:gd name="T62" fmla="*/ 820 w 15756"/>
              <a:gd name="T63" fmla="*/ 13651 h 16068"/>
              <a:gd name="T64" fmla="*/ 1242 w 15756"/>
              <a:gd name="T65" fmla="*/ 13548 h 16068"/>
              <a:gd name="T66" fmla="*/ 1687 w 15756"/>
              <a:gd name="T67" fmla="*/ 10896 h 16068"/>
              <a:gd name="T68" fmla="*/ 2594 w 15756"/>
              <a:gd name="T69" fmla="*/ 11657 h 16068"/>
              <a:gd name="T70" fmla="*/ 3570 w 15756"/>
              <a:gd name="T71" fmla="*/ 12297 h 16068"/>
              <a:gd name="T72" fmla="*/ 4603 w 15756"/>
              <a:gd name="T73" fmla="*/ 12795 h 16068"/>
              <a:gd name="T74" fmla="*/ 5684 w 15756"/>
              <a:gd name="T75" fmla="*/ 13133 h 16068"/>
              <a:gd name="T76" fmla="*/ 6802 w 15756"/>
              <a:gd name="T77" fmla="*/ 13290 h 16068"/>
              <a:gd name="T78" fmla="*/ 7947 w 15756"/>
              <a:gd name="T79" fmla="*/ 13248 h 16068"/>
              <a:gd name="T80" fmla="*/ 9108 w 15756"/>
              <a:gd name="T81" fmla="*/ 12988 h 16068"/>
              <a:gd name="T82" fmla="*/ 10277 w 15756"/>
              <a:gd name="T83" fmla="*/ 12489 h 16068"/>
              <a:gd name="T84" fmla="*/ 5331 w 15756"/>
              <a:gd name="T85" fmla="*/ 2506 h 16068"/>
              <a:gd name="T86" fmla="*/ 5685 w 15756"/>
              <a:gd name="T87" fmla="*/ 2576 h 16068"/>
              <a:gd name="T88" fmla="*/ 6027 w 15756"/>
              <a:gd name="T89" fmla="*/ 2611 h 16068"/>
              <a:gd name="T90" fmla="*/ 6359 w 15756"/>
              <a:gd name="T91" fmla="*/ 2608 h 16068"/>
              <a:gd name="T92" fmla="*/ 6676 w 15756"/>
              <a:gd name="T93" fmla="*/ 2565 h 16068"/>
              <a:gd name="T94" fmla="*/ 6981 w 15756"/>
              <a:gd name="T95" fmla="*/ 2479 h 16068"/>
              <a:gd name="T96" fmla="*/ 7272 w 15756"/>
              <a:gd name="T97" fmla="*/ 2350 h 16068"/>
              <a:gd name="T98" fmla="*/ 7549 w 15756"/>
              <a:gd name="T99" fmla="*/ 2174 h 16068"/>
              <a:gd name="T100" fmla="*/ 7811 w 15756"/>
              <a:gd name="T101" fmla="*/ 1951 h 16068"/>
              <a:gd name="T102" fmla="*/ 12510 w 15756"/>
              <a:gd name="T103" fmla="*/ 10286 h 16068"/>
              <a:gd name="T104" fmla="*/ 12943 w 15756"/>
              <a:gd name="T105" fmla="*/ 8938 h 16068"/>
              <a:gd name="T106" fmla="*/ 13043 w 15756"/>
              <a:gd name="T107" fmla="*/ 7449 h 16068"/>
              <a:gd name="T108" fmla="*/ 12826 w 15756"/>
              <a:gd name="T109" fmla="*/ 5893 h 16068"/>
              <a:gd name="T110" fmla="*/ 12305 w 15756"/>
              <a:gd name="T111" fmla="*/ 4349 h 16068"/>
              <a:gd name="T112" fmla="*/ 11495 w 15756"/>
              <a:gd name="T113" fmla="*/ 2896 h 16068"/>
              <a:gd name="T114" fmla="*/ 10412 w 15756"/>
              <a:gd name="T115" fmla="*/ 1611 h 16068"/>
              <a:gd name="T116" fmla="*/ 9070 w 15756"/>
              <a:gd name="T117" fmla="*/ 571 h 16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756" h="16068">
                <a:moveTo>
                  <a:pt x="7903" y="0"/>
                </a:moveTo>
                <a:lnTo>
                  <a:pt x="8535" y="43"/>
                </a:lnTo>
                <a:lnTo>
                  <a:pt x="9143" y="129"/>
                </a:lnTo>
                <a:lnTo>
                  <a:pt x="9730" y="253"/>
                </a:lnTo>
                <a:lnTo>
                  <a:pt x="10291" y="415"/>
                </a:lnTo>
                <a:lnTo>
                  <a:pt x="10827" y="613"/>
                </a:lnTo>
                <a:lnTo>
                  <a:pt x="11339" y="844"/>
                </a:lnTo>
                <a:lnTo>
                  <a:pt x="11826" y="1108"/>
                </a:lnTo>
                <a:lnTo>
                  <a:pt x="12287" y="1400"/>
                </a:lnTo>
                <a:lnTo>
                  <a:pt x="12720" y="1722"/>
                </a:lnTo>
                <a:lnTo>
                  <a:pt x="13128" y="2070"/>
                </a:lnTo>
                <a:lnTo>
                  <a:pt x="13508" y="2441"/>
                </a:lnTo>
                <a:lnTo>
                  <a:pt x="13859" y="2835"/>
                </a:lnTo>
                <a:lnTo>
                  <a:pt x="14183" y="3251"/>
                </a:lnTo>
                <a:lnTo>
                  <a:pt x="14478" y="3684"/>
                </a:lnTo>
                <a:lnTo>
                  <a:pt x="14743" y="4133"/>
                </a:lnTo>
                <a:lnTo>
                  <a:pt x="14979" y="4599"/>
                </a:lnTo>
                <a:lnTo>
                  <a:pt x="15185" y="5077"/>
                </a:lnTo>
                <a:lnTo>
                  <a:pt x="15360" y="5567"/>
                </a:lnTo>
                <a:lnTo>
                  <a:pt x="15503" y="6065"/>
                </a:lnTo>
                <a:lnTo>
                  <a:pt x="15614" y="6570"/>
                </a:lnTo>
                <a:lnTo>
                  <a:pt x="15695" y="7081"/>
                </a:lnTo>
                <a:lnTo>
                  <a:pt x="15741" y="7595"/>
                </a:lnTo>
                <a:lnTo>
                  <a:pt x="15755" y="8111"/>
                </a:lnTo>
                <a:lnTo>
                  <a:pt x="15735" y="8628"/>
                </a:lnTo>
                <a:lnTo>
                  <a:pt x="15681" y="9141"/>
                </a:lnTo>
                <a:lnTo>
                  <a:pt x="15591" y="9651"/>
                </a:lnTo>
                <a:lnTo>
                  <a:pt x="15467" y="10154"/>
                </a:lnTo>
                <a:lnTo>
                  <a:pt x="15307" y="10650"/>
                </a:lnTo>
                <a:lnTo>
                  <a:pt x="15112" y="11136"/>
                </a:lnTo>
                <a:lnTo>
                  <a:pt x="14880" y="11610"/>
                </a:lnTo>
                <a:lnTo>
                  <a:pt x="14610" y="12071"/>
                </a:lnTo>
                <a:lnTo>
                  <a:pt x="14303" y="12517"/>
                </a:lnTo>
                <a:lnTo>
                  <a:pt x="15756" y="13901"/>
                </a:lnTo>
                <a:lnTo>
                  <a:pt x="13807" y="15935"/>
                </a:lnTo>
                <a:lnTo>
                  <a:pt x="12376" y="14520"/>
                </a:lnTo>
                <a:lnTo>
                  <a:pt x="12076" y="14702"/>
                </a:lnTo>
                <a:lnTo>
                  <a:pt x="11775" y="14872"/>
                </a:lnTo>
                <a:lnTo>
                  <a:pt x="11473" y="15030"/>
                </a:lnTo>
                <a:lnTo>
                  <a:pt x="11170" y="15175"/>
                </a:lnTo>
                <a:lnTo>
                  <a:pt x="10866" y="15310"/>
                </a:lnTo>
                <a:lnTo>
                  <a:pt x="10562" y="15432"/>
                </a:lnTo>
                <a:lnTo>
                  <a:pt x="10256" y="15543"/>
                </a:lnTo>
                <a:lnTo>
                  <a:pt x="9951" y="15641"/>
                </a:lnTo>
                <a:lnTo>
                  <a:pt x="9645" y="15727"/>
                </a:lnTo>
                <a:lnTo>
                  <a:pt x="9339" y="15801"/>
                </a:lnTo>
                <a:lnTo>
                  <a:pt x="9032" y="15863"/>
                </a:lnTo>
                <a:lnTo>
                  <a:pt x="8725" y="15912"/>
                </a:lnTo>
                <a:lnTo>
                  <a:pt x="8418" y="15951"/>
                </a:lnTo>
                <a:lnTo>
                  <a:pt x="8111" y="15976"/>
                </a:lnTo>
                <a:lnTo>
                  <a:pt x="7804" y="15988"/>
                </a:lnTo>
                <a:lnTo>
                  <a:pt x="7497" y="15989"/>
                </a:lnTo>
                <a:lnTo>
                  <a:pt x="7190" y="15977"/>
                </a:lnTo>
                <a:lnTo>
                  <a:pt x="6883" y="15952"/>
                </a:lnTo>
                <a:lnTo>
                  <a:pt x="6576" y="15914"/>
                </a:lnTo>
                <a:lnTo>
                  <a:pt x="6270" y="15865"/>
                </a:lnTo>
                <a:lnTo>
                  <a:pt x="5964" y="15802"/>
                </a:lnTo>
                <a:lnTo>
                  <a:pt x="5659" y="15727"/>
                </a:lnTo>
                <a:lnTo>
                  <a:pt x="5354" y="15639"/>
                </a:lnTo>
                <a:lnTo>
                  <a:pt x="5050" y="15539"/>
                </a:lnTo>
                <a:lnTo>
                  <a:pt x="4747" y="15424"/>
                </a:lnTo>
                <a:lnTo>
                  <a:pt x="4445" y="15298"/>
                </a:lnTo>
                <a:lnTo>
                  <a:pt x="4143" y="15159"/>
                </a:lnTo>
                <a:lnTo>
                  <a:pt x="3842" y="15007"/>
                </a:lnTo>
                <a:lnTo>
                  <a:pt x="3543" y="14841"/>
                </a:lnTo>
                <a:lnTo>
                  <a:pt x="3244" y="14662"/>
                </a:lnTo>
                <a:lnTo>
                  <a:pt x="2945" y="14470"/>
                </a:lnTo>
                <a:lnTo>
                  <a:pt x="2649" y="14265"/>
                </a:lnTo>
                <a:lnTo>
                  <a:pt x="2428" y="14483"/>
                </a:lnTo>
                <a:lnTo>
                  <a:pt x="2443" y="14602"/>
                </a:lnTo>
                <a:lnTo>
                  <a:pt x="2450" y="14716"/>
                </a:lnTo>
                <a:lnTo>
                  <a:pt x="2450" y="14829"/>
                </a:lnTo>
                <a:lnTo>
                  <a:pt x="2441" y="14937"/>
                </a:lnTo>
                <a:lnTo>
                  <a:pt x="2426" y="15042"/>
                </a:lnTo>
                <a:lnTo>
                  <a:pt x="2404" y="15142"/>
                </a:lnTo>
                <a:lnTo>
                  <a:pt x="2374" y="15238"/>
                </a:lnTo>
                <a:lnTo>
                  <a:pt x="2340" y="15331"/>
                </a:lnTo>
                <a:lnTo>
                  <a:pt x="2299" y="15419"/>
                </a:lnTo>
                <a:lnTo>
                  <a:pt x="2252" y="15503"/>
                </a:lnTo>
                <a:lnTo>
                  <a:pt x="2200" y="15581"/>
                </a:lnTo>
                <a:lnTo>
                  <a:pt x="2143" y="15654"/>
                </a:lnTo>
                <a:lnTo>
                  <a:pt x="2080" y="15723"/>
                </a:lnTo>
                <a:lnTo>
                  <a:pt x="2013" y="15785"/>
                </a:lnTo>
                <a:lnTo>
                  <a:pt x="1942" y="15842"/>
                </a:lnTo>
                <a:lnTo>
                  <a:pt x="1867" y="15892"/>
                </a:lnTo>
                <a:lnTo>
                  <a:pt x="1788" y="15937"/>
                </a:lnTo>
                <a:lnTo>
                  <a:pt x="1706" y="15977"/>
                </a:lnTo>
                <a:lnTo>
                  <a:pt x="1620" y="16009"/>
                </a:lnTo>
                <a:lnTo>
                  <a:pt x="1531" y="16034"/>
                </a:lnTo>
                <a:lnTo>
                  <a:pt x="1441" y="16052"/>
                </a:lnTo>
                <a:lnTo>
                  <a:pt x="1348" y="16064"/>
                </a:lnTo>
                <a:lnTo>
                  <a:pt x="1252" y="16068"/>
                </a:lnTo>
                <a:lnTo>
                  <a:pt x="1155" y="16065"/>
                </a:lnTo>
                <a:lnTo>
                  <a:pt x="1057" y="16054"/>
                </a:lnTo>
                <a:lnTo>
                  <a:pt x="956" y="16035"/>
                </a:lnTo>
                <a:lnTo>
                  <a:pt x="856" y="16008"/>
                </a:lnTo>
                <a:lnTo>
                  <a:pt x="755" y="15973"/>
                </a:lnTo>
                <a:lnTo>
                  <a:pt x="653" y="15929"/>
                </a:lnTo>
                <a:lnTo>
                  <a:pt x="552" y="15877"/>
                </a:lnTo>
                <a:lnTo>
                  <a:pt x="451" y="15816"/>
                </a:lnTo>
                <a:lnTo>
                  <a:pt x="349" y="15746"/>
                </a:lnTo>
                <a:lnTo>
                  <a:pt x="284" y="15653"/>
                </a:lnTo>
                <a:lnTo>
                  <a:pt x="226" y="15561"/>
                </a:lnTo>
                <a:lnTo>
                  <a:pt x="175" y="15467"/>
                </a:lnTo>
                <a:lnTo>
                  <a:pt x="129" y="15374"/>
                </a:lnTo>
                <a:lnTo>
                  <a:pt x="91" y="15281"/>
                </a:lnTo>
                <a:lnTo>
                  <a:pt x="60" y="15187"/>
                </a:lnTo>
                <a:lnTo>
                  <a:pt x="35" y="15094"/>
                </a:lnTo>
                <a:lnTo>
                  <a:pt x="17" y="15001"/>
                </a:lnTo>
                <a:lnTo>
                  <a:pt x="5" y="14909"/>
                </a:lnTo>
                <a:lnTo>
                  <a:pt x="0" y="14819"/>
                </a:lnTo>
                <a:lnTo>
                  <a:pt x="1" y="14729"/>
                </a:lnTo>
                <a:lnTo>
                  <a:pt x="8" y="14641"/>
                </a:lnTo>
                <a:lnTo>
                  <a:pt x="21" y="14555"/>
                </a:lnTo>
                <a:lnTo>
                  <a:pt x="41" y="14470"/>
                </a:lnTo>
                <a:lnTo>
                  <a:pt x="66" y="14388"/>
                </a:lnTo>
                <a:lnTo>
                  <a:pt x="98" y="14308"/>
                </a:lnTo>
                <a:lnTo>
                  <a:pt x="135" y="14230"/>
                </a:lnTo>
                <a:lnTo>
                  <a:pt x="179" y="14156"/>
                </a:lnTo>
                <a:lnTo>
                  <a:pt x="228" y="14085"/>
                </a:lnTo>
                <a:lnTo>
                  <a:pt x="283" y="14016"/>
                </a:lnTo>
                <a:lnTo>
                  <a:pt x="343" y="13952"/>
                </a:lnTo>
                <a:lnTo>
                  <a:pt x="409" y="13891"/>
                </a:lnTo>
                <a:lnTo>
                  <a:pt x="481" y="13834"/>
                </a:lnTo>
                <a:lnTo>
                  <a:pt x="558" y="13781"/>
                </a:lnTo>
                <a:lnTo>
                  <a:pt x="640" y="13733"/>
                </a:lnTo>
                <a:lnTo>
                  <a:pt x="728" y="13689"/>
                </a:lnTo>
                <a:lnTo>
                  <a:pt x="820" y="13651"/>
                </a:lnTo>
                <a:lnTo>
                  <a:pt x="918" y="13617"/>
                </a:lnTo>
                <a:lnTo>
                  <a:pt x="1021" y="13589"/>
                </a:lnTo>
                <a:lnTo>
                  <a:pt x="1129" y="13565"/>
                </a:lnTo>
                <a:lnTo>
                  <a:pt x="1242" y="13548"/>
                </a:lnTo>
                <a:lnTo>
                  <a:pt x="1360" y="13538"/>
                </a:lnTo>
                <a:lnTo>
                  <a:pt x="1517" y="13402"/>
                </a:lnTo>
                <a:lnTo>
                  <a:pt x="481" y="12137"/>
                </a:lnTo>
                <a:lnTo>
                  <a:pt x="1687" y="10896"/>
                </a:lnTo>
                <a:lnTo>
                  <a:pt x="1907" y="11097"/>
                </a:lnTo>
                <a:lnTo>
                  <a:pt x="2132" y="11291"/>
                </a:lnTo>
                <a:lnTo>
                  <a:pt x="2360" y="11478"/>
                </a:lnTo>
                <a:lnTo>
                  <a:pt x="2594" y="11657"/>
                </a:lnTo>
                <a:lnTo>
                  <a:pt x="2832" y="11829"/>
                </a:lnTo>
                <a:lnTo>
                  <a:pt x="3075" y="11994"/>
                </a:lnTo>
                <a:lnTo>
                  <a:pt x="3321" y="12149"/>
                </a:lnTo>
                <a:lnTo>
                  <a:pt x="3570" y="12297"/>
                </a:lnTo>
                <a:lnTo>
                  <a:pt x="3824" y="12436"/>
                </a:lnTo>
                <a:lnTo>
                  <a:pt x="4081" y="12565"/>
                </a:lnTo>
                <a:lnTo>
                  <a:pt x="4340" y="12685"/>
                </a:lnTo>
                <a:lnTo>
                  <a:pt x="4603" y="12795"/>
                </a:lnTo>
                <a:lnTo>
                  <a:pt x="4869" y="12896"/>
                </a:lnTo>
                <a:lnTo>
                  <a:pt x="5138" y="12985"/>
                </a:lnTo>
                <a:lnTo>
                  <a:pt x="5410" y="13064"/>
                </a:lnTo>
                <a:lnTo>
                  <a:pt x="5684" y="13133"/>
                </a:lnTo>
                <a:lnTo>
                  <a:pt x="5961" y="13190"/>
                </a:lnTo>
                <a:lnTo>
                  <a:pt x="6239" y="13235"/>
                </a:lnTo>
                <a:lnTo>
                  <a:pt x="6520" y="13269"/>
                </a:lnTo>
                <a:lnTo>
                  <a:pt x="6802" y="13290"/>
                </a:lnTo>
                <a:lnTo>
                  <a:pt x="7086" y="13299"/>
                </a:lnTo>
                <a:lnTo>
                  <a:pt x="7372" y="13295"/>
                </a:lnTo>
                <a:lnTo>
                  <a:pt x="7659" y="13279"/>
                </a:lnTo>
                <a:lnTo>
                  <a:pt x="7947" y="13248"/>
                </a:lnTo>
                <a:lnTo>
                  <a:pt x="8236" y="13205"/>
                </a:lnTo>
                <a:lnTo>
                  <a:pt x="8526" y="13147"/>
                </a:lnTo>
                <a:lnTo>
                  <a:pt x="8817" y="13074"/>
                </a:lnTo>
                <a:lnTo>
                  <a:pt x="9108" y="12988"/>
                </a:lnTo>
                <a:lnTo>
                  <a:pt x="9400" y="12887"/>
                </a:lnTo>
                <a:lnTo>
                  <a:pt x="9692" y="12769"/>
                </a:lnTo>
                <a:lnTo>
                  <a:pt x="9984" y="12637"/>
                </a:lnTo>
                <a:lnTo>
                  <a:pt x="10277" y="12489"/>
                </a:lnTo>
                <a:lnTo>
                  <a:pt x="5111" y="7485"/>
                </a:lnTo>
                <a:lnTo>
                  <a:pt x="3687" y="8967"/>
                </a:lnTo>
                <a:lnTo>
                  <a:pt x="1395" y="6670"/>
                </a:lnTo>
                <a:lnTo>
                  <a:pt x="5331" y="2506"/>
                </a:lnTo>
                <a:lnTo>
                  <a:pt x="5420" y="2527"/>
                </a:lnTo>
                <a:lnTo>
                  <a:pt x="5510" y="2545"/>
                </a:lnTo>
                <a:lnTo>
                  <a:pt x="5598" y="2562"/>
                </a:lnTo>
                <a:lnTo>
                  <a:pt x="5685" y="2576"/>
                </a:lnTo>
                <a:lnTo>
                  <a:pt x="5772" y="2589"/>
                </a:lnTo>
                <a:lnTo>
                  <a:pt x="5858" y="2598"/>
                </a:lnTo>
                <a:lnTo>
                  <a:pt x="5943" y="2606"/>
                </a:lnTo>
                <a:lnTo>
                  <a:pt x="6027" y="2611"/>
                </a:lnTo>
                <a:lnTo>
                  <a:pt x="6112" y="2614"/>
                </a:lnTo>
                <a:lnTo>
                  <a:pt x="6194" y="2614"/>
                </a:lnTo>
                <a:lnTo>
                  <a:pt x="6276" y="2612"/>
                </a:lnTo>
                <a:lnTo>
                  <a:pt x="6359" y="2608"/>
                </a:lnTo>
                <a:lnTo>
                  <a:pt x="6439" y="2601"/>
                </a:lnTo>
                <a:lnTo>
                  <a:pt x="6519" y="2591"/>
                </a:lnTo>
                <a:lnTo>
                  <a:pt x="6597" y="2579"/>
                </a:lnTo>
                <a:lnTo>
                  <a:pt x="6676" y="2565"/>
                </a:lnTo>
                <a:lnTo>
                  <a:pt x="6754" y="2547"/>
                </a:lnTo>
                <a:lnTo>
                  <a:pt x="6830" y="2527"/>
                </a:lnTo>
                <a:lnTo>
                  <a:pt x="6907" y="2505"/>
                </a:lnTo>
                <a:lnTo>
                  <a:pt x="6981" y="2479"/>
                </a:lnTo>
                <a:lnTo>
                  <a:pt x="7055" y="2451"/>
                </a:lnTo>
                <a:lnTo>
                  <a:pt x="7128" y="2420"/>
                </a:lnTo>
                <a:lnTo>
                  <a:pt x="7201" y="2386"/>
                </a:lnTo>
                <a:lnTo>
                  <a:pt x="7272" y="2350"/>
                </a:lnTo>
                <a:lnTo>
                  <a:pt x="7343" y="2310"/>
                </a:lnTo>
                <a:lnTo>
                  <a:pt x="7412" y="2268"/>
                </a:lnTo>
                <a:lnTo>
                  <a:pt x="7482" y="2222"/>
                </a:lnTo>
                <a:lnTo>
                  <a:pt x="7549" y="2174"/>
                </a:lnTo>
                <a:lnTo>
                  <a:pt x="7616" y="2123"/>
                </a:lnTo>
                <a:lnTo>
                  <a:pt x="7682" y="2069"/>
                </a:lnTo>
                <a:lnTo>
                  <a:pt x="7747" y="2012"/>
                </a:lnTo>
                <a:lnTo>
                  <a:pt x="7811" y="1951"/>
                </a:lnTo>
                <a:lnTo>
                  <a:pt x="9056" y="3228"/>
                </a:lnTo>
                <a:lnTo>
                  <a:pt x="7078" y="5349"/>
                </a:lnTo>
                <a:lnTo>
                  <a:pt x="12349" y="10590"/>
                </a:lnTo>
                <a:lnTo>
                  <a:pt x="12510" y="10286"/>
                </a:lnTo>
                <a:lnTo>
                  <a:pt x="12651" y="9966"/>
                </a:lnTo>
                <a:lnTo>
                  <a:pt x="12769" y="9635"/>
                </a:lnTo>
                <a:lnTo>
                  <a:pt x="12867" y="9291"/>
                </a:lnTo>
                <a:lnTo>
                  <a:pt x="12943" y="8938"/>
                </a:lnTo>
                <a:lnTo>
                  <a:pt x="12999" y="8576"/>
                </a:lnTo>
                <a:lnTo>
                  <a:pt x="13034" y="8207"/>
                </a:lnTo>
                <a:lnTo>
                  <a:pt x="13049" y="7830"/>
                </a:lnTo>
                <a:lnTo>
                  <a:pt x="13043" y="7449"/>
                </a:lnTo>
                <a:lnTo>
                  <a:pt x="13018" y="7063"/>
                </a:lnTo>
                <a:lnTo>
                  <a:pt x="12973" y="6674"/>
                </a:lnTo>
                <a:lnTo>
                  <a:pt x="12909" y="6284"/>
                </a:lnTo>
                <a:lnTo>
                  <a:pt x="12826" y="5893"/>
                </a:lnTo>
                <a:lnTo>
                  <a:pt x="12723" y="5503"/>
                </a:lnTo>
                <a:lnTo>
                  <a:pt x="12602" y="5115"/>
                </a:lnTo>
                <a:lnTo>
                  <a:pt x="12462" y="4730"/>
                </a:lnTo>
                <a:lnTo>
                  <a:pt x="12305" y="4349"/>
                </a:lnTo>
                <a:lnTo>
                  <a:pt x="12128" y="3975"/>
                </a:lnTo>
                <a:lnTo>
                  <a:pt x="11934" y="3607"/>
                </a:lnTo>
                <a:lnTo>
                  <a:pt x="11724" y="3247"/>
                </a:lnTo>
                <a:lnTo>
                  <a:pt x="11495" y="2896"/>
                </a:lnTo>
                <a:lnTo>
                  <a:pt x="11249" y="2557"/>
                </a:lnTo>
                <a:lnTo>
                  <a:pt x="10986" y="2228"/>
                </a:lnTo>
                <a:lnTo>
                  <a:pt x="10707" y="1912"/>
                </a:lnTo>
                <a:lnTo>
                  <a:pt x="10412" y="1611"/>
                </a:lnTo>
                <a:lnTo>
                  <a:pt x="10100" y="1326"/>
                </a:lnTo>
                <a:lnTo>
                  <a:pt x="9773" y="1055"/>
                </a:lnTo>
                <a:lnTo>
                  <a:pt x="9430" y="804"/>
                </a:lnTo>
                <a:lnTo>
                  <a:pt x="9070" y="571"/>
                </a:lnTo>
                <a:lnTo>
                  <a:pt x="8696" y="360"/>
                </a:lnTo>
                <a:lnTo>
                  <a:pt x="8308" y="169"/>
                </a:lnTo>
                <a:lnTo>
                  <a:pt x="7903" y="0"/>
                </a:lnTo>
                <a:close/>
              </a:path>
            </a:pathLst>
          </a:custGeom>
          <a:solidFill>
            <a:srgbClr val="AE0E16"/>
          </a:solidFill>
          <a:ln>
            <a:noFill/>
          </a:ln>
        </p:spPr>
        <p:txBody>
          <a:bodyPr vert="horz" wrap="square" lIns="115203" tIns="57602" rIns="115203" bIns="57602" numCol="1" anchor="t" anchorCtr="0" compatLnSpc="1">
            <a:prstTxWarp prst="textNoShape">
              <a:avLst/>
            </a:prstTxWarp>
          </a:bodyPr>
          <a:lstStyle/>
          <a:p>
            <a:endParaRPr lang="zh-CN" altLang="en-US" sz="2857"/>
          </a:p>
        </p:txBody>
      </p:sp>
    </p:spTree>
    <p:extLst>
      <p:ext uri="{BB962C8B-B14F-4D97-AF65-F5344CB8AC3E}">
        <p14:creationId xmlns:p14="http://schemas.microsoft.com/office/powerpoint/2010/main" val="3408444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3560" y="-231076"/>
            <a:ext cx="3886923" cy="3330809"/>
          </a:xfrm>
          <a:prstGeom prst="rect">
            <a:avLst/>
          </a:prstGeom>
        </p:spPr>
      </p:pic>
      <p:grpSp>
        <p:nvGrpSpPr>
          <p:cNvPr id="3" name="组合 2"/>
          <p:cNvGrpSpPr/>
          <p:nvPr/>
        </p:nvGrpSpPr>
        <p:grpSpPr>
          <a:xfrm>
            <a:off x="3459401" y="2605039"/>
            <a:ext cx="4659594" cy="946655"/>
            <a:chOff x="4055739" y="2198599"/>
            <a:chExt cx="3698453" cy="751387"/>
          </a:xfrm>
        </p:grpSpPr>
        <p:sp>
          <p:nvSpPr>
            <p:cNvPr id="9" name="圆角矩形 8"/>
            <p:cNvSpPr/>
            <p:nvPr/>
          </p:nvSpPr>
          <p:spPr>
            <a:xfrm>
              <a:off x="4055739" y="2198599"/>
              <a:ext cx="3698453" cy="751387"/>
            </a:xfrm>
            <a:prstGeom prst="roundRect">
              <a:avLst/>
            </a:prstGeom>
            <a:solidFill>
              <a:srgbClr val="AE0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9223" name="TextBox 17"/>
            <p:cNvSpPr txBox="1">
              <a:spLocks noChangeArrowheads="1"/>
            </p:cNvSpPr>
            <p:nvPr/>
          </p:nvSpPr>
          <p:spPr bwMode="auto">
            <a:xfrm>
              <a:off x="4716833" y="2248859"/>
              <a:ext cx="2376264" cy="684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380" tIns="43190" rIns="86380" bIns="431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5040" b="1" dirty="0">
                  <a:solidFill>
                    <a:schemeClr val="accent3">
                      <a:lumMod val="40000"/>
                      <a:lumOff val="60000"/>
                    </a:schemeClr>
                  </a:solidFill>
                  <a:latin typeface="微软雅黑" pitchFamily="34" charset="-122"/>
                  <a:ea typeface="微软雅黑" pitchFamily="34" charset="-122"/>
                </a:rPr>
                <a:t>第一部分</a:t>
              </a:r>
            </a:p>
          </p:txBody>
        </p:sp>
      </p:grpSp>
      <p:sp>
        <p:nvSpPr>
          <p:cNvPr id="15" name="TextBox 17"/>
          <p:cNvSpPr txBox="1">
            <a:spLocks noChangeArrowheads="1"/>
          </p:cNvSpPr>
          <p:nvPr/>
        </p:nvSpPr>
        <p:spPr bwMode="auto">
          <a:xfrm>
            <a:off x="3401493" y="3693693"/>
            <a:ext cx="4898944" cy="707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380" tIns="43190" rIns="86380" bIns="431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4032" b="1" dirty="0">
                <a:solidFill>
                  <a:srgbClr val="AE0E16"/>
                </a:solidFill>
                <a:latin typeface="微软雅黑" pitchFamily="34" charset="-122"/>
                <a:ea typeface="微软雅黑" pitchFamily="34" charset="-122"/>
              </a:rPr>
              <a:t>党建专题党建专题</a:t>
            </a:r>
          </a:p>
        </p:txBody>
      </p:sp>
    </p:spTree>
    <p:extLst>
      <p:ext uri="{BB962C8B-B14F-4D97-AF65-F5344CB8AC3E}">
        <p14:creationId xmlns:p14="http://schemas.microsoft.com/office/powerpoint/2010/main" val="2144303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1496348" y="1218212"/>
            <a:ext cx="8527792" cy="64500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6" name="TextBox 5"/>
          <p:cNvSpPr txBox="1"/>
          <p:nvPr/>
        </p:nvSpPr>
        <p:spPr>
          <a:xfrm>
            <a:off x="3011708" y="1254968"/>
            <a:ext cx="5497073" cy="477182"/>
          </a:xfrm>
          <a:prstGeom prst="rect">
            <a:avLst/>
          </a:prstGeom>
          <a:noFill/>
        </p:spPr>
        <p:txBody>
          <a:bodyPr vert="horz" wrap="square" rtlCol="0">
            <a:spAutoFit/>
          </a:bodyPr>
          <a:lstStyle>
            <a:defPPr>
              <a:defRPr lang="zh-CN"/>
            </a:defPPr>
            <a:lvl1pPr algn="just">
              <a:lnSpc>
                <a:spcPct val="150000"/>
              </a:lnSpc>
              <a:defRPr sz="1500">
                <a:solidFill>
                  <a:schemeClr val="bg1"/>
                </a:solidFill>
                <a:latin typeface="微软雅黑" panose="020B0503020204020204" pitchFamily="34" charset="-122"/>
                <a:ea typeface="微软雅黑" panose="020B0503020204020204" pitchFamily="34" charset="-122"/>
              </a:defRPr>
            </a:lvl1pPr>
          </a:lstStyle>
          <a:p>
            <a:pPr algn="ctr"/>
            <a:r>
              <a:rPr lang="zh-CN" altLang="en-US" sz="1890" dirty="0"/>
              <a:t>党建专题党建专题党建专题</a:t>
            </a:r>
          </a:p>
        </p:txBody>
      </p:sp>
      <p:sp>
        <p:nvSpPr>
          <p:cNvPr id="4" name="TextBox 3"/>
          <p:cNvSpPr txBox="1"/>
          <p:nvPr/>
        </p:nvSpPr>
        <p:spPr>
          <a:xfrm>
            <a:off x="3469534" y="2168643"/>
            <a:ext cx="4581420" cy="468416"/>
          </a:xfrm>
          <a:prstGeom prst="hexagon">
            <a:avLst/>
          </a:prstGeom>
          <a:solidFill>
            <a:schemeClr val="accent2"/>
          </a:solidFill>
        </p:spPr>
        <p:txBody>
          <a:bodyPr wrap="square" rtlCol="0">
            <a:spAutoFit/>
          </a:bodyPr>
          <a:lstStyle/>
          <a:p>
            <a:pPr algn="ctr"/>
            <a:r>
              <a:rPr lang="zh-CN" altLang="en-US" sz="1890" dirty="0">
                <a:solidFill>
                  <a:schemeClr val="bg1"/>
                </a:solidFill>
                <a:latin typeface="微软雅黑" panose="020B0503020204020204" pitchFamily="34" charset="-122"/>
                <a:ea typeface="微软雅黑" panose="020B0503020204020204" pitchFamily="34" charset="-122"/>
              </a:rPr>
              <a:t>党建专题党建专题</a:t>
            </a:r>
          </a:p>
        </p:txBody>
      </p:sp>
      <p:sp>
        <p:nvSpPr>
          <p:cNvPr id="11" name="TextBox 10"/>
          <p:cNvSpPr txBox="1"/>
          <p:nvPr/>
        </p:nvSpPr>
        <p:spPr>
          <a:xfrm>
            <a:off x="3478216" y="2998477"/>
            <a:ext cx="4564058" cy="468416"/>
          </a:xfrm>
          <a:prstGeom prst="hexagon">
            <a:avLst/>
          </a:prstGeom>
          <a:solidFill>
            <a:schemeClr val="accent2"/>
          </a:solidFill>
        </p:spPr>
        <p:txBody>
          <a:bodyPr wrap="square" rtlCol="0">
            <a:spAutoFit/>
          </a:bodyPr>
          <a:lstStyle/>
          <a:p>
            <a:pPr algn="ctr"/>
            <a:r>
              <a:rPr lang="zh-CN" altLang="en-US" sz="1890" dirty="0">
                <a:solidFill>
                  <a:schemeClr val="bg1"/>
                </a:solidFill>
                <a:latin typeface="微软雅黑" panose="020B0503020204020204" pitchFamily="34" charset="-122"/>
                <a:ea typeface="微软雅黑" panose="020B0503020204020204" pitchFamily="34" charset="-122"/>
              </a:rPr>
              <a:t>党建专题党建专题党建专题</a:t>
            </a:r>
          </a:p>
        </p:txBody>
      </p:sp>
      <p:sp>
        <p:nvSpPr>
          <p:cNvPr id="13" name="TextBox 12"/>
          <p:cNvSpPr txBox="1"/>
          <p:nvPr/>
        </p:nvSpPr>
        <p:spPr>
          <a:xfrm>
            <a:off x="2312839" y="3828309"/>
            <a:ext cx="6894810" cy="1539460"/>
          </a:xfrm>
          <a:prstGeom prst="rect">
            <a:avLst/>
          </a:prstGeom>
          <a:solidFill>
            <a:schemeClr val="accent2"/>
          </a:solid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2268"/>
              </a:lnSpc>
            </a:pPr>
            <a:r>
              <a:rPr lang="zh-CN" altLang="en-US" sz="1512" dirty="0">
                <a:solidFill>
                  <a:schemeClr val="bg1"/>
                </a:solidFill>
              </a:rPr>
              <a:t>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a:t>
            </a:r>
          </a:p>
        </p:txBody>
      </p:sp>
      <p:sp>
        <p:nvSpPr>
          <p:cNvPr id="7" name="下箭头 6"/>
          <p:cNvSpPr/>
          <p:nvPr/>
        </p:nvSpPr>
        <p:spPr>
          <a:xfrm>
            <a:off x="5670688" y="2699603"/>
            <a:ext cx="179115" cy="261690"/>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17" name="下箭头 16"/>
          <p:cNvSpPr/>
          <p:nvPr/>
        </p:nvSpPr>
        <p:spPr>
          <a:xfrm>
            <a:off x="5670688" y="3529437"/>
            <a:ext cx="179115" cy="261690"/>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2" name="Text Placeholder 12">
            <a:extLst>
              <a:ext uri="{FF2B5EF4-FFF2-40B4-BE49-F238E27FC236}">
                <a16:creationId xmlns:a16="http://schemas.microsoft.com/office/drawing/2014/main" id="{953B5B18-927D-4E0C-8EBD-440B341ACD91}"/>
              </a:ext>
            </a:extLst>
          </p:cNvPr>
          <p:cNvSpPr txBox="1">
            <a:spLocks/>
          </p:cNvSpPr>
          <p:nvPr/>
        </p:nvSpPr>
        <p:spPr>
          <a:xfrm>
            <a:off x="1768450" y="155568"/>
            <a:ext cx="3447458" cy="648923"/>
          </a:xfrm>
          <a:prstGeom prst="rect">
            <a:avLst/>
          </a:prstGeom>
          <a:ln>
            <a:noFill/>
          </a:ln>
          <a:effectLst>
            <a:softEdge rad="63500"/>
          </a:effectLst>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520" dirty="0">
                <a:solidFill>
                  <a:srgbClr val="C00000"/>
                </a:solidFill>
                <a:effectLst/>
                <a:latin typeface="李旭科书法" pitchFamily="2" charset="-122"/>
                <a:ea typeface="李旭科书法" pitchFamily="2" charset="-122"/>
              </a:rPr>
              <a:t>党建专题党建专题</a:t>
            </a:r>
            <a:endParaRPr lang="en-GB" sz="2520" dirty="0">
              <a:solidFill>
                <a:srgbClr val="C00000"/>
              </a:solidFill>
              <a:effectLst/>
              <a:latin typeface="李旭科书法" pitchFamily="2" charset="-122"/>
              <a:ea typeface="李旭科书法" pitchFamily="2" charset="-122"/>
            </a:endParaRPr>
          </a:p>
        </p:txBody>
      </p:sp>
    </p:spTree>
    <p:extLst>
      <p:ext uri="{BB962C8B-B14F-4D97-AF65-F5344CB8AC3E}">
        <p14:creationId xmlns:p14="http://schemas.microsoft.com/office/powerpoint/2010/main" val="1177959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496348" y="1218212"/>
            <a:ext cx="8527792" cy="64500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6" name="TextBox 5"/>
          <p:cNvSpPr txBox="1"/>
          <p:nvPr/>
        </p:nvSpPr>
        <p:spPr>
          <a:xfrm>
            <a:off x="3859542" y="1244221"/>
            <a:ext cx="3801405" cy="477182"/>
          </a:xfrm>
          <a:prstGeom prst="rect">
            <a:avLst/>
          </a:prstGeom>
          <a:noFill/>
        </p:spPr>
        <p:txBody>
          <a:bodyPr vert="horz" wrap="square" rtlCol="0">
            <a:spAutoFit/>
          </a:bodyPr>
          <a:lstStyle>
            <a:defPPr>
              <a:defRPr lang="zh-CN"/>
            </a:defPPr>
            <a:lvl1pPr algn="ctr">
              <a:lnSpc>
                <a:spcPct val="150000"/>
              </a:lnSpc>
              <a:defRPr sz="1500">
                <a:solidFill>
                  <a:schemeClr val="bg1"/>
                </a:solidFill>
                <a:latin typeface="微软雅黑" panose="020B0503020204020204" pitchFamily="34" charset="-122"/>
                <a:ea typeface="微软雅黑" panose="020B0503020204020204" pitchFamily="34" charset="-122"/>
              </a:defRPr>
            </a:lvl1pPr>
          </a:lstStyle>
          <a:p>
            <a:r>
              <a:rPr lang="zh-CN" altLang="en-US" sz="1890" dirty="0"/>
              <a:t>党建专题党建专题</a:t>
            </a:r>
          </a:p>
        </p:txBody>
      </p:sp>
      <p:sp>
        <p:nvSpPr>
          <p:cNvPr id="7" name="TextBox 6"/>
          <p:cNvSpPr txBox="1"/>
          <p:nvPr/>
        </p:nvSpPr>
        <p:spPr>
          <a:xfrm>
            <a:off x="1496348" y="1969991"/>
            <a:ext cx="8527792" cy="654603"/>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2268"/>
              </a:lnSpc>
            </a:pPr>
            <a:r>
              <a:rPr lang="zh-CN" altLang="en-US" sz="1512" dirty="0">
                <a:solidFill>
                  <a:schemeClr val="tx1"/>
                </a:solidFill>
              </a:rPr>
              <a:t>党建专题党建专题党建专题党建专题党建专题党建专题党建专题党建专题党建专题党建专题党建专题党建专题党建专题党建专题党建专题党建专题</a:t>
            </a:r>
          </a:p>
        </p:txBody>
      </p:sp>
      <p:sp>
        <p:nvSpPr>
          <p:cNvPr id="9" name="TextBox 8"/>
          <p:cNvSpPr txBox="1"/>
          <p:nvPr/>
        </p:nvSpPr>
        <p:spPr>
          <a:xfrm>
            <a:off x="1496348" y="2786482"/>
            <a:ext cx="8527792" cy="654603"/>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2268"/>
              </a:lnSpc>
            </a:pPr>
            <a:r>
              <a:rPr lang="zh-CN" altLang="en-US" sz="1512" b="1" dirty="0">
                <a:solidFill>
                  <a:schemeClr val="tx1"/>
                </a:solidFill>
              </a:rPr>
              <a:t>党建专题</a:t>
            </a:r>
            <a:r>
              <a:rPr lang="zh-CN" altLang="en-US" sz="1512" dirty="0">
                <a:solidFill>
                  <a:schemeClr val="tx1"/>
                </a:solidFill>
              </a:rPr>
              <a:t>党建专题党建专题党建专题党建专题党建专题党建专题党建专题党建专题党建专题党建专题党建专题党建专题党建专题党建专题党建专题党建专题党建专题党建专题党建专题党建专题</a:t>
            </a:r>
          </a:p>
        </p:txBody>
      </p:sp>
      <p:sp>
        <p:nvSpPr>
          <p:cNvPr id="10" name="TextBox 9"/>
          <p:cNvSpPr txBox="1"/>
          <p:nvPr/>
        </p:nvSpPr>
        <p:spPr>
          <a:xfrm>
            <a:off x="1496348" y="3595782"/>
            <a:ext cx="8527792" cy="654603"/>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2268"/>
              </a:lnSpc>
            </a:pPr>
            <a:r>
              <a:rPr lang="zh-CN" altLang="en-US" sz="1512" b="1" dirty="0">
                <a:solidFill>
                  <a:schemeClr val="tx1"/>
                </a:solidFill>
              </a:rPr>
              <a:t>党建专题</a:t>
            </a:r>
            <a:r>
              <a:rPr lang="zh-CN" altLang="en-US" sz="1512" dirty="0">
                <a:solidFill>
                  <a:schemeClr val="tx1"/>
                </a:solidFill>
              </a:rPr>
              <a:t>党建专题党建专题党建专题党建专题党建专题党建专题党建专题党建专题党建专题党建专题党建专题党建专题党建专题党建专题党建专题党建专题党建专题</a:t>
            </a:r>
          </a:p>
        </p:txBody>
      </p:sp>
      <p:sp>
        <p:nvSpPr>
          <p:cNvPr id="11" name="TextBox 10"/>
          <p:cNvSpPr txBox="1"/>
          <p:nvPr/>
        </p:nvSpPr>
        <p:spPr>
          <a:xfrm>
            <a:off x="1496348" y="4405083"/>
            <a:ext cx="8527792" cy="359650"/>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2268"/>
              </a:lnSpc>
            </a:pPr>
            <a:r>
              <a:rPr lang="zh-CN" altLang="en-US" sz="1512" b="1" dirty="0">
                <a:solidFill>
                  <a:schemeClr val="tx1"/>
                </a:solidFill>
              </a:rPr>
              <a:t>党建专题</a:t>
            </a:r>
            <a:r>
              <a:rPr lang="zh-CN" altLang="en-US" sz="1512" dirty="0">
                <a:solidFill>
                  <a:schemeClr val="tx1"/>
                </a:solidFill>
              </a:rPr>
              <a:t>党建专题党建专题党建专题党建专题党建专题党建专题党建专题党建专题</a:t>
            </a:r>
          </a:p>
        </p:txBody>
      </p:sp>
      <p:sp>
        <p:nvSpPr>
          <p:cNvPr id="12" name="TextBox 11"/>
          <p:cNvSpPr txBox="1"/>
          <p:nvPr/>
        </p:nvSpPr>
        <p:spPr>
          <a:xfrm>
            <a:off x="1496348" y="4896984"/>
            <a:ext cx="8527792" cy="359650"/>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2268"/>
              </a:lnSpc>
            </a:pPr>
            <a:r>
              <a:rPr lang="zh-CN" altLang="en-US" sz="1512" b="1" dirty="0">
                <a:solidFill>
                  <a:schemeClr val="tx1"/>
                </a:solidFill>
              </a:rPr>
              <a:t>党建专题</a:t>
            </a:r>
            <a:r>
              <a:rPr lang="zh-CN" altLang="en-US" sz="1512" dirty="0">
                <a:solidFill>
                  <a:schemeClr val="tx1"/>
                </a:solidFill>
              </a:rPr>
              <a:t>党建专题党建专题党建专题党建专题党建专题党建专题党建专题党建专题</a:t>
            </a:r>
          </a:p>
        </p:txBody>
      </p:sp>
      <p:sp>
        <p:nvSpPr>
          <p:cNvPr id="2" name="Text Placeholder 12">
            <a:extLst>
              <a:ext uri="{FF2B5EF4-FFF2-40B4-BE49-F238E27FC236}">
                <a16:creationId xmlns:a16="http://schemas.microsoft.com/office/drawing/2014/main" id="{B8DEE4FF-2D96-49F2-8AC0-C1880EC5C695}"/>
              </a:ext>
            </a:extLst>
          </p:cNvPr>
          <p:cNvSpPr txBox="1">
            <a:spLocks/>
          </p:cNvSpPr>
          <p:nvPr/>
        </p:nvSpPr>
        <p:spPr>
          <a:xfrm>
            <a:off x="1768450" y="155568"/>
            <a:ext cx="3447458" cy="648923"/>
          </a:xfrm>
          <a:prstGeom prst="rect">
            <a:avLst/>
          </a:prstGeom>
          <a:ln>
            <a:noFill/>
          </a:ln>
          <a:effectLst>
            <a:softEdge rad="63500"/>
          </a:effectLst>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520" dirty="0">
                <a:solidFill>
                  <a:srgbClr val="C00000"/>
                </a:solidFill>
                <a:effectLst/>
                <a:latin typeface="李旭科书法" pitchFamily="2" charset="-122"/>
                <a:ea typeface="李旭科书法" pitchFamily="2" charset="-122"/>
              </a:rPr>
              <a:t>党建专题党建专题</a:t>
            </a:r>
            <a:endParaRPr lang="en-GB" sz="2520" dirty="0">
              <a:solidFill>
                <a:srgbClr val="C00000"/>
              </a:solidFill>
              <a:effectLst/>
              <a:latin typeface="李旭科书法" pitchFamily="2" charset="-122"/>
              <a:ea typeface="李旭科书法" pitchFamily="2" charset="-122"/>
            </a:endParaRPr>
          </a:p>
        </p:txBody>
      </p:sp>
    </p:spTree>
    <p:extLst>
      <p:ext uri="{BB962C8B-B14F-4D97-AF65-F5344CB8AC3E}">
        <p14:creationId xmlns:p14="http://schemas.microsoft.com/office/powerpoint/2010/main" val="1977760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5613990" y="1469159"/>
            <a:ext cx="4980045" cy="46531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6" name="TextBox 5"/>
          <p:cNvSpPr txBox="1"/>
          <p:nvPr/>
        </p:nvSpPr>
        <p:spPr>
          <a:xfrm>
            <a:off x="6524964" y="1410564"/>
            <a:ext cx="3161947" cy="477182"/>
          </a:xfrm>
          <a:prstGeom prst="rect">
            <a:avLst/>
          </a:prstGeom>
          <a:noFill/>
        </p:spPr>
        <p:txBody>
          <a:bodyPr wrap="square" rtlCol="0">
            <a:spAutoFit/>
          </a:bodyPr>
          <a:lstStyle>
            <a:defPPr>
              <a:defRPr lang="zh-CN"/>
            </a:defPPr>
            <a:lvl1pPr algn="just">
              <a:lnSpc>
                <a:spcPct val="150000"/>
              </a:lnSpc>
              <a:defRPr sz="1500">
                <a:solidFill>
                  <a:schemeClr val="bg1"/>
                </a:solidFill>
                <a:latin typeface="微软雅黑" panose="020B0503020204020204" pitchFamily="34" charset="-122"/>
                <a:ea typeface="微软雅黑" panose="020B0503020204020204" pitchFamily="34" charset="-122"/>
              </a:defRPr>
            </a:lvl1pPr>
          </a:lstStyle>
          <a:p>
            <a:pPr algn="ctr"/>
            <a:r>
              <a:rPr lang="zh-CN" altLang="en-US" sz="1890" dirty="0"/>
              <a:t>党建专题党建专题</a:t>
            </a:r>
          </a:p>
        </p:txBody>
      </p:sp>
      <p:sp>
        <p:nvSpPr>
          <p:cNvPr id="7" name="TextBox 6"/>
          <p:cNvSpPr txBox="1"/>
          <p:nvPr/>
        </p:nvSpPr>
        <p:spPr>
          <a:xfrm>
            <a:off x="5617840" y="1969991"/>
            <a:ext cx="4976195" cy="1796517"/>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512" dirty="0">
                <a:solidFill>
                  <a:schemeClr val="tx1"/>
                </a:solidFill>
              </a:rPr>
              <a:t>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a:t>
            </a:r>
          </a:p>
        </p:txBody>
      </p:sp>
      <p:sp>
        <p:nvSpPr>
          <p:cNvPr id="10" name="TextBox 9"/>
          <p:cNvSpPr txBox="1"/>
          <p:nvPr/>
        </p:nvSpPr>
        <p:spPr>
          <a:xfrm>
            <a:off x="5617840" y="4147299"/>
            <a:ext cx="4976195" cy="1098378"/>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512" b="1" dirty="0">
                <a:solidFill>
                  <a:schemeClr val="accent2"/>
                </a:solidFill>
              </a:rPr>
              <a:t>党建专题党建专题党建专题党建专题党建专题党建专题党建专题党建专题党建专题党建专题党建专题党建专题党建专题党建专题</a:t>
            </a:r>
          </a:p>
        </p:txBody>
      </p:sp>
      <p:sp>
        <p:nvSpPr>
          <p:cNvPr id="2" name="Text Placeholder 12">
            <a:extLst>
              <a:ext uri="{FF2B5EF4-FFF2-40B4-BE49-F238E27FC236}">
                <a16:creationId xmlns:a16="http://schemas.microsoft.com/office/drawing/2014/main" id="{E028BB2A-4202-48B3-8A70-6AC01A90A11E}"/>
              </a:ext>
            </a:extLst>
          </p:cNvPr>
          <p:cNvSpPr txBox="1">
            <a:spLocks/>
          </p:cNvSpPr>
          <p:nvPr/>
        </p:nvSpPr>
        <p:spPr>
          <a:xfrm>
            <a:off x="1768450" y="155568"/>
            <a:ext cx="3447458" cy="648923"/>
          </a:xfrm>
          <a:prstGeom prst="rect">
            <a:avLst/>
          </a:prstGeom>
          <a:ln>
            <a:noFill/>
          </a:ln>
          <a:effectLst>
            <a:softEdge rad="63500"/>
          </a:effectLst>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520" dirty="0">
                <a:solidFill>
                  <a:srgbClr val="C00000"/>
                </a:solidFill>
                <a:effectLst/>
                <a:latin typeface="李旭科书法" pitchFamily="2" charset="-122"/>
                <a:ea typeface="李旭科书法" pitchFamily="2" charset="-122"/>
              </a:rPr>
              <a:t>党建专题党建专题</a:t>
            </a:r>
            <a:endParaRPr lang="en-GB" sz="2520" dirty="0">
              <a:solidFill>
                <a:srgbClr val="C00000"/>
              </a:solidFill>
              <a:effectLst/>
              <a:latin typeface="李旭科书法" pitchFamily="2" charset="-122"/>
              <a:ea typeface="李旭科书法" pitchFamily="2" charset="-122"/>
            </a:endParaRPr>
          </a:p>
        </p:txBody>
      </p:sp>
      <p:pic>
        <p:nvPicPr>
          <p:cNvPr id="3" name="Picture 2">
            <a:extLst>
              <a:ext uri="{FF2B5EF4-FFF2-40B4-BE49-F238E27FC236}">
                <a16:creationId xmlns:a16="http://schemas.microsoft.com/office/drawing/2014/main" id="{1AAC4F71-A4F9-4E98-88FA-DADDC89468C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3290010" y="3704905"/>
            <a:ext cx="1925899" cy="12633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9976F7BF-E90E-44D9-B206-4FD317EA84B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879417" y="3617657"/>
            <a:ext cx="2113385" cy="14669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2">
            <a:extLst>
              <a:ext uri="{FF2B5EF4-FFF2-40B4-BE49-F238E27FC236}">
                <a16:creationId xmlns:a16="http://schemas.microsoft.com/office/drawing/2014/main" id="{370829BD-F77F-4779-83EC-064768DB41F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879417" y="2006251"/>
            <a:ext cx="2113385" cy="13208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4">
            <a:extLst>
              <a:ext uri="{FF2B5EF4-FFF2-40B4-BE49-F238E27FC236}">
                <a16:creationId xmlns:a16="http://schemas.microsoft.com/office/drawing/2014/main" id="{45BDF525-06E8-4A56-A58A-F30EAB5261D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3290010" y="2029706"/>
            <a:ext cx="1925898" cy="1268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1257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850965" y="4657813"/>
            <a:ext cx="4989665" cy="654603"/>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2268"/>
              </a:lnSpc>
            </a:pPr>
            <a:r>
              <a:rPr lang="zh-CN" altLang="en-US" sz="1512" dirty="0">
                <a:solidFill>
                  <a:schemeClr val="tx1"/>
                </a:solidFill>
              </a:rPr>
              <a:t>党建专题党建专题党建专题党建专题党建专题党建专题党建专题党建专题党建专题党建专题</a:t>
            </a:r>
          </a:p>
        </p:txBody>
      </p:sp>
      <p:sp>
        <p:nvSpPr>
          <p:cNvPr id="9" name="TextBox 8"/>
          <p:cNvSpPr txBox="1"/>
          <p:nvPr/>
        </p:nvSpPr>
        <p:spPr>
          <a:xfrm>
            <a:off x="749803" y="2051325"/>
            <a:ext cx="4600369" cy="1539460"/>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2268"/>
              </a:lnSpc>
            </a:pPr>
            <a:r>
              <a:rPr lang="zh-CN" altLang="en-US" sz="1512" dirty="0">
                <a:solidFill>
                  <a:schemeClr val="tx1"/>
                </a:solidFill>
              </a:rPr>
              <a:t>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a:t>
            </a:r>
          </a:p>
        </p:txBody>
      </p:sp>
      <p:sp>
        <p:nvSpPr>
          <p:cNvPr id="12" name="圆角矩形 11"/>
          <p:cNvSpPr/>
          <p:nvPr/>
        </p:nvSpPr>
        <p:spPr>
          <a:xfrm>
            <a:off x="724646" y="1570636"/>
            <a:ext cx="4625526" cy="46531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15" name="TextBox 14"/>
          <p:cNvSpPr txBox="1"/>
          <p:nvPr/>
        </p:nvSpPr>
        <p:spPr>
          <a:xfrm>
            <a:off x="1496348" y="1477984"/>
            <a:ext cx="3538126" cy="477182"/>
          </a:xfrm>
          <a:prstGeom prst="rect">
            <a:avLst/>
          </a:prstGeom>
          <a:noFill/>
        </p:spPr>
        <p:txBody>
          <a:bodyPr wrap="square" rtlCol="0">
            <a:spAutoFit/>
          </a:bodyPr>
          <a:lstStyle>
            <a:defPPr>
              <a:defRPr lang="zh-CN"/>
            </a:defPPr>
            <a:lvl1pPr algn="ctr">
              <a:lnSpc>
                <a:spcPct val="150000"/>
              </a:lnSpc>
              <a:defRPr sz="1500">
                <a:solidFill>
                  <a:schemeClr val="bg1"/>
                </a:solidFill>
                <a:latin typeface="微软雅黑" panose="020B0503020204020204" pitchFamily="34" charset="-122"/>
                <a:ea typeface="微软雅黑" panose="020B0503020204020204" pitchFamily="34" charset="-122"/>
              </a:defRPr>
            </a:lvl1pPr>
          </a:lstStyle>
          <a:p>
            <a:r>
              <a:rPr lang="zh-CN" altLang="en-US" sz="1890" dirty="0"/>
              <a:t>党建专题党建专题</a:t>
            </a:r>
          </a:p>
        </p:txBody>
      </p:sp>
      <p:sp>
        <p:nvSpPr>
          <p:cNvPr id="2" name="Text Placeholder 12">
            <a:extLst>
              <a:ext uri="{FF2B5EF4-FFF2-40B4-BE49-F238E27FC236}">
                <a16:creationId xmlns:a16="http://schemas.microsoft.com/office/drawing/2014/main" id="{2AB20429-105C-42B7-8410-4DEE23653719}"/>
              </a:ext>
            </a:extLst>
          </p:cNvPr>
          <p:cNvSpPr txBox="1">
            <a:spLocks/>
          </p:cNvSpPr>
          <p:nvPr/>
        </p:nvSpPr>
        <p:spPr>
          <a:xfrm>
            <a:off x="1768450" y="155568"/>
            <a:ext cx="3447458" cy="648923"/>
          </a:xfrm>
          <a:prstGeom prst="rect">
            <a:avLst/>
          </a:prstGeom>
          <a:ln>
            <a:noFill/>
          </a:ln>
          <a:effectLst>
            <a:softEdge rad="63500"/>
          </a:effectLst>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520" dirty="0">
                <a:solidFill>
                  <a:srgbClr val="C00000"/>
                </a:solidFill>
                <a:effectLst/>
                <a:latin typeface="李旭科书法" pitchFamily="2" charset="-122"/>
                <a:ea typeface="李旭科书法" pitchFamily="2" charset="-122"/>
              </a:rPr>
              <a:t>党建专题党建专题</a:t>
            </a:r>
            <a:endParaRPr lang="en-GB" sz="2520" dirty="0">
              <a:solidFill>
                <a:srgbClr val="C00000"/>
              </a:solidFill>
              <a:effectLst/>
              <a:latin typeface="李旭科书法" pitchFamily="2" charset="-122"/>
              <a:ea typeface="李旭科书法" pitchFamily="2" charset="-122"/>
            </a:endParaRPr>
          </a:p>
        </p:txBody>
      </p:sp>
      <p:pic>
        <p:nvPicPr>
          <p:cNvPr id="3" name="Picture 2">
            <a:extLst>
              <a:ext uri="{FF2B5EF4-FFF2-40B4-BE49-F238E27FC236}">
                <a16:creationId xmlns:a16="http://schemas.microsoft.com/office/drawing/2014/main" id="{9E9C8D6D-C618-4D6F-9D22-4B0A20BD9D0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1669406" y="3672135"/>
            <a:ext cx="2736006" cy="1831543"/>
          </a:xfrm>
          <a:prstGeom prst="rect">
            <a:avLst/>
          </a:prstGeom>
          <a:noFill/>
          <a:ln>
            <a:noFill/>
          </a:ln>
          <a:effectLst>
            <a:outerShdw blurRad="50800" dist="38100" dir="18900000" algn="b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a16="http://schemas.microsoft.com/office/drawing/2014/main" id="{0D0E57E6-FA81-42AC-9B39-33E0519A42C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6045613" y="1377314"/>
            <a:ext cx="4600368" cy="3066912"/>
          </a:xfrm>
          <a:prstGeom prst="rect">
            <a:avLst/>
          </a:prstGeom>
          <a:noFill/>
          <a:ln>
            <a:noFill/>
          </a:ln>
          <a:effectLst>
            <a:outerShdw blurRad="50800" dist="38100" dir="18900000" algn="b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61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6027692" y="2017240"/>
            <a:ext cx="4898944" cy="1447448"/>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512" dirty="0">
                <a:solidFill>
                  <a:schemeClr val="tx1"/>
                </a:solidFill>
              </a:rPr>
              <a:t>党建专题党建专题党建专题党建专题党建专题党建专题党建专题党建专题党建专题党建专题党建专题党建专题党建专题党建专题党建专题党建专题党建专题党建专题党建专题</a:t>
            </a:r>
          </a:p>
        </p:txBody>
      </p:sp>
      <p:sp>
        <p:nvSpPr>
          <p:cNvPr id="10" name="圆角矩形 9"/>
          <p:cNvSpPr/>
          <p:nvPr/>
        </p:nvSpPr>
        <p:spPr>
          <a:xfrm>
            <a:off x="6022698" y="1415413"/>
            <a:ext cx="4903938" cy="46531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11" name="TextBox 10"/>
          <p:cNvSpPr txBox="1"/>
          <p:nvPr/>
        </p:nvSpPr>
        <p:spPr>
          <a:xfrm>
            <a:off x="6176399" y="1322761"/>
            <a:ext cx="4601530" cy="477182"/>
          </a:xfrm>
          <a:prstGeom prst="rect">
            <a:avLst/>
          </a:prstGeom>
          <a:noFill/>
        </p:spPr>
        <p:txBody>
          <a:bodyPr wrap="square" rtlCol="0">
            <a:spAutoFit/>
          </a:bodyPr>
          <a:lstStyle>
            <a:defPPr>
              <a:defRPr lang="zh-CN"/>
            </a:defPPr>
            <a:lvl1pPr algn="ctr">
              <a:lnSpc>
                <a:spcPct val="150000"/>
              </a:lnSpc>
              <a:defRPr sz="1500">
                <a:solidFill>
                  <a:schemeClr val="bg1"/>
                </a:solidFill>
                <a:latin typeface="微软雅黑" panose="020B0503020204020204" pitchFamily="34" charset="-122"/>
                <a:ea typeface="微软雅黑" panose="020B0503020204020204" pitchFamily="34" charset="-122"/>
              </a:defRPr>
            </a:lvl1pPr>
          </a:lstStyle>
          <a:p>
            <a:r>
              <a:rPr lang="zh-CN" altLang="en-US" sz="1890" dirty="0"/>
              <a:t>党建专题</a:t>
            </a:r>
          </a:p>
        </p:txBody>
      </p:sp>
      <p:sp>
        <p:nvSpPr>
          <p:cNvPr id="2" name="AutoShape 6" descr="http://img4.imgtn.bdimg.com/it/u=3994214766,454709918&amp;fm=21&amp;gp=0.jpg"/>
          <p:cNvSpPr>
            <a:spLocks noChangeAspect="1" noChangeArrowheads="1"/>
          </p:cNvSpPr>
          <p:nvPr/>
        </p:nvSpPr>
        <p:spPr bwMode="auto">
          <a:xfrm>
            <a:off x="196094" y="-182006"/>
            <a:ext cx="384010" cy="38401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15203" tIns="57602" rIns="115203" bIns="57602" numCol="1" anchor="t" anchorCtr="0" compatLnSpc="1">
            <a:prstTxWarp prst="textNoShape">
              <a:avLst/>
            </a:prstTxWarp>
          </a:bodyPr>
          <a:lstStyle/>
          <a:p>
            <a:endParaRPr lang="zh-CN" altLang="en-US" sz="2857"/>
          </a:p>
        </p:txBody>
      </p:sp>
      <p:sp>
        <p:nvSpPr>
          <p:cNvPr id="3" name="AutoShape 8" descr="http://img4.imgtn.bdimg.com/it/u=3994214766,454709918&amp;fm=21&amp;gp=0.jpg"/>
          <p:cNvSpPr>
            <a:spLocks noChangeAspect="1" noChangeArrowheads="1"/>
          </p:cNvSpPr>
          <p:nvPr/>
        </p:nvSpPr>
        <p:spPr bwMode="auto">
          <a:xfrm>
            <a:off x="388099" y="10000"/>
            <a:ext cx="384010" cy="38401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15203" tIns="57602" rIns="115203" bIns="57602" numCol="1" anchor="t" anchorCtr="0" compatLnSpc="1">
            <a:prstTxWarp prst="textNoShape">
              <a:avLst/>
            </a:prstTxWarp>
          </a:bodyPr>
          <a:lstStyle/>
          <a:p>
            <a:endParaRPr lang="zh-CN" altLang="en-US" sz="2857"/>
          </a:p>
        </p:txBody>
      </p:sp>
      <p:sp>
        <p:nvSpPr>
          <p:cNvPr id="17" name="TextBox 16"/>
          <p:cNvSpPr txBox="1"/>
          <p:nvPr/>
        </p:nvSpPr>
        <p:spPr>
          <a:xfrm>
            <a:off x="3576603" y="4439160"/>
            <a:ext cx="1016458" cy="359650"/>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lnSpc>
                <a:spcPts val="2268"/>
              </a:lnSpc>
            </a:pPr>
            <a:r>
              <a:rPr lang="zh-CN" altLang="en-US" sz="1512" dirty="0">
                <a:solidFill>
                  <a:schemeClr val="tx1"/>
                </a:solidFill>
              </a:rPr>
              <a:t>党建专题</a:t>
            </a:r>
          </a:p>
        </p:txBody>
      </p:sp>
      <p:sp>
        <p:nvSpPr>
          <p:cNvPr id="5" name="Text Placeholder 12">
            <a:extLst>
              <a:ext uri="{FF2B5EF4-FFF2-40B4-BE49-F238E27FC236}">
                <a16:creationId xmlns:a16="http://schemas.microsoft.com/office/drawing/2014/main" id="{23F90B2F-10D7-4FA8-A0CA-376469FFE0C8}"/>
              </a:ext>
            </a:extLst>
          </p:cNvPr>
          <p:cNvSpPr txBox="1">
            <a:spLocks/>
          </p:cNvSpPr>
          <p:nvPr/>
        </p:nvSpPr>
        <p:spPr>
          <a:xfrm>
            <a:off x="1768450" y="155568"/>
            <a:ext cx="3447458" cy="648923"/>
          </a:xfrm>
          <a:prstGeom prst="rect">
            <a:avLst/>
          </a:prstGeom>
          <a:ln>
            <a:noFill/>
          </a:ln>
          <a:effectLst>
            <a:softEdge rad="63500"/>
          </a:effectLst>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520" dirty="0">
                <a:solidFill>
                  <a:srgbClr val="C00000"/>
                </a:solidFill>
                <a:effectLst/>
                <a:latin typeface="李旭科书法" pitchFamily="2" charset="-122"/>
                <a:ea typeface="李旭科书法" pitchFamily="2" charset="-122"/>
              </a:rPr>
              <a:t>党建专题党建专题</a:t>
            </a:r>
            <a:endParaRPr lang="en-GB" sz="2520" dirty="0">
              <a:solidFill>
                <a:srgbClr val="C00000"/>
              </a:solidFill>
              <a:effectLst/>
              <a:latin typeface="李旭科书法" pitchFamily="2" charset="-122"/>
              <a:ea typeface="李旭科书法" pitchFamily="2" charset="-122"/>
            </a:endParaRPr>
          </a:p>
        </p:txBody>
      </p:sp>
      <p:pic>
        <p:nvPicPr>
          <p:cNvPr id="6" name="Picture 4">
            <a:extLst>
              <a:ext uri="{FF2B5EF4-FFF2-40B4-BE49-F238E27FC236}">
                <a16:creationId xmlns:a16="http://schemas.microsoft.com/office/drawing/2014/main" id="{E9DAC0BB-46B4-42BF-8F8F-00E43BEFEB7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2231852" y="1772955"/>
            <a:ext cx="2900874" cy="19360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perspectiveHeroicExtremeLeftFacing"/>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6EC66D8D-8472-4EB4-98EF-784C5AFC5AA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67866" y="2926131"/>
            <a:ext cx="2778025" cy="18520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perspectiveContrastingRightFacing"/>
            <a:lightRig rig="twoPt" dir="t">
              <a:rot lat="0" lon="0" rev="7200000"/>
            </a:lightRig>
          </a:scene3d>
          <a:sp3d>
            <a:bevelT w="25400" h="19050"/>
            <a:contourClr>
              <a:srgbClr val="FFFFFF"/>
            </a:contourClr>
          </a:sp3d>
        </p:spPr>
      </p:pic>
      <p:pic>
        <p:nvPicPr>
          <p:cNvPr id="8" name="Picture 2">
            <a:extLst>
              <a:ext uri="{FF2B5EF4-FFF2-40B4-BE49-F238E27FC236}">
                <a16:creationId xmlns:a16="http://schemas.microsoft.com/office/drawing/2014/main" id="{A2F01132-6168-420F-9327-0F404EF0663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6120284" y="3915194"/>
            <a:ext cx="4607950" cy="1149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0187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7624544" y="5093739"/>
            <a:ext cx="2358751" cy="359650"/>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lnSpc>
                <a:spcPts val="2268"/>
              </a:lnSpc>
            </a:pPr>
            <a:r>
              <a:rPr lang="zh-CN" altLang="en-US" sz="1512" dirty="0">
                <a:solidFill>
                  <a:schemeClr val="tx1"/>
                </a:solidFill>
              </a:rPr>
              <a:t>党建专题</a:t>
            </a:r>
          </a:p>
        </p:txBody>
      </p:sp>
      <p:sp>
        <p:nvSpPr>
          <p:cNvPr id="18" name="TextBox 17"/>
          <p:cNvSpPr txBox="1"/>
          <p:nvPr/>
        </p:nvSpPr>
        <p:spPr>
          <a:xfrm>
            <a:off x="897138" y="2368238"/>
            <a:ext cx="5302767" cy="2843727"/>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216010" indent="-216010">
              <a:buFont typeface="Wingdings" panose="05000000000000000000" pitchFamily="2" charset="2"/>
              <a:buChar char="l"/>
            </a:pPr>
            <a:r>
              <a:rPr lang="zh-CN" altLang="en-US" sz="1512" dirty="0">
                <a:solidFill>
                  <a:schemeClr val="tx1"/>
                </a:solidFill>
              </a:rPr>
              <a:t>党建专题党建专题党建专题党建专题党建专题党建专题党建专题党建专题党建专题党建专题党建专题党建专题党建专题党建专题党建专题党建专题党建专题党建专题党建专题党建专题党建专题党建专题党建专题</a:t>
            </a:r>
            <a:endParaRPr lang="en-US" altLang="zh-CN" sz="1512" dirty="0">
              <a:solidFill>
                <a:schemeClr val="tx1"/>
              </a:solidFill>
            </a:endParaRPr>
          </a:p>
          <a:p>
            <a:pPr marL="216010" indent="-216010">
              <a:buFont typeface="Wingdings" panose="05000000000000000000" pitchFamily="2" charset="2"/>
              <a:buChar char="l"/>
            </a:pPr>
            <a:r>
              <a:rPr lang="zh-CN" altLang="en-US" sz="1512" dirty="0">
                <a:solidFill>
                  <a:schemeClr val="tx1"/>
                </a:solidFill>
              </a:rPr>
              <a:t>党建专题党建专题党建专题党建专题党建专题党建专题党建专题党建专题党建专题党建专题党建专题党建专题党建专题党建专题党建专题党建专题党建专题党建专题党建专题党建专题党建专题党建专题</a:t>
            </a:r>
          </a:p>
        </p:txBody>
      </p:sp>
      <p:sp>
        <p:nvSpPr>
          <p:cNvPr id="19" name="圆角矩形 18"/>
          <p:cNvSpPr/>
          <p:nvPr/>
        </p:nvSpPr>
        <p:spPr>
          <a:xfrm>
            <a:off x="892144" y="1766411"/>
            <a:ext cx="5307762" cy="46531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20" name="TextBox 19"/>
          <p:cNvSpPr txBox="1"/>
          <p:nvPr/>
        </p:nvSpPr>
        <p:spPr>
          <a:xfrm>
            <a:off x="1245260" y="1673758"/>
            <a:ext cx="4601530" cy="477182"/>
          </a:xfrm>
          <a:prstGeom prst="rect">
            <a:avLst/>
          </a:prstGeom>
          <a:noFill/>
        </p:spPr>
        <p:txBody>
          <a:bodyPr wrap="square" rtlCol="0">
            <a:spAutoFit/>
          </a:bodyPr>
          <a:lstStyle>
            <a:defPPr>
              <a:defRPr lang="zh-CN"/>
            </a:defPPr>
            <a:lvl1pPr algn="ctr">
              <a:lnSpc>
                <a:spcPct val="150000"/>
              </a:lnSpc>
              <a:defRPr sz="1500">
                <a:solidFill>
                  <a:schemeClr val="bg1"/>
                </a:solidFill>
                <a:latin typeface="微软雅黑" panose="020B0503020204020204" pitchFamily="34" charset="-122"/>
                <a:ea typeface="微软雅黑" panose="020B0503020204020204" pitchFamily="34" charset="-122"/>
              </a:defRPr>
            </a:lvl1pPr>
          </a:lstStyle>
          <a:p>
            <a:r>
              <a:rPr lang="zh-CN" altLang="en-US" sz="1890" dirty="0"/>
              <a:t>党建专题党建专题</a:t>
            </a:r>
          </a:p>
        </p:txBody>
      </p:sp>
      <p:sp>
        <p:nvSpPr>
          <p:cNvPr id="2" name="Text Placeholder 12">
            <a:extLst>
              <a:ext uri="{FF2B5EF4-FFF2-40B4-BE49-F238E27FC236}">
                <a16:creationId xmlns:a16="http://schemas.microsoft.com/office/drawing/2014/main" id="{3EB460F3-9BF5-4682-B7F8-2B1012A851F6}"/>
              </a:ext>
            </a:extLst>
          </p:cNvPr>
          <p:cNvSpPr txBox="1">
            <a:spLocks/>
          </p:cNvSpPr>
          <p:nvPr/>
        </p:nvSpPr>
        <p:spPr>
          <a:xfrm>
            <a:off x="1768450" y="155568"/>
            <a:ext cx="3447458" cy="648923"/>
          </a:xfrm>
          <a:prstGeom prst="rect">
            <a:avLst/>
          </a:prstGeom>
          <a:ln>
            <a:noFill/>
          </a:ln>
          <a:effectLst>
            <a:softEdge rad="63500"/>
          </a:effectLst>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520" dirty="0">
                <a:solidFill>
                  <a:srgbClr val="C00000"/>
                </a:solidFill>
                <a:effectLst/>
                <a:latin typeface="李旭科书法" pitchFamily="2" charset="-122"/>
                <a:ea typeface="李旭科书法" pitchFamily="2" charset="-122"/>
              </a:rPr>
              <a:t>党建专题党建专题</a:t>
            </a:r>
            <a:endParaRPr lang="en-GB" sz="2520" dirty="0">
              <a:solidFill>
                <a:srgbClr val="C00000"/>
              </a:solidFill>
              <a:effectLst/>
              <a:latin typeface="李旭科书法" pitchFamily="2" charset="-122"/>
              <a:ea typeface="李旭科书法" pitchFamily="2" charset="-122"/>
            </a:endParaRPr>
          </a:p>
        </p:txBody>
      </p:sp>
      <p:pic>
        <p:nvPicPr>
          <p:cNvPr id="3" name="Picture 4">
            <a:extLst>
              <a:ext uri="{FF2B5EF4-FFF2-40B4-BE49-F238E27FC236}">
                <a16:creationId xmlns:a16="http://schemas.microsoft.com/office/drawing/2014/main" id="{5AA108BE-9FCE-4178-8187-D86DA4A2B43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768356" y="1943943"/>
            <a:ext cx="4208618" cy="28173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18583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5941687" y="1735691"/>
            <a:ext cx="4868099" cy="46531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14" name="TextBox 13"/>
          <p:cNvSpPr txBox="1"/>
          <p:nvPr/>
        </p:nvSpPr>
        <p:spPr>
          <a:xfrm>
            <a:off x="5941687" y="2302156"/>
            <a:ext cx="4868099" cy="2494657"/>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512" dirty="0">
                <a:solidFill>
                  <a:schemeClr val="tx1"/>
                </a:solidFill>
              </a:rPr>
              <a:t>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a:t>
            </a:r>
          </a:p>
        </p:txBody>
      </p:sp>
      <p:sp>
        <p:nvSpPr>
          <p:cNvPr id="8" name="TextBox 7"/>
          <p:cNvSpPr txBox="1"/>
          <p:nvPr/>
        </p:nvSpPr>
        <p:spPr>
          <a:xfrm>
            <a:off x="7649966" y="1667107"/>
            <a:ext cx="1451539" cy="477182"/>
          </a:xfrm>
          <a:prstGeom prst="rect">
            <a:avLst/>
          </a:prstGeom>
          <a:noFill/>
        </p:spPr>
        <p:txBody>
          <a:bodyPr wrap="square" rtlCol="0">
            <a:spAutoFit/>
          </a:bodyPr>
          <a:lstStyle>
            <a:defPPr>
              <a:defRPr lang="zh-CN"/>
            </a:defPPr>
            <a:lvl1pPr algn="ctr">
              <a:lnSpc>
                <a:spcPct val="150000"/>
              </a:lnSpc>
              <a:defRPr sz="1500">
                <a:solidFill>
                  <a:schemeClr val="bg1"/>
                </a:solidFill>
                <a:latin typeface="微软雅黑" panose="020B0503020204020204" pitchFamily="34" charset="-122"/>
                <a:ea typeface="微软雅黑" panose="020B0503020204020204" pitchFamily="34" charset="-122"/>
              </a:defRPr>
            </a:lvl1pPr>
          </a:lstStyle>
          <a:p>
            <a:r>
              <a:rPr lang="zh-CN" altLang="en-US" sz="1890" dirty="0"/>
              <a:t>党建专题</a:t>
            </a:r>
          </a:p>
        </p:txBody>
      </p:sp>
      <p:sp>
        <p:nvSpPr>
          <p:cNvPr id="2" name="Text Placeholder 12">
            <a:extLst>
              <a:ext uri="{FF2B5EF4-FFF2-40B4-BE49-F238E27FC236}">
                <a16:creationId xmlns:a16="http://schemas.microsoft.com/office/drawing/2014/main" id="{BFBA9B13-5D92-4FD1-B564-2BF027101699}"/>
              </a:ext>
            </a:extLst>
          </p:cNvPr>
          <p:cNvSpPr txBox="1">
            <a:spLocks/>
          </p:cNvSpPr>
          <p:nvPr/>
        </p:nvSpPr>
        <p:spPr>
          <a:xfrm>
            <a:off x="1768450" y="155568"/>
            <a:ext cx="3447458" cy="648923"/>
          </a:xfrm>
          <a:prstGeom prst="rect">
            <a:avLst/>
          </a:prstGeom>
          <a:ln>
            <a:noFill/>
          </a:ln>
          <a:effectLst>
            <a:softEdge rad="63500"/>
          </a:effectLst>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520" dirty="0">
                <a:solidFill>
                  <a:srgbClr val="C00000"/>
                </a:solidFill>
                <a:effectLst/>
                <a:latin typeface="李旭科书法" pitchFamily="2" charset="-122"/>
                <a:ea typeface="李旭科书法" pitchFamily="2" charset="-122"/>
              </a:rPr>
              <a:t>党建专题党建专题</a:t>
            </a:r>
            <a:endParaRPr lang="en-GB" sz="2520" dirty="0">
              <a:solidFill>
                <a:srgbClr val="C00000"/>
              </a:solidFill>
              <a:effectLst/>
              <a:latin typeface="李旭科书法" pitchFamily="2" charset="-122"/>
              <a:ea typeface="李旭科书法" pitchFamily="2" charset="-122"/>
            </a:endParaRPr>
          </a:p>
        </p:txBody>
      </p:sp>
      <p:pic>
        <p:nvPicPr>
          <p:cNvPr id="3" name="Picture 2">
            <a:extLst>
              <a:ext uri="{FF2B5EF4-FFF2-40B4-BE49-F238E27FC236}">
                <a16:creationId xmlns:a16="http://schemas.microsoft.com/office/drawing/2014/main" id="{B54C32F0-D167-48F5-9F1B-C2771463FB7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1007716" y="2201004"/>
            <a:ext cx="3783373" cy="2524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0838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892145" y="1687092"/>
            <a:ext cx="4868099" cy="46531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14" name="TextBox 13"/>
          <p:cNvSpPr txBox="1"/>
          <p:nvPr/>
        </p:nvSpPr>
        <p:spPr>
          <a:xfrm>
            <a:off x="892145" y="2253557"/>
            <a:ext cx="4868099" cy="749308"/>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512" dirty="0">
                <a:solidFill>
                  <a:schemeClr val="tx1"/>
                </a:solidFill>
              </a:rPr>
              <a:t>党建专题党建专题党建专题党建专题党建专题党建专题党建专题党建专题党建专题党建专题</a:t>
            </a:r>
          </a:p>
        </p:txBody>
      </p:sp>
      <p:sp>
        <p:nvSpPr>
          <p:cNvPr id="8" name="TextBox 7"/>
          <p:cNvSpPr txBox="1"/>
          <p:nvPr/>
        </p:nvSpPr>
        <p:spPr>
          <a:xfrm>
            <a:off x="2600423" y="1618509"/>
            <a:ext cx="1451539" cy="477182"/>
          </a:xfrm>
          <a:prstGeom prst="rect">
            <a:avLst/>
          </a:prstGeom>
          <a:noFill/>
        </p:spPr>
        <p:txBody>
          <a:bodyPr wrap="square" rtlCol="0">
            <a:spAutoFit/>
          </a:bodyPr>
          <a:lstStyle>
            <a:defPPr>
              <a:defRPr lang="zh-CN"/>
            </a:defPPr>
            <a:lvl1pPr algn="ctr">
              <a:lnSpc>
                <a:spcPct val="150000"/>
              </a:lnSpc>
              <a:defRPr sz="1500">
                <a:solidFill>
                  <a:schemeClr val="bg1"/>
                </a:solidFill>
                <a:latin typeface="微软雅黑" panose="020B0503020204020204" pitchFamily="34" charset="-122"/>
                <a:ea typeface="微软雅黑" panose="020B0503020204020204" pitchFamily="34" charset="-122"/>
              </a:defRPr>
            </a:lvl1pPr>
          </a:lstStyle>
          <a:p>
            <a:r>
              <a:rPr lang="zh-CN" altLang="en-US" sz="1890" dirty="0"/>
              <a:t>党建专题</a:t>
            </a:r>
          </a:p>
        </p:txBody>
      </p:sp>
      <p:sp>
        <p:nvSpPr>
          <p:cNvPr id="9" name="TextBox 8"/>
          <p:cNvSpPr txBox="1"/>
          <p:nvPr/>
        </p:nvSpPr>
        <p:spPr>
          <a:xfrm>
            <a:off x="7624544" y="5014421"/>
            <a:ext cx="2358751" cy="359650"/>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lnSpc>
                <a:spcPts val="2268"/>
              </a:lnSpc>
            </a:pPr>
            <a:r>
              <a:rPr lang="zh-CN" altLang="en-US" sz="1512" dirty="0">
                <a:solidFill>
                  <a:schemeClr val="tx1"/>
                </a:solidFill>
              </a:rPr>
              <a:t>党建专题</a:t>
            </a:r>
          </a:p>
        </p:txBody>
      </p:sp>
      <p:sp>
        <p:nvSpPr>
          <p:cNvPr id="2" name="Text Placeholder 12">
            <a:extLst>
              <a:ext uri="{FF2B5EF4-FFF2-40B4-BE49-F238E27FC236}">
                <a16:creationId xmlns:a16="http://schemas.microsoft.com/office/drawing/2014/main" id="{26150A1F-0E5F-4CFC-BF66-082DA3F597D8}"/>
              </a:ext>
            </a:extLst>
          </p:cNvPr>
          <p:cNvSpPr txBox="1">
            <a:spLocks/>
          </p:cNvSpPr>
          <p:nvPr/>
        </p:nvSpPr>
        <p:spPr>
          <a:xfrm>
            <a:off x="1768450" y="155568"/>
            <a:ext cx="3447458" cy="648923"/>
          </a:xfrm>
          <a:prstGeom prst="rect">
            <a:avLst/>
          </a:prstGeom>
          <a:ln>
            <a:noFill/>
          </a:ln>
          <a:effectLst>
            <a:softEdge rad="63500"/>
          </a:effectLst>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520" dirty="0">
                <a:solidFill>
                  <a:srgbClr val="C00000"/>
                </a:solidFill>
                <a:effectLst/>
                <a:latin typeface="李旭科书法" pitchFamily="2" charset="-122"/>
                <a:ea typeface="李旭科书法" pitchFamily="2" charset="-122"/>
              </a:rPr>
              <a:t>党建专题党建专题</a:t>
            </a:r>
            <a:endParaRPr lang="en-GB" sz="2520" dirty="0">
              <a:solidFill>
                <a:srgbClr val="C00000"/>
              </a:solidFill>
              <a:effectLst/>
              <a:latin typeface="李旭科书法" pitchFamily="2" charset="-122"/>
              <a:ea typeface="李旭科书法" pitchFamily="2" charset="-122"/>
            </a:endParaRPr>
          </a:p>
        </p:txBody>
      </p:sp>
      <p:pic>
        <p:nvPicPr>
          <p:cNvPr id="3" name="Picture 2">
            <a:extLst>
              <a:ext uri="{FF2B5EF4-FFF2-40B4-BE49-F238E27FC236}">
                <a16:creationId xmlns:a16="http://schemas.microsoft.com/office/drawing/2014/main" id="{490C01E2-727A-49D4-9FAE-554AF03378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552332" y="2048837"/>
            <a:ext cx="4176464" cy="27843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4">
            <a:extLst>
              <a:ext uri="{FF2B5EF4-FFF2-40B4-BE49-F238E27FC236}">
                <a16:creationId xmlns:a16="http://schemas.microsoft.com/office/drawing/2014/main" id="{253BEFA0-BABD-4071-BD1D-2058C31957E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669138" y="3346493"/>
            <a:ext cx="2527339" cy="16851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6">
            <a:extLst>
              <a:ext uri="{FF2B5EF4-FFF2-40B4-BE49-F238E27FC236}">
                <a16:creationId xmlns:a16="http://schemas.microsoft.com/office/drawing/2014/main" id="{13B5349F-88DD-4E8C-9C0C-D71B3257E2D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3492179" y="3410514"/>
            <a:ext cx="2333058" cy="15570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12189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圆角矩形 9"/>
          <p:cNvSpPr/>
          <p:nvPr/>
        </p:nvSpPr>
        <p:spPr>
          <a:xfrm>
            <a:off x="814236" y="1589641"/>
            <a:ext cx="5399614" cy="46531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8" name="TextBox 7"/>
          <p:cNvSpPr txBox="1"/>
          <p:nvPr/>
        </p:nvSpPr>
        <p:spPr>
          <a:xfrm>
            <a:off x="1109931" y="1516385"/>
            <a:ext cx="4808223" cy="477182"/>
          </a:xfrm>
          <a:prstGeom prst="rect">
            <a:avLst/>
          </a:prstGeom>
          <a:noFill/>
        </p:spPr>
        <p:txBody>
          <a:bodyPr wrap="square" rtlCol="0">
            <a:spAutoFit/>
          </a:bodyPr>
          <a:lstStyle>
            <a:defPPr>
              <a:defRPr lang="zh-CN"/>
            </a:defPPr>
            <a:lvl1pPr algn="ctr">
              <a:lnSpc>
                <a:spcPct val="150000"/>
              </a:lnSpc>
              <a:defRPr sz="1500">
                <a:solidFill>
                  <a:schemeClr val="bg1"/>
                </a:solidFill>
                <a:latin typeface="微软雅黑" panose="020B0503020204020204" pitchFamily="34" charset="-122"/>
                <a:ea typeface="微软雅黑" panose="020B0503020204020204" pitchFamily="34" charset="-122"/>
              </a:defRPr>
            </a:lvl1pPr>
          </a:lstStyle>
          <a:p>
            <a:r>
              <a:rPr lang="zh-CN" altLang="en-US" sz="1890" dirty="0"/>
              <a:t>党建专题党建专题</a:t>
            </a:r>
          </a:p>
        </p:txBody>
      </p:sp>
      <p:sp>
        <p:nvSpPr>
          <p:cNvPr id="7" name="TextBox 6"/>
          <p:cNvSpPr txBox="1"/>
          <p:nvPr/>
        </p:nvSpPr>
        <p:spPr>
          <a:xfrm>
            <a:off x="814236" y="2219084"/>
            <a:ext cx="5399614" cy="749308"/>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216010" indent="-216010">
              <a:buFont typeface="Wingdings" panose="05000000000000000000" pitchFamily="2" charset="2"/>
              <a:buChar char="l"/>
            </a:pPr>
            <a:r>
              <a:rPr lang="zh-CN" altLang="en-US" sz="1512" dirty="0">
                <a:solidFill>
                  <a:schemeClr val="tx1"/>
                </a:solidFill>
              </a:rPr>
              <a:t>党建专题党建专题党建专题党建专题党建专题党建专题党建专题党建专题</a:t>
            </a:r>
          </a:p>
        </p:txBody>
      </p:sp>
      <p:sp>
        <p:nvSpPr>
          <p:cNvPr id="12" name="TextBox 11"/>
          <p:cNvSpPr txBox="1"/>
          <p:nvPr/>
        </p:nvSpPr>
        <p:spPr>
          <a:xfrm>
            <a:off x="6486014" y="4436743"/>
            <a:ext cx="4354617" cy="949555"/>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2268"/>
              </a:lnSpc>
            </a:pPr>
            <a:r>
              <a:rPr lang="zh-CN" altLang="en-US" sz="1512" dirty="0">
                <a:solidFill>
                  <a:schemeClr val="tx1"/>
                </a:solidFill>
              </a:rPr>
              <a:t>党建专题党建专题党建专题党建专题党建专题党建专题党建专题党建专题党建专题党建专题党建专题党建专题党建专题党建专题</a:t>
            </a:r>
          </a:p>
        </p:txBody>
      </p:sp>
      <p:sp>
        <p:nvSpPr>
          <p:cNvPr id="13" name="TextBox 12"/>
          <p:cNvSpPr txBox="1"/>
          <p:nvPr/>
        </p:nvSpPr>
        <p:spPr>
          <a:xfrm>
            <a:off x="814236" y="2993238"/>
            <a:ext cx="5399614" cy="400238"/>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216010" indent="-216010">
              <a:buFont typeface="Wingdings" panose="05000000000000000000" pitchFamily="2" charset="2"/>
              <a:buChar char="l"/>
            </a:pPr>
            <a:r>
              <a:rPr lang="zh-CN" altLang="en-US" sz="1512" dirty="0">
                <a:solidFill>
                  <a:schemeClr val="tx1"/>
                </a:solidFill>
              </a:rPr>
              <a:t>党建专题党建专题党建专题党建专题党建专题党建专题</a:t>
            </a:r>
          </a:p>
        </p:txBody>
      </p:sp>
      <p:sp>
        <p:nvSpPr>
          <p:cNvPr id="14" name="TextBox 13"/>
          <p:cNvSpPr txBox="1"/>
          <p:nvPr/>
        </p:nvSpPr>
        <p:spPr>
          <a:xfrm>
            <a:off x="814236" y="3417432"/>
            <a:ext cx="5399614" cy="749308"/>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216010" indent="-216010">
              <a:buFont typeface="Wingdings" panose="05000000000000000000" pitchFamily="2" charset="2"/>
              <a:buChar char="l"/>
            </a:pPr>
            <a:r>
              <a:rPr lang="zh-CN" altLang="en-US" sz="1512" dirty="0">
                <a:solidFill>
                  <a:schemeClr val="tx1"/>
                </a:solidFill>
              </a:rPr>
              <a:t>党建专题党建专题党建专题党建专题党建专题党建专题党建专题党建专题党建专题党建专题党建专题党建专题</a:t>
            </a:r>
          </a:p>
        </p:txBody>
      </p:sp>
      <p:sp>
        <p:nvSpPr>
          <p:cNvPr id="16" name="TextBox 15"/>
          <p:cNvSpPr txBox="1"/>
          <p:nvPr/>
        </p:nvSpPr>
        <p:spPr>
          <a:xfrm>
            <a:off x="814236" y="4190611"/>
            <a:ext cx="5399614" cy="749308"/>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216010" indent="-216010">
              <a:buFont typeface="Wingdings" panose="05000000000000000000" pitchFamily="2" charset="2"/>
              <a:buChar char="l"/>
            </a:pPr>
            <a:r>
              <a:rPr lang="zh-CN" altLang="en-US" sz="1512" dirty="0">
                <a:solidFill>
                  <a:schemeClr val="tx1"/>
                </a:solidFill>
              </a:rPr>
              <a:t>党建专题党建专题党建专题党建专题党建专题党建专题党建专题党建专题党建专题党建专题</a:t>
            </a:r>
          </a:p>
        </p:txBody>
      </p:sp>
      <p:sp>
        <p:nvSpPr>
          <p:cNvPr id="2" name="Text Placeholder 12">
            <a:extLst>
              <a:ext uri="{FF2B5EF4-FFF2-40B4-BE49-F238E27FC236}">
                <a16:creationId xmlns:a16="http://schemas.microsoft.com/office/drawing/2014/main" id="{37F5C1AE-F1EB-4A55-8146-0217EE45A821}"/>
              </a:ext>
            </a:extLst>
          </p:cNvPr>
          <p:cNvSpPr txBox="1">
            <a:spLocks/>
          </p:cNvSpPr>
          <p:nvPr/>
        </p:nvSpPr>
        <p:spPr>
          <a:xfrm>
            <a:off x="1768450" y="155568"/>
            <a:ext cx="3447458" cy="648923"/>
          </a:xfrm>
          <a:prstGeom prst="rect">
            <a:avLst/>
          </a:prstGeom>
          <a:ln>
            <a:noFill/>
          </a:ln>
          <a:effectLst>
            <a:softEdge rad="63500"/>
          </a:effectLst>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520" dirty="0">
                <a:solidFill>
                  <a:srgbClr val="C00000"/>
                </a:solidFill>
                <a:effectLst/>
                <a:latin typeface="李旭科书法" pitchFamily="2" charset="-122"/>
                <a:ea typeface="李旭科书法" pitchFamily="2" charset="-122"/>
              </a:rPr>
              <a:t>党建专题党建专题</a:t>
            </a:r>
            <a:endParaRPr lang="en-GB" sz="2520" dirty="0">
              <a:solidFill>
                <a:srgbClr val="C00000"/>
              </a:solidFill>
              <a:effectLst/>
              <a:latin typeface="李旭科书法" pitchFamily="2" charset="-122"/>
              <a:ea typeface="李旭科书法" pitchFamily="2" charset="-122"/>
            </a:endParaRPr>
          </a:p>
        </p:txBody>
      </p:sp>
      <p:pic>
        <p:nvPicPr>
          <p:cNvPr id="3" name="Picture 2">
            <a:extLst>
              <a:ext uri="{FF2B5EF4-FFF2-40B4-BE49-F238E27FC236}">
                <a16:creationId xmlns:a16="http://schemas.microsoft.com/office/drawing/2014/main" id="{82D18CFD-EA88-413B-9EED-4178A0B36E1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509545" y="1463764"/>
            <a:ext cx="4162794" cy="2775196"/>
          </a:xfrm>
          <a:prstGeom prst="rect">
            <a:avLst/>
          </a:prstGeom>
          <a:noFill/>
          <a:effectLst>
            <a:outerShdw blurRad="50800" dist="38100" dir="18900000" algn="b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339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6758177" y="1425567"/>
            <a:ext cx="3538126" cy="38945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12" name="圆角矩形 11"/>
          <p:cNvSpPr/>
          <p:nvPr/>
        </p:nvSpPr>
        <p:spPr>
          <a:xfrm>
            <a:off x="814236" y="1425567"/>
            <a:ext cx="5399614" cy="46531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8" name="TextBox 7"/>
          <p:cNvSpPr txBox="1"/>
          <p:nvPr/>
        </p:nvSpPr>
        <p:spPr>
          <a:xfrm>
            <a:off x="2697195" y="1364248"/>
            <a:ext cx="1633695" cy="477182"/>
          </a:xfrm>
          <a:prstGeom prst="rect">
            <a:avLst/>
          </a:prstGeom>
          <a:noFill/>
        </p:spPr>
        <p:txBody>
          <a:bodyPr wrap="square" rtlCol="0">
            <a:spAutoFit/>
          </a:bodyPr>
          <a:lstStyle>
            <a:defPPr>
              <a:defRPr lang="zh-CN"/>
            </a:defPPr>
            <a:lvl1pPr algn="ctr">
              <a:lnSpc>
                <a:spcPct val="150000"/>
              </a:lnSpc>
              <a:defRPr sz="1500">
                <a:solidFill>
                  <a:schemeClr val="bg1"/>
                </a:solidFill>
                <a:latin typeface="微软雅黑" panose="020B0503020204020204" pitchFamily="34" charset="-122"/>
                <a:ea typeface="微软雅黑" panose="020B0503020204020204" pitchFamily="34" charset="-122"/>
              </a:defRPr>
            </a:lvl1pPr>
          </a:lstStyle>
          <a:p>
            <a:r>
              <a:rPr lang="zh-CN" altLang="en-US" sz="1890" dirty="0"/>
              <a:t>党建专题</a:t>
            </a:r>
          </a:p>
        </p:txBody>
      </p:sp>
      <p:sp>
        <p:nvSpPr>
          <p:cNvPr id="7" name="TextBox 6"/>
          <p:cNvSpPr txBox="1"/>
          <p:nvPr/>
        </p:nvSpPr>
        <p:spPr>
          <a:xfrm>
            <a:off x="1699619" y="1916807"/>
            <a:ext cx="3628848" cy="400238"/>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512" dirty="0">
                <a:solidFill>
                  <a:schemeClr val="accent2"/>
                </a:solidFill>
              </a:rPr>
              <a:t>党建专题</a:t>
            </a:r>
          </a:p>
        </p:txBody>
      </p:sp>
      <p:sp>
        <p:nvSpPr>
          <p:cNvPr id="9" name="TextBox 8"/>
          <p:cNvSpPr txBox="1"/>
          <p:nvPr/>
        </p:nvSpPr>
        <p:spPr>
          <a:xfrm>
            <a:off x="2913831" y="5203013"/>
            <a:ext cx="1488004" cy="400238"/>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r>
              <a:rPr lang="zh-CN" altLang="en-US" sz="1512" dirty="0">
                <a:solidFill>
                  <a:schemeClr val="accent2"/>
                </a:solidFill>
              </a:rPr>
              <a:t>党建专题</a:t>
            </a:r>
          </a:p>
        </p:txBody>
      </p:sp>
      <p:sp>
        <p:nvSpPr>
          <p:cNvPr id="14" name="TextBox 13"/>
          <p:cNvSpPr txBox="1"/>
          <p:nvPr/>
        </p:nvSpPr>
        <p:spPr>
          <a:xfrm>
            <a:off x="1699619" y="2342643"/>
            <a:ext cx="1814424" cy="400238"/>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216010" indent="-216010">
              <a:buFont typeface="Wingdings" panose="05000000000000000000" pitchFamily="2" charset="2"/>
              <a:buChar char="l"/>
            </a:pPr>
            <a:r>
              <a:rPr lang="zh-CN" altLang="en-US" sz="1512" dirty="0">
                <a:solidFill>
                  <a:schemeClr val="accent2"/>
                </a:solidFill>
              </a:rPr>
              <a:t>党建专题</a:t>
            </a:r>
          </a:p>
        </p:txBody>
      </p:sp>
      <p:sp>
        <p:nvSpPr>
          <p:cNvPr id="15" name="TextBox 14"/>
          <p:cNvSpPr txBox="1"/>
          <p:nvPr/>
        </p:nvSpPr>
        <p:spPr>
          <a:xfrm>
            <a:off x="1699619" y="2779681"/>
            <a:ext cx="1814424" cy="400238"/>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216010" indent="-216010">
              <a:buFont typeface="Wingdings" panose="05000000000000000000" pitchFamily="2" charset="2"/>
              <a:buChar char="l"/>
            </a:pPr>
            <a:r>
              <a:rPr lang="zh-CN" altLang="en-US" sz="1512" dirty="0">
                <a:solidFill>
                  <a:schemeClr val="accent2"/>
                </a:solidFill>
              </a:rPr>
              <a:t>党建专题</a:t>
            </a:r>
          </a:p>
        </p:txBody>
      </p:sp>
      <p:sp>
        <p:nvSpPr>
          <p:cNvPr id="2" name="矩形 1"/>
          <p:cNvSpPr/>
          <p:nvPr/>
        </p:nvSpPr>
        <p:spPr>
          <a:xfrm>
            <a:off x="814236" y="5154364"/>
            <a:ext cx="5383402" cy="486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18" name="TextBox 17"/>
          <p:cNvSpPr txBox="1"/>
          <p:nvPr/>
        </p:nvSpPr>
        <p:spPr>
          <a:xfrm>
            <a:off x="6848898" y="5311775"/>
            <a:ext cx="3356684" cy="400238"/>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r>
              <a:rPr lang="zh-CN" altLang="en-US" sz="1512" dirty="0">
                <a:solidFill>
                  <a:schemeClr val="accent2"/>
                </a:solidFill>
              </a:rPr>
              <a:t>党建专题党建专题</a:t>
            </a:r>
          </a:p>
        </p:txBody>
      </p:sp>
      <p:sp>
        <p:nvSpPr>
          <p:cNvPr id="3" name="Text Placeholder 12">
            <a:extLst>
              <a:ext uri="{FF2B5EF4-FFF2-40B4-BE49-F238E27FC236}">
                <a16:creationId xmlns:a16="http://schemas.microsoft.com/office/drawing/2014/main" id="{C65C8498-1116-463C-987E-A848441A4405}"/>
              </a:ext>
            </a:extLst>
          </p:cNvPr>
          <p:cNvSpPr txBox="1">
            <a:spLocks/>
          </p:cNvSpPr>
          <p:nvPr/>
        </p:nvSpPr>
        <p:spPr>
          <a:xfrm>
            <a:off x="1768450" y="155568"/>
            <a:ext cx="3447458" cy="648923"/>
          </a:xfrm>
          <a:prstGeom prst="rect">
            <a:avLst/>
          </a:prstGeom>
          <a:ln>
            <a:noFill/>
          </a:ln>
          <a:effectLst>
            <a:softEdge rad="63500"/>
          </a:effectLst>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520" dirty="0">
                <a:solidFill>
                  <a:srgbClr val="C00000"/>
                </a:solidFill>
                <a:effectLst/>
                <a:latin typeface="李旭科书法" pitchFamily="2" charset="-122"/>
                <a:ea typeface="李旭科书法" pitchFamily="2" charset="-122"/>
              </a:rPr>
              <a:t>党建专题党建专题</a:t>
            </a:r>
            <a:endParaRPr lang="en-GB" sz="2520" dirty="0">
              <a:solidFill>
                <a:srgbClr val="C00000"/>
              </a:solidFill>
              <a:effectLst/>
              <a:latin typeface="李旭科书法" pitchFamily="2" charset="-122"/>
              <a:ea typeface="李旭科书法" pitchFamily="2" charset="-122"/>
            </a:endParaRPr>
          </a:p>
        </p:txBody>
      </p:sp>
      <p:pic>
        <p:nvPicPr>
          <p:cNvPr id="4" name="Picture 2">
            <a:extLst>
              <a:ext uri="{FF2B5EF4-FFF2-40B4-BE49-F238E27FC236}">
                <a16:creationId xmlns:a16="http://schemas.microsoft.com/office/drawing/2014/main" id="{58E56375-3ED8-4A21-80F5-4A2698EBEA7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949381" y="3457660"/>
            <a:ext cx="2408087" cy="1605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a:extLst>
              <a:ext uri="{FF2B5EF4-FFF2-40B4-BE49-F238E27FC236}">
                <a16:creationId xmlns:a16="http://schemas.microsoft.com/office/drawing/2014/main" id="{8CAF9350-EACB-41C9-8E09-5487D3A6618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3629632" y="3444219"/>
            <a:ext cx="2435054" cy="16233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a:extLst>
              <a:ext uri="{FF2B5EF4-FFF2-40B4-BE49-F238E27FC236}">
                <a16:creationId xmlns:a16="http://schemas.microsoft.com/office/drawing/2014/main" id="{3B0E5F8C-ED0C-4879-A76E-A914B48A3A6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7216907" y="1504441"/>
            <a:ext cx="2706570" cy="179494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a:extLst>
              <a:ext uri="{FF2B5EF4-FFF2-40B4-BE49-F238E27FC236}">
                <a16:creationId xmlns:a16="http://schemas.microsoft.com/office/drawing/2014/main" id="{E86E398E-3752-4339-9797-0838BDF352E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7232480" y="3384103"/>
            <a:ext cx="2664908" cy="1783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5364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1063400" y="1471185"/>
            <a:ext cx="9505067" cy="46531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8" name="TextBox 7"/>
          <p:cNvSpPr txBox="1"/>
          <p:nvPr/>
        </p:nvSpPr>
        <p:spPr>
          <a:xfrm>
            <a:off x="5135523" y="1384917"/>
            <a:ext cx="1360818" cy="477182"/>
          </a:xfrm>
          <a:prstGeom prst="rect">
            <a:avLst/>
          </a:prstGeom>
          <a:noFill/>
        </p:spPr>
        <p:txBody>
          <a:bodyPr wrap="square" rtlCol="0">
            <a:spAutoFit/>
          </a:bodyPr>
          <a:lstStyle>
            <a:defPPr>
              <a:defRPr lang="zh-CN"/>
            </a:defPPr>
            <a:lvl1pPr algn="ctr">
              <a:lnSpc>
                <a:spcPct val="150000"/>
              </a:lnSpc>
              <a:defRPr sz="1500">
                <a:solidFill>
                  <a:schemeClr val="bg1"/>
                </a:solidFill>
                <a:latin typeface="微软雅黑" panose="020B0503020204020204" pitchFamily="34" charset="-122"/>
                <a:ea typeface="微软雅黑" panose="020B0503020204020204" pitchFamily="34" charset="-122"/>
              </a:defRPr>
            </a:lvl1pPr>
          </a:lstStyle>
          <a:p>
            <a:r>
              <a:rPr lang="zh-CN" altLang="en-US" sz="1890" dirty="0"/>
              <a:t>党建专题</a:t>
            </a:r>
          </a:p>
        </p:txBody>
      </p:sp>
      <p:sp>
        <p:nvSpPr>
          <p:cNvPr id="7" name="TextBox 6"/>
          <p:cNvSpPr txBox="1"/>
          <p:nvPr/>
        </p:nvSpPr>
        <p:spPr>
          <a:xfrm>
            <a:off x="498415" y="4727162"/>
            <a:ext cx="3628848" cy="400238"/>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r>
              <a:rPr lang="zh-CN" altLang="en-US" sz="1512" dirty="0">
                <a:solidFill>
                  <a:schemeClr val="tx1"/>
                </a:solidFill>
              </a:rPr>
              <a:t>党建专题党建专题</a:t>
            </a:r>
          </a:p>
        </p:txBody>
      </p:sp>
      <p:sp>
        <p:nvSpPr>
          <p:cNvPr id="11" name="TextBox 10"/>
          <p:cNvSpPr txBox="1"/>
          <p:nvPr/>
        </p:nvSpPr>
        <p:spPr>
          <a:xfrm>
            <a:off x="4106606" y="5151356"/>
            <a:ext cx="3106427" cy="400238"/>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r>
              <a:rPr lang="zh-CN" altLang="en-US" sz="1512" dirty="0">
                <a:solidFill>
                  <a:schemeClr val="tx1"/>
                </a:solidFill>
              </a:rPr>
              <a:t>党建专题党建专题</a:t>
            </a:r>
          </a:p>
        </p:txBody>
      </p:sp>
      <p:sp>
        <p:nvSpPr>
          <p:cNvPr id="13" name="TextBox 12"/>
          <p:cNvSpPr txBox="1"/>
          <p:nvPr/>
        </p:nvSpPr>
        <p:spPr>
          <a:xfrm>
            <a:off x="7393226" y="4515065"/>
            <a:ext cx="3436655" cy="400238"/>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r>
              <a:rPr lang="zh-CN" altLang="en-US" sz="1512" dirty="0">
                <a:solidFill>
                  <a:schemeClr val="tx1"/>
                </a:solidFill>
              </a:rPr>
              <a:t>党建专题党建专题</a:t>
            </a:r>
          </a:p>
        </p:txBody>
      </p:sp>
      <p:sp>
        <p:nvSpPr>
          <p:cNvPr id="2" name="Text Placeholder 12">
            <a:extLst>
              <a:ext uri="{FF2B5EF4-FFF2-40B4-BE49-F238E27FC236}">
                <a16:creationId xmlns:a16="http://schemas.microsoft.com/office/drawing/2014/main" id="{2BDC94AE-AA68-433C-8C12-82FCB9C732FE}"/>
              </a:ext>
            </a:extLst>
          </p:cNvPr>
          <p:cNvSpPr txBox="1">
            <a:spLocks/>
          </p:cNvSpPr>
          <p:nvPr/>
        </p:nvSpPr>
        <p:spPr>
          <a:xfrm>
            <a:off x="1768450" y="155568"/>
            <a:ext cx="3447458" cy="648923"/>
          </a:xfrm>
          <a:prstGeom prst="rect">
            <a:avLst/>
          </a:prstGeom>
          <a:ln>
            <a:noFill/>
          </a:ln>
          <a:effectLst>
            <a:softEdge rad="63500"/>
          </a:effectLst>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520" dirty="0">
                <a:solidFill>
                  <a:srgbClr val="C00000"/>
                </a:solidFill>
                <a:effectLst/>
                <a:latin typeface="李旭科书法" pitchFamily="2" charset="-122"/>
                <a:ea typeface="李旭科书法" pitchFamily="2" charset="-122"/>
              </a:rPr>
              <a:t>党建专题党建专题</a:t>
            </a:r>
            <a:endParaRPr lang="en-GB" sz="2520" dirty="0">
              <a:solidFill>
                <a:srgbClr val="C00000"/>
              </a:solidFill>
              <a:effectLst/>
              <a:latin typeface="李旭科书法" pitchFamily="2" charset="-122"/>
              <a:ea typeface="李旭科书法" pitchFamily="2" charset="-122"/>
            </a:endParaRPr>
          </a:p>
        </p:txBody>
      </p:sp>
      <p:pic>
        <p:nvPicPr>
          <p:cNvPr id="3" name="Picture 2">
            <a:extLst>
              <a:ext uri="{FF2B5EF4-FFF2-40B4-BE49-F238E27FC236}">
                <a16:creationId xmlns:a16="http://schemas.microsoft.com/office/drawing/2014/main" id="{DE1E9CE5-BDB5-45AB-8B3F-E15585F1316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14664" y="2448477"/>
            <a:ext cx="3099882" cy="20665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8DDD5A5F-19A8-4F38-AD04-B5C84983EBD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290659" y="2603192"/>
            <a:ext cx="3050546" cy="2042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68965CC1-CB11-4E27-99CE-17160B140D6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7704460" y="2565246"/>
            <a:ext cx="2592288" cy="17353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35823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3560" y="-231076"/>
            <a:ext cx="3886923" cy="3330809"/>
          </a:xfrm>
          <a:prstGeom prst="rect">
            <a:avLst/>
          </a:prstGeom>
        </p:spPr>
      </p:pic>
      <p:grpSp>
        <p:nvGrpSpPr>
          <p:cNvPr id="3" name="组合 2"/>
          <p:cNvGrpSpPr/>
          <p:nvPr/>
        </p:nvGrpSpPr>
        <p:grpSpPr>
          <a:xfrm>
            <a:off x="3459401" y="2605039"/>
            <a:ext cx="4659594" cy="946655"/>
            <a:chOff x="4055739" y="2198599"/>
            <a:chExt cx="3698453" cy="751387"/>
          </a:xfrm>
        </p:grpSpPr>
        <p:sp>
          <p:nvSpPr>
            <p:cNvPr id="9" name="圆角矩形 8"/>
            <p:cNvSpPr/>
            <p:nvPr/>
          </p:nvSpPr>
          <p:spPr>
            <a:xfrm>
              <a:off x="4055739" y="2198599"/>
              <a:ext cx="3698453" cy="751387"/>
            </a:xfrm>
            <a:prstGeom prst="roundRect">
              <a:avLst/>
            </a:prstGeom>
            <a:solidFill>
              <a:srgbClr val="AE0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2053">
                <a:defRPr/>
              </a:pPr>
              <a:endParaRPr lang="zh-CN" altLang="en-US">
                <a:solidFill>
                  <a:prstClr val="white"/>
                </a:solidFill>
                <a:latin typeface="Calibri"/>
                <a:ea typeface="宋体" panose="02010600030101010101" pitchFamily="2" charset="-122"/>
              </a:endParaRPr>
            </a:p>
          </p:txBody>
        </p:sp>
        <p:sp>
          <p:nvSpPr>
            <p:cNvPr id="9223" name="TextBox 17"/>
            <p:cNvSpPr txBox="1">
              <a:spLocks noChangeArrowheads="1"/>
            </p:cNvSpPr>
            <p:nvPr/>
          </p:nvSpPr>
          <p:spPr bwMode="auto">
            <a:xfrm>
              <a:off x="4716833" y="2248859"/>
              <a:ext cx="2376264" cy="684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380" tIns="43190" rIns="86380" bIns="431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ctr" eaLnBrk="1" hangingPunct="1"/>
              <a:r>
                <a:rPr lang="zh-CN" altLang="en-US" sz="5040" b="1" dirty="0">
                  <a:solidFill>
                    <a:srgbClr val="FB9E00">
                      <a:lumMod val="40000"/>
                      <a:lumOff val="60000"/>
                    </a:srgbClr>
                  </a:solidFill>
                  <a:latin typeface="微软雅黑" pitchFamily="34" charset="-122"/>
                  <a:ea typeface="微软雅黑" pitchFamily="34" charset="-122"/>
                </a:rPr>
                <a:t>第</a:t>
              </a:r>
              <a:r>
                <a:rPr lang="zh-CN" altLang="en-US" sz="5040" b="1" dirty="0">
                  <a:solidFill>
                    <a:schemeClr val="accent3">
                      <a:lumMod val="40000"/>
                      <a:lumOff val="60000"/>
                    </a:schemeClr>
                  </a:solidFill>
                  <a:latin typeface="微软雅黑" pitchFamily="34" charset="-122"/>
                  <a:ea typeface="微软雅黑" pitchFamily="34" charset="-122"/>
                </a:rPr>
                <a:t>二</a:t>
              </a:r>
              <a:r>
                <a:rPr lang="zh-CN" altLang="en-US" sz="5040" b="1" dirty="0">
                  <a:solidFill>
                    <a:srgbClr val="FB9E00">
                      <a:lumMod val="40000"/>
                      <a:lumOff val="60000"/>
                    </a:srgbClr>
                  </a:solidFill>
                  <a:latin typeface="微软雅黑" pitchFamily="34" charset="-122"/>
                  <a:ea typeface="微软雅黑" pitchFamily="34" charset="-122"/>
                </a:rPr>
                <a:t>部分</a:t>
              </a:r>
            </a:p>
          </p:txBody>
        </p:sp>
      </p:grpSp>
      <p:sp>
        <p:nvSpPr>
          <p:cNvPr id="15" name="TextBox 17"/>
          <p:cNvSpPr txBox="1">
            <a:spLocks noChangeArrowheads="1"/>
          </p:cNvSpPr>
          <p:nvPr/>
        </p:nvSpPr>
        <p:spPr bwMode="auto">
          <a:xfrm>
            <a:off x="1929718" y="3784414"/>
            <a:ext cx="7718958" cy="707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380" tIns="43190" rIns="86380" bIns="431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ctr" eaLnBrk="1" hangingPunct="1"/>
            <a:r>
              <a:rPr lang="zh-CN" altLang="en-US" sz="4032" b="1" dirty="0">
                <a:solidFill>
                  <a:srgbClr val="AE0E16"/>
                </a:solidFill>
                <a:latin typeface="微软雅黑" pitchFamily="34" charset="-122"/>
                <a:ea typeface="微软雅黑" pitchFamily="34" charset="-122"/>
              </a:rPr>
              <a:t>党建专题党建专题</a:t>
            </a:r>
          </a:p>
        </p:txBody>
      </p:sp>
    </p:spTree>
    <p:extLst>
      <p:ext uri="{BB962C8B-B14F-4D97-AF65-F5344CB8AC3E}">
        <p14:creationId xmlns:p14="http://schemas.microsoft.com/office/powerpoint/2010/main" val="31225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圆角矩形 10"/>
          <p:cNvSpPr/>
          <p:nvPr/>
        </p:nvSpPr>
        <p:spPr>
          <a:xfrm>
            <a:off x="700515" y="1914830"/>
            <a:ext cx="3698912" cy="46531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8" name="TextBox 7"/>
          <p:cNvSpPr txBox="1"/>
          <p:nvPr/>
        </p:nvSpPr>
        <p:spPr>
          <a:xfrm>
            <a:off x="1217784" y="1874074"/>
            <a:ext cx="2630915" cy="477182"/>
          </a:xfrm>
          <a:prstGeom prst="rect">
            <a:avLst/>
          </a:prstGeom>
          <a:noFill/>
        </p:spPr>
        <p:txBody>
          <a:bodyPr wrap="square" rtlCol="0">
            <a:spAutoFit/>
          </a:bodyPr>
          <a:lstStyle>
            <a:defPPr>
              <a:defRPr lang="zh-CN"/>
            </a:defPPr>
            <a:lvl1pPr algn="ctr">
              <a:lnSpc>
                <a:spcPct val="150000"/>
              </a:lnSpc>
              <a:defRPr sz="1500">
                <a:solidFill>
                  <a:schemeClr val="bg1"/>
                </a:solidFill>
                <a:latin typeface="微软雅黑" panose="020B0503020204020204" pitchFamily="34" charset="-122"/>
                <a:ea typeface="微软雅黑" panose="020B0503020204020204" pitchFamily="34" charset="-122"/>
              </a:defRPr>
            </a:lvl1pPr>
          </a:lstStyle>
          <a:p>
            <a:r>
              <a:rPr lang="zh-CN" altLang="en-US" sz="1890" dirty="0"/>
              <a:t>党建专题党建专题</a:t>
            </a:r>
          </a:p>
        </p:txBody>
      </p:sp>
      <p:sp>
        <p:nvSpPr>
          <p:cNvPr id="7" name="TextBox 6"/>
          <p:cNvSpPr txBox="1"/>
          <p:nvPr/>
        </p:nvSpPr>
        <p:spPr>
          <a:xfrm>
            <a:off x="700515" y="2629913"/>
            <a:ext cx="3698912" cy="1796517"/>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512" dirty="0">
                <a:solidFill>
                  <a:schemeClr val="tx1"/>
                </a:solidFill>
              </a:rPr>
              <a:t>党建专题党建专题党建专题党建专题党建专题党建专题党建专题党建专题党建专题党建专题党建专题党建专题党建专题党建专题党建专题党建专题党建专题党建专题党建专题党建专题</a:t>
            </a:r>
          </a:p>
        </p:txBody>
      </p:sp>
      <p:sp>
        <p:nvSpPr>
          <p:cNvPr id="2" name="Text Placeholder 12">
            <a:extLst>
              <a:ext uri="{FF2B5EF4-FFF2-40B4-BE49-F238E27FC236}">
                <a16:creationId xmlns:a16="http://schemas.microsoft.com/office/drawing/2014/main" id="{935F077D-C111-40EA-BF8B-BFB969224F46}"/>
              </a:ext>
            </a:extLst>
          </p:cNvPr>
          <p:cNvSpPr txBox="1">
            <a:spLocks/>
          </p:cNvSpPr>
          <p:nvPr/>
        </p:nvSpPr>
        <p:spPr>
          <a:xfrm>
            <a:off x="1768450" y="155568"/>
            <a:ext cx="3447458" cy="648923"/>
          </a:xfrm>
          <a:prstGeom prst="rect">
            <a:avLst/>
          </a:prstGeom>
          <a:ln>
            <a:noFill/>
          </a:ln>
          <a:effectLst>
            <a:softEdge rad="63500"/>
          </a:effectLst>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520" dirty="0">
                <a:solidFill>
                  <a:srgbClr val="C00000"/>
                </a:solidFill>
                <a:effectLst/>
                <a:latin typeface="李旭科书法" pitchFamily="2" charset="-122"/>
                <a:ea typeface="李旭科书法" pitchFamily="2" charset="-122"/>
              </a:rPr>
              <a:t>党建专题党建专题</a:t>
            </a:r>
            <a:endParaRPr lang="en-GB" sz="2520" dirty="0">
              <a:solidFill>
                <a:srgbClr val="C00000"/>
              </a:solidFill>
              <a:effectLst/>
              <a:latin typeface="李旭科书法" pitchFamily="2" charset="-122"/>
              <a:ea typeface="李旭科书法" pitchFamily="2" charset="-122"/>
            </a:endParaRPr>
          </a:p>
        </p:txBody>
      </p:sp>
      <p:pic>
        <p:nvPicPr>
          <p:cNvPr id="3" name="Picture 2">
            <a:extLst>
              <a:ext uri="{FF2B5EF4-FFF2-40B4-BE49-F238E27FC236}">
                <a16:creationId xmlns:a16="http://schemas.microsoft.com/office/drawing/2014/main" id="{6C7AC325-6F3A-49F7-8485-BDC83633DB7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5420879" y="1789150"/>
            <a:ext cx="2096064" cy="1397375"/>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a16="http://schemas.microsoft.com/office/drawing/2014/main" id="{65D54AD9-E182-4552-93BF-7E965DDDCD9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7776468" y="1723872"/>
            <a:ext cx="2272398" cy="1516215"/>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a:extLst>
              <a:ext uri="{FF2B5EF4-FFF2-40B4-BE49-F238E27FC236}">
                <a16:creationId xmlns:a16="http://schemas.microsoft.com/office/drawing/2014/main" id="{EDC1B25A-AB71-4E96-B04B-C934CB36486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5521937" y="3339858"/>
            <a:ext cx="2000157" cy="1333438"/>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a:extLst>
              <a:ext uri="{FF2B5EF4-FFF2-40B4-BE49-F238E27FC236}">
                <a16:creationId xmlns:a16="http://schemas.microsoft.com/office/drawing/2014/main" id="{F5EBBA19-23BE-47BE-A0AC-28CD658421D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7994988" y="3339857"/>
            <a:ext cx="1972999" cy="1315333"/>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93210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圆角矩形 10"/>
          <p:cNvSpPr/>
          <p:nvPr/>
        </p:nvSpPr>
        <p:spPr>
          <a:xfrm>
            <a:off x="1045125" y="2017871"/>
            <a:ext cx="4878287" cy="46531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8" name="TextBox 7"/>
          <p:cNvSpPr txBox="1"/>
          <p:nvPr/>
        </p:nvSpPr>
        <p:spPr>
          <a:xfrm>
            <a:off x="1527814" y="1968082"/>
            <a:ext cx="3912909" cy="477182"/>
          </a:xfrm>
          <a:prstGeom prst="rect">
            <a:avLst/>
          </a:prstGeom>
          <a:noFill/>
        </p:spPr>
        <p:txBody>
          <a:bodyPr wrap="square" rtlCol="0">
            <a:spAutoFit/>
          </a:bodyPr>
          <a:lstStyle>
            <a:defPPr>
              <a:defRPr lang="zh-CN"/>
            </a:defPPr>
            <a:lvl1pPr algn="ctr">
              <a:lnSpc>
                <a:spcPct val="150000"/>
              </a:lnSpc>
              <a:defRPr sz="1500">
                <a:solidFill>
                  <a:schemeClr val="bg1"/>
                </a:solidFill>
                <a:latin typeface="微软雅黑" panose="020B0503020204020204" pitchFamily="34" charset="-122"/>
                <a:ea typeface="微软雅黑" panose="020B0503020204020204" pitchFamily="34" charset="-122"/>
              </a:defRPr>
            </a:lvl1pPr>
          </a:lstStyle>
          <a:p>
            <a:r>
              <a:rPr lang="zh-CN" altLang="en-US" sz="1890" dirty="0"/>
              <a:t>党建专题党建专题</a:t>
            </a:r>
          </a:p>
        </p:txBody>
      </p:sp>
      <p:sp>
        <p:nvSpPr>
          <p:cNvPr id="7" name="TextBox 6"/>
          <p:cNvSpPr txBox="1"/>
          <p:nvPr/>
        </p:nvSpPr>
        <p:spPr>
          <a:xfrm>
            <a:off x="1080157" y="2788840"/>
            <a:ext cx="4808224" cy="1098378"/>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512" dirty="0">
                <a:solidFill>
                  <a:schemeClr val="tx1"/>
                </a:solidFill>
              </a:rPr>
              <a:t>党建专题党建专题党建专题党建专题党建专题党建专题党建专题党建专题党建专题党建专题党建专题党建专题党建专题党建专题</a:t>
            </a:r>
          </a:p>
        </p:txBody>
      </p:sp>
      <p:sp>
        <p:nvSpPr>
          <p:cNvPr id="13" name="TextBox 12"/>
          <p:cNvSpPr txBox="1"/>
          <p:nvPr/>
        </p:nvSpPr>
        <p:spPr>
          <a:xfrm>
            <a:off x="6730627" y="5439272"/>
            <a:ext cx="3523295" cy="400238"/>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r>
              <a:rPr lang="zh-CN" altLang="en-US" sz="1512" dirty="0">
                <a:solidFill>
                  <a:schemeClr val="tx1"/>
                </a:solidFill>
              </a:rPr>
              <a:t>党建专题党建专题</a:t>
            </a:r>
          </a:p>
        </p:txBody>
      </p:sp>
      <p:sp>
        <p:nvSpPr>
          <p:cNvPr id="2" name="Text Placeholder 12">
            <a:extLst>
              <a:ext uri="{FF2B5EF4-FFF2-40B4-BE49-F238E27FC236}">
                <a16:creationId xmlns:a16="http://schemas.microsoft.com/office/drawing/2014/main" id="{A5782118-D33C-4AE1-A1D4-F0AB6280BC7F}"/>
              </a:ext>
            </a:extLst>
          </p:cNvPr>
          <p:cNvSpPr txBox="1">
            <a:spLocks/>
          </p:cNvSpPr>
          <p:nvPr/>
        </p:nvSpPr>
        <p:spPr>
          <a:xfrm>
            <a:off x="1768450" y="155568"/>
            <a:ext cx="3447458" cy="648923"/>
          </a:xfrm>
          <a:prstGeom prst="rect">
            <a:avLst/>
          </a:prstGeom>
          <a:ln>
            <a:noFill/>
          </a:ln>
          <a:effectLst>
            <a:softEdge rad="63500"/>
          </a:effectLst>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520" dirty="0">
                <a:solidFill>
                  <a:srgbClr val="C00000"/>
                </a:solidFill>
                <a:effectLst/>
                <a:latin typeface="李旭科书法" pitchFamily="2" charset="-122"/>
                <a:ea typeface="李旭科书法" pitchFamily="2" charset="-122"/>
              </a:rPr>
              <a:t>党建专题党建专题</a:t>
            </a:r>
            <a:endParaRPr lang="en-GB" sz="2520" dirty="0">
              <a:solidFill>
                <a:srgbClr val="C00000"/>
              </a:solidFill>
              <a:effectLst/>
              <a:latin typeface="李旭科书法" pitchFamily="2" charset="-122"/>
              <a:ea typeface="李旭科书法" pitchFamily="2" charset="-122"/>
            </a:endParaRPr>
          </a:p>
        </p:txBody>
      </p:sp>
      <p:pic>
        <p:nvPicPr>
          <p:cNvPr id="3" name="Picture 2">
            <a:extLst>
              <a:ext uri="{FF2B5EF4-FFF2-40B4-BE49-F238E27FC236}">
                <a16:creationId xmlns:a16="http://schemas.microsoft.com/office/drawing/2014/main" id="{8B33B43D-C862-43B8-B2B0-AFC3963F65F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406101" y="1768096"/>
            <a:ext cx="4415975" cy="29439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95835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344653" y="1461133"/>
            <a:ext cx="4898944" cy="359650"/>
          </a:xfrm>
          <a:prstGeom prst="rect">
            <a:avLst/>
          </a:prstGeom>
          <a:solidFill>
            <a:schemeClr val="accent2"/>
          </a:solidFill>
        </p:spPr>
        <p:txBody>
          <a:bodyPr wrap="square" rtlCol="0">
            <a:spAutoFit/>
          </a:bodyPr>
          <a:lstStyle/>
          <a:p>
            <a:pPr algn="just">
              <a:lnSpc>
                <a:spcPts val="2268"/>
              </a:lnSpc>
            </a:pPr>
            <a:r>
              <a:rPr lang="zh-CN" altLang="en-US" sz="1512" dirty="0">
                <a:solidFill>
                  <a:schemeClr val="bg1"/>
                </a:solidFill>
                <a:latin typeface="微软雅黑" panose="020B0503020204020204" pitchFamily="34" charset="-122"/>
                <a:ea typeface="微软雅黑" panose="020B0503020204020204" pitchFamily="34" charset="-122"/>
              </a:rPr>
              <a:t>党建专题党建专题党建专题党建专题</a:t>
            </a:r>
          </a:p>
        </p:txBody>
      </p:sp>
      <p:sp>
        <p:nvSpPr>
          <p:cNvPr id="5" name="TextBox 4"/>
          <p:cNvSpPr txBox="1"/>
          <p:nvPr/>
        </p:nvSpPr>
        <p:spPr>
          <a:xfrm>
            <a:off x="2092759" y="5145233"/>
            <a:ext cx="3288080" cy="325025"/>
          </a:xfrm>
          <a:prstGeom prst="rect">
            <a:avLst/>
          </a:prstGeom>
          <a:noFill/>
        </p:spPr>
        <p:txBody>
          <a:bodyPr wrap="none" rtlCol="0">
            <a:spAutoFit/>
          </a:bodyPr>
          <a:lstStyle/>
          <a:p>
            <a:r>
              <a:rPr lang="zh-CN" altLang="en-US" sz="1512" dirty="0">
                <a:latin typeface="微软雅黑" panose="020B0503020204020204" pitchFamily="34" charset="-122"/>
                <a:ea typeface="微软雅黑" panose="020B0503020204020204" pitchFamily="34" charset="-122"/>
              </a:rPr>
              <a:t>党建专题党建专题党建专题党建专题</a:t>
            </a:r>
          </a:p>
        </p:txBody>
      </p:sp>
      <p:sp>
        <p:nvSpPr>
          <p:cNvPr id="10" name="TextBox 9"/>
          <p:cNvSpPr txBox="1"/>
          <p:nvPr/>
        </p:nvSpPr>
        <p:spPr>
          <a:xfrm>
            <a:off x="6848900" y="5180702"/>
            <a:ext cx="2976080" cy="325025"/>
          </a:xfrm>
          <a:prstGeom prst="rect">
            <a:avLst/>
          </a:prstGeom>
          <a:noFill/>
        </p:spPr>
        <p:txBody>
          <a:bodyPr wrap="square" rtlCol="0">
            <a:spAutoFit/>
          </a:bodyPr>
          <a:lstStyle/>
          <a:p>
            <a:pPr algn="ctr"/>
            <a:r>
              <a:rPr lang="zh-CN" altLang="en-US" sz="1512" dirty="0">
                <a:latin typeface="微软雅黑" panose="020B0503020204020204" pitchFamily="34" charset="-122"/>
                <a:ea typeface="微软雅黑" panose="020B0503020204020204" pitchFamily="34" charset="-122"/>
              </a:rPr>
              <a:t>党建专题党建专题</a:t>
            </a:r>
          </a:p>
        </p:txBody>
      </p:sp>
      <p:sp>
        <p:nvSpPr>
          <p:cNvPr id="2" name="Text Placeholder 12">
            <a:extLst>
              <a:ext uri="{FF2B5EF4-FFF2-40B4-BE49-F238E27FC236}">
                <a16:creationId xmlns:a16="http://schemas.microsoft.com/office/drawing/2014/main" id="{8A76EB88-67C1-40DA-9D22-CD940D22A584}"/>
              </a:ext>
            </a:extLst>
          </p:cNvPr>
          <p:cNvSpPr txBox="1">
            <a:spLocks/>
          </p:cNvSpPr>
          <p:nvPr/>
        </p:nvSpPr>
        <p:spPr>
          <a:xfrm>
            <a:off x="1768450" y="155568"/>
            <a:ext cx="3447458" cy="648923"/>
          </a:xfrm>
          <a:prstGeom prst="rect">
            <a:avLst/>
          </a:prstGeom>
          <a:ln>
            <a:noFill/>
          </a:ln>
          <a:effectLst>
            <a:softEdge rad="63500"/>
          </a:effectLst>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520" dirty="0">
                <a:solidFill>
                  <a:srgbClr val="C00000"/>
                </a:solidFill>
                <a:effectLst/>
                <a:latin typeface="李旭科书法" pitchFamily="2" charset="-122"/>
                <a:ea typeface="李旭科书法" pitchFamily="2" charset="-122"/>
              </a:rPr>
              <a:t>党建专题党建专题</a:t>
            </a:r>
            <a:endParaRPr lang="en-GB" sz="2520" dirty="0">
              <a:solidFill>
                <a:srgbClr val="C00000"/>
              </a:solidFill>
              <a:effectLst/>
              <a:latin typeface="李旭科书法" pitchFamily="2" charset="-122"/>
              <a:ea typeface="李旭科书法" pitchFamily="2" charset="-122"/>
            </a:endParaRPr>
          </a:p>
        </p:txBody>
      </p:sp>
      <p:pic>
        <p:nvPicPr>
          <p:cNvPr id="3" name="Picture 2">
            <a:extLst>
              <a:ext uri="{FF2B5EF4-FFF2-40B4-BE49-F238E27FC236}">
                <a16:creationId xmlns:a16="http://schemas.microsoft.com/office/drawing/2014/main" id="{BB0F0FBC-F5A8-46AC-9BC9-5219B08FBBD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848900" y="2183448"/>
            <a:ext cx="2976080" cy="21268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a:extLst>
              <a:ext uri="{FF2B5EF4-FFF2-40B4-BE49-F238E27FC236}">
                <a16:creationId xmlns:a16="http://schemas.microsoft.com/office/drawing/2014/main" id="{01BAFAFE-3D7E-462E-B519-541FA3C71BE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1625777" y="2159967"/>
            <a:ext cx="4336696" cy="2903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412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3560" y="-231076"/>
            <a:ext cx="3886923" cy="3330809"/>
          </a:xfrm>
          <a:prstGeom prst="rect">
            <a:avLst/>
          </a:prstGeom>
        </p:spPr>
      </p:pic>
      <p:grpSp>
        <p:nvGrpSpPr>
          <p:cNvPr id="3" name="组合 2"/>
          <p:cNvGrpSpPr/>
          <p:nvPr/>
        </p:nvGrpSpPr>
        <p:grpSpPr>
          <a:xfrm>
            <a:off x="3459401" y="2605039"/>
            <a:ext cx="4659594" cy="946655"/>
            <a:chOff x="4055739" y="2198599"/>
            <a:chExt cx="3698453" cy="751387"/>
          </a:xfrm>
        </p:grpSpPr>
        <p:sp>
          <p:nvSpPr>
            <p:cNvPr id="9" name="圆角矩形 8"/>
            <p:cNvSpPr/>
            <p:nvPr/>
          </p:nvSpPr>
          <p:spPr>
            <a:xfrm>
              <a:off x="4055739" y="2198599"/>
              <a:ext cx="3698453" cy="751387"/>
            </a:xfrm>
            <a:prstGeom prst="roundRect">
              <a:avLst/>
            </a:prstGeom>
            <a:solidFill>
              <a:srgbClr val="AE0E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2053">
                <a:defRPr/>
              </a:pPr>
              <a:endParaRPr lang="zh-CN" altLang="en-US">
                <a:solidFill>
                  <a:prstClr val="white"/>
                </a:solidFill>
                <a:latin typeface="Calibri"/>
                <a:ea typeface="宋体" panose="02010600030101010101" pitchFamily="2" charset="-122"/>
              </a:endParaRPr>
            </a:p>
          </p:txBody>
        </p:sp>
        <p:sp>
          <p:nvSpPr>
            <p:cNvPr id="9223" name="TextBox 17"/>
            <p:cNvSpPr txBox="1">
              <a:spLocks noChangeArrowheads="1"/>
            </p:cNvSpPr>
            <p:nvPr/>
          </p:nvSpPr>
          <p:spPr bwMode="auto">
            <a:xfrm>
              <a:off x="4716833" y="2248859"/>
              <a:ext cx="2376264" cy="684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380" tIns="43190" rIns="86380" bIns="431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ctr" eaLnBrk="1" hangingPunct="1"/>
              <a:r>
                <a:rPr lang="zh-CN" altLang="en-US" sz="5040" b="1" dirty="0">
                  <a:solidFill>
                    <a:srgbClr val="FB9E00">
                      <a:lumMod val="40000"/>
                      <a:lumOff val="60000"/>
                    </a:srgbClr>
                  </a:solidFill>
                  <a:latin typeface="微软雅黑" pitchFamily="34" charset="-122"/>
                  <a:ea typeface="微软雅黑" pitchFamily="34" charset="-122"/>
                </a:rPr>
                <a:t>第</a:t>
              </a:r>
              <a:r>
                <a:rPr lang="zh-CN" altLang="en-US" sz="5040" b="1" dirty="0">
                  <a:solidFill>
                    <a:schemeClr val="accent3">
                      <a:lumMod val="40000"/>
                      <a:lumOff val="60000"/>
                    </a:schemeClr>
                  </a:solidFill>
                  <a:latin typeface="微软雅黑" pitchFamily="34" charset="-122"/>
                  <a:ea typeface="微软雅黑" pitchFamily="34" charset="-122"/>
                </a:rPr>
                <a:t>三</a:t>
              </a:r>
              <a:r>
                <a:rPr lang="zh-CN" altLang="en-US" sz="5040" b="1" dirty="0">
                  <a:solidFill>
                    <a:srgbClr val="FB9E00">
                      <a:lumMod val="40000"/>
                      <a:lumOff val="60000"/>
                    </a:srgbClr>
                  </a:solidFill>
                  <a:latin typeface="微软雅黑" pitchFamily="34" charset="-122"/>
                  <a:ea typeface="微软雅黑" pitchFamily="34" charset="-122"/>
                </a:rPr>
                <a:t>部分</a:t>
              </a:r>
            </a:p>
          </p:txBody>
        </p:sp>
      </p:grpSp>
      <p:sp>
        <p:nvSpPr>
          <p:cNvPr id="15" name="TextBox 17"/>
          <p:cNvSpPr txBox="1">
            <a:spLocks noChangeArrowheads="1"/>
          </p:cNvSpPr>
          <p:nvPr/>
        </p:nvSpPr>
        <p:spPr bwMode="auto">
          <a:xfrm>
            <a:off x="1314906" y="3875136"/>
            <a:ext cx="8890677" cy="707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380" tIns="43190" rIns="86380" bIns="431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ctr" eaLnBrk="1" hangingPunct="1"/>
            <a:r>
              <a:rPr lang="zh-CN" altLang="en-US" sz="4032" b="1" dirty="0">
                <a:solidFill>
                  <a:srgbClr val="AE0E16"/>
                </a:solidFill>
                <a:latin typeface="微软雅黑" pitchFamily="34" charset="-122"/>
                <a:ea typeface="微软雅黑" pitchFamily="34" charset="-122"/>
              </a:rPr>
              <a:t>党建专题党建专题党建专题党建专题</a:t>
            </a:r>
          </a:p>
        </p:txBody>
      </p:sp>
    </p:spTree>
    <p:extLst>
      <p:ext uri="{BB962C8B-B14F-4D97-AF65-F5344CB8AC3E}">
        <p14:creationId xmlns:p14="http://schemas.microsoft.com/office/powerpoint/2010/main" val="2180346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1224184" y="1733859"/>
            <a:ext cx="4787565" cy="46531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8" name="TextBox 7"/>
          <p:cNvSpPr txBox="1"/>
          <p:nvPr/>
        </p:nvSpPr>
        <p:spPr>
          <a:xfrm>
            <a:off x="1475689" y="1646613"/>
            <a:ext cx="4417270" cy="477182"/>
          </a:xfrm>
          <a:prstGeom prst="rect">
            <a:avLst/>
          </a:prstGeom>
          <a:noFill/>
        </p:spPr>
        <p:txBody>
          <a:bodyPr wrap="square" rtlCol="0">
            <a:spAutoFit/>
          </a:bodyPr>
          <a:lstStyle>
            <a:defPPr>
              <a:defRPr lang="zh-CN"/>
            </a:defPPr>
            <a:lvl1pPr algn="ctr">
              <a:lnSpc>
                <a:spcPct val="150000"/>
              </a:lnSpc>
              <a:defRPr sz="1500">
                <a:solidFill>
                  <a:schemeClr val="bg1"/>
                </a:solidFill>
                <a:latin typeface="微软雅黑" panose="020B0503020204020204" pitchFamily="34" charset="-122"/>
                <a:ea typeface="微软雅黑" panose="020B0503020204020204" pitchFamily="34" charset="-122"/>
              </a:defRPr>
            </a:lvl1pPr>
          </a:lstStyle>
          <a:p>
            <a:r>
              <a:rPr lang="zh-CN" altLang="en-US" sz="1890" dirty="0"/>
              <a:t>党建专题党建专题</a:t>
            </a:r>
          </a:p>
        </p:txBody>
      </p:sp>
      <p:sp>
        <p:nvSpPr>
          <p:cNvPr id="10" name="TextBox 9"/>
          <p:cNvSpPr txBox="1"/>
          <p:nvPr/>
        </p:nvSpPr>
        <p:spPr>
          <a:xfrm>
            <a:off x="1224186" y="2320912"/>
            <a:ext cx="4424681" cy="400238"/>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l"/>
            <a:r>
              <a:rPr lang="zh-CN" altLang="en-US" sz="1512" b="1" dirty="0">
                <a:solidFill>
                  <a:schemeClr val="accent2"/>
                </a:solidFill>
              </a:rPr>
              <a:t>党建专题党建专题党建专题党建专题</a:t>
            </a:r>
          </a:p>
        </p:txBody>
      </p:sp>
      <p:sp>
        <p:nvSpPr>
          <p:cNvPr id="14" name="TextBox 13"/>
          <p:cNvSpPr txBox="1"/>
          <p:nvPr/>
        </p:nvSpPr>
        <p:spPr>
          <a:xfrm>
            <a:off x="1224185" y="2771444"/>
            <a:ext cx="4787565" cy="2145587"/>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512" dirty="0">
                <a:solidFill>
                  <a:schemeClr val="tx1"/>
                </a:solidFill>
              </a:rPr>
              <a:t>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a:t>
            </a:r>
          </a:p>
        </p:txBody>
      </p:sp>
      <p:sp>
        <p:nvSpPr>
          <p:cNvPr id="2" name="Text Placeholder 12">
            <a:extLst>
              <a:ext uri="{FF2B5EF4-FFF2-40B4-BE49-F238E27FC236}">
                <a16:creationId xmlns:a16="http://schemas.microsoft.com/office/drawing/2014/main" id="{C2308A50-8A92-40C1-A102-19AFF5CF1FE2}"/>
              </a:ext>
            </a:extLst>
          </p:cNvPr>
          <p:cNvSpPr txBox="1">
            <a:spLocks/>
          </p:cNvSpPr>
          <p:nvPr/>
        </p:nvSpPr>
        <p:spPr>
          <a:xfrm>
            <a:off x="1768450" y="155568"/>
            <a:ext cx="3447458" cy="648923"/>
          </a:xfrm>
          <a:prstGeom prst="rect">
            <a:avLst/>
          </a:prstGeom>
          <a:ln>
            <a:noFill/>
          </a:ln>
          <a:effectLst>
            <a:softEdge rad="63500"/>
          </a:effectLst>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520" dirty="0">
                <a:solidFill>
                  <a:srgbClr val="C00000"/>
                </a:solidFill>
                <a:effectLst/>
                <a:latin typeface="李旭科书法" pitchFamily="2" charset="-122"/>
                <a:ea typeface="李旭科书法" pitchFamily="2" charset="-122"/>
              </a:rPr>
              <a:t>党建专题党建专题</a:t>
            </a:r>
            <a:endParaRPr lang="en-GB" sz="2520" dirty="0">
              <a:solidFill>
                <a:srgbClr val="C00000"/>
              </a:solidFill>
              <a:effectLst/>
              <a:latin typeface="李旭科书法" pitchFamily="2" charset="-122"/>
              <a:ea typeface="李旭科书法" pitchFamily="2" charset="-122"/>
            </a:endParaRPr>
          </a:p>
        </p:txBody>
      </p:sp>
      <p:pic>
        <p:nvPicPr>
          <p:cNvPr id="3" name="Picture 2">
            <a:extLst>
              <a:ext uri="{FF2B5EF4-FFF2-40B4-BE49-F238E27FC236}">
                <a16:creationId xmlns:a16="http://schemas.microsoft.com/office/drawing/2014/main" id="{B97D42DF-BFA1-4D68-8BA2-FD5646B779D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840364" y="1079847"/>
            <a:ext cx="2963232" cy="19484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D5F86CFF-3059-4220-9302-4B4DB92063E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6788226" y="3206037"/>
            <a:ext cx="3096344" cy="20642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33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圆角矩形 10"/>
          <p:cNvSpPr/>
          <p:nvPr/>
        </p:nvSpPr>
        <p:spPr>
          <a:xfrm>
            <a:off x="1176840" y="1783196"/>
            <a:ext cx="4787565" cy="46531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8" name="TextBox 7"/>
          <p:cNvSpPr txBox="1"/>
          <p:nvPr/>
        </p:nvSpPr>
        <p:spPr>
          <a:xfrm>
            <a:off x="1939623" y="1731548"/>
            <a:ext cx="3356684" cy="477182"/>
          </a:xfrm>
          <a:prstGeom prst="rect">
            <a:avLst/>
          </a:prstGeom>
          <a:noFill/>
        </p:spPr>
        <p:txBody>
          <a:bodyPr wrap="square" rtlCol="0">
            <a:spAutoFit/>
          </a:bodyPr>
          <a:lstStyle>
            <a:defPPr>
              <a:defRPr lang="zh-CN"/>
            </a:defPPr>
            <a:lvl1pPr algn="ctr">
              <a:lnSpc>
                <a:spcPct val="150000"/>
              </a:lnSpc>
              <a:defRPr sz="1500">
                <a:solidFill>
                  <a:schemeClr val="bg1"/>
                </a:solidFill>
                <a:latin typeface="微软雅黑" panose="020B0503020204020204" pitchFamily="34" charset="-122"/>
                <a:ea typeface="微软雅黑" panose="020B0503020204020204" pitchFamily="34" charset="-122"/>
              </a:defRPr>
            </a:lvl1pPr>
          </a:lstStyle>
          <a:p>
            <a:r>
              <a:rPr lang="zh-CN" altLang="en-US" sz="1890" dirty="0"/>
              <a:t>党建专题党建专题</a:t>
            </a:r>
          </a:p>
        </p:txBody>
      </p:sp>
      <p:sp>
        <p:nvSpPr>
          <p:cNvPr id="10" name="TextBox 9"/>
          <p:cNvSpPr txBox="1"/>
          <p:nvPr/>
        </p:nvSpPr>
        <p:spPr>
          <a:xfrm>
            <a:off x="1141101" y="2472933"/>
            <a:ext cx="4823304" cy="1796517"/>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512" dirty="0">
                <a:solidFill>
                  <a:schemeClr val="tx1"/>
                </a:solidFill>
              </a:rPr>
              <a:t>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a:t>
            </a:r>
          </a:p>
        </p:txBody>
      </p:sp>
      <p:sp>
        <p:nvSpPr>
          <p:cNvPr id="2" name="Text Placeholder 12">
            <a:extLst>
              <a:ext uri="{FF2B5EF4-FFF2-40B4-BE49-F238E27FC236}">
                <a16:creationId xmlns:a16="http://schemas.microsoft.com/office/drawing/2014/main" id="{AC2921EE-62C5-4B52-9DDB-812C081671D9}"/>
              </a:ext>
            </a:extLst>
          </p:cNvPr>
          <p:cNvSpPr txBox="1">
            <a:spLocks/>
          </p:cNvSpPr>
          <p:nvPr/>
        </p:nvSpPr>
        <p:spPr>
          <a:xfrm>
            <a:off x="1768450" y="155568"/>
            <a:ext cx="3447458" cy="648923"/>
          </a:xfrm>
          <a:prstGeom prst="rect">
            <a:avLst/>
          </a:prstGeom>
          <a:ln>
            <a:noFill/>
          </a:ln>
          <a:effectLst>
            <a:softEdge rad="63500"/>
          </a:effectLst>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520" dirty="0">
                <a:solidFill>
                  <a:srgbClr val="C00000"/>
                </a:solidFill>
                <a:effectLst/>
                <a:latin typeface="李旭科书法" pitchFamily="2" charset="-122"/>
                <a:ea typeface="李旭科书法" pitchFamily="2" charset="-122"/>
              </a:rPr>
              <a:t>党建专题党建专题</a:t>
            </a:r>
            <a:endParaRPr lang="en-GB" sz="2520" dirty="0">
              <a:solidFill>
                <a:srgbClr val="C00000"/>
              </a:solidFill>
              <a:effectLst/>
              <a:latin typeface="李旭科书法" pitchFamily="2" charset="-122"/>
              <a:ea typeface="李旭科书法" pitchFamily="2" charset="-122"/>
            </a:endParaRPr>
          </a:p>
        </p:txBody>
      </p:sp>
      <p:pic>
        <p:nvPicPr>
          <p:cNvPr id="3" name="Picture 2">
            <a:extLst>
              <a:ext uri="{FF2B5EF4-FFF2-40B4-BE49-F238E27FC236}">
                <a16:creationId xmlns:a16="http://schemas.microsoft.com/office/drawing/2014/main" id="{36FF8563-310B-4E9B-B7D0-CE96CAEA820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336308" y="2015951"/>
            <a:ext cx="4318420" cy="28820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385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对角圆角矩形 8"/>
          <p:cNvSpPr/>
          <p:nvPr/>
        </p:nvSpPr>
        <p:spPr>
          <a:xfrm>
            <a:off x="1215203" y="1718171"/>
            <a:ext cx="9282830" cy="3810290"/>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4" name="对角圆角矩形 3"/>
          <p:cNvSpPr/>
          <p:nvPr/>
        </p:nvSpPr>
        <p:spPr>
          <a:xfrm>
            <a:off x="1104196" y="1627449"/>
            <a:ext cx="9282830" cy="3799832"/>
          </a:xfrm>
          <a:prstGeom prst="round2Diag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8" name="TextBox 7"/>
          <p:cNvSpPr txBox="1"/>
          <p:nvPr/>
        </p:nvSpPr>
        <p:spPr>
          <a:xfrm>
            <a:off x="4943753" y="1595471"/>
            <a:ext cx="1451539" cy="733791"/>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r>
              <a:rPr lang="zh-CN" altLang="en-US" sz="3150" b="1" dirty="0">
                <a:solidFill>
                  <a:schemeClr val="bg1"/>
                </a:solidFill>
              </a:rPr>
              <a:t>总  结</a:t>
            </a:r>
          </a:p>
        </p:txBody>
      </p:sp>
      <p:sp>
        <p:nvSpPr>
          <p:cNvPr id="10" name="TextBox 9"/>
          <p:cNvSpPr txBox="1"/>
          <p:nvPr/>
        </p:nvSpPr>
        <p:spPr>
          <a:xfrm>
            <a:off x="1314906" y="2353220"/>
            <a:ext cx="8709234" cy="2843727"/>
          </a:xfrm>
          <a:prstGeom prst="rect">
            <a:avLst/>
          </a:prstGeom>
          <a:noFill/>
        </p:spPr>
        <p:txBody>
          <a:bodyPr wrap="square" rtlCol="0">
            <a:spAutoFit/>
          </a:bodyPr>
          <a:lstStyle>
            <a:defPPr>
              <a:defRPr lang="zh-CN"/>
            </a:defPPr>
            <a:lvl1pPr algn="just">
              <a:lnSpc>
                <a:spcPct val="150000"/>
              </a:lnSpc>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512" dirty="0">
                <a:solidFill>
                  <a:schemeClr val="bg1"/>
                </a:solidFill>
              </a:rPr>
              <a:t>党建专题党建专题党建专题党建专题党建专题党建专题党建专题党建专题党建专题党建专题党建专题党建专题党建专题党建专题党建专题党建专题</a:t>
            </a:r>
            <a:endParaRPr lang="en-US" altLang="zh-CN" sz="1512" dirty="0">
              <a:solidFill>
                <a:schemeClr val="bg1"/>
              </a:solidFill>
            </a:endParaRPr>
          </a:p>
          <a:p>
            <a:r>
              <a:rPr lang="zh-CN" altLang="en-US" sz="1512" dirty="0">
                <a:solidFill>
                  <a:schemeClr val="bg1"/>
                </a:solidFill>
              </a:rPr>
              <a:t>党建专题党建专题党建专题党建专题党建专题党建专题党建专题党建专题党建专题党建专题党建专题党建专题党建专题党建专题党建专题党建专题党建专题党建专题党建专题党建专题党建专题</a:t>
            </a:r>
            <a:endParaRPr lang="en-US" altLang="zh-CN" sz="1512" dirty="0">
              <a:solidFill>
                <a:schemeClr val="bg1"/>
              </a:solidFill>
            </a:endParaRPr>
          </a:p>
          <a:p>
            <a:r>
              <a:rPr lang="zh-CN" altLang="en-US" sz="1512" dirty="0">
                <a:solidFill>
                  <a:schemeClr val="bg1"/>
                </a:solidFill>
              </a:rPr>
              <a:t>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党建专题</a:t>
            </a:r>
          </a:p>
        </p:txBody>
      </p:sp>
      <p:sp>
        <p:nvSpPr>
          <p:cNvPr id="5" name="矩形 4"/>
          <p:cNvSpPr/>
          <p:nvPr/>
        </p:nvSpPr>
        <p:spPr>
          <a:xfrm>
            <a:off x="1405627" y="2031945"/>
            <a:ext cx="3628848" cy="453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11" name="矩形 10"/>
          <p:cNvSpPr/>
          <p:nvPr/>
        </p:nvSpPr>
        <p:spPr>
          <a:xfrm>
            <a:off x="6304571" y="2031945"/>
            <a:ext cx="3628848" cy="453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57"/>
          </a:p>
        </p:txBody>
      </p:sp>
      <p:sp>
        <p:nvSpPr>
          <p:cNvPr id="2" name="Text Placeholder 12">
            <a:extLst>
              <a:ext uri="{FF2B5EF4-FFF2-40B4-BE49-F238E27FC236}">
                <a16:creationId xmlns:a16="http://schemas.microsoft.com/office/drawing/2014/main" id="{32ECB2A7-82E8-451E-85CE-0D8E3C87D41A}"/>
              </a:ext>
            </a:extLst>
          </p:cNvPr>
          <p:cNvSpPr txBox="1">
            <a:spLocks/>
          </p:cNvSpPr>
          <p:nvPr/>
        </p:nvSpPr>
        <p:spPr>
          <a:xfrm>
            <a:off x="1768450" y="155568"/>
            <a:ext cx="3447458" cy="648923"/>
          </a:xfrm>
          <a:prstGeom prst="rect">
            <a:avLst/>
          </a:prstGeom>
          <a:ln>
            <a:noFill/>
          </a:ln>
          <a:effectLst>
            <a:softEdge rad="63500"/>
          </a:effectLst>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520" dirty="0">
                <a:solidFill>
                  <a:srgbClr val="C00000"/>
                </a:solidFill>
                <a:effectLst/>
                <a:latin typeface="李旭科书法" pitchFamily="2" charset="-122"/>
                <a:ea typeface="李旭科书法" pitchFamily="2" charset="-122"/>
              </a:rPr>
              <a:t>党建专题党建专题</a:t>
            </a:r>
            <a:endParaRPr lang="en-GB" sz="2520" dirty="0">
              <a:solidFill>
                <a:srgbClr val="C00000"/>
              </a:solidFill>
              <a:effectLst/>
              <a:latin typeface="李旭科书法" pitchFamily="2" charset="-122"/>
              <a:ea typeface="李旭科书法" pitchFamily="2" charset="-122"/>
            </a:endParaRPr>
          </a:p>
        </p:txBody>
      </p:sp>
    </p:spTree>
    <p:extLst>
      <p:ext uri="{BB962C8B-B14F-4D97-AF65-F5344CB8AC3E}">
        <p14:creationId xmlns:p14="http://schemas.microsoft.com/office/powerpoint/2010/main" val="3305366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2"/>
          <p:cNvSpPr txBox="1">
            <a:spLocks/>
          </p:cNvSpPr>
          <p:nvPr/>
        </p:nvSpPr>
        <p:spPr>
          <a:xfrm>
            <a:off x="1909992" y="2437628"/>
            <a:ext cx="7700504" cy="1269730"/>
          </a:xfrm>
          <a:prstGeom prst="rect">
            <a:avLst/>
          </a:prstGeom>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6929" dirty="0">
                <a:solidFill>
                  <a:srgbClr val="AE0E16"/>
                </a:solidFill>
                <a:latin typeface="李旭科书法" pitchFamily="2" charset="-122"/>
                <a:ea typeface="李旭科书法" pitchFamily="2" charset="-122"/>
              </a:rPr>
              <a:t>谢谢观赏</a:t>
            </a:r>
            <a:endParaRPr lang="en-GB" sz="6929" dirty="0">
              <a:solidFill>
                <a:srgbClr val="AE0E16"/>
              </a:solidFill>
              <a:latin typeface="李旭科书法" pitchFamily="2" charset="-122"/>
              <a:ea typeface="李旭科书法" pitchFamily="2" charset="-122"/>
            </a:endParaRPr>
          </a:p>
        </p:txBody>
      </p:sp>
      <p:sp>
        <p:nvSpPr>
          <p:cNvPr id="9" name="Text Placeholder 12"/>
          <p:cNvSpPr txBox="1">
            <a:spLocks/>
          </p:cNvSpPr>
          <p:nvPr/>
        </p:nvSpPr>
        <p:spPr>
          <a:xfrm>
            <a:off x="1949954" y="3815300"/>
            <a:ext cx="7620580" cy="1008963"/>
          </a:xfrm>
          <a:prstGeom prst="rect">
            <a:avLst/>
          </a:prstGeom>
        </p:spPr>
        <p:txBody>
          <a:bodyPr vert="horz" lIns="0" tIns="57602" rIns="0" bIns="57602" rtlCol="0" anchor="ctr">
            <a:noAutofit/>
          </a:bodyPr>
          <a:lstStyle>
            <a:defPPr>
              <a:defRPr lang="zh-CN"/>
            </a:defPPr>
            <a:lvl1pPr marL="0" indent="0" algn="ctr" defTabSz="914400" rtl="0" eaLnBrk="1" latinLnBrk="0" hangingPunct="1">
              <a:buNone/>
              <a:defRPr sz="3000" b="0" kern="1200" baseline="0">
                <a:solidFill>
                  <a:schemeClr val="accent1"/>
                </a:solidFill>
                <a:latin typeface="U.S. 101" pitchFamily="2" charset="0"/>
                <a:ea typeface="Roboto" pitchFamily="2" charset="0"/>
                <a:cs typeface="+mn-cs"/>
              </a:defRPr>
            </a:lvl1pPr>
            <a:lvl2pPr marL="342900" indent="0" algn="l" defTabSz="914400" rtl="0" eaLnBrk="1" latinLnBrk="0" hangingPunct="1">
              <a:buNone/>
              <a:defRPr sz="1800" kern="1200">
                <a:solidFill>
                  <a:schemeClr val="tx1"/>
                </a:solidFill>
                <a:latin typeface="+mn-lt"/>
                <a:ea typeface="+mn-ea"/>
                <a:cs typeface="+mn-cs"/>
              </a:defRPr>
            </a:lvl2pPr>
            <a:lvl3pPr marL="685800" indent="0" algn="l" defTabSz="914400" rtl="0" eaLnBrk="1" latinLnBrk="0" hangingPunct="1">
              <a:buNone/>
              <a:defRPr sz="1800" kern="1200">
                <a:solidFill>
                  <a:schemeClr val="tx1"/>
                </a:solidFill>
                <a:latin typeface="+mn-lt"/>
                <a:ea typeface="+mn-ea"/>
                <a:cs typeface="+mn-cs"/>
              </a:defRPr>
            </a:lvl3pPr>
            <a:lvl4pPr marL="1028700" indent="0" algn="l" defTabSz="914400" rtl="0" eaLnBrk="1" latinLnBrk="0" hangingPunct="1">
              <a:buNone/>
              <a:defRPr sz="1800" kern="1200">
                <a:solidFill>
                  <a:schemeClr val="tx1"/>
                </a:solidFill>
                <a:latin typeface="+mn-lt"/>
                <a:ea typeface="+mn-ea"/>
                <a:cs typeface="+mn-cs"/>
              </a:defRPr>
            </a:lvl4pPr>
            <a:lvl5pPr marL="1371600" indent="0" algn="l" defTabSz="914400" rtl="0" eaLnBrk="1" latinLnBrk="0" hangingPunct="1">
              <a:buNone/>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520" dirty="0">
                <a:solidFill>
                  <a:srgbClr val="AE0E16"/>
                </a:solidFill>
                <a:latin typeface="微软雅黑" panose="020B0503020204020204" pitchFamily="34" charset="-122"/>
                <a:ea typeface="微软雅黑" panose="020B0503020204020204" pitchFamily="34" charset="-122"/>
              </a:rPr>
              <a:t>哈尔滨工程大学</a:t>
            </a:r>
            <a:endParaRPr lang="en-GB" altLang="zh-CN" sz="2520" dirty="0">
              <a:solidFill>
                <a:srgbClr val="AE0E16"/>
              </a:solidFill>
              <a:latin typeface="微软雅黑" panose="020B0503020204020204" pitchFamily="34" charset="-122"/>
              <a:ea typeface="微软雅黑" panose="020B0503020204020204" pitchFamily="34" charset="-122"/>
            </a:endParaRPr>
          </a:p>
          <a:p>
            <a:r>
              <a:rPr lang="zh-CN" altLang="en-US" sz="2520" dirty="0">
                <a:solidFill>
                  <a:srgbClr val="AE0E16"/>
                </a:solidFill>
                <a:latin typeface="微软雅黑" panose="020B0503020204020204" pitchFamily="34" charset="-122"/>
                <a:ea typeface="微软雅黑" panose="020B0503020204020204" pitchFamily="34" charset="-122"/>
              </a:rPr>
              <a:t>党建专题</a:t>
            </a:r>
            <a:endParaRPr lang="en-US" altLang="zh-CN" sz="2520" dirty="0">
              <a:solidFill>
                <a:srgbClr val="AE0E16"/>
              </a:solidFill>
              <a:latin typeface="微软雅黑" panose="020B0503020204020204" pitchFamily="34" charset="-122"/>
              <a:ea typeface="微软雅黑" panose="020B0503020204020204" pitchFamily="34" charset="-122"/>
            </a:endParaRPr>
          </a:p>
        </p:txBody>
      </p:sp>
      <p:pic>
        <p:nvPicPr>
          <p:cNvPr id="11" name="图片 10">
            <a:extLst>
              <a:ext uri="{FF2B5EF4-FFF2-40B4-BE49-F238E27FC236}">
                <a16:creationId xmlns:a16="http://schemas.microsoft.com/office/drawing/2014/main" id="{13BA65D7-F723-4137-BAA6-F85EE56F7F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03983"/>
            <a:ext cx="2577778" cy="4076190"/>
          </a:xfrm>
          <a:prstGeom prst="rect">
            <a:avLst/>
          </a:prstGeom>
        </p:spPr>
      </p:pic>
      <p:pic>
        <p:nvPicPr>
          <p:cNvPr id="13" name="图片 12">
            <a:extLst>
              <a:ext uri="{FF2B5EF4-FFF2-40B4-BE49-F238E27FC236}">
                <a16:creationId xmlns:a16="http://schemas.microsoft.com/office/drawing/2014/main" id="{076AFB17-A2C3-4DF8-B79C-C6FBF3C3A1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6068" y="422639"/>
            <a:ext cx="2448272" cy="1985752"/>
          </a:xfrm>
          <a:prstGeom prst="rect">
            <a:avLst/>
          </a:prstGeom>
        </p:spPr>
      </p:pic>
    </p:spTree>
    <p:extLst>
      <p:ext uri="{BB962C8B-B14F-4D97-AF65-F5344CB8AC3E}">
        <p14:creationId xmlns:p14="http://schemas.microsoft.com/office/powerpoint/2010/main" val="940515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1"/>
  <p:tag name="ISPRING_PRESENTATION_TITLE" val="党史学习"/>
</p:tagLst>
</file>

<file path=ppt/theme/theme1.xml><?xml version="1.0" encoding="utf-8"?>
<a:theme xmlns:a="http://schemas.openxmlformats.org/drawingml/2006/main" name="Office 主题">
  <a:themeElements>
    <a:clrScheme name="1">
      <a:dk1>
        <a:sysClr val="windowText" lastClr="000000"/>
      </a:dk1>
      <a:lt1>
        <a:sysClr val="window" lastClr="FFFFFF"/>
      </a:lt1>
      <a:dk2>
        <a:srgbClr val="646464"/>
      </a:dk2>
      <a:lt2>
        <a:srgbClr val="A5A5A5"/>
      </a:lt2>
      <a:accent1>
        <a:srgbClr val="BE309C"/>
      </a:accent1>
      <a:accent2>
        <a:srgbClr val="AE0E16"/>
      </a:accent2>
      <a:accent3>
        <a:srgbClr val="FB9E00"/>
      </a:accent3>
      <a:accent4>
        <a:srgbClr val="FFED00"/>
      </a:accent4>
      <a:accent5>
        <a:srgbClr val="A55057"/>
      </a:accent5>
      <a:accent6>
        <a:srgbClr val="6C7D77"/>
      </a:accent6>
      <a:hlink>
        <a:srgbClr val="0563C1"/>
      </a:hlink>
      <a:folHlink>
        <a:srgbClr val="954F72"/>
      </a:folHlink>
    </a:clrScheme>
    <a:fontScheme name="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4236</TotalTime>
  <Words>1387</Words>
  <Application>Microsoft Office PowerPoint</Application>
  <PresentationFormat>自定义</PresentationFormat>
  <Paragraphs>109</Paragraphs>
  <Slides>23</Slides>
  <Notes>23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23</vt:i4>
      </vt:variant>
    </vt:vector>
  </HeadingPairs>
  <TitlesOfParts>
    <vt:vector size="30" baseType="lpstr">
      <vt:lpstr>Arial</vt:lpstr>
      <vt:lpstr>Calibri</vt:lpstr>
      <vt:lpstr>禹卫书法行书简体
</vt:lpstr>
      <vt:lpstr>李旭科书法</vt:lpstr>
      <vt:lpstr>微软雅黑</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dc:title>
  <cp:lastModifiedBy>Porchen</cp:lastModifiedBy>
  <cp:revision>34</cp:revision>
  <dcterms:created xsi:type="dcterms:W3CDTF">2015-12-11T17:46:17Z</dcterms:created>
  <dcterms:modified xsi:type="dcterms:W3CDTF">2020-10-22T01:36:53Z</dcterms:modified>
</cp:coreProperties>
</file>