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14" r:id="rId2"/>
    <p:sldId id="312" r:id="rId3"/>
    <p:sldId id="262" r:id="rId4"/>
    <p:sldId id="263" r:id="rId5"/>
    <p:sldId id="282" r:id="rId6"/>
    <p:sldId id="268" r:id="rId7"/>
    <p:sldId id="265" r:id="rId8"/>
    <p:sldId id="266" r:id="rId9"/>
    <p:sldId id="270" r:id="rId10"/>
    <p:sldId id="271" r:id="rId11"/>
    <p:sldId id="273" r:id="rId12"/>
    <p:sldId id="274" r:id="rId13"/>
    <p:sldId id="275" r:id="rId14"/>
    <p:sldId id="277" r:id="rId15"/>
    <p:sldId id="278" r:id="rId16"/>
    <p:sldId id="279" r:id="rId17"/>
    <p:sldId id="285" r:id="rId18"/>
    <p:sldId id="286" r:id="rId19"/>
    <p:sldId id="287" r:id="rId20"/>
    <p:sldId id="289" r:id="rId21"/>
    <p:sldId id="288" r:id="rId22"/>
    <p:sldId id="316" r:id="rId23"/>
    <p:sldId id="298" r:id="rId24"/>
  </p:sldIdLst>
  <p:sldSz cx="8640763" cy="6480175"/>
  <p:notesSz cx="6858000" cy="9144000"/>
  <p:defaultTextStyle>
    <a:defPPr>
      <a:defRPr lang="zh-CN"/>
    </a:defPPr>
    <a:lvl1pPr marL="0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1917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63834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95751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27667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59584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91501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23418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55335" algn="l" defTabSz="86383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72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EB0"/>
    <a:srgbClr val="FFFFFF"/>
    <a:srgbClr val="1C2747"/>
    <a:srgbClr val="0E1A40"/>
    <a:srgbClr val="3CCCC7"/>
    <a:srgbClr val="FF6D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096" autoAdjust="0"/>
  </p:normalViewPr>
  <p:slideViewPr>
    <p:cSldViewPr showGuides="1">
      <p:cViewPr varScale="1">
        <p:scale>
          <a:sx n="121" d="100"/>
          <a:sy n="121" d="100"/>
        </p:scale>
        <p:origin x="1506" y="96"/>
      </p:cViewPr>
      <p:guideLst>
        <p:guide orient="horz"/>
        <p:guide pos="272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62807899887483"/>
          <c:y val="0"/>
          <c:w val="0.63522227981722901"/>
          <c:h val="0.9528332504640413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2F5EB0"/>
              </a:solidFill>
              <a:ln w="19050">
                <a:solidFill>
                  <a:schemeClr val="lt1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0-E38A-4D67-A72A-E05AD5830F86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  <a:alpha val="38824"/>
                </a:schemeClr>
              </a:solidFill>
              <a:ln w="19050">
                <a:solidFill>
                  <a:schemeClr val="lt1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E38A-4D67-A72A-E05AD5830F86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  <a:alpha val="65098"/>
                </a:schemeClr>
              </a:solidFill>
              <a:ln w="19050">
                <a:solidFill>
                  <a:schemeClr val="lt1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E38A-4D67-A72A-E05AD5830F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8A-4D67-A72A-E05AD5830F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34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bg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57473-301C-4F69-A7FC-AE1DEF9F2C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837B1-3942-4B36-A9A2-6AF914CEB0A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746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1917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3834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5751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7667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59584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1501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3418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5335" algn="l" defTabSz="863834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389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783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52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099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853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210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311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60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534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7682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096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181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611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985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712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6059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4527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6920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7022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8564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0661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9287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172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8058" y="2013056"/>
            <a:ext cx="7344649" cy="13890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96115" y="3672100"/>
            <a:ext cx="6048534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3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47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71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95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19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43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67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915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80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38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2562" y="4164115"/>
            <a:ext cx="7344649" cy="1287035"/>
          </a:xfrm>
        </p:spPr>
        <p:txBody>
          <a:bodyPr anchor="t"/>
          <a:lstStyle>
            <a:lvl1pPr algn="l">
              <a:defRPr sz="2834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2562" y="2746575"/>
            <a:ext cx="7344649" cy="1417538"/>
          </a:xfrm>
        </p:spPr>
        <p:txBody>
          <a:bodyPr anchor="b"/>
          <a:lstStyle>
            <a:lvl1pPr marL="0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1pPr>
            <a:lvl2pPr marL="323938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2pPr>
            <a:lvl3pPr marL="64787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3pPr>
            <a:lvl4pPr marL="971813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4pPr>
            <a:lvl5pPr marL="1295750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5pPr>
            <a:lvl6pPr marL="161968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6pPr>
            <a:lvl7pPr marL="1943626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7pPr>
            <a:lvl8pPr marL="2267564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8pPr>
            <a:lvl9pPr marL="2591501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98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32039" y="1512042"/>
            <a:ext cx="3816337" cy="4276616"/>
          </a:xfrm>
        </p:spPr>
        <p:txBody>
          <a:bodyPr/>
          <a:lstStyle>
            <a:lvl1pPr>
              <a:defRPr sz="1984"/>
            </a:lvl1pPr>
            <a:lvl2pPr>
              <a:defRPr sz="1700"/>
            </a:lvl2pPr>
            <a:lvl3pPr>
              <a:defRPr sz="1417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392388" y="1512042"/>
            <a:ext cx="3816337" cy="4276616"/>
          </a:xfrm>
        </p:spPr>
        <p:txBody>
          <a:bodyPr/>
          <a:lstStyle>
            <a:lvl1pPr>
              <a:defRPr sz="1984"/>
            </a:lvl1pPr>
            <a:lvl2pPr>
              <a:defRPr sz="1700"/>
            </a:lvl2pPr>
            <a:lvl3pPr>
              <a:defRPr sz="1417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91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32039" y="1450540"/>
            <a:ext cx="3817837" cy="604516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3938" indent="0">
              <a:buNone/>
              <a:defRPr sz="1417" b="1"/>
            </a:lvl2pPr>
            <a:lvl3pPr marL="647876" indent="0">
              <a:buNone/>
              <a:defRPr sz="1275" b="1"/>
            </a:lvl3pPr>
            <a:lvl4pPr marL="971813" indent="0">
              <a:buNone/>
              <a:defRPr sz="1134" b="1"/>
            </a:lvl4pPr>
            <a:lvl5pPr marL="1295750" indent="0">
              <a:buNone/>
              <a:defRPr sz="1134" b="1"/>
            </a:lvl5pPr>
            <a:lvl6pPr marL="1619688" indent="0">
              <a:buNone/>
              <a:defRPr sz="1134" b="1"/>
            </a:lvl6pPr>
            <a:lvl7pPr marL="1943626" indent="0">
              <a:buNone/>
              <a:defRPr sz="1134" b="1"/>
            </a:lvl7pPr>
            <a:lvl8pPr marL="2267564" indent="0">
              <a:buNone/>
              <a:defRPr sz="1134" b="1"/>
            </a:lvl8pPr>
            <a:lvl9pPr marL="2591501" indent="0">
              <a:buNone/>
              <a:defRPr sz="113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32039" y="2055057"/>
            <a:ext cx="3817837" cy="3733601"/>
          </a:xfrm>
        </p:spPr>
        <p:txBody>
          <a:bodyPr/>
          <a:lstStyle>
            <a:lvl1pPr>
              <a:defRPr sz="1700"/>
            </a:lvl1pPr>
            <a:lvl2pPr>
              <a:defRPr sz="1417"/>
            </a:lvl2pPr>
            <a:lvl3pPr>
              <a:defRPr sz="1275"/>
            </a:lvl3pPr>
            <a:lvl4pPr>
              <a:defRPr sz="1134"/>
            </a:lvl4pPr>
            <a:lvl5pPr>
              <a:defRPr sz="1134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389389" y="1450540"/>
            <a:ext cx="3819337" cy="604516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3938" indent="0">
              <a:buNone/>
              <a:defRPr sz="1417" b="1"/>
            </a:lvl2pPr>
            <a:lvl3pPr marL="647876" indent="0">
              <a:buNone/>
              <a:defRPr sz="1275" b="1"/>
            </a:lvl3pPr>
            <a:lvl4pPr marL="971813" indent="0">
              <a:buNone/>
              <a:defRPr sz="1134" b="1"/>
            </a:lvl4pPr>
            <a:lvl5pPr marL="1295750" indent="0">
              <a:buNone/>
              <a:defRPr sz="1134" b="1"/>
            </a:lvl5pPr>
            <a:lvl6pPr marL="1619688" indent="0">
              <a:buNone/>
              <a:defRPr sz="1134" b="1"/>
            </a:lvl6pPr>
            <a:lvl7pPr marL="1943626" indent="0">
              <a:buNone/>
              <a:defRPr sz="1134" b="1"/>
            </a:lvl7pPr>
            <a:lvl8pPr marL="2267564" indent="0">
              <a:buNone/>
              <a:defRPr sz="1134" b="1"/>
            </a:lvl8pPr>
            <a:lvl9pPr marL="2591501" indent="0">
              <a:buNone/>
              <a:defRPr sz="113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389389" y="2055057"/>
            <a:ext cx="3819337" cy="3733601"/>
          </a:xfrm>
        </p:spPr>
        <p:txBody>
          <a:bodyPr/>
          <a:lstStyle>
            <a:lvl1pPr>
              <a:defRPr sz="1700"/>
            </a:lvl1pPr>
            <a:lvl2pPr>
              <a:defRPr sz="1417"/>
            </a:lvl2pPr>
            <a:lvl3pPr>
              <a:defRPr sz="1275"/>
            </a:lvl3pPr>
            <a:lvl4pPr>
              <a:defRPr sz="1134"/>
            </a:lvl4pPr>
            <a:lvl5pPr>
              <a:defRPr sz="1134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6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63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46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039" y="258007"/>
            <a:ext cx="2842752" cy="1098030"/>
          </a:xfrm>
        </p:spPr>
        <p:txBody>
          <a:bodyPr anchor="b"/>
          <a:lstStyle>
            <a:lvl1pPr algn="l">
              <a:defRPr sz="141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78298" y="258008"/>
            <a:ext cx="4830427" cy="5530650"/>
          </a:xfrm>
        </p:spPr>
        <p:txBody>
          <a:bodyPr/>
          <a:lstStyle>
            <a:lvl1pPr>
              <a:defRPr sz="2267"/>
            </a:lvl1pPr>
            <a:lvl2pPr>
              <a:defRPr sz="1984"/>
            </a:lvl2pPr>
            <a:lvl3pPr>
              <a:defRPr sz="1700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32039" y="1356038"/>
            <a:ext cx="2842752" cy="4432620"/>
          </a:xfrm>
        </p:spPr>
        <p:txBody>
          <a:bodyPr/>
          <a:lstStyle>
            <a:lvl1pPr marL="0" indent="0">
              <a:buNone/>
              <a:defRPr sz="992"/>
            </a:lvl1pPr>
            <a:lvl2pPr marL="323938" indent="0">
              <a:buNone/>
              <a:defRPr sz="851"/>
            </a:lvl2pPr>
            <a:lvl3pPr marL="647876" indent="0">
              <a:buNone/>
              <a:defRPr sz="709"/>
            </a:lvl3pPr>
            <a:lvl4pPr marL="971813" indent="0">
              <a:buNone/>
              <a:defRPr sz="638"/>
            </a:lvl4pPr>
            <a:lvl5pPr marL="1295750" indent="0">
              <a:buNone/>
              <a:defRPr sz="638"/>
            </a:lvl5pPr>
            <a:lvl6pPr marL="1619688" indent="0">
              <a:buNone/>
              <a:defRPr sz="638"/>
            </a:lvl6pPr>
            <a:lvl7pPr marL="1943626" indent="0">
              <a:buNone/>
              <a:defRPr sz="638"/>
            </a:lvl7pPr>
            <a:lvl8pPr marL="2267564" indent="0">
              <a:buNone/>
              <a:defRPr sz="638"/>
            </a:lvl8pPr>
            <a:lvl9pPr marL="2591501" indent="0">
              <a:buNone/>
              <a:defRPr sz="638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81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93651" y="4536123"/>
            <a:ext cx="5184458" cy="535515"/>
          </a:xfrm>
        </p:spPr>
        <p:txBody>
          <a:bodyPr anchor="b"/>
          <a:lstStyle>
            <a:lvl1pPr algn="l">
              <a:defRPr sz="1417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693651" y="579017"/>
            <a:ext cx="5184458" cy="3888105"/>
          </a:xfrm>
        </p:spPr>
        <p:txBody>
          <a:bodyPr/>
          <a:lstStyle>
            <a:lvl1pPr marL="0" indent="0">
              <a:buNone/>
              <a:defRPr sz="2267"/>
            </a:lvl1pPr>
            <a:lvl2pPr marL="323938" indent="0">
              <a:buNone/>
              <a:defRPr sz="1984"/>
            </a:lvl2pPr>
            <a:lvl3pPr marL="647876" indent="0">
              <a:buNone/>
              <a:defRPr sz="1700"/>
            </a:lvl3pPr>
            <a:lvl4pPr marL="971813" indent="0">
              <a:buNone/>
              <a:defRPr sz="1417"/>
            </a:lvl4pPr>
            <a:lvl5pPr marL="1295750" indent="0">
              <a:buNone/>
              <a:defRPr sz="1417"/>
            </a:lvl5pPr>
            <a:lvl6pPr marL="1619688" indent="0">
              <a:buNone/>
              <a:defRPr sz="1417"/>
            </a:lvl6pPr>
            <a:lvl7pPr marL="1943626" indent="0">
              <a:buNone/>
              <a:defRPr sz="1417"/>
            </a:lvl7pPr>
            <a:lvl8pPr marL="2267564" indent="0">
              <a:buNone/>
              <a:defRPr sz="1417"/>
            </a:lvl8pPr>
            <a:lvl9pPr marL="2591501" indent="0">
              <a:buNone/>
              <a:defRPr sz="1417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93651" y="5071637"/>
            <a:ext cx="5184458" cy="760520"/>
          </a:xfrm>
        </p:spPr>
        <p:txBody>
          <a:bodyPr/>
          <a:lstStyle>
            <a:lvl1pPr marL="0" indent="0">
              <a:buNone/>
              <a:defRPr sz="992"/>
            </a:lvl1pPr>
            <a:lvl2pPr marL="323938" indent="0">
              <a:buNone/>
              <a:defRPr sz="851"/>
            </a:lvl2pPr>
            <a:lvl3pPr marL="647876" indent="0">
              <a:buNone/>
              <a:defRPr sz="709"/>
            </a:lvl3pPr>
            <a:lvl4pPr marL="971813" indent="0">
              <a:buNone/>
              <a:defRPr sz="638"/>
            </a:lvl4pPr>
            <a:lvl5pPr marL="1295750" indent="0">
              <a:buNone/>
              <a:defRPr sz="638"/>
            </a:lvl5pPr>
            <a:lvl6pPr marL="1619688" indent="0">
              <a:buNone/>
              <a:defRPr sz="638"/>
            </a:lvl6pPr>
            <a:lvl7pPr marL="1943626" indent="0">
              <a:buNone/>
              <a:defRPr sz="638"/>
            </a:lvl7pPr>
            <a:lvl8pPr marL="2267564" indent="0">
              <a:buNone/>
              <a:defRPr sz="638"/>
            </a:lvl8pPr>
            <a:lvl9pPr marL="2591501" indent="0">
              <a:buNone/>
              <a:defRPr sz="638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39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80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264554" y="259510"/>
            <a:ext cx="1944171" cy="552914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32039" y="259510"/>
            <a:ext cx="5688502" cy="552914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07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32038" y="259509"/>
            <a:ext cx="7776687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32038" y="1512042"/>
            <a:ext cx="7776687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32039" y="6006165"/>
            <a:ext cx="201617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2C373-83E8-404D-A870-0C99071BEBA1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952261" y="6006165"/>
            <a:ext cx="2736241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192547" y="6006165"/>
            <a:ext cx="201617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FFD15-FD4A-41A0-98B0-8A0E50279E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956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647876" rtl="0" eaLnBrk="1" latinLnBrk="0" hangingPunct="1">
        <a:spcBef>
          <a:spcPct val="0"/>
        </a:spcBef>
        <a:buNone/>
        <a:defRPr sz="31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2954" indent="-242954" algn="l" defTabSz="6478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1pPr>
      <a:lvl2pPr marL="526399" indent="-202461" algn="l" defTabSz="647876" rtl="0" eaLnBrk="1" latinLnBrk="0" hangingPunct="1">
        <a:spcBef>
          <a:spcPct val="20000"/>
        </a:spcBef>
        <a:buFont typeface="Arial" panose="020B0604020202020204" pitchFamily="34" charset="0"/>
        <a:buChar char="–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809844" indent="-161969" algn="l" defTabSz="647876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133782" indent="-161969" algn="l" defTabSz="647876" rtl="0" eaLnBrk="1" latinLnBrk="0" hangingPunct="1">
        <a:spcBef>
          <a:spcPct val="20000"/>
        </a:spcBef>
        <a:buFont typeface="Arial" panose="020B0604020202020204" pitchFamily="34" charset="0"/>
        <a:buChar char="–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57720" indent="-161969" algn="l" defTabSz="647876" rtl="0" eaLnBrk="1" latinLnBrk="0" hangingPunct="1">
        <a:spcBef>
          <a:spcPct val="20000"/>
        </a:spcBef>
        <a:buFont typeface="Arial" panose="020B0604020202020204" pitchFamily="34" charset="0"/>
        <a:buChar char="»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81657" indent="-161969" algn="l" defTabSz="647876" rtl="0" eaLnBrk="1" latinLnBrk="0" hangingPunct="1">
        <a:spcBef>
          <a:spcPct val="20000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05594" indent="-161969" algn="l" defTabSz="647876" rtl="0" eaLnBrk="1" latinLnBrk="0" hangingPunct="1">
        <a:spcBef>
          <a:spcPct val="20000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429532" indent="-161969" algn="l" defTabSz="647876" rtl="0" eaLnBrk="1" latinLnBrk="0" hangingPunct="1">
        <a:spcBef>
          <a:spcPct val="20000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753470" indent="-161969" algn="l" defTabSz="647876" rtl="0" eaLnBrk="1" latinLnBrk="0" hangingPunct="1">
        <a:spcBef>
          <a:spcPct val="20000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7876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1pPr>
      <a:lvl2pPr marL="323938" algn="l" defTabSz="647876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2pPr>
      <a:lvl3pPr marL="647876" algn="l" defTabSz="647876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971813" algn="l" defTabSz="647876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295750" algn="l" defTabSz="647876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619688" algn="l" defTabSz="647876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1943626" algn="l" defTabSz="647876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267564" algn="l" defTabSz="647876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591501" algn="l" defTabSz="647876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273"/>
            <a:ext cx="8640763" cy="2506787"/>
          </a:xfrm>
          <a:custGeom>
            <a:avLst/>
            <a:gdLst>
              <a:gd name="connsiteX0" fmla="*/ 0 w 12195175"/>
              <a:gd name="connsiteY0" fmla="*/ 0 h 2060848"/>
              <a:gd name="connsiteX1" fmla="*/ 12195175 w 12195175"/>
              <a:gd name="connsiteY1" fmla="*/ 0 h 2060848"/>
              <a:gd name="connsiteX2" fmla="*/ 12195175 w 12195175"/>
              <a:gd name="connsiteY2" fmla="*/ 2060848 h 2060848"/>
              <a:gd name="connsiteX3" fmla="*/ 0 w 12195175"/>
              <a:gd name="connsiteY3" fmla="*/ 2060848 h 2060848"/>
              <a:gd name="connsiteX4" fmla="*/ 0 w 12195175"/>
              <a:gd name="connsiteY4" fmla="*/ 0 h 2060848"/>
              <a:gd name="connsiteX0" fmla="*/ 0 w 12195175"/>
              <a:gd name="connsiteY0" fmla="*/ 0 h 2060848"/>
              <a:gd name="connsiteX1" fmla="*/ 12195175 w 12195175"/>
              <a:gd name="connsiteY1" fmla="*/ 0 h 2060848"/>
              <a:gd name="connsiteX2" fmla="*/ 12195175 w 12195175"/>
              <a:gd name="connsiteY2" fmla="*/ 2060848 h 2060848"/>
              <a:gd name="connsiteX3" fmla="*/ 6096000 w 12195175"/>
              <a:gd name="connsiteY3" fmla="*/ 2046514 h 2060848"/>
              <a:gd name="connsiteX4" fmla="*/ 0 w 12195175"/>
              <a:gd name="connsiteY4" fmla="*/ 2060848 h 2060848"/>
              <a:gd name="connsiteX5" fmla="*/ 0 w 12195175"/>
              <a:gd name="connsiteY5" fmla="*/ 0 h 2060848"/>
              <a:gd name="connsiteX0" fmla="*/ 0 w 12195175"/>
              <a:gd name="connsiteY0" fmla="*/ 0 h 3686628"/>
              <a:gd name="connsiteX1" fmla="*/ 12195175 w 12195175"/>
              <a:gd name="connsiteY1" fmla="*/ 0 h 3686628"/>
              <a:gd name="connsiteX2" fmla="*/ 12195175 w 12195175"/>
              <a:gd name="connsiteY2" fmla="*/ 2060848 h 3686628"/>
              <a:gd name="connsiteX3" fmla="*/ 6081486 w 12195175"/>
              <a:gd name="connsiteY3" fmla="*/ 3686628 h 3686628"/>
              <a:gd name="connsiteX4" fmla="*/ 0 w 12195175"/>
              <a:gd name="connsiteY4" fmla="*/ 2060848 h 3686628"/>
              <a:gd name="connsiteX5" fmla="*/ 0 w 12195175"/>
              <a:gd name="connsiteY5" fmla="*/ 0 h 3686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5175" h="3686628">
                <a:moveTo>
                  <a:pt x="0" y="0"/>
                </a:moveTo>
                <a:lnTo>
                  <a:pt x="12195175" y="0"/>
                </a:lnTo>
                <a:lnTo>
                  <a:pt x="12195175" y="2060848"/>
                </a:lnTo>
                <a:lnTo>
                  <a:pt x="6081486" y="3686628"/>
                </a:lnTo>
                <a:lnTo>
                  <a:pt x="0" y="20608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rcRect/>
            <a:stretch>
              <a:fillRect l="-36" t="-42350" r="-36" b="-748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3" name="矩形 2"/>
          <p:cNvSpPr/>
          <p:nvPr/>
        </p:nvSpPr>
        <p:spPr>
          <a:xfrm>
            <a:off x="0" y="-273"/>
            <a:ext cx="8640763" cy="1957036"/>
          </a:xfrm>
          <a:custGeom>
            <a:avLst/>
            <a:gdLst>
              <a:gd name="connsiteX0" fmla="*/ 0 w 12195175"/>
              <a:gd name="connsiteY0" fmla="*/ 0 h 908720"/>
              <a:gd name="connsiteX1" fmla="*/ 12195175 w 12195175"/>
              <a:gd name="connsiteY1" fmla="*/ 0 h 908720"/>
              <a:gd name="connsiteX2" fmla="*/ 12195175 w 12195175"/>
              <a:gd name="connsiteY2" fmla="*/ 908720 h 908720"/>
              <a:gd name="connsiteX3" fmla="*/ 0 w 12195175"/>
              <a:gd name="connsiteY3" fmla="*/ 908720 h 908720"/>
              <a:gd name="connsiteX4" fmla="*/ 0 w 12195175"/>
              <a:gd name="connsiteY4" fmla="*/ 0 h 908720"/>
              <a:gd name="connsiteX0" fmla="*/ 0 w 12195175"/>
              <a:gd name="connsiteY0" fmla="*/ 0 h 908720"/>
              <a:gd name="connsiteX1" fmla="*/ 12195175 w 12195175"/>
              <a:gd name="connsiteY1" fmla="*/ 0 h 908720"/>
              <a:gd name="connsiteX2" fmla="*/ 12195175 w 12195175"/>
              <a:gd name="connsiteY2" fmla="*/ 908720 h 908720"/>
              <a:gd name="connsiteX3" fmla="*/ 6096000 w 12195175"/>
              <a:gd name="connsiteY3" fmla="*/ 899886 h 908720"/>
              <a:gd name="connsiteX4" fmla="*/ 0 w 12195175"/>
              <a:gd name="connsiteY4" fmla="*/ 908720 h 908720"/>
              <a:gd name="connsiteX5" fmla="*/ 0 w 12195175"/>
              <a:gd name="connsiteY5" fmla="*/ 0 h 908720"/>
              <a:gd name="connsiteX0" fmla="*/ 0 w 12195175"/>
              <a:gd name="connsiteY0" fmla="*/ 0 h 2510972"/>
              <a:gd name="connsiteX1" fmla="*/ 12195175 w 12195175"/>
              <a:gd name="connsiteY1" fmla="*/ 0 h 2510972"/>
              <a:gd name="connsiteX2" fmla="*/ 12195175 w 12195175"/>
              <a:gd name="connsiteY2" fmla="*/ 908720 h 2510972"/>
              <a:gd name="connsiteX3" fmla="*/ 6052458 w 12195175"/>
              <a:gd name="connsiteY3" fmla="*/ 2510972 h 2510972"/>
              <a:gd name="connsiteX4" fmla="*/ 0 w 12195175"/>
              <a:gd name="connsiteY4" fmla="*/ 908720 h 2510972"/>
              <a:gd name="connsiteX5" fmla="*/ 0 w 12195175"/>
              <a:gd name="connsiteY5" fmla="*/ 0 h 2510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5175" h="2510972">
                <a:moveTo>
                  <a:pt x="0" y="0"/>
                </a:moveTo>
                <a:lnTo>
                  <a:pt x="12195175" y="0"/>
                </a:lnTo>
                <a:lnTo>
                  <a:pt x="12195175" y="908720"/>
                </a:lnTo>
                <a:lnTo>
                  <a:pt x="6052458" y="2510972"/>
                </a:lnTo>
                <a:lnTo>
                  <a:pt x="0" y="908720"/>
                </a:lnTo>
                <a:lnTo>
                  <a:pt x="0" y="0"/>
                </a:lnTo>
                <a:close/>
              </a:path>
            </a:pathLst>
          </a:custGeom>
          <a:solidFill>
            <a:srgbClr val="2F5EB0">
              <a:alpha val="7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" name="矩形 4"/>
          <p:cNvSpPr/>
          <p:nvPr/>
        </p:nvSpPr>
        <p:spPr>
          <a:xfrm>
            <a:off x="0" y="5868281"/>
            <a:ext cx="8640763" cy="611894"/>
          </a:xfrm>
          <a:custGeom>
            <a:avLst/>
            <a:gdLst>
              <a:gd name="connsiteX0" fmla="*/ 0 w 12195175"/>
              <a:gd name="connsiteY0" fmla="*/ 0 h 404664"/>
              <a:gd name="connsiteX1" fmla="*/ 12195175 w 12195175"/>
              <a:gd name="connsiteY1" fmla="*/ 0 h 404664"/>
              <a:gd name="connsiteX2" fmla="*/ 12195175 w 12195175"/>
              <a:gd name="connsiteY2" fmla="*/ 404664 h 404664"/>
              <a:gd name="connsiteX3" fmla="*/ 0 w 12195175"/>
              <a:gd name="connsiteY3" fmla="*/ 404664 h 404664"/>
              <a:gd name="connsiteX4" fmla="*/ 0 w 12195175"/>
              <a:gd name="connsiteY4" fmla="*/ 0 h 404664"/>
              <a:gd name="connsiteX0" fmla="*/ 0 w 12195175"/>
              <a:gd name="connsiteY0" fmla="*/ 8993 h 413657"/>
              <a:gd name="connsiteX1" fmla="*/ 6096000 w 12195175"/>
              <a:gd name="connsiteY1" fmla="*/ 0 h 413657"/>
              <a:gd name="connsiteX2" fmla="*/ 12195175 w 12195175"/>
              <a:gd name="connsiteY2" fmla="*/ 8993 h 413657"/>
              <a:gd name="connsiteX3" fmla="*/ 12195175 w 12195175"/>
              <a:gd name="connsiteY3" fmla="*/ 413657 h 413657"/>
              <a:gd name="connsiteX4" fmla="*/ 0 w 12195175"/>
              <a:gd name="connsiteY4" fmla="*/ 413657 h 413657"/>
              <a:gd name="connsiteX5" fmla="*/ 0 w 12195175"/>
              <a:gd name="connsiteY5" fmla="*/ 8993 h 413657"/>
              <a:gd name="connsiteX0" fmla="*/ 0 w 12195175"/>
              <a:gd name="connsiteY0" fmla="*/ 458935 h 863599"/>
              <a:gd name="connsiteX1" fmla="*/ 6052457 w 12195175"/>
              <a:gd name="connsiteY1" fmla="*/ 0 h 863599"/>
              <a:gd name="connsiteX2" fmla="*/ 12195175 w 12195175"/>
              <a:gd name="connsiteY2" fmla="*/ 458935 h 863599"/>
              <a:gd name="connsiteX3" fmla="*/ 12195175 w 12195175"/>
              <a:gd name="connsiteY3" fmla="*/ 863599 h 863599"/>
              <a:gd name="connsiteX4" fmla="*/ 0 w 12195175"/>
              <a:gd name="connsiteY4" fmla="*/ 863599 h 863599"/>
              <a:gd name="connsiteX5" fmla="*/ 0 w 12195175"/>
              <a:gd name="connsiteY5" fmla="*/ 458935 h 86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5175" h="863599">
                <a:moveTo>
                  <a:pt x="0" y="458935"/>
                </a:moveTo>
                <a:lnTo>
                  <a:pt x="6052457" y="0"/>
                </a:lnTo>
                <a:lnTo>
                  <a:pt x="12195175" y="458935"/>
                </a:lnTo>
                <a:lnTo>
                  <a:pt x="12195175" y="863599"/>
                </a:lnTo>
                <a:lnTo>
                  <a:pt x="0" y="863599"/>
                </a:lnTo>
                <a:lnTo>
                  <a:pt x="0" y="458935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9" name="TextBox 8"/>
          <p:cNvSpPr txBox="1"/>
          <p:nvPr/>
        </p:nvSpPr>
        <p:spPr>
          <a:xfrm>
            <a:off x="936005" y="3240087"/>
            <a:ext cx="669674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哈尔滨工程大学</a:t>
            </a:r>
            <a:r>
              <a:rPr lang="en-US" altLang="zh-CN" sz="4000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4000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3E72506-ED22-42E5-A362-C5EB093D15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259" y="287759"/>
            <a:ext cx="2326138" cy="596694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304DC799-42ED-4E1E-BE7B-F1DF131B5D73}"/>
              </a:ext>
            </a:extLst>
          </p:cNvPr>
          <p:cNvSpPr txBox="1"/>
          <p:nvPr/>
        </p:nvSpPr>
        <p:spPr>
          <a:xfrm>
            <a:off x="3319400" y="987356"/>
            <a:ext cx="2001962" cy="317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1275" dirty="0">
                <a:solidFill>
                  <a:schemeClr val="bg1"/>
                </a:solidFill>
                <a:latin typeface="思源黑体 CN ExtraLight" panose="020B0200000000000000" pitchFamily="34" charset="-122"/>
                <a:ea typeface="思源黑体 CN ExtraLight" panose="020B0200000000000000" pitchFamily="34" charset="-122"/>
                <a:cs typeface="Source Han Sans CN ExtraLight" charset="-122"/>
              </a:rPr>
              <a:t>大工至善</a:t>
            </a:r>
            <a:r>
              <a:rPr kumimoji="1" lang="en-US" altLang="zh-CN" sz="1275" dirty="0">
                <a:solidFill>
                  <a:schemeClr val="bg1"/>
                </a:solidFill>
                <a:latin typeface="思源黑体 CN ExtraLight" panose="020B0200000000000000" pitchFamily="34" charset="-122"/>
                <a:ea typeface="思源黑体 CN ExtraLight" panose="020B0200000000000000" pitchFamily="34" charset="-122"/>
                <a:cs typeface="Source Han Sans CN ExtraLight" charset="-122"/>
              </a:rPr>
              <a:t>·</a:t>
            </a:r>
            <a:r>
              <a:rPr kumimoji="1" lang="zh-CN" altLang="en-US" sz="1275" dirty="0">
                <a:solidFill>
                  <a:schemeClr val="bg1"/>
                </a:solidFill>
                <a:latin typeface="思源黑体 CN ExtraLight" panose="020B0200000000000000" pitchFamily="34" charset="-122"/>
                <a:ea typeface="思源黑体 CN ExtraLight" panose="020B0200000000000000" pitchFamily="34" charset="-122"/>
                <a:cs typeface="Source Han Sans CN ExtraLight" charset="-122"/>
              </a:rPr>
              <a:t>大学至真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23D94764-BC61-4CED-AF80-6B7E07BDB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6499" y="4840666"/>
            <a:ext cx="4945885" cy="409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6381" tIns="43191" rIns="86381" bIns="43191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7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7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7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7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19" name="圆角矩形 10">
            <a:extLst>
              <a:ext uri="{FF2B5EF4-FFF2-40B4-BE49-F238E27FC236}">
                <a16:creationId xmlns:a16="http://schemas.microsoft.com/office/drawing/2014/main" id="{6534A8B5-FF5D-4E91-A6B2-2D33550549F6}"/>
              </a:ext>
            </a:extLst>
          </p:cNvPr>
          <p:cNvSpPr/>
          <p:nvPr/>
        </p:nvSpPr>
        <p:spPr>
          <a:xfrm>
            <a:off x="2687800" y="4311353"/>
            <a:ext cx="3265161" cy="352489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57150">
            <a:solidFill>
              <a:srgbClr val="2F5EB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6">
              <a:solidFill>
                <a:srgbClr val="2F5EB0"/>
              </a:solidFill>
            </a:endParaRP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501601F3-9C95-4D16-86C6-7588321AF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384" y="4356760"/>
            <a:ext cx="24617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800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学院或部门名称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00A18D5-F777-45C5-B801-A6D942B49198}"/>
              </a:ext>
            </a:extLst>
          </p:cNvPr>
          <p:cNvGrpSpPr/>
          <p:nvPr/>
        </p:nvGrpSpPr>
        <p:grpSpPr>
          <a:xfrm>
            <a:off x="2538834" y="4192594"/>
            <a:ext cx="590006" cy="590006"/>
            <a:chOff x="4333987" y="2362200"/>
            <a:chExt cx="2905011" cy="2905012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  <a:effectLst>
            <a:outerShdw blurRad="177800" dist="889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2" name="任意多边形 13">
              <a:extLst>
                <a:ext uri="{FF2B5EF4-FFF2-40B4-BE49-F238E27FC236}">
                  <a16:creationId xmlns:a16="http://schemas.microsoft.com/office/drawing/2014/main" id="{85C91900-2ED1-4C89-AB30-108048473240}"/>
                </a:ext>
              </a:extLst>
            </p:cNvPr>
            <p:cNvSpPr/>
            <p:nvPr/>
          </p:nvSpPr>
          <p:spPr>
            <a:xfrm>
              <a:off x="4333987" y="2362200"/>
              <a:ext cx="2905011" cy="2905012"/>
            </a:xfrm>
            <a:custGeom>
              <a:avLst/>
              <a:gdLst>
                <a:gd name="connsiteX0" fmla="*/ 1452506 w 2905012"/>
                <a:gd name="connsiteY0" fmla="*/ 376181 h 2905012"/>
                <a:gd name="connsiteX1" fmla="*/ 376181 w 2905012"/>
                <a:gd name="connsiteY1" fmla="*/ 1452506 h 2905012"/>
                <a:gd name="connsiteX2" fmla="*/ 1452506 w 2905012"/>
                <a:gd name="connsiteY2" fmla="*/ 2528831 h 2905012"/>
                <a:gd name="connsiteX3" fmla="*/ 2528831 w 2905012"/>
                <a:gd name="connsiteY3" fmla="*/ 1452506 h 2905012"/>
                <a:gd name="connsiteX4" fmla="*/ 1452506 w 2905012"/>
                <a:gd name="connsiteY4" fmla="*/ 376181 h 2905012"/>
                <a:gd name="connsiteX5" fmla="*/ 1452506 w 2905012"/>
                <a:gd name="connsiteY5" fmla="*/ 0 h 2905012"/>
                <a:gd name="connsiteX6" fmla="*/ 1601017 w 2905012"/>
                <a:gd name="connsiteY6" fmla="*/ 7499 h 2905012"/>
                <a:gd name="connsiteX7" fmla="*/ 1643977 w 2905012"/>
                <a:gd name="connsiteY7" fmla="*/ 14056 h 2905012"/>
                <a:gd name="connsiteX8" fmla="*/ 1695533 w 2905012"/>
                <a:gd name="connsiteY8" fmla="*/ 284571 h 2905012"/>
                <a:gd name="connsiteX9" fmla="*/ 1769616 w 2905012"/>
                <a:gd name="connsiteY9" fmla="*/ 301003 h 2905012"/>
                <a:gd name="connsiteX10" fmla="*/ 1825934 w 2905012"/>
                <a:gd name="connsiteY10" fmla="*/ 319615 h 2905012"/>
                <a:gd name="connsiteX11" fmla="*/ 2006748 w 2905012"/>
                <a:gd name="connsiteY11" fmla="*/ 110068 h 2905012"/>
                <a:gd name="connsiteX12" fmla="*/ 2017887 w 2905012"/>
                <a:gd name="connsiteY12" fmla="*/ 114145 h 2905012"/>
                <a:gd name="connsiteX13" fmla="*/ 2264616 w 2905012"/>
                <a:gd name="connsiteY13" fmla="*/ 248065 h 2905012"/>
                <a:gd name="connsiteX14" fmla="*/ 2337523 w 2905012"/>
                <a:gd name="connsiteY14" fmla="*/ 302584 h 2905012"/>
                <a:gd name="connsiteX15" fmla="*/ 2247066 w 2905012"/>
                <a:gd name="connsiteY15" fmla="*/ 562199 h 2905012"/>
                <a:gd name="connsiteX16" fmla="*/ 2280217 w 2905012"/>
                <a:gd name="connsiteY16" fmla="*/ 591137 h 2905012"/>
                <a:gd name="connsiteX17" fmla="*/ 2343125 w 2905012"/>
                <a:gd name="connsiteY17" fmla="*/ 657838 h 2905012"/>
                <a:gd name="connsiteX18" fmla="*/ 2602428 w 2905012"/>
                <a:gd name="connsiteY18" fmla="*/ 567489 h 2905012"/>
                <a:gd name="connsiteX19" fmla="*/ 2656947 w 2905012"/>
                <a:gd name="connsiteY19" fmla="*/ 640396 h 2905012"/>
                <a:gd name="connsiteX20" fmla="*/ 2790867 w 2905012"/>
                <a:gd name="connsiteY20" fmla="*/ 887125 h 2905012"/>
                <a:gd name="connsiteX21" fmla="*/ 2794944 w 2905012"/>
                <a:gd name="connsiteY21" fmla="*/ 898265 h 2905012"/>
                <a:gd name="connsiteX22" fmla="*/ 2586495 w 2905012"/>
                <a:gd name="connsiteY22" fmla="*/ 1078131 h 2905012"/>
                <a:gd name="connsiteX23" fmla="*/ 2616181 w 2905012"/>
                <a:gd name="connsiteY23" fmla="*/ 1182468 h 2905012"/>
                <a:gd name="connsiteX24" fmla="*/ 2621126 w 2905012"/>
                <a:gd name="connsiteY24" fmla="*/ 1209611 h 2905012"/>
                <a:gd name="connsiteX25" fmla="*/ 2890957 w 2905012"/>
                <a:gd name="connsiteY25" fmla="*/ 1261036 h 2905012"/>
                <a:gd name="connsiteX26" fmla="*/ 2897513 w 2905012"/>
                <a:gd name="connsiteY26" fmla="*/ 1303996 h 2905012"/>
                <a:gd name="connsiteX27" fmla="*/ 2905012 w 2905012"/>
                <a:gd name="connsiteY27" fmla="*/ 1452506 h 2905012"/>
                <a:gd name="connsiteX28" fmla="*/ 2897513 w 2905012"/>
                <a:gd name="connsiteY28" fmla="*/ 1601016 h 2905012"/>
                <a:gd name="connsiteX29" fmla="*/ 2890957 w 2905012"/>
                <a:gd name="connsiteY29" fmla="*/ 1643977 h 2905012"/>
                <a:gd name="connsiteX30" fmla="*/ 2620440 w 2905012"/>
                <a:gd name="connsiteY30" fmla="*/ 1695533 h 2905012"/>
                <a:gd name="connsiteX31" fmla="*/ 2604008 w 2905012"/>
                <a:gd name="connsiteY31" fmla="*/ 1769614 h 2905012"/>
                <a:gd name="connsiteX32" fmla="*/ 2585396 w 2905012"/>
                <a:gd name="connsiteY32" fmla="*/ 1825933 h 2905012"/>
                <a:gd name="connsiteX33" fmla="*/ 2794944 w 2905012"/>
                <a:gd name="connsiteY33" fmla="*/ 2006748 h 2905012"/>
                <a:gd name="connsiteX34" fmla="*/ 2790867 w 2905012"/>
                <a:gd name="connsiteY34" fmla="*/ 2017887 h 2905012"/>
                <a:gd name="connsiteX35" fmla="*/ 2656947 w 2905012"/>
                <a:gd name="connsiteY35" fmla="*/ 2264616 h 2905012"/>
                <a:gd name="connsiteX36" fmla="*/ 2602428 w 2905012"/>
                <a:gd name="connsiteY36" fmla="*/ 2337523 h 2905012"/>
                <a:gd name="connsiteX37" fmla="*/ 2342811 w 2905012"/>
                <a:gd name="connsiteY37" fmla="*/ 2247065 h 2905012"/>
                <a:gd name="connsiteX38" fmla="*/ 2313875 w 2905012"/>
                <a:gd name="connsiteY38" fmla="*/ 2280215 h 2905012"/>
                <a:gd name="connsiteX39" fmla="*/ 2247174 w 2905012"/>
                <a:gd name="connsiteY39" fmla="*/ 2343123 h 2905012"/>
                <a:gd name="connsiteX40" fmla="*/ 2337523 w 2905012"/>
                <a:gd name="connsiteY40" fmla="*/ 2602428 h 2905012"/>
                <a:gd name="connsiteX41" fmla="*/ 2264616 w 2905012"/>
                <a:gd name="connsiteY41" fmla="*/ 2656947 h 2905012"/>
                <a:gd name="connsiteX42" fmla="*/ 2017887 w 2905012"/>
                <a:gd name="connsiteY42" fmla="*/ 2790867 h 2905012"/>
                <a:gd name="connsiteX43" fmla="*/ 2006748 w 2905012"/>
                <a:gd name="connsiteY43" fmla="*/ 2794944 h 2905012"/>
                <a:gd name="connsiteX44" fmla="*/ 1826880 w 2905012"/>
                <a:gd name="connsiteY44" fmla="*/ 2586493 h 2905012"/>
                <a:gd name="connsiteX45" fmla="*/ 1722544 w 2905012"/>
                <a:gd name="connsiteY45" fmla="*/ 2616179 h 2905012"/>
                <a:gd name="connsiteX46" fmla="*/ 1695403 w 2905012"/>
                <a:gd name="connsiteY46" fmla="*/ 2621123 h 2905012"/>
                <a:gd name="connsiteX47" fmla="*/ 1643977 w 2905012"/>
                <a:gd name="connsiteY47" fmla="*/ 2890957 h 2905012"/>
                <a:gd name="connsiteX48" fmla="*/ 1601017 w 2905012"/>
                <a:gd name="connsiteY48" fmla="*/ 2897513 h 2905012"/>
                <a:gd name="connsiteX49" fmla="*/ 1452506 w 2905012"/>
                <a:gd name="connsiteY49" fmla="*/ 2905012 h 2905012"/>
                <a:gd name="connsiteX50" fmla="*/ 1303996 w 2905012"/>
                <a:gd name="connsiteY50" fmla="*/ 2897513 h 2905012"/>
                <a:gd name="connsiteX51" fmla="*/ 1261036 w 2905012"/>
                <a:gd name="connsiteY51" fmla="*/ 2890957 h 2905012"/>
                <a:gd name="connsiteX52" fmla="*/ 1209479 w 2905012"/>
                <a:gd name="connsiteY52" fmla="*/ 2620437 h 2905012"/>
                <a:gd name="connsiteX53" fmla="*/ 1135396 w 2905012"/>
                <a:gd name="connsiteY53" fmla="*/ 2604005 h 2905012"/>
                <a:gd name="connsiteX54" fmla="*/ 1079081 w 2905012"/>
                <a:gd name="connsiteY54" fmla="*/ 2585394 h 2905012"/>
                <a:gd name="connsiteX55" fmla="*/ 898265 w 2905012"/>
                <a:gd name="connsiteY55" fmla="*/ 2794944 h 2905012"/>
                <a:gd name="connsiteX56" fmla="*/ 887125 w 2905012"/>
                <a:gd name="connsiteY56" fmla="*/ 2790867 h 2905012"/>
                <a:gd name="connsiteX57" fmla="*/ 640396 w 2905012"/>
                <a:gd name="connsiteY57" fmla="*/ 2656947 h 2905012"/>
                <a:gd name="connsiteX58" fmla="*/ 567489 w 2905012"/>
                <a:gd name="connsiteY58" fmla="*/ 2602428 h 2905012"/>
                <a:gd name="connsiteX59" fmla="*/ 657947 w 2905012"/>
                <a:gd name="connsiteY59" fmla="*/ 2342810 h 2905012"/>
                <a:gd name="connsiteX60" fmla="*/ 624796 w 2905012"/>
                <a:gd name="connsiteY60" fmla="*/ 2313872 h 2905012"/>
                <a:gd name="connsiteX61" fmla="*/ 561890 w 2905012"/>
                <a:gd name="connsiteY61" fmla="*/ 2247174 h 2905012"/>
                <a:gd name="connsiteX62" fmla="*/ 302584 w 2905012"/>
                <a:gd name="connsiteY62" fmla="*/ 2337523 h 2905012"/>
                <a:gd name="connsiteX63" fmla="*/ 248066 w 2905012"/>
                <a:gd name="connsiteY63" fmla="*/ 2264616 h 2905012"/>
                <a:gd name="connsiteX64" fmla="*/ 114145 w 2905012"/>
                <a:gd name="connsiteY64" fmla="*/ 2017887 h 2905012"/>
                <a:gd name="connsiteX65" fmla="*/ 110068 w 2905012"/>
                <a:gd name="connsiteY65" fmla="*/ 2006748 h 2905012"/>
                <a:gd name="connsiteX66" fmla="*/ 318519 w 2905012"/>
                <a:gd name="connsiteY66" fmla="*/ 1826880 h 2905012"/>
                <a:gd name="connsiteX67" fmla="*/ 288831 w 2905012"/>
                <a:gd name="connsiteY67" fmla="*/ 1722541 h 2905012"/>
                <a:gd name="connsiteX68" fmla="*/ 283887 w 2905012"/>
                <a:gd name="connsiteY68" fmla="*/ 1695402 h 2905012"/>
                <a:gd name="connsiteX69" fmla="*/ 14056 w 2905012"/>
                <a:gd name="connsiteY69" fmla="*/ 1643977 h 2905012"/>
                <a:gd name="connsiteX70" fmla="*/ 7499 w 2905012"/>
                <a:gd name="connsiteY70" fmla="*/ 1601016 h 2905012"/>
                <a:gd name="connsiteX71" fmla="*/ 0 w 2905012"/>
                <a:gd name="connsiteY71" fmla="*/ 1452506 h 2905012"/>
                <a:gd name="connsiteX72" fmla="*/ 7499 w 2905012"/>
                <a:gd name="connsiteY72" fmla="*/ 1303996 h 2905012"/>
                <a:gd name="connsiteX73" fmla="*/ 14056 w 2905012"/>
                <a:gd name="connsiteY73" fmla="*/ 1261036 h 2905012"/>
                <a:gd name="connsiteX74" fmla="*/ 284572 w 2905012"/>
                <a:gd name="connsiteY74" fmla="*/ 1209480 h 2905012"/>
                <a:gd name="connsiteX75" fmla="*/ 301005 w 2905012"/>
                <a:gd name="connsiteY75" fmla="*/ 1135394 h 2905012"/>
                <a:gd name="connsiteX76" fmla="*/ 319616 w 2905012"/>
                <a:gd name="connsiteY76" fmla="*/ 1079079 h 2905012"/>
                <a:gd name="connsiteX77" fmla="*/ 110068 w 2905012"/>
                <a:gd name="connsiteY77" fmla="*/ 898264 h 2905012"/>
                <a:gd name="connsiteX78" fmla="*/ 114145 w 2905012"/>
                <a:gd name="connsiteY78" fmla="*/ 887125 h 2905012"/>
                <a:gd name="connsiteX79" fmla="*/ 248066 w 2905012"/>
                <a:gd name="connsiteY79" fmla="*/ 640396 h 2905012"/>
                <a:gd name="connsiteX80" fmla="*/ 302584 w 2905012"/>
                <a:gd name="connsiteY80" fmla="*/ 567489 h 2905012"/>
                <a:gd name="connsiteX81" fmla="*/ 562199 w 2905012"/>
                <a:gd name="connsiteY81" fmla="*/ 657946 h 2905012"/>
                <a:gd name="connsiteX82" fmla="*/ 591138 w 2905012"/>
                <a:gd name="connsiteY82" fmla="*/ 624794 h 2905012"/>
                <a:gd name="connsiteX83" fmla="*/ 657838 w 2905012"/>
                <a:gd name="connsiteY83" fmla="*/ 561888 h 2905012"/>
                <a:gd name="connsiteX84" fmla="*/ 567489 w 2905012"/>
                <a:gd name="connsiteY84" fmla="*/ 302584 h 2905012"/>
                <a:gd name="connsiteX85" fmla="*/ 640396 w 2905012"/>
                <a:gd name="connsiteY85" fmla="*/ 248065 h 2905012"/>
                <a:gd name="connsiteX86" fmla="*/ 887125 w 2905012"/>
                <a:gd name="connsiteY86" fmla="*/ 114145 h 2905012"/>
                <a:gd name="connsiteX87" fmla="*/ 898265 w 2905012"/>
                <a:gd name="connsiteY87" fmla="*/ 110068 h 2905012"/>
                <a:gd name="connsiteX88" fmla="*/ 1078131 w 2905012"/>
                <a:gd name="connsiteY88" fmla="*/ 318516 h 2905012"/>
                <a:gd name="connsiteX89" fmla="*/ 1182469 w 2905012"/>
                <a:gd name="connsiteY89" fmla="*/ 288830 h 2905012"/>
                <a:gd name="connsiteX90" fmla="*/ 1209611 w 2905012"/>
                <a:gd name="connsiteY90" fmla="*/ 283886 h 2905012"/>
                <a:gd name="connsiteX91" fmla="*/ 1261036 w 2905012"/>
                <a:gd name="connsiteY91" fmla="*/ 14056 h 2905012"/>
                <a:gd name="connsiteX92" fmla="*/ 1303996 w 2905012"/>
                <a:gd name="connsiteY92" fmla="*/ 7499 h 2905012"/>
                <a:gd name="connsiteX93" fmla="*/ 1452506 w 2905012"/>
                <a:gd name="connsiteY93" fmla="*/ 0 h 2905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905012" h="2905012">
                  <a:moveTo>
                    <a:pt x="1452506" y="376181"/>
                  </a:moveTo>
                  <a:cubicBezTo>
                    <a:pt x="858068" y="376181"/>
                    <a:pt x="376181" y="858068"/>
                    <a:pt x="376181" y="1452506"/>
                  </a:cubicBezTo>
                  <a:cubicBezTo>
                    <a:pt x="376181" y="2046944"/>
                    <a:pt x="858068" y="2528831"/>
                    <a:pt x="1452506" y="2528831"/>
                  </a:cubicBezTo>
                  <a:cubicBezTo>
                    <a:pt x="2046944" y="2528831"/>
                    <a:pt x="2528831" y="2046944"/>
                    <a:pt x="2528831" y="1452506"/>
                  </a:cubicBezTo>
                  <a:cubicBezTo>
                    <a:pt x="2528831" y="858068"/>
                    <a:pt x="2046944" y="376181"/>
                    <a:pt x="1452506" y="376181"/>
                  </a:cubicBezTo>
                  <a:close/>
                  <a:moveTo>
                    <a:pt x="1452506" y="0"/>
                  </a:moveTo>
                  <a:cubicBezTo>
                    <a:pt x="1502644" y="0"/>
                    <a:pt x="1552188" y="2540"/>
                    <a:pt x="1601017" y="7499"/>
                  </a:cubicBezTo>
                  <a:lnTo>
                    <a:pt x="1643977" y="14056"/>
                  </a:lnTo>
                  <a:lnTo>
                    <a:pt x="1695533" y="284571"/>
                  </a:lnTo>
                  <a:lnTo>
                    <a:pt x="1769616" y="301003"/>
                  </a:lnTo>
                  <a:lnTo>
                    <a:pt x="1825934" y="319615"/>
                  </a:lnTo>
                  <a:lnTo>
                    <a:pt x="2006748" y="110068"/>
                  </a:lnTo>
                  <a:lnTo>
                    <a:pt x="2017887" y="114145"/>
                  </a:lnTo>
                  <a:cubicBezTo>
                    <a:pt x="2104775" y="150896"/>
                    <a:pt x="2187342" y="195860"/>
                    <a:pt x="2264616" y="248065"/>
                  </a:cubicBezTo>
                  <a:lnTo>
                    <a:pt x="2337523" y="302584"/>
                  </a:lnTo>
                  <a:lnTo>
                    <a:pt x="2247066" y="562199"/>
                  </a:lnTo>
                  <a:lnTo>
                    <a:pt x="2280217" y="591137"/>
                  </a:lnTo>
                  <a:lnTo>
                    <a:pt x="2343125" y="657838"/>
                  </a:lnTo>
                  <a:lnTo>
                    <a:pt x="2602428" y="567489"/>
                  </a:lnTo>
                  <a:lnTo>
                    <a:pt x="2656947" y="640396"/>
                  </a:lnTo>
                  <a:cubicBezTo>
                    <a:pt x="2709152" y="717670"/>
                    <a:pt x="2754117" y="800238"/>
                    <a:pt x="2790867" y="887125"/>
                  </a:cubicBezTo>
                  <a:lnTo>
                    <a:pt x="2794944" y="898265"/>
                  </a:lnTo>
                  <a:lnTo>
                    <a:pt x="2586495" y="1078131"/>
                  </a:lnTo>
                  <a:lnTo>
                    <a:pt x="2616181" y="1182468"/>
                  </a:lnTo>
                  <a:lnTo>
                    <a:pt x="2621126" y="1209611"/>
                  </a:lnTo>
                  <a:lnTo>
                    <a:pt x="2890957" y="1261036"/>
                  </a:lnTo>
                  <a:lnTo>
                    <a:pt x="2897513" y="1303996"/>
                  </a:lnTo>
                  <a:cubicBezTo>
                    <a:pt x="2902472" y="1352825"/>
                    <a:pt x="2905012" y="1402369"/>
                    <a:pt x="2905012" y="1452506"/>
                  </a:cubicBezTo>
                  <a:cubicBezTo>
                    <a:pt x="2905012" y="1502643"/>
                    <a:pt x="2902472" y="1552187"/>
                    <a:pt x="2897513" y="1601016"/>
                  </a:cubicBezTo>
                  <a:lnTo>
                    <a:pt x="2890957" y="1643977"/>
                  </a:lnTo>
                  <a:lnTo>
                    <a:pt x="2620440" y="1695533"/>
                  </a:lnTo>
                  <a:lnTo>
                    <a:pt x="2604008" y="1769614"/>
                  </a:lnTo>
                  <a:lnTo>
                    <a:pt x="2585396" y="1825933"/>
                  </a:lnTo>
                  <a:lnTo>
                    <a:pt x="2794944" y="2006748"/>
                  </a:lnTo>
                  <a:lnTo>
                    <a:pt x="2790867" y="2017887"/>
                  </a:lnTo>
                  <a:cubicBezTo>
                    <a:pt x="2754117" y="2104775"/>
                    <a:pt x="2709152" y="2187342"/>
                    <a:pt x="2656947" y="2264616"/>
                  </a:cubicBezTo>
                  <a:lnTo>
                    <a:pt x="2602428" y="2337523"/>
                  </a:lnTo>
                  <a:lnTo>
                    <a:pt x="2342811" y="2247065"/>
                  </a:lnTo>
                  <a:lnTo>
                    <a:pt x="2313875" y="2280215"/>
                  </a:lnTo>
                  <a:lnTo>
                    <a:pt x="2247174" y="2343123"/>
                  </a:lnTo>
                  <a:lnTo>
                    <a:pt x="2337523" y="2602428"/>
                  </a:lnTo>
                  <a:lnTo>
                    <a:pt x="2264616" y="2656947"/>
                  </a:lnTo>
                  <a:cubicBezTo>
                    <a:pt x="2187342" y="2709152"/>
                    <a:pt x="2104775" y="2754117"/>
                    <a:pt x="2017887" y="2790867"/>
                  </a:cubicBezTo>
                  <a:lnTo>
                    <a:pt x="2006748" y="2794944"/>
                  </a:lnTo>
                  <a:lnTo>
                    <a:pt x="1826880" y="2586493"/>
                  </a:lnTo>
                  <a:lnTo>
                    <a:pt x="1722544" y="2616179"/>
                  </a:lnTo>
                  <a:lnTo>
                    <a:pt x="1695403" y="2621123"/>
                  </a:lnTo>
                  <a:lnTo>
                    <a:pt x="1643977" y="2890957"/>
                  </a:lnTo>
                  <a:lnTo>
                    <a:pt x="1601017" y="2897513"/>
                  </a:lnTo>
                  <a:cubicBezTo>
                    <a:pt x="1552188" y="2902472"/>
                    <a:pt x="1502644" y="2905012"/>
                    <a:pt x="1452506" y="2905012"/>
                  </a:cubicBezTo>
                  <a:cubicBezTo>
                    <a:pt x="1402369" y="2905012"/>
                    <a:pt x="1352825" y="2902472"/>
                    <a:pt x="1303996" y="2897513"/>
                  </a:cubicBezTo>
                  <a:lnTo>
                    <a:pt x="1261036" y="2890957"/>
                  </a:lnTo>
                  <a:lnTo>
                    <a:pt x="1209479" y="2620437"/>
                  </a:lnTo>
                  <a:lnTo>
                    <a:pt x="1135396" y="2604005"/>
                  </a:lnTo>
                  <a:lnTo>
                    <a:pt x="1079081" y="2585394"/>
                  </a:lnTo>
                  <a:lnTo>
                    <a:pt x="898265" y="2794944"/>
                  </a:lnTo>
                  <a:lnTo>
                    <a:pt x="887125" y="2790867"/>
                  </a:lnTo>
                  <a:cubicBezTo>
                    <a:pt x="800238" y="2754117"/>
                    <a:pt x="717670" y="2709152"/>
                    <a:pt x="640396" y="2656947"/>
                  </a:cubicBezTo>
                  <a:lnTo>
                    <a:pt x="567489" y="2602428"/>
                  </a:lnTo>
                  <a:lnTo>
                    <a:pt x="657947" y="2342810"/>
                  </a:lnTo>
                  <a:lnTo>
                    <a:pt x="624796" y="2313872"/>
                  </a:lnTo>
                  <a:lnTo>
                    <a:pt x="561890" y="2247174"/>
                  </a:lnTo>
                  <a:lnTo>
                    <a:pt x="302584" y="2337523"/>
                  </a:lnTo>
                  <a:lnTo>
                    <a:pt x="248066" y="2264616"/>
                  </a:lnTo>
                  <a:cubicBezTo>
                    <a:pt x="195860" y="2187342"/>
                    <a:pt x="150896" y="2104775"/>
                    <a:pt x="114145" y="2017887"/>
                  </a:cubicBezTo>
                  <a:lnTo>
                    <a:pt x="110068" y="2006748"/>
                  </a:lnTo>
                  <a:lnTo>
                    <a:pt x="318519" y="1826880"/>
                  </a:lnTo>
                  <a:lnTo>
                    <a:pt x="288831" y="1722541"/>
                  </a:lnTo>
                  <a:lnTo>
                    <a:pt x="283887" y="1695402"/>
                  </a:lnTo>
                  <a:lnTo>
                    <a:pt x="14056" y="1643977"/>
                  </a:lnTo>
                  <a:lnTo>
                    <a:pt x="7499" y="1601016"/>
                  </a:lnTo>
                  <a:cubicBezTo>
                    <a:pt x="2541" y="1552187"/>
                    <a:pt x="0" y="1502643"/>
                    <a:pt x="0" y="1452506"/>
                  </a:cubicBezTo>
                  <a:cubicBezTo>
                    <a:pt x="0" y="1402369"/>
                    <a:pt x="2541" y="1352825"/>
                    <a:pt x="7499" y="1303996"/>
                  </a:cubicBezTo>
                  <a:lnTo>
                    <a:pt x="14056" y="1261036"/>
                  </a:lnTo>
                  <a:lnTo>
                    <a:pt x="284572" y="1209480"/>
                  </a:lnTo>
                  <a:lnTo>
                    <a:pt x="301005" y="1135394"/>
                  </a:lnTo>
                  <a:lnTo>
                    <a:pt x="319616" y="1079079"/>
                  </a:lnTo>
                  <a:lnTo>
                    <a:pt x="110068" y="898264"/>
                  </a:lnTo>
                  <a:lnTo>
                    <a:pt x="114145" y="887125"/>
                  </a:lnTo>
                  <a:cubicBezTo>
                    <a:pt x="150896" y="800238"/>
                    <a:pt x="195860" y="717670"/>
                    <a:pt x="248066" y="640396"/>
                  </a:cubicBezTo>
                  <a:lnTo>
                    <a:pt x="302584" y="567489"/>
                  </a:lnTo>
                  <a:lnTo>
                    <a:pt x="562199" y="657946"/>
                  </a:lnTo>
                  <a:lnTo>
                    <a:pt x="591138" y="624794"/>
                  </a:lnTo>
                  <a:lnTo>
                    <a:pt x="657838" y="561888"/>
                  </a:lnTo>
                  <a:lnTo>
                    <a:pt x="567489" y="302584"/>
                  </a:lnTo>
                  <a:lnTo>
                    <a:pt x="640396" y="248065"/>
                  </a:lnTo>
                  <a:cubicBezTo>
                    <a:pt x="717670" y="195860"/>
                    <a:pt x="800238" y="150896"/>
                    <a:pt x="887125" y="114145"/>
                  </a:cubicBezTo>
                  <a:lnTo>
                    <a:pt x="898265" y="110068"/>
                  </a:lnTo>
                  <a:lnTo>
                    <a:pt x="1078131" y="318516"/>
                  </a:lnTo>
                  <a:lnTo>
                    <a:pt x="1182469" y="288830"/>
                  </a:lnTo>
                  <a:lnTo>
                    <a:pt x="1209611" y="283886"/>
                  </a:lnTo>
                  <a:lnTo>
                    <a:pt x="1261036" y="14056"/>
                  </a:lnTo>
                  <a:lnTo>
                    <a:pt x="1303996" y="7499"/>
                  </a:lnTo>
                  <a:cubicBezTo>
                    <a:pt x="1352825" y="2540"/>
                    <a:pt x="1402369" y="0"/>
                    <a:pt x="1452506" y="0"/>
                  </a:cubicBez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rgbClr val="2F5EB0"/>
                </a:solidFill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0C768EC9-B8C8-4896-8990-8EDC2AC4E0FD}"/>
                </a:ext>
              </a:extLst>
            </p:cNvPr>
            <p:cNvSpPr/>
            <p:nvPr/>
          </p:nvSpPr>
          <p:spPr>
            <a:xfrm>
              <a:off x="4710168" y="2738381"/>
              <a:ext cx="2152649" cy="2152650"/>
            </a:xfrm>
            <a:prstGeom prst="ellipse">
              <a:avLst/>
            </a:prstGeom>
            <a:grpFill/>
            <a:ln w="19050"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rgbClr val="2F5EB0"/>
                </a:solidFill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29EE1361-9E58-4071-9DC8-38127B491CD6}"/>
                </a:ext>
              </a:extLst>
            </p:cNvPr>
            <p:cNvSpPr/>
            <p:nvPr/>
          </p:nvSpPr>
          <p:spPr>
            <a:xfrm>
              <a:off x="4710169" y="2738382"/>
              <a:ext cx="2152650" cy="21526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2F5EB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6">
                <a:solidFill>
                  <a:srgbClr val="2F5EB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976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5"/>
          <p:cNvSpPr>
            <a:spLocks/>
          </p:cNvSpPr>
          <p:nvPr/>
        </p:nvSpPr>
        <p:spPr bwMode="auto">
          <a:xfrm>
            <a:off x="3197931" y="-9762"/>
            <a:ext cx="2244258" cy="949987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zh-CN" altLang="en-US" sz="1204"/>
          </a:p>
        </p:txBody>
      </p:sp>
      <p:sp>
        <p:nvSpPr>
          <p:cNvPr id="67" name="TextBox 59"/>
          <p:cNvSpPr txBox="1">
            <a:spLocks noChangeArrowheads="1"/>
          </p:cNvSpPr>
          <p:nvPr/>
        </p:nvSpPr>
        <p:spPr bwMode="auto">
          <a:xfrm>
            <a:off x="3146910" y="307963"/>
            <a:ext cx="2346943" cy="10557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defTabSz="647859">
              <a:lnSpc>
                <a:spcPct val="120000"/>
              </a:lnSpc>
              <a:defRPr/>
            </a:pPr>
            <a:r>
              <a:rPr lang="zh-CN" altLang="en-US" sz="3401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zh-CN" altLang="en-US" sz="2834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endParaRPr lang="en-US" altLang="zh-CN" sz="2834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647859">
              <a:lnSpc>
                <a:spcPct val="120000"/>
              </a:lnSpc>
              <a:defRPr/>
            </a:pPr>
            <a:r>
              <a:rPr lang="en-US" altLang="zh-CN" sz="1984" kern="0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en-US" altLang="ko-KR" sz="198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Freeform 5"/>
          <p:cNvSpPr>
            <a:spLocks/>
          </p:cNvSpPr>
          <p:nvPr/>
        </p:nvSpPr>
        <p:spPr bwMode="auto">
          <a:xfrm>
            <a:off x="1320663" y="2933964"/>
            <a:ext cx="838904" cy="75636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zh-CN" altLang="en-US" sz="1204">
              <a:solidFill>
                <a:srgbClr val="3CCCC7"/>
              </a:solidFill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1004048" y="3797095"/>
            <a:ext cx="1490087" cy="398073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 algn="ctr"/>
            <a:r>
              <a:rPr lang="zh-CN" altLang="en-US" sz="1417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  <a:endParaRPr lang="en-US" altLang="zh-CN" sz="1417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85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（添加二级标题）</a:t>
            </a:r>
          </a:p>
        </p:txBody>
      </p:sp>
      <p:sp>
        <p:nvSpPr>
          <p:cNvPr id="71" name="Freeform 5"/>
          <p:cNvSpPr>
            <a:spLocks/>
          </p:cNvSpPr>
          <p:nvPr/>
        </p:nvSpPr>
        <p:spPr bwMode="auto">
          <a:xfrm>
            <a:off x="2615317" y="2933964"/>
            <a:ext cx="838904" cy="75636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zh-CN" altLang="en-US" sz="1204">
              <a:solidFill>
                <a:srgbClr val="3CCCC7"/>
              </a:solidFill>
            </a:endParaRPr>
          </a:p>
        </p:txBody>
      </p:sp>
      <p:sp>
        <p:nvSpPr>
          <p:cNvPr id="72" name="Freeform 5"/>
          <p:cNvSpPr>
            <a:spLocks/>
          </p:cNvSpPr>
          <p:nvPr/>
        </p:nvSpPr>
        <p:spPr bwMode="auto">
          <a:xfrm>
            <a:off x="3900930" y="2933964"/>
            <a:ext cx="838904" cy="75636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zh-CN" altLang="en-US" sz="1204"/>
          </a:p>
        </p:txBody>
      </p:sp>
      <p:sp>
        <p:nvSpPr>
          <p:cNvPr id="73" name="Freeform 5"/>
          <p:cNvSpPr>
            <a:spLocks/>
          </p:cNvSpPr>
          <p:nvPr/>
        </p:nvSpPr>
        <p:spPr bwMode="auto">
          <a:xfrm>
            <a:off x="5201534" y="2933964"/>
            <a:ext cx="838904" cy="75636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zh-CN" altLang="en-US" sz="1204">
              <a:solidFill>
                <a:srgbClr val="3CCCC7"/>
              </a:solidFill>
            </a:endParaRPr>
          </a:p>
        </p:txBody>
      </p:sp>
      <p:sp>
        <p:nvSpPr>
          <p:cNvPr id="74" name="Freeform 5"/>
          <p:cNvSpPr>
            <a:spLocks/>
          </p:cNvSpPr>
          <p:nvPr/>
        </p:nvSpPr>
        <p:spPr bwMode="auto">
          <a:xfrm>
            <a:off x="6521724" y="2933964"/>
            <a:ext cx="838904" cy="75636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zh-CN" altLang="en-US" sz="1204">
              <a:solidFill>
                <a:srgbClr val="3CCCC7"/>
              </a:solidFill>
            </a:endParaRPr>
          </a:p>
        </p:txBody>
      </p:sp>
      <p:sp>
        <p:nvSpPr>
          <p:cNvPr id="75" name="KSO_Shape"/>
          <p:cNvSpPr>
            <a:spLocks/>
          </p:cNvSpPr>
          <p:nvPr/>
        </p:nvSpPr>
        <p:spPr bwMode="auto">
          <a:xfrm>
            <a:off x="2832398" y="3155648"/>
            <a:ext cx="424845" cy="32401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7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7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7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7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7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6" name="KSO_Shape"/>
          <p:cNvSpPr>
            <a:spLocks/>
          </p:cNvSpPr>
          <p:nvPr/>
        </p:nvSpPr>
        <p:spPr bwMode="auto">
          <a:xfrm>
            <a:off x="4108180" y="3115613"/>
            <a:ext cx="416284" cy="41212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7" name="KSO_Shape"/>
          <p:cNvSpPr>
            <a:spLocks/>
          </p:cNvSpPr>
          <p:nvPr/>
        </p:nvSpPr>
        <p:spPr bwMode="auto">
          <a:xfrm>
            <a:off x="6778194" y="3154805"/>
            <a:ext cx="367602" cy="31246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7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7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7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8" name="文本框 9"/>
          <p:cNvSpPr txBox="1"/>
          <p:nvPr/>
        </p:nvSpPr>
        <p:spPr>
          <a:xfrm>
            <a:off x="2290754" y="3797095"/>
            <a:ext cx="1490087" cy="398073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 algn="ctr"/>
            <a:r>
              <a:rPr lang="zh-CN" altLang="en-US" sz="1417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  <a:endParaRPr lang="en-US" altLang="zh-CN" sz="1417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85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（添加二级标题）</a:t>
            </a:r>
          </a:p>
        </p:txBody>
      </p:sp>
      <p:sp>
        <p:nvSpPr>
          <p:cNvPr id="79" name="文本框 9"/>
          <p:cNvSpPr txBox="1"/>
          <p:nvPr/>
        </p:nvSpPr>
        <p:spPr>
          <a:xfrm>
            <a:off x="3555074" y="3797095"/>
            <a:ext cx="1490087" cy="398073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 algn="ctr"/>
            <a:r>
              <a:rPr lang="zh-CN" altLang="en-US" sz="1417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  <a:endParaRPr lang="en-US" altLang="zh-CN" sz="1417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85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（添加二级标题）</a:t>
            </a:r>
          </a:p>
        </p:txBody>
      </p:sp>
      <p:sp>
        <p:nvSpPr>
          <p:cNvPr id="80" name="文本框 9"/>
          <p:cNvSpPr txBox="1"/>
          <p:nvPr/>
        </p:nvSpPr>
        <p:spPr>
          <a:xfrm>
            <a:off x="4860623" y="3797095"/>
            <a:ext cx="1490087" cy="398073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 algn="ctr"/>
            <a:r>
              <a:rPr lang="zh-CN" altLang="en-US" sz="1417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  <a:endParaRPr lang="en-US" altLang="zh-CN" sz="1417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85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（添加二级标题）</a:t>
            </a:r>
          </a:p>
        </p:txBody>
      </p:sp>
      <p:sp>
        <p:nvSpPr>
          <p:cNvPr id="81" name="文本框 9"/>
          <p:cNvSpPr txBox="1"/>
          <p:nvPr/>
        </p:nvSpPr>
        <p:spPr>
          <a:xfrm>
            <a:off x="6197648" y="3797095"/>
            <a:ext cx="1490087" cy="398073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 algn="ctr"/>
            <a:r>
              <a:rPr lang="zh-CN" altLang="en-US" sz="1417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  <a:endParaRPr lang="en-US" altLang="zh-CN" sz="1417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85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（添加二级标题）</a:t>
            </a:r>
          </a:p>
        </p:txBody>
      </p:sp>
      <p:sp>
        <p:nvSpPr>
          <p:cNvPr id="82" name="KSO_Shape"/>
          <p:cNvSpPr>
            <a:spLocks/>
          </p:cNvSpPr>
          <p:nvPr/>
        </p:nvSpPr>
        <p:spPr bwMode="auto">
          <a:xfrm>
            <a:off x="5437029" y="3120394"/>
            <a:ext cx="367911" cy="367911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7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7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7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7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7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KSO_Shape"/>
          <p:cNvSpPr>
            <a:spLocks/>
          </p:cNvSpPr>
          <p:nvPr/>
        </p:nvSpPr>
        <p:spPr bwMode="auto">
          <a:xfrm>
            <a:off x="1541608" y="3154805"/>
            <a:ext cx="414968" cy="31468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 flipH="1">
            <a:off x="-1" y="6225072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85" name="矩形 84"/>
          <p:cNvSpPr/>
          <p:nvPr/>
        </p:nvSpPr>
        <p:spPr>
          <a:xfrm flipH="1">
            <a:off x="-2" y="6275425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86" name="矩形 5"/>
          <p:cNvSpPr/>
          <p:nvPr/>
        </p:nvSpPr>
        <p:spPr>
          <a:xfrm>
            <a:off x="7068793" y="6202256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87" name="矩形 86"/>
          <p:cNvSpPr/>
          <p:nvPr/>
        </p:nvSpPr>
        <p:spPr>
          <a:xfrm>
            <a:off x="7133254" y="6202256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B3F59CF-E917-46A0-A523-BF089DED6C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103281"/>
            <a:ext cx="1655107" cy="48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6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67382" y="2321718"/>
            <a:ext cx="8708145" cy="1785718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3047338" y="2836394"/>
            <a:ext cx="838904" cy="75636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zh-CN" altLang="en-US" sz="1204"/>
          </a:p>
        </p:txBody>
      </p:sp>
      <p:sp>
        <p:nvSpPr>
          <p:cNvPr id="4" name="KSO_Shape"/>
          <p:cNvSpPr>
            <a:spLocks/>
          </p:cNvSpPr>
          <p:nvPr/>
        </p:nvSpPr>
        <p:spPr bwMode="auto">
          <a:xfrm>
            <a:off x="3268282" y="3057234"/>
            <a:ext cx="414968" cy="31468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016727" y="2785373"/>
            <a:ext cx="0" cy="913899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9"/>
          <p:cNvSpPr txBox="1"/>
          <p:nvPr/>
        </p:nvSpPr>
        <p:spPr>
          <a:xfrm>
            <a:off x="4261338" y="2678862"/>
            <a:ext cx="1490087" cy="463347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 algn="ctr"/>
            <a:r>
              <a:rPr lang="zh-CN" altLang="en-US" sz="992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（添加二级标题）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172258" y="3138050"/>
            <a:ext cx="1017941" cy="152671"/>
            <a:chOff x="4369395" y="3284984"/>
            <a:chExt cx="1436675" cy="215473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992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小标题文字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5139178" y="3138050"/>
            <a:ext cx="1017941" cy="152671"/>
            <a:chOff x="4369395" y="3284984"/>
            <a:chExt cx="1436675" cy="215473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992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小标题文字</a:t>
              </a: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4169789" y="3342542"/>
            <a:ext cx="1017941" cy="152671"/>
            <a:chOff x="4369395" y="3284984"/>
            <a:chExt cx="1436675" cy="215473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992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小标题文字</a:t>
              </a: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5139178" y="3342131"/>
            <a:ext cx="1017941" cy="152671"/>
            <a:chOff x="4369395" y="3284984"/>
            <a:chExt cx="1436675" cy="215473"/>
          </a:xfrm>
        </p:grpSpPr>
        <p:sp>
          <p:nvSpPr>
            <p:cNvPr id="29" name="文本框 9"/>
            <p:cNvSpPr txBox="1"/>
            <p:nvPr/>
          </p:nvSpPr>
          <p:spPr>
            <a:xfrm>
              <a:off x="4581935" y="3284984"/>
              <a:ext cx="1224135" cy="2154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992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小标题文字</a:t>
              </a: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4169789" y="3546624"/>
            <a:ext cx="1017941" cy="152671"/>
            <a:chOff x="4369395" y="3284984"/>
            <a:chExt cx="1436675" cy="215473"/>
          </a:xfrm>
        </p:grpSpPr>
        <p:sp>
          <p:nvSpPr>
            <p:cNvPr id="39" name="文本框 9"/>
            <p:cNvSpPr txBox="1"/>
            <p:nvPr/>
          </p:nvSpPr>
          <p:spPr>
            <a:xfrm>
              <a:off x="4581935" y="3284984"/>
              <a:ext cx="1224135" cy="2154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992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小标题文字</a:t>
              </a: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等腰三角形 4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5139178" y="3546213"/>
            <a:ext cx="1017941" cy="152671"/>
            <a:chOff x="4369395" y="3284984"/>
            <a:chExt cx="1436675" cy="215473"/>
          </a:xfrm>
        </p:grpSpPr>
        <p:sp>
          <p:nvSpPr>
            <p:cNvPr id="44" name="文本框 9"/>
            <p:cNvSpPr txBox="1"/>
            <p:nvPr/>
          </p:nvSpPr>
          <p:spPr>
            <a:xfrm>
              <a:off x="4581935" y="3284984"/>
              <a:ext cx="1224135" cy="2154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992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小标题文字</a:t>
              </a: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等腰三角形 4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1" name="矩形 50"/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2" name="矩形 51"/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3" name="矩形 5"/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4" name="矩形 53"/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6" name="矩形 55"/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57" name="组合 56"/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8" name="矩形 57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59" name="等腰三角形 58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60" name="文本框 9"/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KSO_Shape"/>
          <p:cNvSpPr>
            <a:spLocks/>
          </p:cNvSpPr>
          <p:nvPr/>
        </p:nvSpPr>
        <p:spPr bwMode="auto">
          <a:xfrm>
            <a:off x="237039" y="180127"/>
            <a:ext cx="207484" cy="157341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7FA4C40-B35E-4E8E-B731-23A633A888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05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299971" y="1972509"/>
            <a:ext cx="1992932" cy="3104316"/>
            <a:chOff x="913011" y="764704"/>
            <a:chExt cx="2812732" cy="4381289"/>
          </a:xfrm>
        </p:grpSpPr>
        <p:grpSp>
          <p:nvGrpSpPr>
            <p:cNvPr id="16" name="组合 15"/>
            <p:cNvGrpSpPr/>
            <p:nvPr/>
          </p:nvGrpSpPr>
          <p:grpSpPr>
            <a:xfrm>
              <a:off x="1747692" y="4222426"/>
              <a:ext cx="1289708" cy="923567"/>
              <a:chOff x="4350532" y="1811995"/>
              <a:chExt cx="3661868" cy="2622287"/>
            </a:xfrm>
          </p:grpSpPr>
          <p:sp>
            <p:nvSpPr>
              <p:cNvPr id="135" name="Freeform 36"/>
              <p:cNvSpPr>
                <a:spLocks/>
              </p:cNvSpPr>
              <p:nvPr/>
            </p:nvSpPr>
            <p:spPr bwMode="auto">
              <a:xfrm>
                <a:off x="4539997" y="3410609"/>
                <a:ext cx="3282939" cy="162892"/>
              </a:xfrm>
              <a:custGeom>
                <a:avLst/>
                <a:gdLst>
                  <a:gd name="connsiteX0" fmla="*/ 35766 w 3282939"/>
                  <a:gd name="connsiteY0" fmla="*/ 320938 h 340225"/>
                  <a:gd name="connsiteX1" fmla="*/ 48093 w 3282939"/>
                  <a:gd name="connsiteY1" fmla="*/ 338101 h 340225"/>
                  <a:gd name="connsiteX2" fmla="*/ 0 w 3282939"/>
                  <a:gd name="connsiteY2" fmla="*/ 340225 h 340225"/>
                  <a:gd name="connsiteX3" fmla="*/ 35766 w 3282939"/>
                  <a:gd name="connsiteY3" fmla="*/ 320938 h 340225"/>
                  <a:gd name="connsiteX4" fmla="*/ 3253542 w 3282939"/>
                  <a:gd name="connsiteY4" fmla="*/ 179372 h 340225"/>
                  <a:gd name="connsiteX5" fmla="*/ 3253837 w 3282939"/>
                  <a:gd name="connsiteY5" fmla="*/ 196497 h 340225"/>
                  <a:gd name="connsiteX6" fmla="*/ 3253542 w 3282939"/>
                  <a:gd name="connsiteY6" fmla="*/ 179372 h 340225"/>
                  <a:gd name="connsiteX7" fmla="*/ 3282939 w 3282939"/>
                  <a:gd name="connsiteY7" fmla="*/ 0 h 340225"/>
                  <a:gd name="connsiteX8" fmla="*/ 3202017 w 3282939"/>
                  <a:gd name="connsiteY8" fmla="*/ 103183 h 340225"/>
                  <a:gd name="connsiteX9" fmla="*/ 3217148 w 3282939"/>
                  <a:gd name="connsiteY9" fmla="*/ 145976 h 340225"/>
                  <a:gd name="connsiteX10" fmla="*/ 15867 w 3282939"/>
                  <a:gd name="connsiteY10" fmla="*/ 144596 h 340225"/>
                  <a:gd name="connsiteX11" fmla="*/ 13528 w 3282939"/>
                  <a:gd name="connsiteY11" fmla="*/ 151326 h 340225"/>
                  <a:gd name="connsiteX12" fmla="*/ 0 w 3282939"/>
                  <a:gd name="connsiteY12" fmla="*/ 145014 h 340225"/>
                  <a:gd name="connsiteX13" fmla="*/ 3282939 w 3282939"/>
                  <a:gd name="connsiteY13" fmla="*/ 0 h 340225"/>
                  <a:gd name="connsiteX0" fmla="*/ 35766 w 3282939"/>
                  <a:gd name="connsiteY0" fmla="*/ 320938 h 340225"/>
                  <a:gd name="connsiteX1" fmla="*/ 48093 w 3282939"/>
                  <a:gd name="connsiteY1" fmla="*/ 338101 h 340225"/>
                  <a:gd name="connsiteX2" fmla="*/ 0 w 3282939"/>
                  <a:gd name="connsiteY2" fmla="*/ 340225 h 340225"/>
                  <a:gd name="connsiteX3" fmla="*/ 35766 w 3282939"/>
                  <a:gd name="connsiteY3" fmla="*/ 320938 h 340225"/>
                  <a:gd name="connsiteX4" fmla="*/ 3282939 w 3282939"/>
                  <a:gd name="connsiteY4" fmla="*/ 0 h 340225"/>
                  <a:gd name="connsiteX5" fmla="*/ 3202017 w 3282939"/>
                  <a:gd name="connsiteY5" fmla="*/ 103183 h 340225"/>
                  <a:gd name="connsiteX6" fmla="*/ 3217148 w 3282939"/>
                  <a:gd name="connsiteY6" fmla="*/ 145976 h 340225"/>
                  <a:gd name="connsiteX7" fmla="*/ 15867 w 3282939"/>
                  <a:gd name="connsiteY7" fmla="*/ 144596 h 340225"/>
                  <a:gd name="connsiteX8" fmla="*/ 13528 w 3282939"/>
                  <a:gd name="connsiteY8" fmla="*/ 151326 h 340225"/>
                  <a:gd name="connsiteX9" fmla="*/ 0 w 3282939"/>
                  <a:gd name="connsiteY9" fmla="*/ 145014 h 340225"/>
                  <a:gd name="connsiteX10" fmla="*/ 3282939 w 3282939"/>
                  <a:gd name="connsiteY10" fmla="*/ 0 h 340225"/>
                  <a:gd name="connsiteX0" fmla="*/ 0 w 3282939"/>
                  <a:gd name="connsiteY0" fmla="*/ 340225 h 340225"/>
                  <a:gd name="connsiteX1" fmla="*/ 48093 w 3282939"/>
                  <a:gd name="connsiteY1" fmla="*/ 338101 h 340225"/>
                  <a:gd name="connsiteX2" fmla="*/ 0 w 3282939"/>
                  <a:gd name="connsiteY2" fmla="*/ 340225 h 340225"/>
                  <a:gd name="connsiteX3" fmla="*/ 3282939 w 3282939"/>
                  <a:gd name="connsiteY3" fmla="*/ 0 h 340225"/>
                  <a:gd name="connsiteX4" fmla="*/ 3202017 w 3282939"/>
                  <a:gd name="connsiteY4" fmla="*/ 103183 h 340225"/>
                  <a:gd name="connsiteX5" fmla="*/ 3217148 w 3282939"/>
                  <a:gd name="connsiteY5" fmla="*/ 145976 h 340225"/>
                  <a:gd name="connsiteX6" fmla="*/ 15867 w 3282939"/>
                  <a:gd name="connsiteY6" fmla="*/ 144596 h 340225"/>
                  <a:gd name="connsiteX7" fmla="*/ 13528 w 3282939"/>
                  <a:gd name="connsiteY7" fmla="*/ 151326 h 340225"/>
                  <a:gd name="connsiteX8" fmla="*/ 0 w 3282939"/>
                  <a:gd name="connsiteY8" fmla="*/ 145014 h 340225"/>
                  <a:gd name="connsiteX9" fmla="*/ 3282939 w 3282939"/>
                  <a:gd name="connsiteY9" fmla="*/ 0 h 340225"/>
                  <a:gd name="connsiteX0" fmla="*/ 3282939 w 3374379"/>
                  <a:gd name="connsiteY0" fmla="*/ 0 h 151326"/>
                  <a:gd name="connsiteX1" fmla="*/ 3202017 w 3374379"/>
                  <a:gd name="connsiteY1" fmla="*/ 103183 h 151326"/>
                  <a:gd name="connsiteX2" fmla="*/ 3217148 w 3374379"/>
                  <a:gd name="connsiteY2" fmla="*/ 145976 h 151326"/>
                  <a:gd name="connsiteX3" fmla="*/ 15867 w 3374379"/>
                  <a:gd name="connsiteY3" fmla="*/ 144596 h 151326"/>
                  <a:gd name="connsiteX4" fmla="*/ 13528 w 3374379"/>
                  <a:gd name="connsiteY4" fmla="*/ 151326 h 151326"/>
                  <a:gd name="connsiteX5" fmla="*/ 0 w 3374379"/>
                  <a:gd name="connsiteY5" fmla="*/ 145014 h 151326"/>
                  <a:gd name="connsiteX6" fmla="*/ 3374379 w 3374379"/>
                  <a:gd name="connsiteY6" fmla="*/ 81944 h 151326"/>
                  <a:gd name="connsiteX0" fmla="*/ 3282939 w 3282939"/>
                  <a:gd name="connsiteY0" fmla="*/ 0 h 151326"/>
                  <a:gd name="connsiteX1" fmla="*/ 3202017 w 3282939"/>
                  <a:gd name="connsiteY1" fmla="*/ 103183 h 151326"/>
                  <a:gd name="connsiteX2" fmla="*/ 3217148 w 3282939"/>
                  <a:gd name="connsiteY2" fmla="*/ 145976 h 151326"/>
                  <a:gd name="connsiteX3" fmla="*/ 15867 w 3282939"/>
                  <a:gd name="connsiteY3" fmla="*/ 144596 h 151326"/>
                  <a:gd name="connsiteX4" fmla="*/ 13528 w 3282939"/>
                  <a:gd name="connsiteY4" fmla="*/ 151326 h 151326"/>
                  <a:gd name="connsiteX5" fmla="*/ 0 w 3282939"/>
                  <a:gd name="connsiteY5" fmla="*/ 145014 h 151326"/>
                  <a:gd name="connsiteX6" fmla="*/ 3272779 w 3282939"/>
                  <a:gd name="connsiteY6" fmla="*/ 7967 h 151326"/>
                  <a:gd name="connsiteX0" fmla="*/ 3282939 w 3282939"/>
                  <a:gd name="connsiteY0" fmla="*/ 0 h 145976"/>
                  <a:gd name="connsiteX1" fmla="*/ 3202017 w 3282939"/>
                  <a:gd name="connsiteY1" fmla="*/ 103183 h 145976"/>
                  <a:gd name="connsiteX2" fmla="*/ 3217148 w 3282939"/>
                  <a:gd name="connsiteY2" fmla="*/ 145976 h 145976"/>
                  <a:gd name="connsiteX3" fmla="*/ 15867 w 3282939"/>
                  <a:gd name="connsiteY3" fmla="*/ 144596 h 145976"/>
                  <a:gd name="connsiteX4" fmla="*/ 0 w 3282939"/>
                  <a:gd name="connsiteY4" fmla="*/ 145014 h 145976"/>
                  <a:gd name="connsiteX5" fmla="*/ 3272779 w 3282939"/>
                  <a:gd name="connsiteY5" fmla="*/ 7967 h 145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82939" h="145976">
                    <a:close/>
                    <a:moveTo>
                      <a:pt x="3282939" y="0"/>
                    </a:moveTo>
                    <a:cubicBezTo>
                      <a:pt x="3192270" y="39034"/>
                      <a:pt x="3202013" y="103156"/>
                      <a:pt x="3202017" y="103183"/>
                    </a:cubicBezTo>
                    <a:cubicBezTo>
                      <a:pt x="3202746" y="119931"/>
                      <a:pt x="3208611" y="134207"/>
                      <a:pt x="3217148" y="145976"/>
                    </a:cubicBezTo>
                    <a:lnTo>
                      <a:pt x="15867" y="144596"/>
                    </a:lnTo>
                    <a:lnTo>
                      <a:pt x="0" y="145014"/>
                    </a:lnTo>
                    <a:lnTo>
                      <a:pt x="3272779" y="7967"/>
                    </a:lnTo>
                  </a:path>
                </a:pathLst>
              </a:custGeom>
              <a:gradFill flip="none" rotWithShape="1">
                <a:gsLst>
                  <a:gs pos="0">
                    <a:srgbClr val="494949"/>
                  </a:gs>
                  <a:gs pos="100000">
                    <a:srgbClr val="9D9D9D"/>
                  </a:gs>
                </a:gsLst>
                <a:lin ang="16200000" scaled="1"/>
                <a:tileRect/>
              </a:gradFill>
              <a:ln w="9525">
                <a:solidFill>
                  <a:srgbClr val="49494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204"/>
              </a:p>
            </p:txBody>
          </p:sp>
          <p:sp>
            <p:nvSpPr>
              <p:cNvPr id="136" name="Freeform 38"/>
              <p:cNvSpPr>
                <a:spLocks/>
              </p:cNvSpPr>
              <p:nvPr/>
            </p:nvSpPr>
            <p:spPr bwMode="auto">
              <a:xfrm>
                <a:off x="4548266" y="3630966"/>
                <a:ext cx="3266400" cy="534674"/>
              </a:xfrm>
              <a:custGeom>
                <a:avLst/>
                <a:gdLst>
                  <a:gd name="T0" fmla="*/ 20 w 2341"/>
                  <a:gd name="T1" fmla="*/ 0 h 376"/>
                  <a:gd name="T2" fmla="*/ 4 w 2341"/>
                  <a:gd name="T3" fmla="*/ 69 h 376"/>
                  <a:gd name="T4" fmla="*/ 317 w 2341"/>
                  <a:gd name="T5" fmla="*/ 376 h 376"/>
                  <a:gd name="T6" fmla="*/ 2026 w 2341"/>
                  <a:gd name="T7" fmla="*/ 376 h 376"/>
                  <a:gd name="T8" fmla="*/ 2341 w 2341"/>
                  <a:gd name="T9" fmla="*/ 59 h 376"/>
                  <a:gd name="T10" fmla="*/ 2340 w 2341"/>
                  <a:gd name="T11" fmla="*/ 1 h 376"/>
                  <a:gd name="T12" fmla="*/ 20 w 2341"/>
                  <a:gd name="T13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1" h="376">
                    <a:moveTo>
                      <a:pt x="20" y="0"/>
                    </a:moveTo>
                    <a:cubicBezTo>
                      <a:pt x="20" y="0"/>
                      <a:pt x="0" y="55"/>
                      <a:pt x="4" y="69"/>
                    </a:cubicBezTo>
                    <a:cubicBezTo>
                      <a:pt x="4" y="69"/>
                      <a:pt x="15" y="168"/>
                      <a:pt x="317" y="376"/>
                    </a:cubicBezTo>
                    <a:cubicBezTo>
                      <a:pt x="2026" y="376"/>
                      <a:pt x="2026" y="376"/>
                      <a:pt x="2026" y="376"/>
                    </a:cubicBezTo>
                    <a:cubicBezTo>
                      <a:pt x="2026" y="376"/>
                      <a:pt x="2330" y="167"/>
                      <a:pt x="2341" y="59"/>
                    </a:cubicBezTo>
                    <a:cubicBezTo>
                      <a:pt x="2340" y="1"/>
                      <a:pt x="2340" y="1"/>
                      <a:pt x="2340" y="1"/>
                    </a:cubicBezTo>
                    <a:lnTo>
                      <a:pt x="20" y="0"/>
                    </a:lnTo>
                    <a:close/>
                  </a:path>
                </a:pathLst>
              </a:custGeom>
              <a:gradFill flip="none" rotWithShape="1">
                <a:gsLst>
                  <a:gs pos="51000">
                    <a:schemeClr val="bg1">
                      <a:alpha val="76000"/>
                    </a:scheme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  <a:ln w="9525"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204"/>
              </a:p>
            </p:txBody>
          </p:sp>
          <p:sp>
            <p:nvSpPr>
              <p:cNvPr id="137" name="Freeform 38"/>
              <p:cNvSpPr>
                <a:spLocks/>
              </p:cNvSpPr>
              <p:nvPr/>
            </p:nvSpPr>
            <p:spPr bwMode="auto">
              <a:xfrm>
                <a:off x="4527833" y="3574415"/>
                <a:ext cx="3266400" cy="524514"/>
              </a:xfrm>
              <a:custGeom>
                <a:avLst/>
                <a:gdLst>
                  <a:gd name="T0" fmla="*/ 20 w 2341"/>
                  <a:gd name="T1" fmla="*/ 0 h 376"/>
                  <a:gd name="T2" fmla="*/ 4 w 2341"/>
                  <a:gd name="T3" fmla="*/ 69 h 376"/>
                  <a:gd name="T4" fmla="*/ 317 w 2341"/>
                  <a:gd name="T5" fmla="*/ 376 h 376"/>
                  <a:gd name="T6" fmla="*/ 2026 w 2341"/>
                  <a:gd name="T7" fmla="*/ 376 h 376"/>
                  <a:gd name="T8" fmla="*/ 2341 w 2341"/>
                  <a:gd name="T9" fmla="*/ 59 h 376"/>
                  <a:gd name="T10" fmla="*/ 2340 w 2341"/>
                  <a:gd name="T11" fmla="*/ 1 h 376"/>
                  <a:gd name="T12" fmla="*/ 20 w 2341"/>
                  <a:gd name="T13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1" h="376">
                    <a:moveTo>
                      <a:pt x="20" y="0"/>
                    </a:moveTo>
                    <a:cubicBezTo>
                      <a:pt x="20" y="0"/>
                      <a:pt x="0" y="55"/>
                      <a:pt x="4" y="69"/>
                    </a:cubicBezTo>
                    <a:cubicBezTo>
                      <a:pt x="4" y="69"/>
                      <a:pt x="15" y="168"/>
                      <a:pt x="317" y="376"/>
                    </a:cubicBezTo>
                    <a:cubicBezTo>
                      <a:pt x="2026" y="376"/>
                      <a:pt x="2026" y="376"/>
                      <a:pt x="2026" y="376"/>
                    </a:cubicBezTo>
                    <a:cubicBezTo>
                      <a:pt x="2026" y="376"/>
                      <a:pt x="2330" y="167"/>
                      <a:pt x="2341" y="59"/>
                    </a:cubicBezTo>
                    <a:cubicBezTo>
                      <a:pt x="2340" y="1"/>
                      <a:pt x="2340" y="1"/>
                      <a:pt x="2340" y="1"/>
                    </a:cubicBezTo>
                    <a:lnTo>
                      <a:pt x="20" y="0"/>
                    </a:lnTo>
                    <a:close/>
                  </a:path>
                </a:pathLst>
              </a:custGeom>
              <a:gradFill flip="none" rotWithShape="1">
                <a:gsLst>
                  <a:gs pos="833">
                    <a:srgbClr val="494949"/>
                  </a:gs>
                  <a:gs pos="59000">
                    <a:srgbClr val="9D9D9D"/>
                  </a:gs>
                  <a:gs pos="100000">
                    <a:srgbClr val="5E5E5E"/>
                  </a:gs>
                </a:gsLst>
                <a:lin ang="0" scaled="1"/>
                <a:tileRect/>
              </a:gradFill>
              <a:ln w="9525">
                <a:solidFill>
                  <a:srgbClr val="5E5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204"/>
              </a:p>
            </p:txBody>
          </p:sp>
          <p:sp>
            <p:nvSpPr>
              <p:cNvPr id="138" name="矩形 2788"/>
              <p:cNvSpPr/>
              <p:nvPr/>
            </p:nvSpPr>
            <p:spPr>
              <a:xfrm rot="1283126">
                <a:off x="4475511" y="3459588"/>
                <a:ext cx="3292758" cy="452993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" fmla="*/ 122548 w 5840359"/>
                  <a:gd name="connsiteY0" fmla="*/ 0 h 237842"/>
                  <a:gd name="connsiteX1" fmla="*/ 5840359 w 5840359"/>
                  <a:gd name="connsiteY1" fmla="*/ 0 h 237842"/>
                  <a:gd name="connsiteX2" fmla="*/ 5840359 w 5840359"/>
                  <a:gd name="connsiteY2" fmla="*/ 237842 h 237842"/>
                  <a:gd name="connsiteX3" fmla="*/ 0 w 5840359"/>
                  <a:gd name="connsiteY3" fmla="*/ 200134 h 237842"/>
                  <a:gd name="connsiteX4" fmla="*/ 122548 w 5840359"/>
                  <a:gd name="connsiteY4" fmla="*/ 0 h 237842"/>
                  <a:gd name="connsiteX0" fmla="*/ 223749 w 5941560"/>
                  <a:gd name="connsiteY0" fmla="*/ 0 h 237842"/>
                  <a:gd name="connsiteX1" fmla="*/ 5941560 w 5941560"/>
                  <a:gd name="connsiteY1" fmla="*/ 0 h 237842"/>
                  <a:gd name="connsiteX2" fmla="*/ 5941560 w 5941560"/>
                  <a:gd name="connsiteY2" fmla="*/ 237842 h 237842"/>
                  <a:gd name="connsiteX3" fmla="*/ 101201 w 5941560"/>
                  <a:gd name="connsiteY3" fmla="*/ 200134 h 237842"/>
                  <a:gd name="connsiteX4" fmla="*/ 223749 w 5941560"/>
                  <a:gd name="connsiteY4" fmla="*/ 0 h 237842"/>
                  <a:gd name="connsiteX0" fmla="*/ 258267 w 5976078"/>
                  <a:gd name="connsiteY0" fmla="*/ 0 h 237842"/>
                  <a:gd name="connsiteX1" fmla="*/ 5976078 w 5976078"/>
                  <a:gd name="connsiteY1" fmla="*/ 0 h 237842"/>
                  <a:gd name="connsiteX2" fmla="*/ 5976078 w 5976078"/>
                  <a:gd name="connsiteY2" fmla="*/ 237842 h 237842"/>
                  <a:gd name="connsiteX3" fmla="*/ 135719 w 5976078"/>
                  <a:gd name="connsiteY3" fmla="*/ 200134 h 237842"/>
                  <a:gd name="connsiteX4" fmla="*/ 258267 w 5976078"/>
                  <a:gd name="connsiteY4" fmla="*/ 0 h 237842"/>
                  <a:gd name="connsiteX0" fmla="*/ 336427 w 6054238"/>
                  <a:gd name="connsiteY0" fmla="*/ 0 h 237842"/>
                  <a:gd name="connsiteX1" fmla="*/ 6054238 w 6054238"/>
                  <a:gd name="connsiteY1" fmla="*/ 0 h 237842"/>
                  <a:gd name="connsiteX2" fmla="*/ 6054238 w 6054238"/>
                  <a:gd name="connsiteY2" fmla="*/ 237842 h 237842"/>
                  <a:gd name="connsiteX3" fmla="*/ 110185 w 6054238"/>
                  <a:gd name="connsiteY3" fmla="*/ 200134 h 237842"/>
                  <a:gd name="connsiteX4" fmla="*/ 336427 w 6054238"/>
                  <a:gd name="connsiteY4" fmla="*/ 0 h 237842"/>
                  <a:gd name="connsiteX0" fmla="*/ 340565 w 6058376"/>
                  <a:gd name="connsiteY0" fmla="*/ 0 h 237842"/>
                  <a:gd name="connsiteX1" fmla="*/ 6058376 w 6058376"/>
                  <a:gd name="connsiteY1" fmla="*/ 0 h 237842"/>
                  <a:gd name="connsiteX2" fmla="*/ 6058376 w 6058376"/>
                  <a:gd name="connsiteY2" fmla="*/ 237842 h 237842"/>
                  <a:gd name="connsiteX3" fmla="*/ 114323 w 6058376"/>
                  <a:gd name="connsiteY3" fmla="*/ 200134 h 237842"/>
                  <a:gd name="connsiteX4" fmla="*/ 340565 w 6058376"/>
                  <a:gd name="connsiteY4" fmla="*/ 0 h 237842"/>
                  <a:gd name="connsiteX0" fmla="*/ 340565 w 6213394"/>
                  <a:gd name="connsiteY0" fmla="*/ 0 h 237842"/>
                  <a:gd name="connsiteX1" fmla="*/ 6058376 w 6213394"/>
                  <a:gd name="connsiteY1" fmla="*/ 0 h 237842"/>
                  <a:gd name="connsiteX2" fmla="*/ 6058376 w 6213394"/>
                  <a:gd name="connsiteY2" fmla="*/ 237842 h 237842"/>
                  <a:gd name="connsiteX3" fmla="*/ 114323 w 6213394"/>
                  <a:gd name="connsiteY3" fmla="*/ 200134 h 237842"/>
                  <a:gd name="connsiteX4" fmla="*/ 340565 w 6213394"/>
                  <a:gd name="connsiteY4" fmla="*/ 0 h 237842"/>
                  <a:gd name="connsiteX0" fmla="*/ 340565 w 6236541"/>
                  <a:gd name="connsiteY0" fmla="*/ 0 h 237842"/>
                  <a:gd name="connsiteX1" fmla="*/ 6058376 w 6236541"/>
                  <a:gd name="connsiteY1" fmla="*/ 0 h 237842"/>
                  <a:gd name="connsiteX2" fmla="*/ 6058376 w 6236541"/>
                  <a:gd name="connsiteY2" fmla="*/ 237842 h 237842"/>
                  <a:gd name="connsiteX3" fmla="*/ 114323 w 6236541"/>
                  <a:gd name="connsiteY3" fmla="*/ 200134 h 237842"/>
                  <a:gd name="connsiteX4" fmla="*/ 340565 w 6236541"/>
                  <a:gd name="connsiteY4" fmla="*/ 0 h 23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rgbClr val="5E5E5E"/>
                  </a:gs>
                  <a:gs pos="49000">
                    <a:schemeClr val="bg1"/>
                  </a:gs>
                  <a:gs pos="100000">
                    <a:srgbClr val="494949"/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127000"/>
              </a:effectLst>
              <a:scene3d>
                <a:camera prst="orthographicFront">
                  <a:rot lat="2683488" lon="21466804" rev="12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/>
              </a:p>
            </p:txBody>
          </p:sp>
          <p:grpSp>
            <p:nvGrpSpPr>
              <p:cNvPr id="139" name="组合 138"/>
              <p:cNvGrpSpPr/>
              <p:nvPr/>
            </p:nvGrpSpPr>
            <p:grpSpPr>
              <a:xfrm>
                <a:off x="4350532" y="1811995"/>
                <a:ext cx="3661868" cy="598986"/>
                <a:chOff x="4350532" y="2259168"/>
                <a:chExt cx="3661868" cy="598986"/>
              </a:xfrm>
            </p:grpSpPr>
            <p:sp>
              <p:nvSpPr>
                <p:cNvPr id="154" name="Freeform 35"/>
                <p:cNvSpPr>
                  <a:spLocks/>
                </p:cNvSpPr>
                <p:nvPr/>
              </p:nvSpPr>
              <p:spPr bwMode="auto">
                <a:xfrm>
                  <a:off x="4466938" y="2451775"/>
                  <a:ext cx="3396348" cy="406379"/>
                </a:xfrm>
                <a:custGeom>
                  <a:avLst/>
                  <a:gdLst>
                    <a:gd name="T0" fmla="*/ 1 w 2434"/>
                    <a:gd name="T1" fmla="*/ 0 h 291"/>
                    <a:gd name="T2" fmla="*/ 1 w 2434"/>
                    <a:gd name="T3" fmla="*/ 271 h 291"/>
                    <a:gd name="T4" fmla="*/ 41 w 2434"/>
                    <a:gd name="T5" fmla="*/ 291 h 291"/>
                    <a:gd name="T6" fmla="*/ 2383 w 2434"/>
                    <a:gd name="T7" fmla="*/ 189 h 291"/>
                    <a:gd name="T8" fmla="*/ 2430 w 2434"/>
                    <a:gd name="T9" fmla="*/ 140 h 291"/>
                    <a:gd name="T10" fmla="*/ 2430 w 2434"/>
                    <a:gd name="T11" fmla="*/ 0 h 291"/>
                    <a:gd name="T12" fmla="*/ 2322 w 2434"/>
                    <a:gd name="T13" fmla="*/ 21 h 291"/>
                    <a:gd name="T14" fmla="*/ 113 w 2434"/>
                    <a:gd name="T15" fmla="*/ 21 h 291"/>
                    <a:gd name="T16" fmla="*/ 1 w 2434"/>
                    <a:gd name="T17" fmla="*/ 0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34" h="291">
                      <a:moveTo>
                        <a:pt x="1" y="0"/>
                      </a:moveTo>
                      <a:cubicBezTo>
                        <a:pt x="1" y="271"/>
                        <a:pt x="1" y="271"/>
                        <a:pt x="1" y="271"/>
                      </a:cubicBezTo>
                      <a:cubicBezTo>
                        <a:pt x="1" y="271"/>
                        <a:pt x="0" y="291"/>
                        <a:pt x="41" y="291"/>
                      </a:cubicBezTo>
                      <a:cubicBezTo>
                        <a:pt x="82" y="291"/>
                        <a:pt x="2383" y="189"/>
                        <a:pt x="2383" y="189"/>
                      </a:cubicBezTo>
                      <a:cubicBezTo>
                        <a:pt x="2383" y="189"/>
                        <a:pt x="2434" y="185"/>
                        <a:pt x="2430" y="140"/>
                      </a:cubicBezTo>
                      <a:cubicBezTo>
                        <a:pt x="2430" y="0"/>
                        <a:pt x="2430" y="0"/>
                        <a:pt x="2430" y="0"/>
                      </a:cubicBezTo>
                      <a:cubicBezTo>
                        <a:pt x="2430" y="0"/>
                        <a:pt x="2404" y="22"/>
                        <a:pt x="2322" y="21"/>
                      </a:cubicBezTo>
                      <a:cubicBezTo>
                        <a:pt x="113" y="21"/>
                        <a:pt x="113" y="21"/>
                        <a:pt x="113" y="21"/>
                      </a:cubicBezTo>
                      <a:cubicBezTo>
                        <a:pt x="113" y="21"/>
                        <a:pt x="44" y="28"/>
                        <a:pt x="1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494949"/>
                    </a:gs>
                    <a:gs pos="49000">
                      <a:schemeClr val="bg1"/>
                    </a:gs>
                    <a:gs pos="100000">
                      <a:srgbClr val="4C4C4C"/>
                    </a:gs>
                  </a:gsLst>
                  <a:lin ang="10800000" scaled="1"/>
                  <a:tileRect/>
                </a:gradFill>
                <a:ln w="12700">
                  <a:solidFill>
                    <a:schemeClr val="tx1">
                      <a:alpha val="98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sz="1204"/>
                </a:p>
              </p:txBody>
            </p:sp>
            <p:sp>
              <p:nvSpPr>
                <p:cNvPr id="155" name="Freeform 40"/>
                <p:cNvSpPr>
                  <a:spLocks/>
                </p:cNvSpPr>
                <p:nvPr/>
              </p:nvSpPr>
              <p:spPr bwMode="auto">
                <a:xfrm>
                  <a:off x="4376932" y="2259168"/>
                  <a:ext cx="3570004" cy="238630"/>
                </a:xfrm>
                <a:custGeom>
                  <a:avLst/>
                  <a:gdLst>
                    <a:gd name="T0" fmla="*/ 153 w 2559"/>
                    <a:gd name="T1" fmla="*/ 7 h 171"/>
                    <a:gd name="T2" fmla="*/ 1 w 2559"/>
                    <a:gd name="T3" fmla="*/ 92 h 171"/>
                    <a:gd name="T4" fmla="*/ 144 w 2559"/>
                    <a:gd name="T5" fmla="*/ 171 h 171"/>
                    <a:gd name="T6" fmla="*/ 2399 w 2559"/>
                    <a:gd name="T7" fmla="*/ 171 h 171"/>
                    <a:gd name="T8" fmla="*/ 2551 w 2559"/>
                    <a:gd name="T9" fmla="*/ 94 h 171"/>
                    <a:gd name="T10" fmla="*/ 2399 w 2559"/>
                    <a:gd name="T11" fmla="*/ 7 h 171"/>
                    <a:gd name="T12" fmla="*/ 2398 w 2559"/>
                    <a:gd name="T13" fmla="*/ 7 h 171"/>
                    <a:gd name="T14" fmla="*/ 2399 w 2559"/>
                    <a:gd name="T15" fmla="*/ 7 h 171"/>
                    <a:gd name="T16" fmla="*/ 153 w 2559"/>
                    <a:gd name="T17" fmla="*/ 7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59" h="171">
                      <a:moveTo>
                        <a:pt x="153" y="7"/>
                      </a:moveTo>
                      <a:cubicBezTo>
                        <a:pt x="153" y="7"/>
                        <a:pt x="10" y="8"/>
                        <a:pt x="1" y="92"/>
                      </a:cubicBezTo>
                      <a:cubicBezTo>
                        <a:pt x="1" y="92"/>
                        <a:pt x="0" y="160"/>
                        <a:pt x="144" y="171"/>
                      </a:cubicBezTo>
                      <a:cubicBezTo>
                        <a:pt x="2399" y="171"/>
                        <a:pt x="2399" y="171"/>
                        <a:pt x="2399" y="171"/>
                      </a:cubicBezTo>
                      <a:cubicBezTo>
                        <a:pt x="2399" y="171"/>
                        <a:pt x="2544" y="169"/>
                        <a:pt x="2551" y="94"/>
                      </a:cubicBezTo>
                      <a:cubicBezTo>
                        <a:pt x="2551" y="94"/>
                        <a:pt x="2559" y="14"/>
                        <a:pt x="2399" y="7"/>
                      </a:cubicBezTo>
                      <a:cubicBezTo>
                        <a:pt x="2399" y="7"/>
                        <a:pt x="2399" y="7"/>
                        <a:pt x="2398" y="7"/>
                      </a:cubicBezTo>
                      <a:cubicBezTo>
                        <a:pt x="2240" y="0"/>
                        <a:pt x="2399" y="7"/>
                        <a:pt x="2399" y="7"/>
                      </a:cubicBezTo>
                      <a:lnTo>
                        <a:pt x="153" y="7"/>
                      </a:lnTo>
                      <a:close/>
                    </a:path>
                  </a:pathLst>
                </a:custGeom>
                <a:gradFill>
                  <a:gsLst>
                    <a:gs pos="15827">
                      <a:srgbClr val="717171"/>
                    </a:gs>
                    <a:gs pos="0">
                      <a:srgbClr val="2D3939"/>
                    </a:gs>
                    <a:gs pos="49000">
                      <a:srgbClr val="2D3939"/>
                    </a:gs>
                    <a:gs pos="100000">
                      <a:srgbClr val="4C4C4C"/>
                    </a:gs>
                  </a:gsLst>
                  <a:lin ang="16200000" scaled="1"/>
                </a:gradFill>
                <a:ln>
                  <a:noFill/>
                </a:ln>
              </p:spPr>
              <p:txBody>
                <a:bodyPr vert="horz" wrap="square" lIns="64789" tIns="32395" rIns="64789" bIns="3239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4"/>
                </a:p>
              </p:txBody>
            </p:sp>
            <p:sp>
              <p:nvSpPr>
                <p:cNvPr id="156" name="矩形 2788"/>
                <p:cNvSpPr/>
                <p:nvPr/>
              </p:nvSpPr>
              <p:spPr>
                <a:xfrm>
                  <a:off x="4350532" y="2274408"/>
                  <a:ext cx="3661868" cy="261491"/>
                </a:xfrm>
                <a:custGeom>
                  <a:avLst/>
                  <a:gdLst>
                    <a:gd name="connsiteX0" fmla="*/ 0 w 5717811"/>
                    <a:gd name="connsiteY0" fmla="*/ 0 h 237842"/>
                    <a:gd name="connsiteX1" fmla="*/ 5717811 w 5717811"/>
                    <a:gd name="connsiteY1" fmla="*/ 0 h 237842"/>
                    <a:gd name="connsiteX2" fmla="*/ 5717811 w 5717811"/>
                    <a:gd name="connsiteY2" fmla="*/ 237842 h 237842"/>
                    <a:gd name="connsiteX3" fmla="*/ 0 w 5717811"/>
                    <a:gd name="connsiteY3" fmla="*/ 237842 h 237842"/>
                    <a:gd name="connsiteX4" fmla="*/ 0 w 5717811"/>
                    <a:gd name="connsiteY4" fmla="*/ 0 h 237842"/>
                    <a:gd name="connsiteX0" fmla="*/ 122548 w 5840359"/>
                    <a:gd name="connsiteY0" fmla="*/ 0 h 237842"/>
                    <a:gd name="connsiteX1" fmla="*/ 5840359 w 5840359"/>
                    <a:gd name="connsiteY1" fmla="*/ 0 h 237842"/>
                    <a:gd name="connsiteX2" fmla="*/ 5840359 w 5840359"/>
                    <a:gd name="connsiteY2" fmla="*/ 237842 h 237842"/>
                    <a:gd name="connsiteX3" fmla="*/ 0 w 5840359"/>
                    <a:gd name="connsiteY3" fmla="*/ 200134 h 237842"/>
                    <a:gd name="connsiteX4" fmla="*/ 122548 w 5840359"/>
                    <a:gd name="connsiteY4" fmla="*/ 0 h 237842"/>
                    <a:gd name="connsiteX0" fmla="*/ 223749 w 5941560"/>
                    <a:gd name="connsiteY0" fmla="*/ 0 h 237842"/>
                    <a:gd name="connsiteX1" fmla="*/ 5941560 w 5941560"/>
                    <a:gd name="connsiteY1" fmla="*/ 0 h 237842"/>
                    <a:gd name="connsiteX2" fmla="*/ 5941560 w 5941560"/>
                    <a:gd name="connsiteY2" fmla="*/ 237842 h 237842"/>
                    <a:gd name="connsiteX3" fmla="*/ 101201 w 5941560"/>
                    <a:gd name="connsiteY3" fmla="*/ 200134 h 237842"/>
                    <a:gd name="connsiteX4" fmla="*/ 223749 w 5941560"/>
                    <a:gd name="connsiteY4" fmla="*/ 0 h 237842"/>
                    <a:gd name="connsiteX0" fmla="*/ 258267 w 5976078"/>
                    <a:gd name="connsiteY0" fmla="*/ 0 h 237842"/>
                    <a:gd name="connsiteX1" fmla="*/ 5976078 w 5976078"/>
                    <a:gd name="connsiteY1" fmla="*/ 0 h 237842"/>
                    <a:gd name="connsiteX2" fmla="*/ 5976078 w 5976078"/>
                    <a:gd name="connsiteY2" fmla="*/ 237842 h 237842"/>
                    <a:gd name="connsiteX3" fmla="*/ 135719 w 5976078"/>
                    <a:gd name="connsiteY3" fmla="*/ 200134 h 237842"/>
                    <a:gd name="connsiteX4" fmla="*/ 258267 w 5976078"/>
                    <a:gd name="connsiteY4" fmla="*/ 0 h 237842"/>
                    <a:gd name="connsiteX0" fmla="*/ 336427 w 6054238"/>
                    <a:gd name="connsiteY0" fmla="*/ 0 h 237842"/>
                    <a:gd name="connsiteX1" fmla="*/ 6054238 w 6054238"/>
                    <a:gd name="connsiteY1" fmla="*/ 0 h 237842"/>
                    <a:gd name="connsiteX2" fmla="*/ 6054238 w 6054238"/>
                    <a:gd name="connsiteY2" fmla="*/ 237842 h 237842"/>
                    <a:gd name="connsiteX3" fmla="*/ 110185 w 6054238"/>
                    <a:gd name="connsiteY3" fmla="*/ 200134 h 237842"/>
                    <a:gd name="connsiteX4" fmla="*/ 336427 w 6054238"/>
                    <a:gd name="connsiteY4" fmla="*/ 0 h 237842"/>
                    <a:gd name="connsiteX0" fmla="*/ 340565 w 6058376"/>
                    <a:gd name="connsiteY0" fmla="*/ 0 h 237842"/>
                    <a:gd name="connsiteX1" fmla="*/ 6058376 w 6058376"/>
                    <a:gd name="connsiteY1" fmla="*/ 0 h 237842"/>
                    <a:gd name="connsiteX2" fmla="*/ 6058376 w 6058376"/>
                    <a:gd name="connsiteY2" fmla="*/ 237842 h 237842"/>
                    <a:gd name="connsiteX3" fmla="*/ 114323 w 6058376"/>
                    <a:gd name="connsiteY3" fmla="*/ 200134 h 237842"/>
                    <a:gd name="connsiteX4" fmla="*/ 340565 w 6058376"/>
                    <a:gd name="connsiteY4" fmla="*/ 0 h 237842"/>
                    <a:gd name="connsiteX0" fmla="*/ 340565 w 6213394"/>
                    <a:gd name="connsiteY0" fmla="*/ 0 h 237842"/>
                    <a:gd name="connsiteX1" fmla="*/ 6058376 w 6213394"/>
                    <a:gd name="connsiteY1" fmla="*/ 0 h 237842"/>
                    <a:gd name="connsiteX2" fmla="*/ 6058376 w 6213394"/>
                    <a:gd name="connsiteY2" fmla="*/ 237842 h 237842"/>
                    <a:gd name="connsiteX3" fmla="*/ 114323 w 6213394"/>
                    <a:gd name="connsiteY3" fmla="*/ 200134 h 237842"/>
                    <a:gd name="connsiteX4" fmla="*/ 340565 w 6213394"/>
                    <a:gd name="connsiteY4" fmla="*/ 0 h 237842"/>
                    <a:gd name="connsiteX0" fmla="*/ 340565 w 6236541"/>
                    <a:gd name="connsiteY0" fmla="*/ 0 h 237842"/>
                    <a:gd name="connsiteX1" fmla="*/ 6058376 w 6236541"/>
                    <a:gd name="connsiteY1" fmla="*/ 0 h 237842"/>
                    <a:gd name="connsiteX2" fmla="*/ 6058376 w 6236541"/>
                    <a:gd name="connsiteY2" fmla="*/ 237842 h 237842"/>
                    <a:gd name="connsiteX3" fmla="*/ 114323 w 6236541"/>
                    <a:gd name="connsiteY3" fmla="*/ 200134 h 237842"/>
                    <a:gd name="connsiteX4" fmla="*/ 340565 w 6236541"/>
                    <a:gd name="connsiteY4" fmla="*/ 0 h 237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36541" h="237842">
                      <a:moveTo>
                        <a:pt x="340565" y="0"/>
                      </a:moveTo>
                      <a:lnTo>
                        <a:pt x="6058376" y="0"/>
                      </a:lnTo>
                      <a:cubicBezTo>
                        <a:pt x="6407167" y="154695"/>
                        <a:pt x="6152644" y="158561"/>
                        <a:pt x="6058376" y="237842"/>
                      </a:cubicBezTo>
                      <a:lnTo>
                        <a:pt x="114323" y="200134"/>
                      </a:lnTo>
                      <a:cubicBezTo>
                        <a:pt x="-165338" y="86289"/>
                        <a:pt x="130034" y="19577"/>
                        <a:pt x="340565" y="0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87000">
                      <a:schemeClr val="bg1">
                        <a:lumMod val="65000"/>
                      </a:schemeClr>
                    </a:gs>
                    <a:gs pos="16000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75000"/>
                        <a:alpha val="0"/>
                      </a:schemeClr>
                    </a:gs>
                    <a:gs pos="49000">
                      <a:schemeClr val="bg1"/>
                    </a:gs>
                    <a:gs pos="100000">
                      <a:schemeClr val="bg1">
                        <a:lumMod val="75000"/>
                        <a:alpha val="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softEdge rad="63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4"/>
                </a:p>
              </p:txBody>
            </p:sp>
          </p:grpSp>
          <p:grpSp>
            <p:nvGrpSpPr>
              <p:cNvPr id="140" name="组合 139"/>
              <p:cNvGrpSpPr/>
              <p:nvPr/>
            </p:nvGrpSpPr>
            <p:grpSpPr>
              <a:xfrm>
                <a:off x="4513666" y="2274205"/>
                <a:ext cx="3282939" cy="340225"/>
                <a:chOff x="4513666" y="2710466"/>
                <a:chExt cx="3282939" cy="340225"/>
              </a:xfrm>
            </p:grpSpPr>
            <p:sp>
              <p:nvSpPr>
                <p:cNvPr id="152" name="Freeform 36"/>
                <p:cNvSpPr>
                  <a:spLocks/>
                </p:cNvSpPr>
                <p:nvPr/>
              </p:nvSpPr>
              <p:spPr bwMode="auto">
                <a:xfrm>
                  <a:off x="4513666" y="2710466"/>
                  <a:ext cx="3282939" cy="340225"/>
                </a:xfrm>
                <a:custGeom>
                  <a:avLst/>
                  <a:gdLst>
                    <a:gd name="T0" fmla="*/ 0 w 2353"/>
                    <a:gd name="T1" fmla="*/ 104 h 244"/>
                    <a:gd name="T2" fmla="*/ 59 w 2353"/>
                    <a:gd name="T3" fmla="*/ 172 h 244"/>
                    <a:gd name="T4" fmla="*/ 0 w 2353"/>
                    <a:gd name="T5" fmla="*/ 244 h 244"/>
                    <a:gd name="T6" fmla="*/ 2353 w 2353"/>
                    <a:gd name="T7" fmla="*/ 140 h 244"/>
                    <a:gd name="T8" fmla="*/ 2295 w 2353"/>
                    <a:gd name="T9" fmla="*/ 74 h 244"/>
                    <a:gd name="T10" fmla="*/ 2353 w 2353"/>
                    <a:gd name="T11" fmla="*/ 0 h 244"/>
                    <a:gd name="T12" fmla="*/ 0 w 2353"/>
                    <a:gd name="T13" fmla="*/ 104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53" h="244">
                      <a:moveTo>
                        <a:pt x="0" y="104"/>
                      </a:moveTo>
                      <a:cubicBezTo>
                        <a:pt x="0" y="104"/>
                        <a:pt x="55" y="124"/>
                        <a:pt x="59" y="172"/>
                      </a:cubicBezTo>
                      <a:cubicBezTo>
                        <a:pt x="59" y="172"/>
                        <a:pt x="60" y="222"/>
                        <a:pt x="0" y="244"/>
                      </a:cubicBezTo>
                      <a:cubicBezTo>
                        <a:pt x="2353" y="140"/>
                        <a:pt x="2353" y="140"/>
                        <a:pt x="2353" y="140"/>
                      </a:cubicBezTo>
                      <a:cubicBezTo>
                        <a:pt x="2353" y="140"/>
                        <a:pt x="2297" y="120"/>
                        <a:pt x="2295" y="74"/>
                      </a:cubicBezTo>
                      <a:cubicBezTo>
                        <a:pt x="2295" y="74"/>
                        <a:pt x="2288" y="28"/>
                        <a:pt x="2353" y="0"/>
                      </a:cubicBezTo>
                      <a:lnTo>
                        <a:pt x="0" y="104"/>
                      </a:lnTo>
                      <a:close/>
                    </a:path>
                  </a:pathLst>
                </a:custGeom>
                <a:gradFill flip="none" rotWithShape="1">
                  <a:gsLst>
                    <a:gs pos="25000">
                      <a:srgbClr val="545454"/>
                    </a:gs>
                    <a:gs pos="70000">
                      <a:srgbClr val="545454"/>
                    </a:gs>
                    <a:gs pos="49000">
                      <a:srgbClr val="9D9D9D">
                        <a:alpha val="3000"/>
                      </a:srgbClr>
                    </a:gs>
                  </a:gsLst>
                  <a:lin ang="16080000" scaled="0"/>
                  <a:tileRect/>
                </a:gradFill>
                <a:ln w="9525">
                  <a:solidFill>
                    <a:srgbClr val="5E5E5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sz="1204"/>
                </a:p>
              </p:txBody>
            </p:sp>
            <p:sp>
              <p:nvSpPr>
                <p:cNvPr id="153" name="矩形 2788"/>
                <p:cNvSpPr/>
                <p:nvPr/>
              </p:nvSpPr>
              <p:spPr>
                <a:xfrm rot="21348992">
                  <a:off x="4628996" y="2777337"/>
                  <a:ext cx="3125312" cy="193465"/>
                </a:xfrm>
                <a:custGeom>
                  <a:avLst/>
                  <a:gdLst>
                    <a:gd name="connsiteX0" fmla="*/ 0 w 5717811"/>
                    <a:gd name="connsiteY0" fmla="*/ 0 h 237842"/>
                    <a:gd name="connsiteX1" fmla="*/ 5717811 w 5717811"/>
                    <a:gd name="connsiteY1" fmla="*/ 0 h 237842"/>
                    <a:gd name="connsiteX2" fmla="*/ 5717811 w 5717811"/>
                    <a:gd name="connsiteY2" fmla="*/ 237842 h 237842"/>
                    <a:gd name="connsiteX3" fmla="*/ 0 w 5717811"/>
                    <a:gd name="connsiteY3" fmla="*/ 237842 h 237842"/>
                    <a:gd name="connsiteX4" fmla="*/ 0 w 5717811"/>
                    <a:gd name="connsiteY4" fmla="*/ 0 h 237842"/>
                    <a:gd name="connsiteX0" fmla="*/ 122548 w 5840359"/>
                    <a:gd name="connsiteY0" fmla="*/ 0 h 237842"/>
                    <a:gd name="connsiteX1" fmla="*/ 5840359 w 5840359"/>
                    <a:gd name="connsiteY1" fmla="*/ 0 h 237842"/>
                    <a:gd name="connsiteX2" fmla="*/ 5840359 w 5840359"/>
                    <a:gd name="connsiteY2" fmla="*/ 237842 h 237842"/>
                    <a:gd name="connsiteX3" fmla="*/ 0 w 5840359"/>
                    <a:gd name="connsiteY3" fmla="*/ 200134 h 237842"/>
                    <a:gd name="connsiteX4" fmla="*/ 122548 w 5840359"/>
                    <a:gd name="connsiteY4" fmla="*/ 0 h 237842"/>
                    <a:gd name="connsiteX0" fmla="*/ 223749 w 5941560"/>
                    <a:gd name="connsiteY0" fmla="*/ 0 h 237842"/>
                    <a:gd name="connsiteX1" fmla="*/ 5941560 w 5941560"/>
                    <a:gd name="connsiteY1" fmla="*/ 0 h 237842"/>
                    <a:gd name="connsiteX2" fmla="*/ 5941560 w 5941560"/>
                    <a:gd name="connsiteY2" fmla="*/ 237842 h 237842"/>
                    <a:gd name="connsiteX3" fmla="*/ 101201 w 5941560"/>
                    <a:gd name="connsiteY3" fmla="*/ 200134 h 237842"/>
                    <a:gd name="connsiteX4" fmla="*/ 223749 w 5941560"/>
                    <a:gd name="connsiteY4" fmla="*/ 0 h 237842"/>
                    <a:gd name="connsiteX0" fmla="*/ 258267 w 5976078"/>
                    <a:gd name="connsiteY0" fmla="*/ 0 h 237842"/>
                    <a:gd name="connsiteX1" fmla="*/ 5976078 w 5976078"/>
                    <a:gd name="connsiteY1" fmla="*/ 0 h 237842"/>
                    <a:gd name="connsiteX2" fmla="*/ 5976078 w 5976078"/>
                    <a:gd name="connsiteY2" fmla="*/ 237842 h 237842"/>
                    <a:gd name="connsiteX3" fmla="*/ 135719 w 5976078"/>
                    <a:gd name="connsiteY3" fmla="*/ 200134 h 237842"/>
                    <a:gd name="connsiteX4" fmla="*/ 258267 w 5976078"/>
                    <a:gd name="connsiteY4" fmla="*/ 0 h 237842"/>
                    <a:gd name="connsiteX0" fmla="*/ 336427 w 6054238"/>
                    <a:gd name="connsiteY0" fmla="*/ 0 h 237842"/>
                    <a:gd name="connsiteX1" fmla="*/ 6054238 w 6054238"/>
                    <a:gd name="connsiteY1" fmla="*/ 0 h 237842"/>
                    <a:gd name="connsiteX2" fmla="*/ 6054238 w 6054238"/>
                    <a:gd name="connsiteY2" fmla="*/ 237842 h 237842"/>
                    <a:gd name="connsiteX3" fmla="*/ 110185 w 6054238"/>
                    <a:gd name="connsiteY3" fmla="*/ 200134 h 237842"/>
                    <a:gd name="connsiteX4" fmla="*/ 336427 w 6054238"/>
                    <a:gd name="connsiteY4" fmla="*/ 0 h 237842"/>
                    <a:gd name="connsiteX0" fmla="*/ 340565 w 6058376"/>
                    <a:gd name="connsiteY0" fmla="*/ 0 h 237842"/>
                    <a:gd name="connsiteX1" fmla="*/ 6058376 w 6058376"/>
                    <a:gd name="connsiteY1" fmla="*/ 0 h 237842"/>
                    <a:gd name="connsiteX2" fmla="*/ 6058376 w 6058376"/>
                    <a:gd name="connsiteY2" fmla="*/ 237842 h 237842"/>
                    <a:gd name="connsiteX3" fmla="*/ 114323 w 6058376"/>
                    <a:gd name="connsiteY3" fmla="*/ 200134 h 237842"/>
                    <a:gd name="connsiteX4" fmla="*/ 340565 w 6058376"/>
                    <a:gd name="connsiteY4" fmla="*/ 0 h 237842"/>
                    <a:gd name="connsiteX0" fmla="*/ 340565 w 6213394"/>
                    <a:gd name="connsiteY0" fmla="*/ 0 h 237842"/>
                    <a:gd name="connsiteX1" fmla="*/ 6058376 w 6213394"/>
                    <a:gd name="connsiteY1" fmla="*/ 0 h 237842"/>
                    <a:gd name="connsiteX2" fmla="*/ 6058376 w 6213394"/>
                    <a:gd name="connsiteY2" fmla="*/ 237842 h 237842"/>
                    <a:gd name="connsiteX3" fmla="*/ 114323 w 6213394"/>
                    <a:gd name="connsiteY3" fmla="*/ 200134 h 237842"/>
                    <a:gd name="connsiteX4" fmla="*/ 340565 w 6213394"/>
                    <a:gd name="connsiteY4" fmla="*/ 0 h 237842"/>
                    <a:gd name="connsiteX0" fmla="*/ 340565 w 6236541"/>
                    <a:gd name="connsiteY0" fmla="*/ 0 h 237842"/>
                    <a:gd name="connsiteX1" fmla="*/ 6058376 w 6236541"/>
                    <a:gd name="connsiteY1" fmla="*/ 0 h 237842"/>
                    <a:gd name="connsiteX2" fmla="*/ 6058376 w 6236541"/>
                    <a:gd name="connsiteY2" fmla="*/ 237842 h 237842"/>
                    <a:gd name="connsiteX3" fmla="*/ 114323 w 6236541"/>
                    <a:gd name="connsiteY3" fmla="*/ 200134 h 237842"/>
                    <a:gd name="connsiteX4" fmla="*/ 340565 w 6236541"/>
                    <a:gd name="connsiteY4" fmla="*/ 0 h 237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36541" h="237842">
                      <a:moveTo>
                        <a:pt x="340565" y="0"/>
                      </a:moveTo>
                      <a:lnTo>
                        <a:pt x="6058376" y="0"/>
                      </a:lnTo>
                      <a:cubicBezTo>
                        <a:pt x="6407167" y="154695"/>
                        <a:pt x="6152644" y="158561"/>
                        <a:pt x="6058376" y="237842"/>
                      </a:cubicBezTo>
                      <a:lnTo>
                        <a:pt x="114323" y="200134"/>
                      </a:lnTo>
                      <a:cubicBezTo>
                        <a:pt x="-165338" y="86289"/>
                        <a:pt x="130034" y="19577"/>
                        <a:pt x="340565" y="0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87000">
                      <a:schemeClr val="bg1">
                        <a:lumMod val="65000"/>
                      </a:schemeClr>
                    </a:gs>
                    <a:gs pos="16000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75000"/>
                        <a:alpha val="0"/>
                      </a:schemeClr>
                    </a:gs>
                    <a:gs pos="49000">
                      <a:schemeClr val="bg1"/>
                    </a:gs>
                    <a:gs pos="100000">
                      <a:schemeClr val="bg1">
                        <a:lumMod val="75000"/>
                        <a:alpha val="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softEdge rad="63500"/>
                </a:effectLst>
                <a:scene3d>
                  <a:camera prst="orthographicFront">
                    <a:rot lat="1485327" lon="21548723" rev="21429783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4"/>
                </a:p>
              </p:txBody>
            </p:sp>
          </p:grpSp>
          <p:grpSp>
            <p:nvGrpSpPr>
              <p:cNvPr id="141" name="组合 140"/>
              <p:cNvGrpSpPr/>
              <p:nvPr/>
            </p:nvGrpSpPr>
            <p:grpSpPr>
              <a:xfrm>
                <a:off x="4513666" y="2657696"/>
                <a:ext cx="3282939" cy="340225"/>
                <a:chOff x="4513666" y="2710466"/>
                <a:chExt cx="3282939" cy="340225"/>
              </a:xfrm>
            </p:grpSpPr>
            <p:sp>
              <p:nvSpPr>
                <p:cNvPr id="150" name="Freeform 36"/>
                <p:cNvSpPr>
                  <a:spLocks/>
                </p:cNvSpPr>
                <p:nvPr/>
              </p:nvSpPr>
              <p:spPr bwMode="auto">
                <a:xfrm>
                  <a:off x="4513666" y="2710466"/>
                  <a:ext cx="3282939" cy="340225"/>
                </a:xfrm>
                <a:custGeom>
                  <a:avLst/>
                  <a:gdLst>
                    <a:gd name="T0" fmla="*/ 0 w 2353"/>
                    <a:gd name="T1" fmla="*/ 104 h 244"/>
                    <a:gd name="T2" fmla="*/ 59 w 2353"/>
                    <a:gd name="T3" fmla="*/ 172 h 244"/>
                    <a:gd name="T4" fmla="*/ 0 w 2353"/>
                    <a:gd name="T5" fmla="*/ 244 h 244"/>
                    <a:gd name="T6" fmla="*/ 2353 w 2353"/>
                    <a:gd name="T7" fmla="*/ 140 h 244"/>
                    <a:gd name="T8" fmla="*/ 2295 w 2353"/>
                    <a:gd name="T9" fmla="*/ 74 h 244"/>
                    <a:gd name="T10" fmla="*/ 2353 w 2353"/>
                    <a:gd name="T11" fmla="*/ 0 h 244"/>
                    <a:gd name="T12" fmla="*/ 0 w 2353"/>
                    <a:gd name="T13" fmla="*/ 104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53" h="244">
                      <a:moveTo>
                        <a:pt x="0" y="104"/>
                      </a:moveTo>
                      <a:cubicBezTo>
                        <a:pt x="0" y="104"/>
                        <a:pt x="55" y="124"/>
                        <a:pt x="59" y="172"/>
                      </a:cubicBezTo>
                      <a:cubicBezTo>
                        <a:pt x="59" y="172"/>
                        <a:pt x="60" y="222"/>
                        <a:pt x="0" y="244"/>
                      </a:cubicBezTo>
                      <a:cubicBezTo>
                        <a:pt x="2353" y="140"/>
                        <a:pt x="2353" y="140"/>
                        <a:pt x="2353" y="140"/>
                      </a:cubicBezTo>
                      <a:cubicBezTo>
                        <a:pt x="2353" y="140"/>
                        <a:pt x="2297" y="120"/>
                        <a:pt x="2295" y="74"/>
                      </a:cubicBezTo>
                      <a:cubicBezTo>
                        <a:pt x="2295" y="74"/>
                        <a:pt x="2288" y="28"/>
                        <a:pt x="2353" y="0"/>
                      </a:cubicBezTo>
                      <a:lnTo>
                        <a:pt x="0" y="104"/>
                      </a:lnTo>
                      <a:close/>
                    </a:path>
                  </a:pathLst>
                </a:custGeom>
                <a:gradFill flip="none" rotWithShape="1">
                  <a:gsLst>
                    <a:gs pos="25000">
                      <a:srgbClr val="545454"/>
                    </a:gs>
                    <a:gs pos="70000">
                      <a:srgbClr val="545454"/>
                    </a:gs>
                    <a:gs pos="49000">
                      <a:srgbClr val="9D9D9D">
                        <a:alpha val="3000"/>
                      </a:srgbClr>
                    </a:gs>
                  </a:gsLst>
                  <a:lin ang="16080000" scaled="0"/>
                  <a:tileRect/>
                </a:gradFill>
                <a:ln w="9525">
                  <a:solidFill>
                    <a:srgbClr val="5E5E5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sz="1204"/>
                </a:p>
              </p:txBody>
            </p:sp>
            <p:sp>
              <p:nvSpPr>
                <p:cNvPr id="151" name="矩形 2788"/>
                <p:cNvSpPr/>
                <p:nvPr/>
              </p:nvSpPr>
              <p:spPr>
                <a:xfrm rot="21348992">
                  <a:off x="4628996" y="2777337"/>
                  <a:ext cx="3125312" cy="193465"/>
                </a:xfrm>
                <a:custGeom>
                  <a:avLst/>
                  <a:gdLst>
                    <a:gd name="connsiteX0" fmla="*/ 0 w 5717811"/>
                    <a:gd name="connsiteY0" fmla="*/ 0 h 237842"/>
                    <a:gd name="connsiteX1" fmla="*/ 5717811 w 5717811"/>
                    <a:gd name="connsiteY1" fmla="*/ 0 h 237842"/>
                    <a:gd name="connsiteX2" fmla="*/ 5717811 w 5717811"/>
                    <a:gd name="connsiteY2" fmla="*/ 237842 h 237842"/>
                    <a:gd name="connsiteX3" fmla="*/ 0 w 5717811"/>
                    <a:gd name="connsiteY3" fmla="*/ 237842 h 237842"/>
                    <a:gd name="connsiteX4" fmla="*/ 0 w 5717811"/>
                    <a:gd name="connsiteY4" fmla="*/ 0 h 237842"/>
                    <a:gd name="connsiteX0" fmla="*/ 122548 w 5840359"/>
                    <a:gd name="connsiteY0" fmla="*/ 0 h 237842"/>
                    <a:gd name="connsiteX1" fmla="*/ 5840359 w 5840359"/>
                    <a:gd name="connsiteY1" fmla="*/ 0 h 237842"/>
                    <a:gd name="connsiteX2" fmla="*/ 5840359 w 5840359"/>
                    <a:gd name="connsiteY2" fmla="*/ 237842 h 237842"/>
                    <a:gd name="connsiteX3" fmla="*/ 0 w 5840359"/>
                    <a:gd name="connsiteY3" fmla="*/ 200134 h 237842"/>
                    <a:gd name="connsiteX4" fmla="*/ 122548 w 5840359"/>
                    <a:gd name="connsiteY4" fmla="*/ 0 h 237842"/>
                    <a:gd name="connsiteX0" fmla="*/ 223749 w 5941560"/>
                    <a:gd name="connsiteY0" fmla="*/ 0 h 237842"/>
                    <a:gd name="connsiteX1" fmla="*/ 5941560 w 5941560"/>
                    <a:gd name="connsiteY1" fmla="*/ 0 h 237842"/>
                    <a:gd name="connsiteX2" fmla="*/ 5941560 w 5941560"/>
                    <a:gd name="connsiteY2" fmla="*/ 237842 h 237842"/>
                    <a:gd name="connsiteX3" fmla="*/ 101201 w 5941560"/>
                    <a:gd name="connsiteY3" fmla="*/ 200134 h 237842"/>
                    <a:gd name="connsiteX4" fmla="*/ 223749 w 5941560"/>
                    <a:gd name="connsiteY4" fmla="*/ 0 h 237842"/>
                    <a:gd name="connsiteX0" fmla="*/ 258267 w 5976078"/>
                    <a:gd name="connsiteY0" fmla="*/ 0 h 237842"/>
                    <a:gd name="connsiteX1" fmla="*/ 5976078 w 5976078"/>
                    <a:gd name="connsiteY1" fmla="*/ 0 h 237842"/>
                    <a:gd name="connsiteX2" fmla="*/ 5976078 w 5976078"/>
                    <a:gd name="connsiteY2" fmla="*/ 237842 h 237842"/>
                    <a:gd name="connsiteX3" fmla="*/ 135719 w 5976078"/>
                    <a:gd name="connsiteY3" fmla="*/ 200134 h 237842"/>
                    <a:gd name="connsiteX4" fmla="*/ 258267 w 5976078"/>
                    <a:gd name="connsiteY4" fmla="*/ 0 h 237842"/>
                    <a:gd name="connsiteX0" fmla="*/ 336427 w 6054238"/>
                    <a:gd name="connsiteY0" fmla="*/ 0 h 237842"/>
                    <a:gd name="connsiteX1" fmla="*/ 6054238 w 6054238"/>
                    <a:gd name="connsiteY1" fmla="*/ 0 h 237842"/>
                    <a:gd name="connsiteX2" fmla="*/ 6054238 w 6054238"/>
                    <a:gd name="connsiteY2" fmla="*/ 237842 h 237842"/>
                    <a:gd name="connsiteX3" fmla="*/ 110185 w 6054238"/>
                    <a:gd name="connsiteY3" fmla="*/ 200134 h 237842"/>
                    <a:gd name="connsiteX4" fmla="*/ 336427 w 6054238"/>
                    <a:gd name="connsiteY4" fmla="*/ 0 h 237842"/>
                    <a:gd name="connsiteX0" fmla="*/ 340565 w 6058376"/>
                    <a:gd name="connsiteY0" fmla="*/ 0 h 237842"/>
                    <a:gd name="connsiteX1" fmla="*/ 6058376 w 6058376"/>
                    <a:gd name="connsiteY1" fmla="*/ 0 h 237842"/>
                    <a:gd name="connsiteX2" fmla="*/ 6058376 w 6058376"/>
                    <a:gd name="connsiteY2" fmla="*/ 237842 h 237842"/>
                    <a:gd name="connsiteX3" fmla="*/ 114323 w 6058376"/>
                    <a:gd name="connsiteY3" fmla="*/ 200134 h 237842"/>
                    <a:gd name="connsiteX4" fmla="*/ 340565 w 6058376"/>
                    <a:gd name="connsiteY4" fmla="*/ 0 h 237842"/>
                    <a:gd name="connsiteX0" fmla="*/ 340565 w 6213394"/>
                    <a:gd name="connsiteY0" fmla="*/ 0 h 237842"/>
                    <a:gd name="connsiteX1" fmla="*/ 6058376 w 6213394"/>
                    <a:gd name="connsiteY1" fmla="*/ 0 h 237842"/>
                    <a:gd name="connsiteX2" fmla="*/ 6058376 w 6213394"/>
                    <a:gd name="connsiteY2" fmla="*/ 237842 h 237842"/>
                    <a:gd name="connsiteX3" fmla="*/ 114323 w 6213394"/>
                    <a:gd name="connsiteY3" fmla="*/ 200134 h 237842"/>
                    <a:gd name="connsiteX4" fmla="*/ 340565 w 6213394"/>
                    <a:gd name="connsiteY4" fmla="*/ 0 h 237842"/>
                    <a:gd name="connsiteX0" fmla="*/ 340565 w 6236541"/>
                    <a:gd name="connsiteY0" fmla="*/ 0 h 237842"/>
                    <a:gd name="connsiteX1" fmla="*/ 6058376 w 6236541"/>
                    <a:gd name="connsiteY1" fmla="*/ 0 h 237842"/>
                    <a:gd name="connsiteX2" fmla="*/ 6058376 w 6236541"/>
                    <a:gd name="connsiteY2" fmla="*/ 237842 h 237842"/>
                    <a:gd name="connsiteX3" fmla="*/ 114323 w 6236541"/>
                    <a:gd name="connsiteY3" fmla="*/ 200134 h 237842"/>
                    <a:gd name="connsiteX4" fmla="*/ 340565 w 6236541"/>
                    <a:gd name="connsiteY4" fmla="*/ 0 h 237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36541" h="237842">
                      <a:moveTo>
                        <a:pt x="340565" y="0"/>
                      </a:moveTo>
                      <a:lnTo>
                        <a:pt x="6058376" y="0"/>
                      </a:lnTo>
                      <a:cubicBezTo>
                        <a:pt x="6407167" y="154695"/>
                        <a:pt x="6152644" y="158561"/>
                        <a:pt x="6058376" y="237842"/>
                      </a:cubicBezTo>
                      <a:lnTo>
                        <a:pt x="114323" y="200134"/>
                      </a:lnTo>
                      <a:cubicBezTo>
                        <a:pt x="-165338" y="86289"/>
                        <a:pt x="130034" y="19577"/>
                        <a:pt x="340565" y="0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87000">
                      <a:schemeClr val="bg1">
                        <a:lumMod val="65000"/>
                      </a:schemeClr>
                    </a:gs>
                    <a:gs pos="16000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75000"/>
                        <a:alpha val="0"/>
                      </a:schemeClr>
                    </a:gs>
                    <a:gs pos="49000">
                      <a:schemeClr val="bg1"/>
                    </a:gs>
                    <a:gs pos="100000">
                      <a:schemeClr val="bg1">
                        <a:lumMod val="75000"/>
                        <a:alpha val="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softEdge rad="63500"/>
                </a:effectLst>
                <a:scene3d>
                  <a:camera prst="orthographicFront">
                    <a:rot lat="1485327" lon="21548723" rev="21429783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4"/>
                </a:p>
              </p:txBody>
            </p:sp>
          </p:grpSp>
          <p:sp>
            <p:nvSpPr>
              <p:cNvPr id="142" name="Freeform 37"/>
              <p:cNvSpPr>
                <a:spLocks/>
              </p:cNvSpPr>
              <p:nvPr/>
            </p:nvSpPr>
            <p:spPr bwMode="auto">
              <a:xfrm>
                <a:off x="4438213" y="2463286"/>
                <a:ext cx="3464275" cy="339044"/>
              </a:xfrm>
              <a:custGeom>
                <a:avLst/>
                <a:gdLst>
                  <a:gd name="T0" fmla="*/ 99 w 2483"/>
                  <a:gd name="T1" fmla="*/ 102 h 243"/>
                  <a:gd name="T2" fmla="*/ 1 w 2483"/>
                  <a:gd name="T3" fmla="*/ 175 h 243"/>
                  <a:gd name="T4" fmla="*/ 103 w 2483"/>
                  <a:gd name="T5" fmla="*/ 243 h 243"/>
                  <a:gd name="T6" fmla="*/ 2404 w 2483"/>
                  <a:gd name="T7" fmla="*/ 139 h 243"/>
                  <a:gd name="T8" fmla="*/ 2482 w 2483"/>
                  <a:gd name="T9" fmla="*/ 69 h 243"/>
                  <a:gd name="T10" fmla="*/ 2392 w 2483"/>
                  <a:gd name="T11" fmla="*/ 0 h 243"/>
                  <a:gd name="T12" fmla="*/ 99 w 2483"/>
                  <a:gd name="T13" fmla="*/ 102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83" h="243">
                    <a:moveTo>
                      <a:pt x="99" y="102"/>
                    </a:moveTo>
                    <a:cubicBezTo>
                      <a:pt x="99" y="102"/>
                      <a:pt x="5" y="98"/>
                      <a:pt x="1" y="175"/>
                    </a:cubicBezTo>
                    <a:cubicBezTo>
                      <a:pt x="1" y="175"/>
                      <a:pt x="0" y="240"/>
                      <a:pt x="103" y="243"/>
                    </a:cubicBezTo>
                    <a:cubicBezTo>
                      <a:pt x="2404" y="139"/>
                      <a:pt x="2404" y="139"/>
                      <a:pt x="2404" y="139"/>
                    </a:cubicBezTo>
                    <a:cubicBezTo>
                      <a:pt x="2404" y="139"/>
                      <a:pt x="2482" y="131"/>
                      <a:pt x="2482" y="69"/>
                    </a:cubicBezTo>
                    <a:cubicBezTo>
                      <a:pt x="2482" y="69"/>
                      <a:pt x="2483" y="4"/>
                      <a:pt x="2392" y="0"/>
                    </a:cubicBezTo>
                    <a:lnTo>
                      <a:pt x="99" y="102"/>
                    </a:lnTo>
                    <a:close/>
                  </a:path>
                </a:pathLst>
              </a:custGeom>
              <a:gradFill flip="none" rotWithShape="1">
                <a:gsLst>
                  <a:gs pos="13000">
                    <a:schemeClr val="tx1"/>
                  </a:gs>
                  <a:gs pos="87000">
                    <a:schemeClr val="tx1"/>
                  </a:gs>
                  <a:gs pos="68000">
                    <a:srgbClr val="494949"/>
                  </a:gs>
                  <a:gs pos="29000">
                    <a:srgbClr val="494949"/>
                  </a:gs>
                  <a:gs pos="48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204"/>
              </a:p>
            </p:txBody>
          </p:sp>
          <p:grpSp>
            <p:nvGrpSpPr>
              <p:cNvPr id="143" name="组合 142"/>
              <p:cNvGrpSpPr/>
              <p:nvPr/>
            </p:nvGrpSpPr>
            <p:grpSpPr>
              <a:xfrm>
                <a:off x="4513666" y="3041297"/>
                <a:ext cx="3282939" cy="340225"/>
                <a:chOff x="4513666" y="2710466"/>
                <a:chExt cx="3282939" cy="340225"/>
              </a:xfrm>
            </p:grpSpPr>
            <p:sp>
              <p:nvSpPr>
                <p:cNvPr id="148" name="Freeform 36"/>
                <p:cNvSpPr>
                  <a:spLocks/>
                </p:cNvSpPr>
                <p:nvPr/>
              </p:nvSpPr>
              <p:spPr bwMode="auto">
                <a:xfrm>
                  <a:off x="4513666" y="2710466"/>
                  <a:ext cx="3282939" cy="340225"/>
                </a:xfrm>
                <a:custGeom>
                  <a:avLst/>
                  <a:gdLst>
                    <a:gd name="T0" fmla="*/ 0 w 2353"/>
                    <a:gd name="T1" fmla="*/ 104 h 244"/>
                    <a:gd name="T2" fmla="*/ 59 w 2353"/>
                    <a:gd name="T3" fmla="*/ 172 h 244"/>
                    <a:gd name="T4" fmla="*/ 0 w 2353"/>
                    <a:gd name="T5" fmla="*/ 244 h 244"/>
                    <a:gd name="T6" fmla="*/ 2353 w 2353"/>
                    <a:gd name="T7" fmla="*/ 140 h 244"/>
                    <a:gd name="T8" fmla="*/ 2295 w 2353"/>
                    <a:gd name="T9" fmla="*/ 74 h 244"/>
                    <a:gd name="T10" fmla="*/ 2353 w 2353"/>
                    <a:gd name="T11" fmla="*/ 0 h 244"/>
                    <a:gd name="T12" fmla="*/ 0 w 2353"/>
                    <a:gd name="T13" fmla="*/ 104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53" h="244">
                      <a:moveTo>
                        <a:pt x="0" y="104"/>
                      </a:moveTo>
                      <a:cubicBezTo>
                        <a:pt x="0" y="104"/>
                        <a:pt x="55" y="124"/>
                        <a:pt x="59" y="172"/>
                      </a:cubicBezTo>
                      <a:cubicBezTo>
                        <a:pt x="59" y="172"/>
                        <a:pt x="60" y="222"/>
                        <a:pt x="0" y="244"/>
                      </a:cubicBezTo>
                      <a:cubicBezTo>
                        <a:pt x="2353" y="140"/>
                        <a:pt x="2353" y="140"/>
                        <a:pt x="2353" y="140"/>
                      </a:cubicBezTo>
                      <a:cubicBezTo>
                        <a:pt x="2353" y="140"/>
                        <a:pt x="2297" y="120"/>
                        <a:pt x="2295" y="74"/>
                      </a:cubicBezTo>
                      <a:cubicBezTo>
                        <a:pt x="2295" y="74"/>
                        <a:pt x="2288" y="28"/>
                        <a:pt x="2353" y="0"/>
                      </a:cubicBezTo>
                      <a:lnTo>
                        <a:pt x="0" y="104"/>
                      </a:lnTo>
                      <a:close/>
                    </a:path>
                  </a:pathLst>
                </a:custGeom>
                <a:gradFill flip="none" rotWithShape="1">
                  <a:gsLst>
                    <a:gs pos="25000">
                      <a:srgbClr val="545454"/>
                    </a:gs>
                    <a:gs pos="70000">
                      <a:srgbClr val="545454"/>
                    </a:gs>
                    <a:gs pos="49000">
                      <a:srgbClr val="9D9D9D">
                        <a:alpha val="3000"/>
                      </a:srgbClr>
                    </a:gs>
                  </a:gsLst>
                  <a:lin ang="16080000" scaled="0"/>
                  <a:tileRect/>
                </a:gradFill>
                <a:ln w="9525">
                  <a:solidFill>
                    <a:srgbClr val="5E5E5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 sz="1204"/>
                </a:p>
              </p:txBody>
            </p:sp>
            <p:sp>
              <p:nvSpPr>
                <p:cNvPr id="149" name="矩形 2788"/>
                <p:cNvSpPr/>
                <p:nvPr/>
              </p:nvSpPr>
              <p:spPr>
                <a:xfrm rot="21348992">
                  <a:off x="4628996" y="2777337"/>
                  <a:ext cx="3125315" cy="193464"/>
                </a:xfrm>
                <a:custGeom>
                  <a:avLst/>
                  <a:gdLst>
                    <a:gd name="connsiteX0" fmla="*/ 0 w 5717811"/>
                    <a:gd name="connsiteY0" fmla="*/ 0 h 237842"/>
                    <a:gd name="connsiteX1" fmla="*/ 5717811 w 5717811"/>
                    <a:gd name="connsiteY1" fmla="*/ 0 h 237842"/>
                    <a:gd name="connsiteX2" fmla="*/ 5717811 w 5717811"/>
                    <a:gd name="connsiteY2" fmla="*/ 237842 h 237842"/>
                    <a:gd name="connsiteX3" fmla="*/ 0 w 5717811"/>
                    <a:gd name="connsiteY3" fmla="*/ 237842 h 237842"/>
                    <a:gd name="connsiteX4" fmla="*/ 0 w 5717811"/>
                    <a:gd name="connsiteY4" fmla="*/ 0 h 237842"/>
                    <a:gd name="connsiteX0" fmla="*/ 122548 w 5840359"/>
                    <a:gd name="connsiteY0" fmla="*/ 0 h 237842"/>
                    <a:gd name="connsiteX1" fmla="*/ 5840359 w 5840359"/>
                    <a:gd name="connsiteY1" fmla="*/ 0 h 237842"/>
                    <a:gd name="connsiteX2" fmla="*/ 5840359 w 5840359"/>
                    <a:gd name="connsiteY2" fmla="*/ 237842 h 237842"/>
                    <a:gd name="connsiteX3" fmla="*/ 0 w 5840359"/>
                    <a:gd name="connsiteY3" fmla="*/ 200134 h 237842"/>
                    <a:gd name="connsiteX4" fmla="*/ 122548 w 5840359"/>
                    <a:gd name="connsiteY4" fmla="*/ 0 h 237842"/>
                    <a:gd name="connsiteX0" fmla="*/ 223749 w 5941560"/>
                    <a:gd name="connsiteY0" fmla="*/ 0 h 237842"/>
                    <a:gd name="connsiteX1" fmla="*/ 5941560 w 5941560"/>
                    <a:gd name="connsiteY1" fmla="*/ 0 h 237842"/>
                    <a:gd name="connsiteX2" fmla="*/ 5941560 w 5941560"/>
                    <a:gd name="connsiteY2" fmla="*/ 237842 h 237842"/>
                    <a:gd name="connsiteX3" fmla="*/ 101201 w 5941560"/>
                    <a:gd name="connsiteY3" fmla="*/ 200134 h 237842"/>
                    <a:gd name="connsiteX4" fmla="*/ 223749 w 5941560"/>
                    <a:gd name="connsiteY4" fmla="*/ 0 h 237842"/>
                    <a:gd name="connsiteX0" fmla="*/ 258267 w 5976078"/>
                    <a:gd name="connsiteY0" fmla="*/ 0 h 237842"/>
                    <a:gd name="connsiteX1" fmla="*/ 5976078 w 5976078"/>
                    <a:gd name="connsiteY1" fmla="*/ 0 h 237842"/>
                    <a:gd name="connsiteX2" fmla="*/ 5976078 w 5976078"/>
                    <a:gd name="connsiteY2" fmla="*/ 237842 h 237842"/>
                    <a:gd name="connsiteX3" fmla="*/ 135719 w 5976078"/>
                    <a:gd name="connsiteY3" fmla="*/ 200134 h 237842"/>
                    <a:gd name="connsiteX4" fmla="*/ 258267 w 5976078"/>
                    <a:gd name="connsiteY4" fmla="*/ 0 h 237842"/>
                    <a:gd name="connsiteX0" fmla="*/ 336427 w 6054238"/>
                    <a:gd name="connsiteY0" fmla="*/ 0 h 237842"/>
                    <a:gd name="connsiteX1" fmla="*/ 6054238 w 6054238"/>
                    <a:gd name="connsiteY1" fmla="*/ 0 h 237842"/>
                    <a:gd name="connsiteX2" fmla="*/ 6054238 w 6054238"/>
                    <a:gd name="connsiteY2" fmla="*/ 237842 h 237842"/>
                    <a:gd name="connsiteX3" fmla="*/ 110185 w 6054238"/>
                    <a:gd name="connsiteY3" fmla="*/ 200134 h 237842"/>
                    <a:gd name="connsiteX4" fmla="*/ 336427 w 6054238"/>
                    <a:gd name="connsiteY4" fmla="*/ 0 h 237842"/>
                    <a:gd name="connsiteX0" fmla="*/ 340565 w 6058376"/>
                    <a:gd name="connsiteY0" fmla="*/ 0 h 237842"/>
                    <a:gd name="connsiteX1" fmla="*/ 6058376 w 6058376"/>
                    <a:gd name="connsiteY1" fmla="*/ 0 h 237842"/>
                    <a:gd name="connsiteX2" fmla="*/ 6058376 w 6058376"/>
                    <a:gd name="connsiteY2" fmla="*/ 237842 h 237842"/>
                    <a:gd name="connsiteX3" fmla="*/ 114323 w 6058376"/>
                    <a:gd name="connsiteY3" fmla="*/ 200134 h 237842"/>
                    <a:gd name="connsiteX4" fmla="*/ 340565 w 6058376"/>
                    <a:gd name="connsiteY4" fmla="*/ 0 h 237842"/>
                    <a:gd name="connsiteX0" fmla="*/ 340565 w 6213394"/>
                    <a:gd name="connsiteY0" fmla="*/ 0 h 237842"/>
                    <a:gd name="connsiteX1" fmla="*/ 6058376 w 6213394"/>
                    <a:gd name="connsiteY1" fmla="*/ 0 h 237842"/>
                    <a:gd name="connsiteX2" fmla="*/ 6058376 w 6213394"/>
                    <a:gd name="connsiteY2" fmla="*/ 237842 h 237842"/>
                    <a:gd name="connsiteX3" fmla="*/ 114323 w 6213394"/>
                    <a:gd name="connsiteY3" fmla="*/ 200134 h 237842"/>
                    <a:gd name="connsiteX4" fmla="*/ 340565 w 6213394"/>
                    <a:gd name="connsiteY4" fmla="*/ 0 h 237842"/>
                    <a:gd name="connsiteX0" fmla="*/ 340565 w 6236541"/>
                    <a:gd name="connsiteY0" fmla="*/ 0 h 237842"/>
                    <a:gd name="connsiteX1" fmla="*/ 6058376 w 6236541"/>
                    <a:gd name="connsiteY1" fmla="*/ 0 h 237842"/>
                    <a:gd name="connsiteX2" fmla="*/ 6058376 w 6236541"/>
                    <a:gd name="connsiteY2" fmla="*/ 237842 h 237842"/>
                    <a:gd name="connsiteX3" fmla="*/ 114323 w 6236541"/>
                    <a:gd name="connsiteY3" fmla="*/ 200134 h 237842"/>
                    <a:gd name="connsiteX4" fmla="*/ 340565 w 6236541"/>
                    <a:gd name="connsiteY4" fmla="*/ 0 h 237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36541" h="237842">
                      <a:moveTo>
                        <a:pt x="340565" y="0"/>
                      </a:moveTo>
                      <a:lnTo>
                        <a:pt x="6058376" y="0"/>
                      </a:lnTo>
                      <a:cubicBezTo>
                        <a:pt x="6407167" y="154695"/>
                        <a:pt x="6152644" y="158561"/>
                        <a:pt x="6058376" y="237842"/>
                      </a:cubicBezTo>
                      <a:lnTo>
                        <a:pt x="114323" y="200134"/>
                      </a:lnTo>
                      <a:cubicBezTo>
                        <a:pt x="-165338" y="86289"/>
                        <a:pt x="130034" y="19577"/>
                        <a:pt x="340565" y="0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87000">
                      <a:schemeClr val="bg1">
                        <a:lumMod val="65000"/>
                      </a:schemeClr>
                    </a:gs>
                    <a:gs pos="16000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75000"/>
                        <a:alpha val="0"/>
                      </a:schemeClr>
                    </a:gs>
                    <a:gs pos="49000">
                      <a:schemeClr val="bg1"/>
                    </a:gs>
                    <a:gs pos="100000">
                      <a:schemeClr val="bg1">
                        <a:lumMod val="75000"/>
                        <a:alpha val="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softEdge rad="63500"/>
                </a:effectLst>
                <a:scene3d>
                  <a:camera prst="orthographicFront">
                    <a:rot lat="1485327" lon="21548723" rev="21429783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4"/>
                </a:p>
              </p:txBody>
            </p:sp>
          </p:grpSp>
          <p:sp>
            <p:nvSpPr>
              <p:cNvPr id="144" name="Freeform 37"/>
              <p:cNvSpPr>
                <a:spLocks/>
              </p:cNvSpPr>
              <p:nvPr/>
            </p:nvSpPr>
            <p:spPr bwMode="auto">
              <a:xfrm>
                <a:off x="4438212" y="3230378"/>
                <a:ext cx="3464274" cy="339044"/>
              </a:xfrm>
              <a:custGeom>
                <a:avLst/>
                <a:gdLst>
                  <a:gd name="T0" fmla="*/ 99 w 2483"/>
                  <a:gd name="T1" fmla="*/ 102 h 243"/>
                  <a:gd name="T2" fmla="*/ 1 w 2483"/>
                  <a:gd name="T3" fmla="*/ 175 h 243"/>
                  <a:gd name="T4" fmla="*/ 103 w 2483"/>
                  <a:gd name="T5" fmla="*/ 243 h 243"/>
                  <a:gd name="T6" fmla="*/ 2404 w 2483"/>
                  <a:gd name="T7" fmla="*/ 139 h 243"/>
                  <a:gd name="T8" fmla="*/ 2482 w 2483"/>
                  <a:gd name="T9" fmla="*/ 69 h 243"/>
                  <a:gd name="T10" fmla="*/ 2392 w 2483"/>
                  <a:gd name="T11" fmla="*/ 0 h 243"/>
                  <a:gd name="T12" fmla="*/ 99 w 2483"/>
                  <a:gd name="T13" fmla="*/ 102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83" h="243">
                    <a:moveTo>
                      <a:pt x="99" y="102"/>
                    </a:moveTo>
                    <a:cubicBezTo>
                      <a:pt x="99" y="102"/>
                      <a:pt x="5" y="98"/>
                      <a:pt x="1" y="175"/>
                    </a:cubicBezTo>
                    <a:cubicBezTo>
                      <a:pt x="1" y="175"/>
                      <a:pt x="0" y="240"/>
                      <a:pt x="103" y="243"/>
                    </a:cubicBezTo>
                    <a:cubicBezTo>
                      <a:pt x="2404" y="139"/>
                      <a:pt x="2404" y="139"/>
                      <a:pt x="2404" y="139"/>
                    </a:cubicBezTo>
                    <a:cubicBezTo>
                      <a:pt x="2404" y="139"/>
                      <a:pt x="2482" y="131"/>
                      <a:pt x="2482" y="69"/>
                    </a:cubicBezTo>
                    <a:cubicBezTo>
                      <a:pt x="2482" y="69"/>
                      <a:pt x="2483" y="4"/>
                      <a:pt x="2392" y="0"/>
                    </a:cubicBezTo>
                    <a:lnTo>
                      <a:pt x="99" y="102"/>
                    </a:lnTo>
                    <a:close/>
                  </a:path>
                </a:pathLst>
              </a:custGeom>
              <a:gradFill flip="none" rotWithShape="1">
                <a:gsLst>
                  <a:gs pos="13000">
                    <a:schemeClr val="tx1"/>
                  </a:gs>
                  <a:gs pos="87000">
                    <a:schemeClr val="tx1"/>
                  </a:gs>
                  <a:gs pos="68000">
                    <a:srgbClr val="494949"/>
                  </a:gs>
                  <a:gs pos="29000">
                    <a:srgbClr val="494949"/>
                  </a:gs>
                  <a:gs pos="48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204"/>
              </a:p>
            </p:txBody>
          </p:sp>
          <p:sp>
            <p:nvSpPr>
              <p:cNvPr id="145" name="Freeform 37"/>
              <p:cNvSpPr>
                <a:spLocks/>
              </p:cNvSpPr>
              <p:nvPr/>
            </p:nvSpPr>
            <p:spPr bwMode="auto">
              <a:xfrm>
                <a:off x="4438212" y="2846777"/>
                <a:ext cx="3464274" cy="339044"/>
              </a:xfrm>
              <a:custGeom>
                <a:avLst/>
                <a:gdLst>
                  <a:gd name="T0" fmla="*/ 99 w 2483"/>
                  <a:gd name="T1" fmla="*/ 102 h 243"/>
                  <a:gd name="T2" fmla="*/ 1 w 2483"/>
                  <a:gd name="T3" fmla="*/ 175 h 243"/>
                  <a:gd name="T4" fmla="*/ 103 w 2483"/>
                  <a:gd name="T5" fmla="*/ 243 h 243"/>
                  <a:gd name="T6" fmla="*/ 2404 w 2483"/>
                  <a:gd name="T7" fmla="*/ 139 h 243"/>
                  <a:gd name="T8" fmla="*/ 2482 w 2483"/>
                  <a:gd name="T9" fmla="*/ 69 h 243"/>
                  <a:gd name="T10" fmla="*/ 2392 w 2483"/>
                  <a:gd name="T11" fmla="*/ 0 h 243"/>
                  <a:gd name="T12" fmla="*/ 99 w 2483"/>
                  <a:gd name="T13" fmla="*/ 102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83" h="243">
                    <a:moveTo>
                      <a:pt x="99" y="102"/>
                    </a:moveTo>
                    <a:cubicBezTo>
                      <a:pt x="99" y="102"/>
                      <a:pt x="5" y="98"/>
                      <a:pt x="1" y="175"/>
                    </a:cubicBezTo>
                    <a:cubicBezTo>
                      <a:pt x="1" y="175"/>
                      <a:pt x="0" y="240"/>
                      <a:pt x="103" y="243"/>
                    </a:cubicBezTo>
                    <a:cubicBezTo>
                      <a:pt x="2404" y="139"/>
                      <a:pt x="2404" y="139"/>
                      <a:pt x="2404" y="139"/>
                    </a:cubicBezTo>
                    <a:cubicBezTo>
                      <a:pt x="2404" y="139"/>
                      <a:pt x="2482" y="131"/>
                      <a:pt x="2482" y="69"/>
                    </a:cubicBezTo>
                    <a:cubicBezTo>
                      <a:pt x="2482" y="69"/>
                      <a:pt x="2483" y="4"/>
                      <a:pt x="2392" y="0"/>
                    </a:cubicBezTo>
                    <a:lnTo>
                      <a:pt x="99" y="102"/>
                    </a:lnTo>
                    <a:close/>
                  </a:path>
                </a:pathLst>
              </a:custGeom>
              <a:gradFill flip="none" rotWithShape="1">
                <a:gsLst>
                  <a:gs pos="13000">
                    <a:schemeClr val="tx1"/>
                  </a:gs>
                  <a:gs pos="87000">
                    <a:schemeClr val="tx1"/>
                  </a:gs>
                  <a:gs pos="68000">
                    <a:srgbClr val="494949"/>
                  </a:gs>
                  <a:gs pos="29000">
                    <a:srgbClr val="494949"/>
                  </a:gs>
                  <a:gs pos="48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204"/>
              </a:p>
            </p:txBody>
          </p:sp>
          <p:sp>
            <p:nvSpPr>
              <p:cNvPr id="146" name="Freeform 38"/>
              <p:cNvSpPr>
                <a:spLocks/>
              </p:cNvSpPr>
              <p:nvPr/>
            </p:nvSpPr>
            <p:spPr bwMode="auto">
              <a:xfrm rot="1313089">
                <a:off x="4499718" y="3552380"/>
                <a:ext cx="3266399" cy="829006"/>
              </a:xfrm>
              <a:custGeom>
                <a:avLst/>
                <a:gdLst>
                  <a:gd name="T0" fmla="*/ 20 w 2341"/>
                  <a:gd name="T1" fmla="*/ 0 h 376"/>
                  <a:gd name="T2" fmla="*/ 4 w 2341"/>
                  <a:gd name="T3" fmla="*/ 69 h 376"/>
                  <a:gd name="T4" fmla="*/ 317 w 2341"/>
                  <a:gd name="T5" fmla="*/ 376 h 376"/>
                  <a:gd name="T6" fmla="*/ 2026 w 2341"/>
                  <a:gd name="T7" fmla="*/ 376 h 376"/>
                  <a:gd name="T8" fmla="*/ 2341 w 2341"/>
                  <a:gd name="T9" fmla="*/ 59 h 376"/>
                  <a:gd name="T10" fmla="*/ 2340 w 2341"/>
                  <a:gd name="T11" fmla="*/ 1 h 376"/>
                  <a:gd name="T12" fmla="*/ 20 w 2341"/>
                  <a:gd name="T13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1" h="376">
                    <a:moveTo>
                      <a:pt x="20" y="0"/>
                    </a:moveTo>
                    <a:cubicBezTo>
                      <a:pt x="20" y="0"/>
                      <a:pt x="0" y="55"/>
                      <a:pt x="4" y="69"/>
                    </a:cubicBezTo>
                    <a:cubicBezTo>
                      <a:pt x="4" y="69"/>
                      <a:pt x="15" y="168"/>
                      <a:pt x="317" y="376"/>
                    </a:cubicBezTo>
                    <a:cubicBezTo>
                      <a:pt x="2026" y="376"/>
                      <a:pt x="2026" y="376"/>
                      <a:pt x="2026" y="376"/>
                    </a:cubicBezTo>
                    <a:cubicBezTo>
                      <a:pt x="2026" y="376"/>
                      <a:pt x="2330" y="167"/>
                      <a:pt x="2341" y="59"/>
                    </a:cubicBezTo>
                    <a:cubicBezTo>
                      <a:pt x="2340" y="1"/>
                      <a:pt x="2340" y="1"/>
                      <a:pt x="2340" y="1"/>
                    </a:cubicBezTo>
                    <a:lnTo>
                      <a:pt x="20" y="0"/>
                    </a:ln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  <a:alpha val="34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rgbClr val="5E5E5E"/>
                  </a:gs>
                  <a:gs pos="49000">
                    <a:schemeClr val="bg1"/>
                  </a:gs>
                  <a:gs pos="100000">
                    <a:srgbClr val="494949"/>
                  </a:gs>
                </a:gsLst>
                <a:lin ang="16800000" scaled="0"/>
                <a:tileRect/>
              </a:gradFill>
              <a:ln>
                <a:noFill/>
              </a:ln>
              <a:effectLst>
                <a:softEdge rad="228600"/>
              </a:effectLst>
              <a:scene3d>
                <a:camera prst="orthographicFront">
                  <a:rot lat="2683488" lon="21466804" rev="12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204"/>
              </a:p>
            </p:txBody>
          </p:sp>
          <p:sp>
            <p:nvSpPr>
              <p:cNvPr id="147" name="Freeform 39"/>
              <p:cNvSpPr>
                <a:spLocks/>
              </p:cNvSpPr>
              <p:nvPr/>
            </p:nvSpPr>
            <p:spPr bwMode="auto">
              <a:xfrm>
                <a:off x="4968446" y="4105279"/>
                <a:ext cx="2382168" cy="329003"/>
              </a:xfrm>
              <a:custGeom>
                <a:avLst/>
                <a:gdLst>
                  <a:gd name="T0" fmla="*/ 0 w 1707"/>
                  <a:gd name="T1" fmla="*/ 0 h 236"/>
                  <a:gd name="T2" fmla="*/ 82 w 1707"/>
                  <a:gd name="T3" fmla="*/ 104 h 236"/>
                  <a:gd name="T4" fmla="*/ 181 w 1707"/>
                  <a:gd name="T5" fmla="*/ 191 h 236"/>
                  <a:gd name="T6" fmla="*/ 857 w 1707"/>
                  <a:gd name="T7" fmla="*/ 231 h 236"/>
                  <a:gd name="T8" fmla="*/ 1524 w 1707"/>
                  <a:gd name="T9" fmla="*/ 192 h 236"/>
                  <a:gd name="T10" fmla="*/ 1553 w 1707"/>
                  <a:gd name="T11" fmla="*/ 159 h 236"/>
                  <a:gd name="T12" fmla="*/ 1675 w 1707"/>
                  <a:gd name="T13" fmla="*/ 55 h 236"/>
                  <a:gd name="T14" fmla="*/ 1707 w 1707"/>
                  <a:gd name="T15" fmla="*/ 0 h 236"/>
                  <a:gd name="T16" fmla="*/ 0 w 1707"/>
                  <a:gd name="T17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07" h="236">
                    <a:moveTo>
                      <a:pt x="0" y="0"/>
                    </a:moveTo>
                    <a:cubicBezTo>
                      <a:pt x="0" y="0"/>
                      <a:pt x="16" y="51"/>
                      <a:pt x="82" y="104"/>
                    </a:cubicBezTo>
                    <a:cubicBezTo>
                      <a:pt x="82" y="104"/>
                      <a:pt x="187" y="174"/>
                      <a:pt x="181" y="191"/>
                    </a:cubicBezTo>
                    <a:cubicBezTo>
                      <a:pt x="181" y="191"/>
                      <a:pt x="789" y="236"/>
                      <a:pt x="857" y="231"/>
                    </a:cubicBezTo>
                    <a:cubicBezTo>
                      <a:pt x="857" y="231"/>
                      <a:pt x="1522" y="194"/>
                      <a:pt x="1524" y="192"/>
                    </a:cubicBezTo>
                    <a:cubicBezTo>
                      <a:pt x="1524" y="192"/>
                      <a:pt x="1522" y="181"/>
                      <a:pt x="1553" y="159"/>
                    </a:cubicBezTo>
                    <a:cubicBezTo>
                      <a:pt x="1553" y="159"/>
                      <a:pt x="1646" y="94"/>
                      <a:pt x="1675" y="55"/>
                    </a:cubicBezTo>
                    <a:cubicBezTo>
                      <a:pt x="1675" y="55"/>
                      <a:pt x="1700" y="23"/>
                      <a:pt x="170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261B18"/>
                  </a:gs>
                  <a:gs pos="100000">
                    <a:srgbClr val="443F3F"/>
                  </a:gs>
                </a:gsLst>
                <a:lin ang="16200000" scaled="1"/>
              </a:gradFill>
              <a:ln>
                <a:noFill/>
              </a:ln>
            </p:spPr>
            <p:txBody>
              <a:bodyPr vert="horz" wrap="square" lIns="64789" tIns="32395" rIns="64789" bIns="323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4"/>
              </a:p>
            </p:txBody>
          </p:sp>
        </p:grpSp>
        <p:sp>
          <p:nvSpPr>
            <p:cNvPr id="17" name="Oval 129"/>
            <p:cNvSpPr>
              <a:spLocks noChangeArrowheads="1"/>
            </p:cNvSpPr>
            <p:nvPr/>
          </p:nvSpPr>
          <p:spPr bwMode="auto">
            <a:xfrm>
              <a:off x="3463805" y="2219759"/>
              <a:ext cx="261938" cy="261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8" name="AutoShape 291"/>
            <p:cNvSpPr>
              <a:spLocks noChangeAspect="1" noChangeArrowheads="1" noTextEdit="1"/>
            </p:cNvSpPr>
            <p:nvPr/>
          </p:nvSpPr>
          <p:spPr bwMode="auto">
            <a:xfrm>
              <a:off x="913011" y="764704"/>
              <a:ext cx="2806701" cy="3397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9" name="Rectangle 293"/>
            <p:cNvSpPr>
              <a:spLocks noChangeArrowheads="1"/>
            </p:cNvSpPr>
            <p:nvPr/>
          </p:nvSpPr>
          <p:spPr bwMode="auto">
            <a:xfrm>
              <a:off x="2306836" y="3182467"/>
              <a:ext cx="26988" cy="857250"/>
            </a:xfrm>
            <a:prstGeom prst="rect">
              <a:avLst/>
            </a:pr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20" name="Freeform 294"/>
            <p:cNvSpPr>
              <a:spLocks/>
            </p:cNvSpPr>
            <p:nvPr/>
          </p:nvSpPr>
          <p:spPr bwMode="auto">
            <a:xfrm>
              <a:off x="2316361" y="4023842"/>
              <a:ext cx="398463" cy="42863"/>
            </a:xfrm>
            <a:custGeom>
              <a:avLst/>
              <a:gdLst>
                <a:gd name="T0" fmla="*/ 251 w 251"/>
                <a:gd name="T1" fmla="*/ 27 h 27"/>
                <a:gd name="T2" fmla="*/ 0 w 251"/>
                <a:gd name="T3" fmla="*/ 17 h 27"/>
                <a:gd name="T4" fmla="*/ 0 w 251"/>
                <a:gd name="T5" fmla="*/ 0 h 27"/>
                <a:gd name="T6" fmla="*/ 251 w 251"/>
                <a:gd name="T7" fmla="*/ 12 h 27"/>
                <a:gd name="T8" fmla="*/ 251 w 251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7">
                  <a:moveTo>
                    <a:pt x="251" y="27"/>
                  </a:moveTo>
                  <a:lnTo>
                    <a:pt x="0" y="17"/>
                  </a:lnTo>
                  <a:lnTo>
                    <a:pt x="0" y="0"/>
                  </a:lnTo>
                  <a:lnTo>
                    <a:pt x="251" y="12"/>
                  </a:lnTo>
                  <a:lnTo>
                    <a:pt x="251" y="2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21" name="Freeform 295"/>
            <p:cNvSpPr>
              <a:spLocks/>
            </p:cNvSpPr>
            <p:nvPr/>
          </p:nvSpPr>
          <p:spPr bwMode="auto">
            <a:xfrm>
              <a:off x="2021086" y="3652367"/>
              <a:ext cx="301625" cy="396875"/>
            </a:xfrm>
            <a:custGeom>
              <a:avLst/>
              <a:gdLst>
                <a:gd name="T0" fmla="*/ 178 w 190"/>
                <a:gd name="T1" fmla="*/ 250 h 250"/>
                <a:gd name="T2" fmla="*/ 0 w 190"/>
                <a:gd name="T3" fmla="*/ 10 h 250"/>
                <a:gd name="T4" fmla="*/ 14 w 190"/>
                <a:gd name="T5" fmla="*/ 0 h 250"/>
                <a:gd name="T6" fmla="*/ 190 w 190"/>
                <a:gd name="T7" fmla="*/ 240 h 250"/>
                <a:gd name="T8" fmla="*/ 178 w 190"/>
                <a:gd name="T9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250">
                  <a:moveTo>
                    <a:pt x="178" y="250"/>
                  </a:moveTo>
                  <a:lnTo>
                    <a:pt x="0" y="10"/>
                  </a:lnTo>
                  <a:lnTo>
                    <a:pt x="14" y="0"/>
                  </a:lnTo>
                  <a:lnTo>
                    <a:pt x="190" y="240"/>
                  </a:lnTo>
                  <a:lnTo>
                    <a:pt x="178" y="25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22" name="Freeform 296"/>
            <p:cNvSpPr>
              <a:spLocks/>
            </p:cNvSpPr>
            <p:nvPr/>
          </p:nvSpPr>
          <p:spPr bwMode="auto">
            <a:xfrm>
              <a:off x="2300486" y="3696817"/>
              <a:ext cx="446088" cy="352425"/>
            </a:xfrm>
            <a:custGeom>
              <a:avLst/>
              <a:gdLst>
                <a:gd name="T0" fmla="*/ 11 w 281"/>
                <a:gd name="T1" fmla="*/ 222 h 222"/>
                <a:gd name="T2" fmla="*/ 0 w 281"/>
                <a:gd name="T3" fmla="*/ 208 h 222"/>
                <a:gd name="T4" fmla="*/ 271 w 281"/>
                <a:gd name="T5" fmla="*/ 0 h 222"/>
                <a:gd name="T6" fmla="*/ 281 w 281"/>
                <a:gd name="T7" fmla="*/ 12 h 222"/>
                <a:gd name="T8" fmla="*/ 11 w 281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22">
                  <a:moveTo>
                    <a:pt x="11" y="222"/>
                  </a:moveTo>
                  <a:lnTo>
                    <a:pt x="0" y="208"/>
                  </a:lnTo>
                  <a:lnTo>
                    <a:pt x="271" y="0"/>
                  </a:lnTo>
                  <a:lnTo>
                    <a:pt x="281" y="12"/>
                  </a:lnTo>
                  <a:lnTo>
                    <a:pt x="11" y="22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23" name="Freeform 297"/>
            <p:cNvSpPr>
              <a:spLocks/>
            </p:cNvSpPr>
            <p:nvPr/>
          </p:nvSpPr>
          <p:spPr bwMode="auto">
            <a:xfrm>
              <a:off x="1694061" y="4031779"/>
              <a:ext cx="620713" cy="41275"/>
            </a:xfrm>
            <a:custGeom>
              <a:avLst/>
              <a:gdLst>
                <a:gd name="T0" fmla="*/ 0 w 391"/>
                <a:gd name="T1" fmla="*/ 26 h 26"/>
                <a:gd name="T2" fmla="*/ 0 w 391"/>
                <a:gd name="T3" fmla="*/ 11 h 26"/>
                <a:gd name="T4" fmla="*/ 389 w 391"/>
                <a:gd name="T5" fmla="*/ 0 h 26"/>
                <a:gd name="T6" fmla="*/ 391 w 391"/>
                <a:gd name="T7" fmla="*/ 16 h 26"/>
                <a:gd name="T8" fmla="*/ 0 w 39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26">
                  <a:moveTo>
                    <a:pt x="0" y="26"/>
                  </a:moveTo>
                  <a:lnTo>
                    <a:pt x="0" y="11"/>
                  </a:lnTo>
                  <a:lnTo>
                    <a:pt x="389" y="0"/>
                  </a:lnTo>
                  <a:lnTo>
                    <a:pt x="391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24" name="Freeform 298"/>
            <p:cNvSpPr>
              <a:spLocks/>
            </p:cNvSpPr>
            <p:nvPr/>
          </p:nvSpPr>
          <p:spPr bwMode="auto">
            <a:xfrm>
              <a:off x="1554361" y="3595217"/>
              <a:ext cx="152400" cy="469900"/>
            </a:xfrm>
            <a:custGeom>
              <a:avLst/>
              <a:gdLst>
                <a:gd name="T0" fmla="*/ 79 w 96"/>
                <a:gd name="T1" fmla="*/ 296 h 296"/>
                <a:gd name="T2" fmla="*/ 0 w 96"/>
                <a:gd name="T3" fmla="*/ 5 h 296"/>
                <a:gd name="T4" fmla="*/ 16 w 96"/>
                <a:gd name="T5" fmla="*/ 0 h 296"/>
                <a:gd name="T6" fmla="*/ 96 w 96"/>
                <a:gd name="T7" fmla="*/ 291 h 296"/>
                <a:gd name="T8" fmla="*/ 79 w 96"/>
                <a:gd name="T9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296">
                  <a:moveTo>
                    <a:pt x="79" y="296"/>
                  </a:moveTo>
                  <a:lnTo>
                    <a:pt x="0" y="5"/>
                  </a:lnTo>
                  <a:lnTo>
                    <a:pt x="16" y="0"/>
                  </a:lnTo>
                  <a:lnTo>
                    <a:pt x="96" y="291"/>
                  </a:lnTo>
                  <a:lnTo>
                    <a:pt x="79" y="296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25" name="Freeform 299"/>
            <p:cNvSpPr>
              <a:spLocks/>
            </p:cNvSpPr>
            <p:nvPr/>
          </p:nvSpPr>
          <p:spPr bwMode="auto">
            <a:xfrm>
              <a:off x="1679774" y="3657129"/>
              <a:ext cx="358775" cy="404813"/>
            </a:xfrm>
            <a:custGeom>
              <a:avLst/>
              <a:gdLst>
                <a:gd name="T0" fmla="*/ 13 w 226"/>
                <a:gd name="T1" fmla="*/ 255 h 255"/>
                <a:gd name="T2" fmla="*/ 0 w 226"/>
                <a:gd name="T3" fmla="*/ 245 h 255"/>
                <a:gd name="T4" fmla="*/ 214 w 226"/>
                <a:gd name="T5" fmla="*/ 0 h 255"/>
                <a:gd name="T6" fmla="*/ 226 w 226"/>
                <a:gd name="T7" fmla="*/ 11 h 255"/>
                <a:gd name="T8" fmla="*/ 13 w 226"/>
                <a:gd name="T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55">
                  <a:moveTo>
                    <a:pt x="13" y="255"/>
                  </a:moveTo>
                  <a:lnTo>
                    <a:pt x="0" y="245"/>
                  </a:lnTo>
                  <a:lnTo>
                    <a:pt x="214" y="0"/>
                  </a:lnTo>
                  <a:lnTo>
                    <a:pt x="226" y="11"/>
                  </a:lnTo>
                  <a:lnTo>
                    <a:pt x="13" y="25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26" name="Freeform 300"/>
            <p:cNvSpPr>
              <a:spLocks/>
            </p:cNvSpPr>
            <p:nvPr/>
          </p:nvSpPr>
          <p:spPr bwMode="auto">
            <a:xfrm>
              <a:off x="1557536" y="3584104"/>
              <a:ext cx="477838" cy="84138"/>
            </a:xfrm>
            <a:custGeom>
              <a:avLst/>
              <a:gdLst>
                <a:gd name="T0" fmla="*/ 298 w 301"/>
                <a:gd name="T1" fmla="*/ 53 h 53"/>
                <a:gd name="T2" fmla="*/ 0 w 301"/>
                <a:gd name="T3" fmla="*/ 15 h 53"/>
                <a:gd name="T4" fmla="*/ 3 w 301"/>
                <a:gd name="T5" fmla="*/ 0 h 53"/>
                <a:gd name="T6" fmla="*/ 301 w 301"/>
                <a:gd name="T7" fmla="*/ 37 h 53"/>
                <a:gd name="T8" fmla="*/ 298 w 301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53">
                  <a:moveTo>
                    <a:pt x="298" y="53"/>
                  </a:moveTo>
                  <a:lnTo>
                    <a:pt x="0" y="15"/>
                  </a:lnTo>
                  <a:lnTo>
                    <a:pt x="3" y="0"/>
                  </a:lnTo>
                  <a:lnTo>
                    <a:pt x="301" y="37"/>
                  </a:lnTo>
                  <a:lnTo>
                    <a:pt x="298" y="53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27" name="Freeform 301"/>
            <p:cNvSpPr>
              <a:spLocks/>
            </p:cNvSpPr>
            <p:nvPr/>
          </p:nvSpPr>
          <p:spPr bwMode="auto">
            <a:xfrm>
              <a:off x="2019499" y="3182467"/>
              <a:ext cx="312738" cy="476250"/>
            </a:xfrm>
            <a:custGeom>
              <a:avLst/>
              <a:gdLst>
                <a:gd name="T0" fmla="*/ 14 w 197"/>
                <a:gd name="T1" fmla="*/ 300 h 300"/>
                <a:gd name="T2" fmla="*/ 0 w 197"/>
                <a:gd name="T3" fmla="*/ 292 h 300"/>
                <a:gd name="T4" fmla="*/ 183 w 197"/>
                <a:gd name="T5" fmla="*/ 0 h 300"/>
                <a:gd name="T6" fmla="*/ 197 w 197"/>
                <a:gd name="T7" fmla="*/ 10 h 300"/>
                <a:gd name="T8" fmla="*/ 14 w 197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0">
                  <a:moveTo>
                    <a:pt x="14" y="300"/>
                  </a:moveTo>
                  <a:lnTo>
                    <a:pt x="0" y="292"/>
                  </a:lnTo>
                  <a:lnTo>
                    <a:pt x="183" y="0"/>
                  </a:lnTo>
                  <a:lnTo>
                    <a:pt x="197" y="10"/>
                  </a:lnTo>
                  <a:lnTo>
                    <a:pt x="14" y="30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28" name="Freeform 302"/>
            <p:cNvSpPr>
              <a:spLocks/>
            </p:cNvSpPr>
            <p:nvPr/>
          </p:nvSpPr>
          <p:spPr bwMode="auto">
            <a:xfrm>
              <a:off x="2729112" y="3439642"/>
              <a:ext cx="358775" cy="276225"/>
            </a:xfrm>
            <a:custGeom>
              <a:avLst/>
              <a:gdLst>
                <a:gd name="T0" fmla="*/ 10 w 226"/>
                <a:gd name="T1" fmla="*/ 174 h 174"/>
                <a:gd name="T2" fmla="*/ 0 w 226"/>
                <a:gd name="T3" fmla="*/ 162 h 174"/>
                <a:gd name="T4" fmla="*/ 216 w 226"/>
                <a:gd name="T5" fmla="*/ 0 h 174"/>
                <a:gd name="T6" fmla="*/ 226 w 226"/>
                <a:gd name="T7" fmla="*/ 12 h 174"/>
                <a:gd name="T8" fmla="*/ 10 w 226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74">
                  <a:moveTo>
                    <a:pt x="10" y="174"/>
                  </a:moveTo>
                  <a:lnTo>
                    <a:pt x="0" y="162"/>
                  </a:lnTo>
                  <a:lnTo>
                    <a:pt x="216" y="0"/>
                  </a:lnTo>
                  <a:lnTo>
                    <a:pt x="226" y="12"/>
                  </a:lnTo>
                  <a:lnTo>
                    <a:pt x="10" y="174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29" name="Freeform 303"/>
            <p:cNvSpPr>
              <a:spLocks/>
            </p:cNvSpPr>
            <p:nvPr/>
          </p:nvSpPr>
          <p:spPr bwMode="auto">
            <a:xfrm>
              <a:off x="2706887" y="3709517"/>
              <a:ext cx="41275" cy="339725"/>
            </a:xfrm>
            <a:custGeom>
              <a:avLst/>
              <a:gdLst>
                <a:gd name="T0" fmla="*/ 15 w 26"/>
                <a:gd name="T1" fmla="*/ 214 h 214"/>
                <a:gd name="T2" fmla="*/ 0 w 26"/>
                <a:gd name="T3" fmla="*/ 212 h 214"/>
                <a:gd name="T4" fmla="*/ 10 w 26"/>
                <a:gd name="T5" fmla="*/ 0 h 214"/>
                <a:gd name="T6" fmla="*/ 26 w 26"/>
                <a:gd name="T7" fmla="*/ 0 h 214"/>
                <a:gd name="T8" fmla="*/ 15 w 26"/>
                <a:gd name="T9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4">
                  <a:moveTo>
                    <a:pt x="15" y="214"/>
                  </a:moveTo>
                  <a:lnTo>
                    <a:pt x="0" y="212"/>
                  </a:lnTo>
                  <a:lnTo>
                    <a:pt x="10" y="0"/>
                  </a:lnTo>
                  <a:lnTo>
                    <a:pt x="26" y="0"/>
                  </a:lnTo>
                  <a:lnTo>
                    <a:pt x="15" y="214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30" name="Freeform 304"/>
            <p:cNvSpPr>
              <a:spLocks/>
            </p:cNvSpPr>
            <p:nvPr/>
          </p:nvSpPr>
          <p:spPr bwMode="auto">
            <a:xfrm>
              <a:off x="2035374" y="3631729"/>
              <a:ext cx="698500" cy="93663"/>
            </a:xfrm>
            <a:custGeom>
              <a:avLst/>
              <a:gdLst>
                <a:gd name="T0" fmla="*/ 438 w 440"/>
                <a:gd name="T1" fmla="*/ 59 h 59"/>
                <a:gd name="T2" fmla="*/ 0 w 440"/>
                <a:gd name="T3" fmla="*/ 17 h 59"/>
                <a:gd name="T4" fmla="*/ 1 w 440"/>
                <a:gd name="T5" fmla="*/ 0 h 59"/>
                <a:gd name="T6" fmla="*/ 440 w 440"/>
                <a:gd name="T7" fmla="*/ 44 h 59"/>
                <a:gd name="T8" fmla="*/ 438 w 440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59">
                  <a:moveTo>
                    <a:pt x="438" y="59"/>
                  </a:moveTo>
                  <a:lnTo>
                    <a:pt x="0" y="17"/>
                  </a:lnTo>
                  <a:lnTo>
                    <a:pt x="1" y="0"/>
                  </a:lnTo>
                  <a:lnTo>
                    <a:pt x="440" y="44"/>
                  </a:lnTo>
                  <a:lnTo>
                    <a:pt x="438" y="59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31" name="Freeform 305"/>
            <p:cNvSpPr>
              <a:spLocks/>
            </p:cNvSpPr>
            <p:nvPr/>
          </p:nvSpPr>
          <p:spPr bwMode="auto">
            <a:xfrm>
              <a:off x="2714824" y="3239617"/>
              <a:ext cx="33338" cy="468313"/>
            </a:xfrm>
            <a:custGeom>
              <a:avLst/>
              <a:gdLst>
                <a:gd name="T0" fmla="*/ 5 w 21"/>
                <a:gd name="T1" fmla="*/ 295 h 295"/>
                <a:gd name="T2" fmla="*/ 0 w 21"/>
                <a:gd name="T3" fmla="*/ 0 h 295"/>
                <a:gd name="T4" fmla="*/ 17 w 21"/>
                <a:gd name="T5" fmla="*/ 0 h 295"/>
                <a:gd name="T6" fmla="*/ 21 w 21"/>
                <a:gd name="T7" fmla="*/ 293 h 295"/>
                <a:gd name="T8" fmla="*/ 5 w 21"/>
                <a:gd name="T9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95">
                  <a:moveTo>
                    <a:pt x="5" y="295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21" y="293"/>
                  </a:lnTo>
                  <a:lnTo>
                    <a:pt x="5" y="29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32" name="Freeform 306"/>
            <p:cNvSpPr>
              <a:spLocks/>
            </p:cNvSpPr>
            <p:nvPr/>
          </p:nvSpPr>
          <p:spPr bwMode="auto">
            <a:xfrm>
              <a:off x="2725937" y="3682529"/>
              <a:ext cx="288925" cy="312738"/>
            </a:xfrm>
            <a:custGeom>
              <a:avLst/>
              <a:gdLst>
                <a:gd name="T0" fmla="*/ 122 w 130"/>
                <a:gd name="T1" fmla="*/ 141 h 141"/>
                <a:gd name="T2" fmla="*/ 0 w 130"/>
                <a:gd name="T3" fmla="*/ 5 h 141"/>
                <a:gd name="T4" fmla="*/ 11 w 130"/>
                <a:gd name="T5" fmla="*/ 1 h 141"/>
                <a:gd name="T6" fmla="*/ 6 w 130"/>
                <a:gd name="T7" fmla="*/ 3 h 141"/>
                <a:gd name="T8" fmla="*/ 11 w 130"/>
                <a:gd name="T9" fmla="*/ 0 h 141"/>
                <a:gd name="T10" fmla="*/ 130 w 130"/>
                <a:gd name="T11" fmla="*/ 133 h 141"/>
                <a:gd name="T12" fmla="*/ 122 w 130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41">
                  <a:moveTo>
                    <a:pt x="122" y="141"/>
                  </a:moveTo>
                  <a:cubicBezTo>
                    <a:pt x="2" y="10"/>
                    <a:pt x="0" y="6"/>
                    <a:pt x="0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6"/>
                    <a:pt x="84" y="83"/>
                    <a:pt x="130" y="133"/>
                  </a:cubicBezTo>
                  <a:lnTo>
                    <a:pt x="122" y="14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33" name="Freeform 307"/>
            <p:cNvSpPr>
              <a:spLocks/>
            </p:cNvSpPr>
            <p:nvPr/>
          </p:nvSpPr>
          <p:spPr bwMode="auto">
            <a:xfrm>
              <a:off x="2719587" y="3976217"/>
              <a:ext cx="288925" cy="95250"/>
            </a:xfrm>
            <a:custGeom>
              <a:avLst/>
              <a:gdLst>
                <a:gd name="T0" fmla="*/ 3 w 182"/>
                <a:gd name="T1" fmla="*/ 60 h 60"/>
                <a:gd name="T2" fmla="*/ 0 w 182"/>
                <a:gd name="T3" fmla="*/ 43 h 60"/>
                <a:gd name="T4" fmla="*/ 179 w 182"/>
                <a:gd name="T5" fmla="*/ 0 h 60"/>
                <a:gd name="T6" fmla="*/ 182 w 182"/>
                <a:gd name="T7" fmla="*/ 16 h 60"/>
                <a:gd name="T8" fmla="*/ 3 w 182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60">
                  <a:moveTo>
                    <a:pt x="3" y="60"/>
                  </a:moveTo>
                  <a:lnTo>
                    <a:pt x="0" y="43"/>
                  </a:lnTo>
                  <a:lnTo>
                    <a:pt x="179" y="0"/>
                  </a:lnTo>
                  <a:lnTo>
                    <a:pt x="182" y="16"/>
                  </a:lnTo>
                  <a:lnTo>
                    <a:pt x="3" y="6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34" name="Freeform 308"/>
            <p:cNvSpPr>
              <a:spLocks/>
            </p:cNvSpPr>
            <p:nvPr/>
          </p:nvSpPr>
          <p:spPr bwMode="auto">
            <a:xfrm>
              <a:off x="3024387" y="3452342"/>
              <a:ext cx="90488" cy="541338"/>
            </a:xfrm>
            <a:custGeom>
              <a:avLst/>
              <a:gdLst>
                <a:gd name="T0" fmla="*/ 17 w 57"/>
                <a:gd name="T1" fmla="*/ 341 h 341"/>
                <a:gd name="T2" fmla="*/ 0 w 57"/>
                <a:gd name="T3" fmla="*/ 339 h 341"/>
                <a:gd name="T4" fmla="*/ 41 w 57"/>
                <a:gd name="T5" fmla="*/ 0 h 341"/>
                <a:gd name="T6" fmla="*/ 57 w 57"/>
                <a:gd name="T7" fmla="*/ 2 h 341"/>
                <a:gd name="T8" fmla="*/ 17 w 57"/>
                <a:gd name="T9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41">
                  <a:moveTo>
                    <a:pt x="17" y="341"/>
                  </a:moveTo>
                  <a:lnTo>
                    <a:pt x="0" y="339"/>
                  </a:lnTo>
                  <a:lnTo>
                    <a:pt x="41" y="0"/>
                  </a:lnTo>
                  <a:lnTo>
                    <a:pt x="57" y="2"/>
                  </a:lnTo>
                  <a:lnTo>
                    <a:pt x="17" y="34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35" name="Freeform 309"/>
            <p:cNvSpPr>
              <a:spLocks/>
            </p:cNvSpPr>
            <p:nvPr/>
          </p:nvSpPr>
          <p:spPr bwMode="auto">
            <a:xfrm>
              <a:off x="3092649" y="2964979"/>
              <a:ext cx="260350" cy="496888"/>
            </a:xfrm>
            <a:custGeom>
              <a:avLst/>
              <a:gdLst>
                <a:gd name="T0" fmla="*/ 16 w 164"/>
                <a:gd name="T1" fmla="*/ 313 h 313"/>
                <a:gd name="T2" fmla="*/ 0 w 164"/>
                <a:gd name="T3" fmla="*/ 306 h 313"/>
                <a:gd name="T4" fmla="*/ 150 w 164"/>
                <a:gd name="T5" fmla="*/ 0 h 313"/>
                <a:gd name="T6" fmla="*/ 164 w 164"/>
                <a:gd name="T7" fmla="*/ 7 h 313"/>
                <a:gd name="T8" fmla="*/ 16 w 164"/>
                <a:gd name="T9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313">
                  <a:moveTo>
                    <a:pt x="16" y="313"/>
                  </a:moveTo>
                  <a:lnTo>
                    <a:pt x="0" y="306"/>
                  </a:lnTo>
                  <a:lnTo>
                    <a:pt x="150" y="0"/>
                  </a:lnTo>
                  <a:lnTo>
                    <a:pt x="164" y="7"/>
                  </a:lnTo>
                  <a:lnTo>
                    <a:pt x="16" y="313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36" name="Freeform 310"/>
            <p:cNvSpPr>
              <a:spLocks/>
            </p:cNvSpPr>
            <p:nvPr/>
          </p:nvSpPr>
          <p:spPr bwMode="auto">
            <a:xfrm>
              <a:off x="3300612" y="2364904"/>
              <a:ext cx="306388" cy="611188"/>
            </a:xfrm>
            <a:custGeom>
              <a:avLst/>
              <a:gdLst>
                <a:gd name="T0" fmla="*/ 15 w 193"/>
                <a:gd name="T1" fmla="*/ 385 h 385"/>
                <a:gd name="T2" fmla="*/ 0 w 193"/>
                <a:gd name="T3" fmla="*/ 378 h 385"/>
                <a:gd name="T4" fmla="*/ 179 w 193"/>
                <a:gd name="T5" fmla="*/ 0 h 385"/>
                <a:gd name="T6" fmla="*/ 193 w 193"/>
                <a:gd name="T7" fmla="*/ 7 h 385"/>
                <a:gd name="T8" fmla="*/ 15 w 193"/>
                <a:gd name="T9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385">
                  <a:moveTo>
                    <a:pt x="15" y="385"/>
                  </a:moveTo>
                  <a:lnTo>
                    <a:pt x="0" y="378"/>
                  </a:lnTo>
                  <a:lnTo>
                    <a:pt x="179" y="0"/>
                  </a:lnTo>
                  <a:lnTo>
                    <a:pt x="193" y="7"/>
                  </a:lnTo>
                  <a:lnTo>
                    <a:pt x="15" y="38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37" name="Freeform 311"/>
            <p:cNvSpPr>
              <a:spLocks/>
            </p:cNvSpPr>
            <p:nvPr/>
          </p:nvSpPr>
          <p:spPr bwMode="auto">
            <a:xfrm>
              <a:off x="2998987" y="2634779"/>
              <a:ext cx="325438" cy="344488"/>
            </a:xfrm>
            <a:custGeom>
              <a:avLst/>
              <a:gdLst>
                <a:gd name="T0" fmla="*/ 194 w 205"/>
                <a:gd name="T1" fmla="*/ 217 h 217"/>
                <a:gd name="T2" fmla="*/ 0 w 205"/>
                <a:gd name="T3" fmla="*/ 11 h 217"/>
                <a:gd name="T4" fmla="*/ 13 w 205"/>
                <a:gd name="T5" fmla="*/ 0 h 217"/>
                <a:gd name="T6" fmla="*/ 205 w 205"/>
                <a:gd name="T7" fmla="*/ 205 h 217"/>
                <a:gd name="T8" fmla="*/ 194 w 205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17">
                  <a:moveTo>
                    <a:pt x="194" y="217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05" y="205"/>
                  </a:lnTo>
                  <a:lnTo>
                    <a:pt x="194" y="21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38" name="Freeform 312"/>
            <p:cNvSpPr>
              <a:spLocks/>
            </p:cNvSpPr>
            <p:nvPr/>
          </p:nvSpPr>
          <p:spPr bwMode="auto">
            <a:xfrm>
              <a:off x="2719587" y="2634779"/>
              <a:ext cx="301625" cy="619125"/>
            </a:xfrm>
            <a:custGeom>
              <a:avLst/>
              <a:gdLst>
                <a:gd name="T0" fmla="*/ 16 w 190"/>
                <a:gd name="T1" fmla="*/ 390 h 390"/>
                <a:gd name="T2" fmla="*/ 0 w 190"/>
                <a:gd name="T3" fmla="*/ 383 h 390"/>
                <a:gd name="T4" fmla="*/ 175 w 190"/>
                <a:gd name="T5" fmla="*/ 0 h 390"/>
                <a:gd name="T6" fmla="*/ 190 w 190"/>
                <a:gd name="T7" fmla="*/ 6 h 390"/>
                <a:gd name="T8" fmla="*/ 16 w 190"/>
                <a:gd name="T9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390">
                  <a:moveTo>
                    <a:pt x="16" y="390"/>
                  </a:moveTo>
                  <a:lnTo>
                    <a:pt x="0" y="383"/>
                  </a:lnTo>
                  <a:lnTo>
                    <a:pt x="175" y="0"/>
                  </a:lnTo>
                  <a:lnTo>
                    <a:pt x="190" y="6"/>
                  </a:lnTo>
                  <a:lnTo>
                    <a:pt x="16" y="39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39" name="Freeform 313"/>
            <p:cNvSpPr>
              <a:spLocks/>
            </p:cNvSpPr>
            <p:nvPr/>
          </p:nvSpPr>
          <p:spPr bwMode="auto">
            <a:xfrm>
              <a:off x="2317949" y="3172942"/>
              <a:ext cx="407988" cy="87313"/>
            </a:xfrm>
            <a:custGeom>
              <a:avLst/>
              <a:gdLst>
                <a:gd name="T0" fmla="*/ 256 w 257"/>
                <a:gd name="T1" fmla="*/ 55 h 55"/>
                <a:gd name="T2" fmla="*/ 0 w 257"/>
                <a:gd name="T3" fmla="*/ 17 h 55"/>
                <a:gd name="T4" fmla="*/ 3 w 257"/>
                <a:gd name="T5" fmla="*/ 0 h 55"/>
                <a:gd name="T6" fmla="*/ 257 w 257"/>
                <a:gd name="T7" fmla="*/ 39 h 55"/>
                <a:gd name="T8" fmla="*/ 256 w 257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55">
                  <a:moveTo>
                    <a:pt x="256" y="55"/>
                  </a:moveTo>
                  <a:lnTo>
                    <a:pt x="0" y="17"/>
                  </a:lnTo>
                  <a:lnTo>
                    <a:pt x="3" y="0"/>
                  </a:lnTo>
                  <a:lnTo>
                    <a:pt x="257" y="39"/>
                  </a:lnTo>
                  <a:lnTo>
                    <a:pt x="256" y="5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40" name="Freeform 314"/>
            <p:cNvSpPr>
              <a:spLocks/>
            </p:cNvSpPr>
            <p:nvPr/>
          </p:nvSpPr>
          <p:spPr bwMode="auto">
            <a:xfrm>
              <a:off x="2729112" y="3228504"/>
              <a:ext cx="354013" cy="228600"/>
            </a:xfrm>
            <a:custGeom>
              <a:avLst/>
              <a:gdLst>
                <a:gd name="T0" fmla="*/ 215 w 223"/>
                <a:gd name="T1" fmla="*/ 144 h 144"/>
                <a:gd name="T2" fmla="*/ 0 w 223"/>
                <a:gd name="T3" fmla="*/ 14 h 144"/>
                <a:gd name="T4" fmla="*/ 8 w 223"/>
                <a:gd name="T5" fmla="*/ 0 h 144"/>
                <a:gd name="T6" fmla="*/ 223 w 223"/>
                <a:gd name="T7" fmla="*/ 130 h 144"/>
                <a:gd name="T8" fmla="*/ 215 w 22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144">
                  <a:moveTo>
                    <a:pt x="215" y="144"/>
                  </a:moveTo>
                  <a:lnTo>
                    <a:pt x="0" y="14"/>
                  </a:lnTo>
                  <a:lnTo>
                    <a:pt x="8" y="0"/>
                  </a:lnTo>
                  <a:lnTo>
                    <a:pt x="223" y="130"/>
                  </a:lnTo>
                  <a:lnTo>
                    <a:pt x="215" y="144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41" name="Freeform 315"/>
            <p:cNvSpPr>
              <a:spLocks/>
            </p:cNvSpPr>
            <p:nvPr/>
          </p:nvSpPr>
          <p:spPr bwMode="auto">
            <a:xfrm>
              <a:off x="2733874" y="2958629"/>
              <a:ext cx="582613" cy="290513"/>
            </a:xfrm>
            <a:custGeom>
              <a:avLst/>
              <a:gdLst>
                <a:gd name="T0" fmla="*/ 7 w 367"/>
                <a:gd name="T1" fmla="*/ 183 h 183"/>
                <a:gd name="T2" fmla="*/ 0 w 367"/>
                <a:gd name="T3" fmla="*/ 167 h 183"/>
                <a:gd name="T4" fmla="*/ 360 w 367"/>
                <a:gd name="T5" fmla="*/ 0 h 183"/>
                <a:gd name="T6" fmla="*/ 367 w 367"/>
                <a:gd name="T7" fmla="*/ 15 h 183"/>
                <a:gd name="T8" fmla="*/ 7 w 367"/>
                <a:gd name="T9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183">
                  <a:moveTo>
                    <a:pt x="7" y="183"/>
                  </a:moveTo>
                  <a:lnTo>
                    <a:pt x="0" y="167"/>
                  </a:lnTo>
                  <a:lnTo>
                    <a:pt x="360" y="0"/>
                  </a:lnTo>
                  <a:lnTo>
                    <a:pt x="367" y="15"/>
                  </a:lnTo>
                  <a:lnTo>
                    <a:pt x="7" y="183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42" name="Freeform 316"/>
            <p:cNvSpPr>
              <a:spLocks/>
            </p:cNvSpPr>
            <p:nvPr/>
          </p:nvSpPr>
          <p:spPr bwMode="auto">
            <a:xfrm>
              <a:off x="2638624" y="2739554"/>
              <a:ext cx="106363" cy="495300"/>
            </a:xfrm>
            <a:custGeom>
              <a:avLst/>
              <a:gdLst>
                <a:gd name="T0" fmla="*/ 51 w 67"/>
                <a:gd name="T1" fmla="*/ 312 h 312"/>
                <a:gd name="T2" fmla="*/ 0 w 67"/>
                <a:gd name="T3" fmla="*/ 3 h 312"/>
                <a:gd name="T4" fmla="*/ 16 w 67"/>
                <a:gd name="T5" fmla="*/ 0 h 312"/>
                <a:gd name="T6" fmla="*/ 67 w 67"/>
                <a:gd name="T7" fmla="*/ 310 h 312"/>
                <a:gd name="T8" fmla="*/ 51 w 67"/>
                <a:gd name="T9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312">
                  <a:moveTo>
                    <a:pt x="51" y="312"/>
                  </a:moveTo>
                  <a:lnTo>
                    <a:pt x="0" y="3"/>
                  </a:lnTo>
                  <a:lnTo>
                    <a:pt x="16" y="0"/>
                  </a:lnTo>
                  <a:lnTo>
                    <a:pt x="67" y="310"/>
                  </a:lnTo>
                  <a:lnTo>
                    <a:pt x="51" y="31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43" name="Freeform 317"/>
            <p:cNvSpPr>
              <a:spLocks/>
            </p:cNvSpPr>
            <p:nvPr/>
          </p:nvSpPr>
          <p:spPr bwMode="auto">
            <a:xfrm>
              <a:off x="2303661" y="2747492"/>
              <a:ext cx="30163" cy="434975"/>
            </a:xfrm>
            <a:custGeom>
              <a:avLst/>
              <a:gdLst>
                <a:gd name="T0" fmla="*/ 2 w 19"/>
                <a:gd name="T1" fmla="*/ 274 h 274"/>
                <a:gd name="T2" fmla="*/ 0 w 19"/>
                <a:gd name="T3" fmla="*/ 0 h 274"/>
                <a:gd name="T4" fmla="*/ 16 w 19"/>
                <a:gd name="T5" fmla="*/ 0 h 274"/>
                <a:gd name="T6" fmla="*/ 19 w 19"/>
                <a:gd name="T7" fmla="*/ 274 h 274"/>
                <a:gd name="T8" fmla="*/ 2 w 19"/>
                <a:gd name="T9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74">
                  <a:moveTo>
                    <a:pt x="2" y="274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9" y="274"/>
                  </a:lnTo>
                  <a:lnTo>
                    <a:pt x="2" y="274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44" name="Freeform 318"/>
            <p:cNvSpPr>
              <a:spLocks/>
            </p:cNvSpPr>
            <p:nvPr/>
          </p:nvSpPr>
          <p:spPr bwMode="auto">
            <a:xfrm>
              <a:off x="2276674" y="2072804"/>
              <a:ext cx="52388" cy="682625"/>
            </a:xfrm>
            <a:custGeom>
              <a:avLst/>
              <a:gdLst>
                <a:gd name="T0" fmla="*/ 17 w 33"/>
                <a:gd name="T1" fmla="*/ 430 h 430"/>
                <a:gd name="T2" fmla="*/ 0 w 33"/>
                <a:gd name="T3" fmla="*/ 0 h 430"/>
                <a:gd name="T4" fmla="*/ 17 w 33"/>
                <a:gd name="T5" fmla="*/ 0 h 430"/>
                <a:gd name="T6" fmla="*/ 33 w 33"/>
                <a:gd name="T7" fmla="*/ 430 h 430"/>
                <a:gd name="T8" fmla="*/ 17 w 33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30">
                  <a:moveTo>
                    <a:pt x="17" y="430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33" y="430"/>
                  </a:lnTo>
                  <a:lnTo>
                    <a:pt x="17" y="430"/>
                  </a:lnTo>
                  <a:close/>
                </a:path>
              </a:pathLst>
            </a:custGeom>
            <a:solidFill>
              <a:srgbClr val="3CC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45" name="Freeform 319"/>
            <p:cNvSpPr>
              <a:spLocks/>
            </p:cNvSpPr>
            <p:nvPr/>
          </p:nvSpPr>
          <p:spPr bwMode="auto">
            <a:xfrm>
              <a:off x="2322712" y="2723679"/>
              <a:ext cx="333375" cy="50800"/>
            </a:xfrm>
            <a:custGeom>
              <a:avLst/>
              <a:gdLst>
                <a:gd name="T0" fmla="*/ 2 w 210"/>
                <a:gd name="T1" fmla="*/ 32 h 32"/>
                <a:gd name="T2" fmla="*/ 0 w 210"/>
                <a:gd name="T3" fmla="*/ 15 h 32"/>
                <a:gd name="T4" fmla="*/ 208 w 210"/>
                <a:gd name="T5" fmla="*/ 0 h 32"/>
                <a:gd name="T6" fmla="*/ 210 w 210"/>
                <a:gd name="T7" fmla="*/ 17 h 32"/>
                <a:gd name="T8" fmla="*/ 2 w 210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2">
                  <a:moveTo>
                    <a:pt x="2" y="32"/>
                  </a:moveTo>
                  <a:lnTo>
                    <a:pt x="0" y="15"/>
                  </a:lnTo>
                  <a:lnTo>
                    <a:pt x="208" y="0"/>
                  </a:lnTo>
                  <a:lnTo>
                    <a:pt x="210" y="17"/>
                  </a:lnTo>
                  <a:lnTo>
                    <a:pt x="2" y="32"/>
                  </a:lnTo>
                  <a:close/>
                </a:path>
              </a:pathLst>
            </a:custGeom>
            <a:solidFill>
              <a:srgbClr val="3CC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46" name="Freeform 320"/>
            <p:cNvSpPr>
              <a:spLocks/>
            </p:cNvSpPr>
            <p:nvPr/>
          </p:nvSpPr>
          <p:spPr bwMode="auto">
            <a:xfrm>
              <a:off x="1846461" y="2755429"/>
              <a:ext cx="476250" cy="320675"/>
            </a:xfrm>
            <a:custGeom>
              <a:avLst/>
              <a:gdLst>
                <a:gd name="T0" fmla="*/ 10 w 300"/>
                <a:gd name="T1" fmla="*/ 202 h 202"/>
                <a:gd name="T2" fmla="*/ 0 w 300"/>
                <a:gd name="T3" fmla="*/ 188 h 202"/>
                <a:gd name="T4" fmla="*/ 292 w 300"/>
                <a:gd name="T5" fmla="*/ 0 h 202"/>
                <a:gd name="T6" fmla="*/ 300 w 300"/>
                <a:gd name="T7" fmla="*/ 12 h 202"/>
                <a:gd name="T8" fmla="*/ 10 w 300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202">
                  <a:moveTo>
                    <a:pt x="10" y="202"/>
                  </a:moveTo>
                  <a:lnTo>
                    <a:pt x="0" y="188"/>
                  </a:lnTo>
                  <a:lnTo>
                    <a:pt x="292" y="0"/>
                  </a:lnTo>
                  <a:lnTo>
                    <a:pt x="300" y="12"/>
                  </a:lnTo>
                  <a:lnTo>
                    <a:pt x="10" y="20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47" name="Freeform 321"/>
            <p:cNvSpPr>
              <a:spLocks/>
            </p:cNvSpPr>
            <p:nvPr/>
          </p:nvSpPr>
          <p:spPr bwMode="auto">
            <a:xfrm>
              <a:off x="1551186" y="3058642"/>
              <a:ext cx="315913" cy="539750"/>
            </a:xfrm>
            <a:custGeom>
              <a:avLst/>
              <a:gdLst>
                <a:gd name="T0" fmla="*/ 16 w 199"/>
                <a:gd name="T1" fmla="*/ 340 h 340"/>
                <a:gd name="T2" fmla="*/ 0 w 199"/>
                <a:gd name="T3" fmla="*/ 332 h 340"/>
                <a:gd name="T4" fmla="*/ 183 w 199"/>
                <a:gd name="T5" fmla="*/ 0 h 340"/>
                <a:gd name="T6" fmla="*/ 199 w 199"/>
                <a:gd name="T7" fmla="*/ 8 h 340"/>
                <a:gd name="T8" fmla="*/ 16 w 199"/>
                <a:gd name="T9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340">
                  <a:moveTo>
                    <a:pt x="16" y="340"/>
                  </a:moveTo>
                  <a:lnTo>
                    <a:pt x="0" y="332"/>
                  </a:lnTo>
                  <a:lnTo>
                    <a:pt x="183" y="0"/>
                  </a:lnTo>
                  <a:lnTo>
                    <a:pt x="199" y="8"/>
                  </a:lnTo>
                  <a:lnTo>
                    <a:pt x="16" y="34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48" name="Freeform 322"/>
            <p:cNvSpPr>
              <a:spLocks/>
            </p:cNvSpPr>
            <p:nvPr/>
          </p:nvSpPr>
          <p:spPr bwMode="auto">
            <a:xfrm>
              <a:off x="1557536" y="3177704"/>
              <a:ext cx="765175" cy="412750"/>
            </a:xfrm>
            <a:custGeom>
              <a:avLst/>
              <a:gdLst>
                <a:gd name="T0" fmla="*/ 7 w 482"/>
                <a:gd name="T1" fmla="*/ 260 h 260"/>
                <a:gd name="T2" fmla="*/ 0 w 482"/>
                <a:gd name="T3" fmla="*/ 246 h 260"/>
                <a:gd name="T4" fmla="*/ 474 w 482"/>
                <a:gd name="T5" fmla="*/ 0 h 260"/>
                <a:gd name="T6" fmla="*/ 482 w 482"/>
                <a:gd name="T7" fmla="*/ 16 h 260"/>
                <a:gd name="T8" fmla="*/ 7 w 482"/>
                <a:gd name="T9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260">
                  <a:moveTo>
                    <a:pt x="7" y="260"/>
                  </a:moveTo>
                  <a:lnTo>
                    <a:pt x="0" y="246"/>
                  </a:lnTo>
                  <a:lnTo>
                    <a:pt x="474" y="0"/>
                  </a:lnTo>
                  <a:lnTo>
                    <a:pt x="482" y="16"/>
                  </a:lnTo>
                  <a:lnTo>
                    <a:pt x="7" y="26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49" name="Freeform 323"/>
            <p:cNvSpPr>
              <a:spLocks/>
            </p:cNvSpPr>
            <p:nvPr/>
          </p:nvSpPr>
          <p:spPr bwMode="auto">
            <a:xfrm>
              <a:off x="1844874" y="3058642"/>
              <a:ext cx="193675" cy="590550"/>
            </a:xfrm>
            <a:custGeom>
              <a:avLst/>
              <a:gdLst>
                <a:gd name="T0" fmla="*/ 106 w 122"/>
                <a:gd name="T1" fmla="*/ 372 h 372"/>
                <a:gd name="T2" fmla="*/ 0 w 122"/>
                <a:gd name="T3" fmla="*/ 4 h 372"/>
                <a:gd name="T4" fmla="*/ 16 w 122"/>
                <a:gd name="T5" fmla="*/ 0 h 372"/>
                <a:gd name="T6" fmla="*/ 122 w 122"/>
                <a:gd name="T7" fmla="*/ 367 h 372"/>
                <a:gd name="T8" fmla="*/ 106 w 122"/>
                <a:gd name="T9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372">
                  <a:moveTo>
                    <a:pt x="106" y="372"/>
                  </a:moveTo>
                  <a:lnTo>
                    <a:pt x="0" y="4"/>
                  </a:lnTo>
                  <a:lnTo>
                    <a:pt x="16" y="0"/>
                  </a:lnTo>
                  <a:lnTo>
                    <a:pt x="122" y="367"/>
                  </a:lnTo>
                  <a:lnTo>
                    <a:pt x="106" y="37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50" name="Freeform 324"/>
            <p:cNvSpPr>
              <a:spLocks/>
            </p:cNvSpPr>
            <p:nvPr/>
          </p:nvSpPr>
          <p:spPr bwMode="auto">
            <a:xfrm>
              <a:off x="1163836" y="2768129"/>
              <a:ext cx="407988" cy="815975"/>
            </a:xfrm>
            <a:custGeom>
              <a:avLst/>
              <a:gdLst>
                <a:gd name="T0" fmla="*/ 243 w 257"/>
                <a:gd name="T1" fmla="*/ 514 h 514"/>
                <a:gd name="T2" fmla="*/ 0 w 257"/>
                <a:gd name="T3" fmla="*/ 7 h 514"/>
                <a:gd name="T4" fmla="*/ 15 w 257"/>
                <a:gd name="T5" fmla="*/ 0 h 514"/>
                <a:gd name="T6" fmla="*/ 257 w 257"/>
                <a:gd name="T7" fmla="*/ 507 h 514"/>
                <a:gd name="T8" fmla="*/ 243 w 257"/>
                <a:gd name="T9" fmla="*/ 51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514">
                  <a:moveTo>
                    <a:pt x="243" y="514"/>
                  </a:moveTo>
                  <a:lnTo>
                    <a:pt x="0" y="7"/>
                  </a:lnTo>
                  <a:lnTo>
                    <a:pt x="15" y="0"/>
                  </a:lnTo>
                  <a:lnTo>
                    <a:pt x="257" y="507"/>
                  </a:lnTo>
                  <a:lnTo>
                    <a:pt x="243" y="514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51" name="Freeform 325"/>
            <p:cNvSpPr>
              <a:spLocks/>
            </p:cNvSpPr>
            <p:nvPr/>
          </p:nvSpPr>
          <p:spPr bwMode="auto">
            <a:xfrm>
              <a:off x="990799" y="1925167"/>
              <a:ext cx="196850" cy="858838"/>
            </a:xfrm>
            <a:custGeom>
              <a:avLst/>
              <a:gdLst>
                <a:gd name="T0" fmla="*/ 109 w 124"/>
                <a:gd name="T1" fmla="*/ 541 h 541"/>
                <a:gd name="T2" fmla="*/ 0 w 124"/>
                <a:gd name="T3" fmla="*/ 3 h 541"/>
                <a:gd name="T4" fmla="*/ 15 w 124"/>
                <a:gd name="T5" fmla="*/ 0 h 541"/>
                <a:gd name="T6" fmla="*/ 124 w 124"/>
                <a:gd name="T7" fmla="*/ 536 h 541"/>
                <a:gd name="T8" fmla="*/ 109 w 124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41">
                  <a:moveTo>
                    <a:pt x="109" y="541"/>
                  </a:moveTo>
                  <a:lnTo>
                    <a:pt x="0" y="3"/>
                  </a:lnTo>
                  <a:lnTo>
                    <a:pt x="15" y="0"/>
                  </a:lnTo>
                  <a:lnTo>
                    <a:pt x="124" y="536"/>
                  </a:lnTo>
                  <a:lnTo>
                    <a:pt x="109" y="54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52" name="Freeform 326"/>
            <p:cNvSpPr>
              <a:spLocks/>
            </p:cNvSpPr>
            <p:nvPr/>
          </p:nvSpPr>
          <p:spPr bwMode="auto">
            <a:xfrm>
              <a:off x="997149" y="1923579"/>
              <a:ext cx="388938" cy="328613"/>
            </a:xfrm>
            <a:custGeom>
              <a:avLst/>
              <a:gdLst>
                <a:gd name="T0" fmla="*/ 235 w 245"/>
                <a:gd name="T1" fmla="*/ 207 h 207"/>
                <a:gd name="T2" fmla="*/ 0 w 245"/>
                <a:gd name="T3" fmla="*/ 13 h 207"/>
                <a:gd name="T4" fmla="*/ 11 w 245"/>
                <a:gd name="T5" fmla="*/ 0 h 207"/>
                <a:gd name="T6" fmla="*/ 245 w 245"/>
                <a:gd name="T7" fmla="*/ 194 h 207"/>
                <a:gd name="T8" fmla="*/ 235 w 245"/>
                <a:gd name="T9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207">
                  <a:moveTo>
                    <a:pt x="235" y="207"/>
                  </a:moveTo>
                  <a:lnTo>
                    <a:pt x="0" y="13"/>
                  </a:lnTo>
                  <a:lnTo>
                    <a:pt x="11" y="0"/>
                  </a:lnTo>
                  <a:lnTo>
                    <a:pt x="245" y="194"/>
                  </a:lnTo>
                  <a:lnTo>
                    <a:pt x="235" y="20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53" name="Freeform 327"/>
            <p:cNvSpPr>
              <a:spLocks/>
            </p:cNvSpPr>
            <p:nvPr/>
          </p:nvSpPr>
          <p:spPr bwMode="auto">
            <a:xfrm>
              <a:off x="1160661" y="2241079"/>
              <a:ext cx="233363" cy="527050"/>
            </a:xfrm>
            <a:custGeom>
              <a:avLst/>
              <a:gdLst>
                <a:gd name="T0" fmla="*/ 16 w 147"/>
                <a:gd name="T1" fmla="*/ 332 h 332"/>
                <a:gd name="T2" fmla="*/ 0 w 147"/>
                <a:gd name="T3" fmla="*/ 326 h 332"/>
                <a:gd name="T4" fmla="*/ 132 w 147"/>
                <a:gd name="T5" fmla="*/ 0 h 332"/>
                <a:gd name="T6" fmla="*/ 147 w 147"/>
                <a:gd name="T7" fmla="*/ 5 h 332"/>
                <a:gd name="T8" fmla="*/ 16 w 147"/>
                <a:gd name="T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332">
                  <a:moveTo>
                    <a:pt x="16" y="332"/>
                  </a:moveTo>
                  <a:lnTo>
                    <a:pt x="0" y="326"/>
                  </a:lnTo>
                  <a:lnTo>
                    <a:pt x="132" y="0"/>
                  </a:lnTo>
                  <a:lnTo>
                    <a:pt x="147" y="5"/>
                  </a:lnTo>
                  <a:lnTo>
                    <a:pt x="16" y="33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54" name="Freeform 328"/>
            <p:cNvSpPr>
              <a:spLocks/>
            </p:cNvSpPr>
            <p:nvPr/>
          </p:nvSpPr>
          <p:spPr bwMode="auto">
            <a:xfrm>
              <a:off x="1371799" y="2229967"/>
              <a:ext cx="417513" cy="247650"/>
            </a:xfrm>
            <a:custGeom>
              <a:avLst/>
              <a:gdLst>
                <a:gd name="T0" fmla="*/ 256 w 263"/>
                <a:gd name="T1" fmla="*/ 156 h 156"/>
                <a:gd name="T2" fmla="*/ 0 w 263"/>
                <a:gd name="T3" fmla="*/ 14 h 156"/>
                <a:gd name="T4" fmla="*/ 7 w 263"/>
                <a:gd name="T5" fmla="*/ 0 h 156"/>
                <a:gd name="T6" fmla="*/ 263 w 263"/>
                <a:gd name="T7" fmla="*/ 142 h 156"/>
                <a:gd name="T8" fmla="*/ 256 w 263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156">
                  <a:moveTo>
                    <a:pt x="256" y="156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263" y="142"/>
                  </a:lnTo>
                  <a:lnTo>
                    <a:pt x="256" y="156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55" name="Freeform 329"/>
            <p:cNvSpPr>
              <a:spLocks/>
            </p:cNvSpPr>
            <p:nvPr/>
          </p:nvSpPr>
          <p:spPr bwMode="auto">
            <a:xfrm>
              <a:off x="1763911" y="2461742"/>
              <a:ext cx="100013" cy="608013"/>
            </a:xfrm>
            <a:custGeom>
              <a:avLst/>
              <a:gdLst>
                <a:gd name="T0" fmla="*/ 46 w 63"/>
                <a:gd name="T1" fmla="*/ 383 h 383"/>
                <a:gd name="T2" fmla="*/ 0 w 63"/>
                <a:gd name="T3" fmla="*/ 3 h 383"/>
                <a:gd name="T4" fmla="*/ 16 w 63"/>
                <a:gd name="T5" fmla="*/ 0 h 383"/>
                <a:gd name="T6" fmla="*/ 63 w 63"/>
                <a:gd name="T7" fmla="*/ 381 h 383"/>
                <a:gd name="T8" fmla="*/ 46 w 63"/>
                <a:gd name="T9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83">
                  <a:moveTo>
                    <a:pt x="46" y="383"/>
                  </a:moveTo>
                  <a:lnTo>
                    <a:pt x="0" y="3"/>
                  </a:lnTo>
                  <a:lnTo>
                    <a:pt x="16" y="0"/>
                  </a:lnTo>
                  <a:lnTo>
                    <a:pt x="63" y="381"/>
                  </a:lnTo>
                  <a:lnTo>
                    <a:pt x="46" y="383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56" name="Freeform 330"/>
            <p:cNvSpPr>
              <a:spLocks/>
            </p:cNvSpPr>
            <p:nvPr/>
          </p:nvSpPr>
          <p:spPr bwMode="auto">
            <a:xfrm>
              <a:off x="1778199" y="2453804"/>
              <a:ext cx="539750" cy="315913"/>
            </a:xfrm>
            <a:custGeom>
              <a:avLst/>
              <a:gdLst>
                <a:gd name="T0" fmla="*/ 333 w 340"/>
                <a:gd name="T1" fmla="*/ 199 h 199"/>
                <a:gd name="T2" fmla="*/ 0 w 340"/>
                <a:gd name="T3" fmla="*/ 14 h 199"/>
                <a:gd name="T4" fmla="*/ 7 w 340"/>
                <a:gd name="T5" fmla="*/ 0 h 199"/>
                <a:gd name="T6" fmla="*/ 340 w 340"/>
                <a:gd name="T7" fmla="*/ 184 h 199"/>
                <a:gd name="T8" fmla="*/ 333 w 340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199">
                  <a:moveTo>
                    <a:pt x="333" y="199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340" y="184"/>
                  </a:lnTo>
                  <a:lnTo>
                    <a:pt x="333" y="199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57" name="Freeform 331"/>
            <p:cNvSpPr>
              <a:spLocks/>
            </p:cNvSpPr>
            <p:nvPr/>
          </p:nvSpPr>
          <p:spPr bwMode="auto">
            <a:xfrm>
              <a:off x="1716286" y="2145829"/>
              <a:ext cx="76200" cy="322263"/>
            </a:xfrm>
            <a:custGeom>
              <a:avLst/>
              <a:gdLst>
                <a:gd name="T0" fmla="*/ 32 w 48"/>
                <a:gd name="T1" fmla="*/ 203 h 203"/>
                <a:gd name="T2" fmla="*/ 0 w 48"/>
                <a:gd name="T3" fmla="*/ 2 h 203"/>
                <a:gd name="T4" fmla="*/ 16 w 48"/>
                <a:gd name="T5" fmla="*/ 0 h 203"/>
                <a:gd name="T6" fmla="*/ 48 w 48"/>
                <a:gd name="T7" fmla="*/ 201 h 203"/>
                <a:gd name="T8" fmla="*/ 32 w 48"/>
                <a:gd name="T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03">
                  <a:moveTo>
                    <a:pt x="32" y="203"/>
                  </a:moveTo>
                  <a:lnTo>
                    <a:pt x="0" y="2"/>
                  </a:lnTo>
                  <a:lnTo>
                    <a:pt x="16" y="0"/>
                  </a:lnTo>
                  <a:lnTo>
                    <a:pt x="48" y="201"/>
                  </a:lnTo>
                  <a:lnTo>
                    <a:pt x="32" y="203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58" name="Freeform 332"/>
            <p:cNvSpPr>
              <a:spLocks/>
            </p:cNvSpPr>
            <p:nvPr/>
          </p:nvSpPr>
          <p:spPr bwMode="auto">
            <a:xfrm>
              <a:off x="1170186" y="2449042"/>
              <a:ext cx="611188" cy="317500"/>
            </a:xfrm>
            <a:custGeom>
              <a:avLst/>
              <a:gdLst>
                <a:gd name="T0" fmla="*/ 7 w 385"/>
                <a:gd name="T1" fmla="*/ 200 h 200"/>
                <a:gd name="T2" fmla="*/ 0 w 385"/>
                <a:gd name="T3" fmla="*/ 184 h 200"/>
                <a:gd name="T4" fmla="*/ 378 w 385"/>
                <a:gd name="T5" fmla="*/ 0 h 200"/>
                <a:gd name="T6" fmla="*/ 385 w 385"/>
                <a:gd name="T7" fmla="*/ 15 h 200"/>
                <a:gd name="T8" fmla="*/ 7 w 385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200">
                  <a:moveTo>
                    <a:pt x="7" y="200"/>
                  </a:moveTo>
                  <a:lnTo>
                    <a:pt x="0" y="184"/>
                  </a:lnTo>
                  <a:lnTo>
                    <a:pt x="378" y="0"/>
                  </a:lnTo>
                  <a:lnTo>
                    <a:pt x="385" y="15"/>
                  </a:lnTo>
                  <a:lnTo>
                    <a:pt x="7" y="20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59" name="Freeform 333"/>
            <p:cNvSpPr>
              <a:spLocks/>
            </p:cNvSpPr>
            <p:nvPr/>
          </p:nvSpPr>
          <p:spPr bwMode="auto">
            <a:xfrm>
              <a:off x="1174949" y="2745904"/>
              <a:ext cx="677863" cy="317500"/>
            </a:xfrm>
            <a:custGeom>
              <a:avLst/>
              <a:gdLst>
                <a:gd name="T0" fmla="*/ 420 w 427"/>
                <a:gd name="T1" fmla="*/ 200 h 200"/>
                <a:gd name="T2" fmla="*/ 0 w 427"/>
                <a:gd name="T3" fmla="*/ 14 h 200"/>
                <a:gd name="T4" fmla="*/ 7 w 427"/>
                <a:gd name="T5" fmla="*/ 0 h 200"/>
                <a:gd name="T6" fmla="*/ 427 w 427"/>
                <a:gd name="T7" fmla="*/ 186 h 200"/>
                <a:gd name="T8" fmla="*/ 420 w 427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200">
                  <a:moveTo>
                    <a:pt x="420" y="200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427" y="186"/>
                  </a:lnTo>
                  <a:lnTo>
                    <a:pt x="420" y="20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60" name="Freeform 334"/>
            <p:cNvSpPr>
              <a:spLocks/>
            </p:cNvSpPr>
            <p:nvPr/>
          </p:nvSpPr>
          <p:spPr bwMode="auto">
            <a:xfrm>
              <a:off x="1859161" y="2958629"/>
              <a:ext cx="1447801" cy="119063"/>
            </a:xfrm>
            <a:custGeom>
              <a:avLst/>
              <a:gdLst>
                <a:gd name="T0" fmla="*/ 2 w 912"/>
                <a:gd name="T1" fmla="*/ 75 h 75"/>
                <a:gd name="T2" fmla="*/ 0 w 912"/>
                <a:gd name="T3" fmla="*/ 59 h 75"/>
                <a:gd name="T4" fmla="*/ 911 w 912"/>
                <a:gd name="T5" fmla="*/ 0 h 75"/>
                <a:gd name="T6" fmla="*/ 912 w 912"/>
                <a:gd name="T7" fmla="*/ 15 h 75"/>
                <a:gd name="T8" fmla="*/ 2 w 912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2" h="75">
                  <a:moveTo>
                    <a:pt x="2" y="75"/>
                  </a:moveTo>
                  <a:lnTo>
                    <a:pt x="0" y="59"/>
                  </a:lnTo>
                  <a:lnTo>
                    <a:pt x="911" y="0"/>
                  </a:lnTo>
                  <a:lnTo>
                    <a:pt x="912" y="15"/>
                  </a:lnTo>
                  <a:lnTo>
                    <a:pt x="2" y="7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61" name="Freeform 335"/>
            <p:cNvSpPr>
              <a:spLocks/>
            </p:cNvSpPr>
            <p:nvPr/>
          </p:nvSpPr>
          <p:spPr bwMode="auto">
            <a:xfrm>
              <a:off x="3003749" y="2361729"/>
              <a:ext cx="596900" cy="287338"/>
            </a:xfrm>
            <a:custGeom>
              <a:avLst/>
              <a:gdLst>
                <a:gd name="T0" fmla="*/ 7 w 376"/>
                <a:gd name="T1" fmla="*/ 181 h 181"/>
                <a:gd name="T2" fmla="*/ 0 w 376"/>
                <a:gd name="T3" fmla="*/ 165 h 181"/>
                <a:gd name="T4" fmla="*/ 370 w 376"/>
                <a:gd name="T5" fmla="*/ 0 h 181"/>
                <a:gd name="T6" fmla="*/ 376 w 376"/>
                <a:gd name="T7" fmla="*/ 16 h 181"/>
                <a:gd name="T8" fmla="*/ 7 w 376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1">
                  <a:moveTo>
                    <a:pt x="7" y="181"/>
                  </a:moveTo>
                  <a:lnTo>
                    <a:pt x="0" y="165"/>
                  </a:lnTo>
                  <a:lnTo>
                    <a:pt x="370" y="0"/>
                  </a:lnTo>
                  <a:lnTo>
                    <a:pt x="376" y="16"/>
                  </a:lnTo>
                  <a:lnTo>
                    <a:pt x="7" y="18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62" name="Freeform 336"/>
            <p:cNvSpPr>
              <a:spLocks/>
            </p:cNvSpPr>
            <p:nvPr/>
          </p:nvSpPr>
          <p:spPr bwMode="auto">
            <a:xfrm>
              <a:off x="2646562" y="2623667"/>
              <a:ext cx="366713" cy="122238"/>
            </a:xfrm>
            <a:custGeom>
              <a:avLst/>
              <a:gdLst>
                <a:gd name="T0" fmla="*/ 4 w 231"/>
                <a:gd name="T1" fmla="*/ 77 h 77"/>
                <a:gd name="T2" fmla="*/ 0 w 231"/>
                <a:gd name="T3" fmla="*/ 62 h 77"/>
                <a:gd name="T4" fmla="*/ 226 w 231"/>
                <a:gd name="T5" fmla="*/ 0 h 77"/>
                <a:gd name="T6" fmla="*/ 231 w 231"/>
                <a:gd name="T7" fmla="*/ 16 h 77"/>
                <a:gd name="T8" fmla="*/ 4 w 231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77">
                  <a:moveTo>
                    <a:pt x="4" y="77"/>
                  </a:moveTo>
                  <a:lnTo>
                    <a:pt x="0" y="62"/>
                  </a:lnTo>
                  <a:lnTo>
                    <a:pt x="226" y="0"/>
                  </a:lnTo>
                  <a:lnTo>
                    <a:pt x="231" y="16"/>
                  </a:lnTo>
                  <a:lnTo>
                    <a:pt x="4" y="7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63" name="Freeform 337"/>
            <p:cNvSpPr>
              <a:spLocks/>
            </p:cNvSpPr>
            <p:nvPr/>
          </p:nvSpPr>
          <p:spPr bwMode="auto">
            <a:xfrm>
              <a:off x="3548262" y="1604492"/>
              <a:ext cx="60325" cy="771525"/>
            </a:xfrm>
            <a:custGeom>
              <a:avLst/>
              <a:gdLst>
                <a:gd name="T0" fmla="*/ 21 w 38"/>
                <a:gd name="T1" fmla="*/ 486 h 486"/>
                <a:gd name="T2" fmla="*/ 0 w 38"/>
                <a:gd name="T3" fmla="*/ 1 h 486"/>
                <a:gd name="T4" fmla="*/ 16 w 38"/>
                <a:gd name="T5" fmla="*/ 0 h 486"/>
                <a:gd name="T6" fmla="*/ 38 w 38"/>
                <a:gd name="T7" fmla="*/ 484 h 486"/>
                <a:gd name="T8" fmla="*/ 21 w 38"/>
                <a:gd name="T9" fmla="*/ 486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6">
                  <a:moveTo>
                    <a:pt x="21" y="486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38" y="484"/>
                  </a:lnTo>
                  <a:lnTo>
                    <a:pt x="21" y="486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64" name="Freeform 338"/>
            <p:cNvSpPr>
              <a:spLocks/>
            </p:cNvSpPr>
            <p:nvPr/>
          </p:nvSpPr>
          <p:spPr bwMode="auto">
            <a:xfrm>
              <a:off x="3133924" y="1121892"/>
              <a:ext cx="436563" cy="495300"/>
            </a:xfrm>
            <a:custGeom>
              <a:avLst/>
              <a:gdLst>
                <a:gd name="T0" fmla="*/ 263 w 275"/>
                <a:gd name="T1" fmla="*/ 312 h 312"/>
                <a:gd name="T2" fmla="*/ 0 w 275"/>
                <a:gd name="T3" fmla="*/ 11 h 312"/>
                <a:gd name="T4" fmla="*/ 13 w 275"/>
                <a:gd name="T5" fmla="*/ 0 h 312"/>
                <a:gd name="T6" fmla="*/ 275 w 275"/>
                <a:gd name="T7" fmla="*/ 301 h 312"/>
                <a:gd name="T8" fmla="*/ 263 w 275"/>
                <a:gd name="T9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312">
                  <a:moveTo>
                    <a:pt x="263" y="312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75" y="301"/>
                  </a:lnTo>
                  <a:lnTo>
                    <a:pt x="263" y="31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65" name="Freeform 339"/>
            <p:cNvSpPr>
              <a:spLocks/>
            </p:cNvSpPr>
            <p:nvPr/>
          </p:nvSpPr>
          <p:spPr bwMode="auto">
            <a:xfrm>
              <a:off x="3216474" y="1602904"/>
              <a:ext cx="347663" cy="271463"/>
            </a:xfrm>
            <a:custGeom>
              <a:avLst/>
              <a:gdLst>
                <a:gd name="T0" fmla="*/ 11 w 219"/>
                <a:gd name="T1" fmla="*/ 171 h 171"/>
                <a:gd name="T2" fmla="*/ 0 w 219"/>
                <a:gd name="T3" fmla="*/ 157 h 171"/>
                <a:gd name="T4" fmla="*/ 209 w 219"/>
                <a:gd name="T5" fmla="*/ 0 h 171"/>
                <a:gd name="T6" fmla="*/ 219 w 219"/>
                <a:gd name="T7" fmla="*/ 12 h 171"/>
                <a:gd name="T8" fmla="*/ 11 w 219"/>
                <a:gd name="T9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71">
                  <a:moveTo>
                    <a:pt x="11" y="171"/>
                  </a:moveTo>
                  <a:lnTo>
                    <a:pt x="0" y="157"/>
                  </a:lnTo>
                  <a:lnTo>
                    <a:pt x="209" y="0"/>
                  </a:lnTo>
                  <a:lnTo>
                    <a:pt x="219" y="12"/>
                  </a:lnTo>
                  <a:lnTo>
                    <a:pt x="11" y="17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66" name="Freeform 340"/>
            <p:cNvSpPr>
              <a:spLocks/>
            </p:cNvSpPr>
            <p:nvPr/>
          </p:nvSpPr>
          <p:spPr bwMode="auto">
            <a:xfrm>
              <a:off x="2865637" y="1855317"/>
              <a:ext cx="371475" cy="320675"/>
            </a:xfrm>
            <a:custGeom>
              <a:avLst/>
              <a:gdLst>
                <a:gd name="T0" fmla="*/ 10 w 234"/>
                <a:gd name="T1" fmla="*/ 202 h 202"/>
                <a:gd name="T2" fmla="*/ 0 w 234"/>
                <a:gd name="T3" fmla="*/ 190 h 202"/>
                <a:gd name="T4" fmla="*/ 224 w 234"/>
                <a:gd name="T5" fmla="*/ 0 h 202"/>
                <a:gd name="T6" fmla="*/ 234 w 234"/>
                <a:gd name="T7" fmla="*/ 12 h 202"/>
                <a:gd name="T8" fmla="*/ 10 w 234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202">
                  <a:moveTo>
                    <a:pt x="10" y="202"/>
                  </a:moveTo>
                  <a:lnTo>
                    <a:pt x="0" y="190"/>
                  </a:lnTo>
                  <a:lnTo>
                    <a:pt x="224" y="0"/>
                  </a:lnTo>
                  <a:lnTo>
                    <a:pt x="234" y="12"/>
                  </a:lnTo>
                  <a:lnTo>
                    <a:pt x="10" y="20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67" name="Freeform 341"/>
            <p:cNvSpPr>
              <a:spLocks/>
            </p:cNvSpPr>
            <p:nvPr/>
          </p:nvSpPr>
          <p:spPr bwMode="auto">
            <a:xfrm>
              <a:off x="2287786" y="2072804"/>
              <a:ext cx="592138" cy="103188"/>
            </a:xfrm>
            <a:custGeom>
              <a:avLst/>
              <a:gdLst>
                <a:gd name="T0" fmla="*/ 370 w 373"/>
                <a:gd name="T1" fmla="*/ 65 h 65"/>
                <a:gd name="T2" fmla="*/ 0 w 373"/>
                <a:gd name="T3" fmla="*/ 16 h 65"/>
                <a:gd name="T4" fmla="*/ 3 w 373"/>
                <a:gd name="T5" fmla="*/ 0 h 65"/>
                <a:gd name="T6" fmla="*/ 373 w 373"/>
                <a:gd name="T7" fmla="*/ 48 h 65"/>
                <a:gd name="T8" fmla="*/ 370 w 373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65">
                  <a:moveTo>
                    <a:pt x="370" y="65"/>
                  </a:moveTo>
                  <a:lnTo>
                    <a:pt x="0" y="16"/>
                  </a:lnTo>
                  <a:lnTo>
                    <a:pt x="3" y="0"/>
                  </a:lnTo>
                  <a:lnTo>
                    <a:pt x="373" y="48"/>
                  </a:lnTo>
                  <a:lnTo>
                    <a:pt x="370" y="6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68" name="Freeform 342"/>
            <p:cNvSpPr>
              <a:spLocks/>
            </p:cNvSpPr>
            <p:nvPr/>
          </p:nvSpPr>
          <p:spPr bwMode="auto">
            <a:xfrm>
              <a:off x="1727399" y="2079154"/>
              <a:ext cx="560388" cy="79375"/>
            </a:xfrm>
            <a:custGeom>
              <a:avLst/>
              <a:gdLst>
                <a:gd name="T0" fmla="*/ 2 w 353"/>
                <a:gd name="T1" fmla="*/ 50 h 50"/>
                <a:gd name="T2" fmla="*/ 0 w 353"/>
                <a:gd name="T3" fmla="*/ 35 h 50"/>
                <a:gd name="T4" fmla="*/ 351 w 353"/>
                <a:gd name="T5" fmla="*/ 0 h 50"/>
                <a:gd name="T6" fmla="*/ 353 w 353"/>
                <a:gd name="T7" fmla="*/ 17 h 50"/>
                <a:gd name="T8" fmla="*/ 2 w 353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50">
                  <a:moveTo>
                    <a:pt x="2" y="50"/>
                  </a:moveTo>
                  <a:lnTo>
                    <a:pt x="0" y="35"/>
                  </a:lnTo>
                  <a:lnTo>
                    <a:pt x="351" y="0"/>
                  </a:lnTo>
                  <a:lnTo>
                    <a:pt x="353" y="17"/>
                  </a:lnTo>
                  <a:lnTo>
                    <a:pt x="2" y="5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69" name="Freeform 343"/>
            <p:cNvSpPr>
              <a:spLocks/>
            </p:cNvSpPr>
            <p:nvPr/>
          </p:nvSpPr>
          <p:spPr bwMode="auto">
            <a:xfrm>
              <a:off x="1001911" y="1918817"/>
              <a:ext cx="731838" cy="246063"/>
            </a:xfrm>
            <a:custGeom>
              <a:avLst/>
              <a:gdLst>
                <a:gd name="T0" fmla="*/ 455 w 461"/>
                <a:gd name="T1" fmla="*/ 155 h 155"/>
                <a:gd name="T2" fmla="*/ 0 w 461"/>
                <a:gd name="T3" fmla="*/ 16 h 155"/>
                <a:gd name="T4" fmla="*/ 5 w 461"/>
                <a:gd name="T5" fmla="*/ 0 h 155"/>
                <a:gd name="T6" fmla="*/ 461 w 461"/>
                <a:gd name="T7" fmla="*/ 140 h 155"/>
                <a:gd name="T8" fmla="*/ 455 w 461"/>
                <a:gd name="T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1" h="155">
                  <a:moveTo>
                    <a:pt x="455" y="155"/>
                  </a:moveTo>
                  <a:lnTo>
                    <a:pt x="0" y="16"/>
                  </a:lnTo>
                  <a:lnTo>
                    <a:pt x="5" y="0"/>
                  </a:lnTo>
                  <a:lnTo>
                    <a:pt x="461" y="140"/>
                  </a:lnTo>
                  <a:lnTo>
                    <a:pt x="455" y="15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70" name="Freeform 344"/>
            <p:cNvSpPr>
              <a:spLocks/>
            </p:cNvSpPr>
            <p:nvPr/>
          </p:nvSpPr>
          <p:spPr bwMode="auto">
            <a:xfrm>
              <a:off x="1378149" y="2145829"/>
              <a:ext cx="346075" cy="112713"/>
            </a:xfrm>
            <a:custGeom>
              <a:avLst/>
              <a:gdLst>
                <a:gd name="T0" fmla="*/ 5 w 218"/>
                <a:gd name="T1" fmla="*/ 71 h 71"/>
                <a:gd name="T2" fmla="*/ 0 w 218"/>
                <a:gd name="T3" fmla="*/ 54 h 71"/>
                <a:gd name="T4" fmla="*/ 215 w 218"/>
                <a:gd name="T5" fmla="*/ 0 h 71"/>
                <a:gd name="T6" fmla="*/ 218 w 218"/>
                <a:gd name="T7" fmla="*/ 15 h 71"/>
                <a:gd name="T8" fmla="*/ 5 w 218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71">
                  <a:moveTo>
                    <a:pt x="5" y="71"/>
                  </a:moveTo>
                  <a:lnTo>
                    <a:pt x="0" y="54"/>
                  </a:lnTo>
                  <a:lnTo>
                    <a:pt x="215" y="0"/>
                  </a:lnTo>
                  <a:lnTo>
                    <a:pt x="218" y="15"/>
                  </a:lnTo>
                  <a:lnTo>
                    <a:pt x="5" y="7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71" name="Freeform 345"/>
            <p:cNvSpPr>
              <a:spLocks/>
            </p:cNvSpPr>
            <p:nvPr/>
          </p:nvSpPr>
          <p:spPr bwMode="auto">
            <a:xfrm>
              <a:off x="1773436" y="2152179"/>
              <a:ext cx="1100138" cy="309563"/>
            </a:xfrm>
            <a:custGeom>
              <a:avLst/>
              <a:gdLst>
                <a:gd name="T0" fmla="*/ 0 w 496"/>
                <a:gd name="T1" fmla="*/ 140 h 140"/>
                <a:gd name="T2" fmla="*/ 0 w 496"/>
                <a:gd name="T3" fmla="*/ 140 h 140"/>
                <a:gd name="T4" fmla="*/ 1 w 496"/>
                <a:gd name="T5" fmla="*/ 135 h 140"/>
                <a:gd name="T6" fmla="*/ 1 w 496"/>
                <a:gd name="T7" fmla="*/ 129 h 140"/>
                <a:gd name="T8" fmla="*/ 493 w 496"/>
                <a:gd name="T9" fmla="*/ 0 h 140"/>
                <a:gd name="T10" fmla="*/ 496 w 496"/>
                <a:gd name="T11" fmla="*/ 11 h 140"/>
                <a:gd name="T12" fmla="*/ 0 w 496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6" h="140">
                  <a:moveTo>
                    <a:pt x="0" y="140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15" y="127"/>
                    <a:pt x="361" y="35"/>
                    <a:pt x="493" y="0"/>
                  </a:cubicBezTo>
                  <a:cubicBezTo>
                    <a:pt x="496" y="11"/>
                    <a:pt x="496" y="11"/>
                    <a:pt x="496" y="11"/>
                  </a:cubicBezTo>
                  <a:cubicBezTo>
                    <a:pt x="44" y="132"/>
                    <a:pt x="5" y="140"/>
                    <a:pt x="0" y="140"/>
                  </a:cubicBez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72" name="Freeform 346"/>
            <p:cNvSpPr>
              <a:spLocks/>
            </p:cNvSpPr>
            <p:nvPr/>
          </p:nvSpPr>
          <p:spPr bwMode="auto">
            <a:xfrm>
              <a:off x="1773436" y="2085504"/>
              <a:ext cx="522288" cy="379413"/>
            </a:xfrm>
            <a:custGeom>
              <a:avLst/>
              <a:gdLst>
                <a:gd name="T0" fmla="*/ 8 w 329"/>
                <a:gd name="T1" fmla="*/ 239 h 239"/>
                <a:gd name="T2" fmla="*/ 0 w 329"/>
                <a:gd name="T3" fmla="*/ 225 h 239"/>
                <a:gd name="T4" fmla="*/ 321 w 329"/>
                <a:gd name="T5" fmla="*/ 0 h 239"/>
                <a:gd name="T6" fmla="*/ 329 w 329"/>
                <a:gd name="T7" fmla="*/ 14 h 239"/>
                <a:gd name="T8" fmla="*/ 8 w 329"/>
                <a:gd name="T9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239">
                  <a:moveTo>
                    <a:pt x="8" y="239"/>
                  </a:moveTo>
                  <a:lnTo>
                    <a:pt x="0" y="225"/>
                  </a:lnTo>
                  <a:lnTo>
                    <a:pt x="321" y="0"/>
                  </a:lnTo>
                  <a:lnTo>
                    <a:pt x="329" y="14"/>
                  </a:lnTo>
                  <a:lnTo>
                    <a:pt x="8" y="239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73" name="Freeform 347"/>
            <p:cNvSpPr>
              <a:spLocks/>
            </p:cNvSpPr>
            <p:nvPr/>
          </p:nvSpPr>
          <p:spPr bwMode="auto">
            <a:xfrm>
              <a:off x="2300486" y="1855317"/>
              <a:ext cx="925513" cy="230188"/>
            </a:xfrm>
            <a:custGeom>
              <a:avLst/>
              <a:gdLst>
                <a:gd name="T0" fmla="*/ 3 w 583"/>
                <a:gd name="T1" fmla="*/ 145 h 145"/>
                <a:gd name="T2" fmla="*/ 0 w 583"/>
                <a:gd name="T3" fmla="*/ 128 h 145"/>
                <a:gd name="T4" fmla="*/ 578 w 583"/>
                <a:gd name="T5" fmla="*/ 0 h 145"/>
                <a:gd name="T6" fmla="*/ 583 w 583"/>
                <a:gd name="T7" fmla="*/ 15 h 145"/>
                <a:gd name="T8" fmla="*/ 3 w 583"/>
                <a:gd name="T9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145">
                  <a:moveTo>
                    <a:pt x="3" y="145"/>
                  </a:moveTo>
                  <a:lnTo>
                    <a:pt x="0" y="128"/>
                  </a:lnTo>
                  <a:lnTo>
                    <a:pt x="578" y="0"/>
                  </a:lnTo>
                  <a:lnTo>
                    <a:pt x="583" y="15"/>
                  </a:lnTo>
                  <a:lnTo>
                    <a:pt x="3" y="14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74" name="Freeform 348"/>
            <p:cNvSpPr>
              <a:spLocks/>
            </p:cNvSpPr>
            <p:nvPr/>
          </p:nvSpPr>
          <p:spPr bwMode="auto">
            <a:xfrm>
              <a:off x="2864049" y="2168054"/>
              <a:ext cx="161925" cy="465138"/>
            </a:xfrm>
            <a:custGeom>
              <a:avLst/>
              <a:gdLst>
                <a:gd name="T0" fmla="*/ 85 w 102"/>
                <a:gd name="T1" fmla="*/ 293 h 293"/>
                <a:gd name="T2" fmla="*/ 0 w 102"/>
                <a:gd name="T3" fmla="*/ 4 h 293"/>
                <a:gd name="T4" fmla="*/ 17 w 102"/>
                <a:gd name="T5" fmla="*/ 0 h 293"/>
                <a:gd name="T6" fmla="*/ 102 w 102"/>
                <a:gd name="T7" fmla="*/ 289 h 293"/>
                <a:gd name="T8" fmla="*/ 85 w 102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293">
                  <a:moveTo>
                    <a:pt x="85" y="293"/>
                  </a:moveTo>
                  <a:lnTo>
                    <a:pt x="0" y="4"/>
                  </a:lnTo>
                  <a:lnTo>
                    <a:pt x="17" y="0"/>
                  </a:lnTo>
                  <a:lnTo>
                    <a:pt x="102" y="289"/>
                  </a:lnTo>
                  <a:lnTo>
                    <a:pt x="85" y="293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75" name="Freeform 349"/>
            <p:cNvSpPr>
              <a:spLocks/>
            </p:cNvSpPr>
            <p:nvPr/>
          </p:nvSpPr>
          <p:spPr bwMode="auto">
            <a:xfrm>
              <a:off x="2616399" y="1496542"/>
              <a:ext cx="935038" cy="123825"/>
            </a:xfrm>
            <a:custGeom>
              <a:avLst/>
              <a:gdLst>
                <a:gd name="T0" fmla="*/ 587 w 589"/>
                <a:gd name="T1" fmla="*/ 78 h 78"/>
                <a:gd name="T2" fmla="*/ 0 w 589"/>
                <a:gd name="T3" fmla="*/ 16 h 78"/>
                <a:gd name="T4" fmla="*/ 1 w 589"/>
                <a:gd name="T5" fmla="*/ 0 h 78"/>
                <a:gd name="T6" fmla="*/ 589 w 589"/>
                <a:gd name="T7" fmla="*/ 61 h 78"/>
                <a:gd name="T8" fmla="*/ 587 w 589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78">
                  <a:moveTo>
                    <a:pt x="587" y="78"/>
                  </a:moveTo>
                  <a:lnTo>
                    <a:pt x="0" y="16"/>
                  </a:lnTo>
                  <a:lnTo>
                    <a:pt x="1" y="0"/>
                  </a:lnTo>
                  <a:lnTo>
                    <a:pt x="589" y="61"/>
                  </a:lnTo>
                  <a:lnTo>
                    <a:pt x="587" y="78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76" name="Freeform 350"/>
            <p:cNvSpPr>
              <a:spLocks/>
            </p:cNvSpPr>
            <p:nvPr/>
          </p:nvSpPr>
          <p:spPr bwMode="auto">
            <a:xfrm>
              <a:off x="2613224" y="1123479"/>
              <a:ext cx="534988" cy="392113"/>
            </a:xfrm>
            <a:custGeom>
              <a:avLst/>
              <a:gdLst>
                <a:gd name="T0" fmla="*/ 10 w 337"/>
                <a:gd name="T1" fmla="*/ 247 h 247"/>
                <a:gd name="T2" fmla="*/ 0 w 337"/>
                <a:gd name="T3" fmla="*/ 233 h 247"/>
                <a:gd name="T4" fmla="*/ 327 w 337"/>
                <a:gd name="T5" fmla="*/ 0 h 247"/>
                <a:gd name="T6" fmla="*/ 337 w 337"/>
                <a:gd name="T7" fmla="*/ 13 h 247"/>
                <a:gd name="T8" fmla="*/ 10 w 337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247">
                  <a:moveTo>
                    <a:pt x="10" y="247"/>
                  </a:moveTo>
                  <a:lnTo>
                    <a:pt x="0" y="233"/>
                  </a:lnTo>
                  <a:lnTo>
                    <a:pt x="327" y="0"/>
                  </a:lnTo>
                  <a:lnTo>
                    <a:pt x="337" y="13"/>
                  </a:lnTo>
                  <a:lnTo>
                    <a:pt x="10" y="24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77" name="Freeform 351"/>
            <p:cNvSpPr>
              <a:spLocks/>
            </p:cNvSpPr>
            <p:nvPr/>
          </p:nvSpPr>
          <p:spPr bwMode="auto">
            <a:xfrm>
              <a:off x="990799" y="1345729"/>
              <a:ext cx="257175" cy="582613"/>
            </a:xfrm>
            <a:custGeom>
              <a:avLst/>
              <a:gdLst>
                <a:gd name="T0" fmla="*/ 15 w 162"/>
                <a:gd name="T1" fmla="*/ 367 h 367"/>
                <a:gd name="T2" fmla="*/ 0 w 162"/>
                <a:gd name="T3" fmla="*/ 361 h 367"/>
                <a:gd name="T4" fmla="*/ 147 w 162"/>
                <a:gd name="T5" fmla="*/ 0 h 367"/>
                <a:gd name="T6" fmla="*/ 162 w 162"/>
                <a:gd name="T7" fmla="*/ 5 h 367"/>
                <a:gd name="T8" fmla="*/ 15 w 162"/>
                <a:gd name="T9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67">
                  <a:moveTo>
                    <a:pt x="15" y="367"/>
                  </a:moveTo>
                  <a:lnTo>
                    <a:pt x="0" y="361"/>
                  </a:lnTo>
                  <a:lnTo>
                    <a:pt x="147" y="0"/>
                  </a:lnTo>
                  <a:lnTo>
                    <a:pt x="162" y="5"/>
                  </a:lnTo>
                  <a:lnTo>
                    <a:pt x="15" y="36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78" name="Freeform 352"/>
            <p:cNvSpPr>
              <a:spLocks/>
            </p:cNvSpPr>
            <p:nvPr/>
          </p:nvSpPr>
          <p:spPr bwMode="auto">
            <a:xfrm>
              <a:off x="1236861" y="1334617"/>
              <a:ext cx="404813" cy="558800"/>
            </a:xfrm>
            <a:custGeom>
              <a:avLst/>
              <a:gdLst>
                <a:gd name="T0" fmla="*/ 242 w 255"/>
                <a:gd name="T1" fmla="*/ 352 h 352"/>
                <a:gd name="T2" fmla="*/ 0 w 255"/>
                <a:gd name="T3" fmla="*/ 10 h 352"/>
                <a:gd name="T4" fmla="*/ 13 w 255"/>
                <a:gd name="T5" fmla="*/ 0 h 352"/>
                <a:gd name="T6" fmla="*/ 255 w 255"/>
                <a:gd name="T7" fmla="*/ 343 h 352"/>
                <a:gd name="T8" fmla="*/ 242 w 255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352">
                  <a:moveTo>
                    <a:pt x="242" y="352"/>
                  </a:moveTo>
                  <a:lnTo>
                    <a:pt x="0" y="10"/>
                  </a:lnTo>
                  <a:lnTo>
                    <a:pt x="13" y="0"/>
                  </a:lnTo>
                  <a:lnTo>
                    <a:pt x="255" y="343"/>
                  </a:lnTo>
                  <a:lnTo>
                    <a:pt x="242" y="35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79" name="Freeform 353"/>
            <p:cNvSpPr>
              <a:spLocks/>
            </p:cNvSpPr>
            <p:nvPr/>
          </p:nvSpPr>
          <p:spPr bwMode="auto">
            <a:xfrm>
              <a:off x="1640086" y="1863254"/>
              <a:ext cx="666750" cy="231775"/>
            </a:xfrm>
            <a:custGeom>
              <a:avLst/>
              <a:gdLst>
                <a:gd name="T0" fmla="*/ 415 w 420"/>
                <a:gd name="T1" fmla="*/ 146 h 146"/>
                <a:gd name="T2" fmla="*/ 0 w 420"/>
                <a:gd name="T3" fmla="*/ 16 h 146"/>
                <a:gd name="T4" fmla="*/ 6 w 420"/>
                <a:gd name="T5" fmla="*/ 0 h 146"/>
                <a:gd name="T6" fmla="*/ 420 w 420"/>
                <a:gd name="T7" fmla="*/ 130 h 146"/>
                <a:gd name="T8" fmla="*/ 415 w 420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" h="146">
                  <a:moveTo>
                    <a:pt x="415" y="146"/>
                  </a:moveTo>
                  <a:lnTo>
                    <a:pt x="0" y="16"/>
                  </a:lnTo>
                  <a:lnTo>
                    <a:pt x="6" y="0"/>
                  </a:lnTo>
                  <a:lnTo>
                    <a:pt x="420" y="130"/>
                  </a:lnTo>
                  <a:lnTo>
                    <a:pt x="415" y="146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80" name="Freeform 354"/>
            <p:cNvSpPr>
              <a:spLocks/>
            </p:cNvSpPr>
            <p:nvPr/>
          </p:nvSpPr>
          <p:spPr bwMode="auto">
            <a:xfrm>
              <a:off x="1624211" y="1872779"/>
              <a:ext cx="111125" cy="280988"/>
            </a:xfrm>
            <a:custGeom>
              <a:avLst/>
              <a:gdLst>
                <a:gd name="T0" fmla="*/ 53 w 70"/>
                <a:gd name="T1" fmla="*/ 177 h 177"/>
                <a:gd name="T2" fmla="*/ 0 w 70"/>
                <a:gd name="T3" fmla="*/ 4 h 177"/>
                <a:gd name="T4" fmla="*/ 17 w 70"/>
                <a:gd name="T5" fmla="*/ 0 h 177"/>
                <a:gd name="T6" fmla="*/ 70 w 70"/>
                <a:gd name="T7" fmla="*/ 172 h 177"/>
                <a:gd name="T8" fmla="*/ 53 w 70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77">
                  <a:moveTo>
                    <a:pt x="53" y="177"/>
                  </a:moveTo>
                  <a:lnTo>
                    <a:pt x="0" y="4"/>
                  </a:lnTo>
                  <a:lnTo>
                    <a:pt x="17" y="0"/>
                  </a:lnTo>
                  <a:lnTo>
                    <a:pt x="70" y="172"/>
                  </a:lnTo>
                  <a:lnTo>
                    <a:pt x="53" y="17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81" name="Freeform 355"/>
            <p:cNvSpPr>
              <a:spLocks/>
            </p:cNvSpPr>
            <p:nvPr/>
          </p:nvSpPr>
          <p:spPr bwMode="auto">
            <a:xfrm>
              <a:off x="1367036" y="1866429"/>
              <a:ext cx="277813" cy="382588"/>
            </a:xfrm>
            <a:custGeom>
              <a:avLst/>
              <a:gdLst>
                <a:gd name="T0" fmla="*/ 13 w 175"/>
                <a:gd name="T1" fmla="*/ 241 h 241"/>
                <a:gd name="T2" fmla="*/ 0 w 175"/>
                <a:gd name="T3" fmla="*/ 231 h 241"/>
                <a:gd name="T4" fmla="*/ 162 w 175"/>
                <a:gd name="T5" fmla="*/ 0 h 241"/>
                <a:gd name="T6" fmla="*/ 175 w 175"/>
                <a:gd name="T7" fmla="*/ 10 h 241"/>
                <a:gd name="T8" fmla="*/ 13 w 175"/>
                <a:gd name="T9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241">
                  <a:moveTo>
                    <a:pt x="13" y="241"/>
                  </a:moveTo>
                  <a:lnTo>
                    <a:pt x="0" y="231"/>
                  </a:lnTo>
                  <a:lnTo>
                    <a:pt x="162" y="0"/>
                  </a:lnTo>
                  <a:lnTo>
                    <a:pt x="175" y="10"/>
                  </a:lnTo>
                  <a:lnTo>
                    <a:pt x="13" y="24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82" name="Freeform 356"/>
            <p:cNvSpPr>
              <a:spLocks/>
            </p:cNvSpPr>
            <p:nvPr/>
          </p:nvSpPr>
          <p:spPr bwMode="auto">
            <a:xfrm>
              <a:off x="1224161" y="982192"/>
              <a:ext cx="458788" cy="374650"/>
            </a:xfrm>
            <a:custGeom>
              <a:avLst/>
              <a:gdLst>
                <a:gd name="T0" fmla="*/ 9 w 289"/>
                <a:gd name="T1" fmla="*/ 236 h 236"/>
                <a:gd name="T2" fmla="*/ 0 w 289"/>
                <a:gd name="T3" fmla="*/ 223 h 236"/>
                <a:gd name="T4" fmla="*/ 279 w 289"/>
                <a:gd name="T5" fmla="*/ 0 h 236"/>
                <a:gd name="T6" fmla="*/ 289 w 289"/>
                <a:gd name="T7" fmla="*/ 12 h 236"/>
                <a:gd name="T8" fmla="*/ 9 w 289"/>
                <a:gd name="T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36">
                  <a:moveTo>
                    <a:pt x="9" y="236"/>
                  </a:moveTo>
                  <a:lnTo>
                    <a:pt x="0" y="223"/>
                  </a:lnTo>
                  <a:lnTo>
                    <a:pt x="279" y="0"/>
                  </a:lnTo>
                  <a:lnTo>
                    <a:pt x="289" y="12"/>
                  </a:lnTo>
                  <a:lnTo>
                    <a:pt x="9" y="236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83" name="Freeform 357"/>
            <p:cNvSpPr>
              <a:spLocks/>
            </p:cNvSpPr>
            <p:nvPr/>
          </p:nvSpPr>
          <p:spPr bwMode="auto">
            <a:xfrm>
              <a:off x="1657549" y="986954"/>
              <a:ext cx="485775" cy="579438"/>
            </a:xfrm>
            <a:custGeom>
              <a:avLst/>
              <a:gdLst>
                <a:gd name="T0" fmla="*/ 294 w 306"/>
                <a:gd name="T1" fmla="*/ 365 h 365"/>
                <a:gd name="T2" fmla="*/ 0 w 306"/>
                <a:gd name="T3" fmla="*/ 11 h 365"/>
                <a:gd name="T4" fmla="*/ 13 w 306"/>
                <a:gd name="T5" fmla="*/ 0 h 365"/>
                <a:gd name="T6" fmla="*/ 306 w 306"/>
                <a:gd name="T7" fmla="*/ 356 h 365"/>
                <a:gd name="T8" fmla="*/ 294 w 306"/>
                <a:gd name="T9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365">
                  <a:moveTo>
                    <a:pt x="294" y="365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306" y="356"/>
                  </a:lnTo>
                  <a:lnTo>
                    <a:pt x="294" y="36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84" name="Freeform 358"/>
            <p:cNvSpPr>
              <a:spLocks/>
            </p:cNvSpPr>
            <p:nvPr/>
          </p:nvSpPr>
          <p:spPr bwMode="auto">
            <a:xfrm>
              <a:off x="1624211" y="1537817"/>
              <a:ext cx="512763" cy="344488"/>
            </a:xfrm>
            <a:custGeom>
              <a:avLst/>
              <a:gdLst>
                <a:gd name="T0" fmla="*/ 9 w 323"/>
                <a:gd name="T1" fmla="*/ 217 h 217"/>
                <a:gd name="T2" fmla="*/ 0 w 323"/>
                <a:gd name="T3" fmla="*/ 203 h 217"/>
                <a:gd name="T4" fmla="*/ 315 w 323"/>
                <a:gd name="T5" fmla="*/ 0 h 217"/>
                <a:gd name="T6" fmla="*/ 323 w 323"/>
                <a:gd name="T7" fmla="*/ 14 h 217"/>
                <a:gd name="T8" fmla="*/ 9 w 323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217">
                  <a:moveTo>
                    <a:pt x="9" y="217"/>
                  </a:moveTo>
                  <a:lnTo>
                    <a:pt x="0" y="203"/>
                  </a:lnTo>
                  <a:lnTo>
                    <a:pt x="315" y="0"/>
                  </a:lnTo>
                  <a:lnTo>
                    <a:pt x="323" y="14"/>
                  </a:lnTo>
                  <a:lnTo>
                    <a:pt x="9" y="21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85" name="Freeform 359"/>
            <p:cNvSpPr>
              <a:spLocks/>
            </p:cNvSpPr>
            <p:nvPr/>
          </p:nvSpPr>
          <p:spPr bwMode="auto">
            <a:xfrm>
              <a:off x="1006674" y="1863254"/>
              <a:ext cx="628650" cy="66675"/>
            </a:xfrm>
            <a:custGeom>
              <a:avLst/>
              <a:gdLst>
                <a:gd name="T0" fmla="*/ 0 w 396"/>
                <a:gd name="T1" fmla="*/ 42 h 42"/>
                <a:gd name="T2" fmla="*/ 0 w 396"/>
                <a:gd name="T3" fmla="*/ 25 h 42"/>
                <a:gd name="T4" fmla="*/ 395 w 396"/>
                <a:gd name="T5" fmla="*/ 0 h 42"/>
                <a:gd name="T6" fmla="*/ 396 w 396"/>
                <a:gd name="T7" fmla="*/ 17 h 42"/>
                <a:gd name="T8" fmla="*/ 0 w 396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6" h="42">
                  <a:moveTo>
                    <a:pt x="0" y="42"/>
                  </a:moveTo>
                  <a:lnTo>
                    <a:pt x="0" y="25"/>
                  </a:lnTo>
                  <a:lnTo>
                    <a:pt x="395" y="0"/>
                  </a:lnTo>
                  <a:lnTo>
                    <a:pt x="396" y="17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86" name="Freeform 360"/>
            <p:cNvSpPr>
              <a:spLocks/>
            </p:cNvSpPr>
            <p:nvPr/>
          </p:nvSpPr>
          <p:spPr bwMode="auto">
            <a:xfrm>
              <a:off x="2132211" y="1491779"/>
              <a:ext cx="490538" cy="71438"/>
            </a:xfrm>
            <a:custGeom>
              <a:avLst/>
              <a:gdLst>
                <a:gd name="T0" fmla="*/ 2 w 309"/>
                <a:gd name="T1" fmla="*/ 45 h 45"/>
                <a:gd name="T2" fmla="*/ 0 w 309"/>
                <a:gd name="T3" fmla="*/ 28 h 45"/>
                <a:gd name="T4" fmla="*/ 307 w 309"/>
                <a:gd name="T5" fmla="*/ 0 h 45"/>
                <a:gd name="T6" fmla="*/ 309 w 309"/>
                <a:gd name="T7" fmla="*/ 17 h 45"/>
                <a:gd name="T8" fmla="*/ 2 w 309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45">
                  <a:moveTo>
                    <a:pt x="2" y="45"/>
                  </a:moveTo>
                  <a:lnTo>
                    <a:pt x="0" y="28"/>
                  </a:lnTo>
                  <a:lnTo>
                    <a:pt x="307" y="0"/>
                  </a:lnTo>
                  <a:lnTo>
                    <a:pt x="309" y="17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87" name="Freeform 361"/>
            <p:cNvSpPr>
              <a:spLocks/>
            </p:cNvSpPr>
            <p:nvPr/>
          </p:nvSpPr>
          <p:spPr bwMode="auto">
            <a:xfrm>
              <a:off x="2427487" y="820267"/>
              <a:ext cx="717550" cy="320675"/>
            </a:xfrm>
            <a:custGeom>
              <a:avLst/>
              <a:gdLst>
                <a:gd name="T0" fmla="*/ 447 w 452"/>
                <a:gd name="T1" fmla="*/ 202 h 202"/>
                <a:gd name="T2" fmla="*/ 0 w 452"/>
                <a:gd name="T3" fmla="*/ 14 h 202"/>
                <a:gd name="T4" fmla="*/ 7 w 452"/>
                <a:gd name="T5" fmla="*/ 0 h 202"/>
                <a:gd name="T6" fmla="*/ 452 w 452"/>
                <a:gd name="T7" fmla="*/ 188 h 202"/>
                <a:gd name="T8" fmla="*/ 447 w 452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202">
                  <a:moveTo>
                    <a:pt x="447" y="202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452" y="188"/>
                  </a:lnTo>
                  <a:lnTo>
                    <a:pt x="447" y="20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88" name="Freeform 362"/>
            <p:cNvSpPr>
              <a:spLocks/>
            </p:cNvSpPr>
            <p:nvPr/>
          </p:nvSpPr>
          <p:spPr bwMode="auto">
            <a:xfrm>
              <a:off x="1662311" y="817092"/>
              <a:ext cx="773113" cy="184150"/>
            </a:xfrm>
            <a:custGeom>
              <a:avLst/>
              <a:gdLst>
                <a:gd name="T0" fmla="*/ 3 w 487"/>
                <a:gd name="T1" fmla="*/ 116 h 116"/>
                <a:gd name="T2" fmla="*/ 0 w 487"/>
                <a:gd name="T3" fmla="*/ 100 h 116"/>
                <a:gd name="T4" fmla="*/ 483 w 487"/>
                <a:gd name="T5" fmla="*/ 0 h 116"/>
                <a:gd name="T6" fmla="*/ 487 w 487"/>
                <a:gd name="T7" fmla="*/ 17 h 116"/>
                <a:gd name="T8" fmla="*/ 3 w 487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16">
                  <a:moveTo>
                    <a:pt x="3" y="116"/>
                  </a:moveTo>
                  <a:lnTo>
                    <a:pt x="0" y="100"/>
                  </a:lnTo>
                  <a:lnTo>
                    <a:pt x="483" y="0"/>
                  </a:lnTo>
                  <a:lnTo>
                    <a:pt x="487" y="17"/>
                  </a:lnTo>
                  <a:lnTo>
                    <a:pt x="3" y="116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89" name="Freeform 363"/>
            <p:cNvSpPr>
              <a:spLocks/>
            </p:cNvSpPr>
            <p:nvPr/>
          </p:nvSpPr>
          <p:spPr bwMode="auto">
            <a:xfrm>
              <a:off x="2421137" y="826617"/>
              <a:ext cx="214313" cy="682625"/>
            </a:xfrm>
            <a:custGeom>
              <a:avLst/>
              <a:gdLst>
                <a:gd name="T0" fmla="*/ 120 w 135"/>
                <a:gd name="T1" fmla="*/ 430 h 430"/>
                <a:gd name="T2" fmla="*/ 0 w 135"/>
                <a:gd name="T3" fmla="*/ 6 h 430"/>
                <a:gd name="T4" fmla="*/ 15 w 135"/>
                <a:gd name="T5" fmla="*/ 0 h 430"/>
                <a:gd name="T6" fmla="*/ 135 w 135"/>
                <a:gd name="T7" fmla="*/ 426 h 430"/>
                <a:gd name="T8" fmla="*/ 120 w 135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430">
                  <a:moveTo>
                    <a:pt x="120" y="430"/>
                  </a:moveTo>
                  <a:lnTo>
                    <a:pt x="0" y="6"/>
                  </a:lnTo>
                  <a:lnTo>
                    <a:pt x="15" y="0"/>
                  </a:lnTo>
                  <a:lnTo>
                    <a:pt x="135" y="426"/>
                  </a:lnTo>
                  <a:lnTo>
                    <a:pt x="120" y="43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90" name="Freeform 364"/>
            <p:cNvSpPr>
              <a:spLocks/>
            </p:cNvSpPr>
            <p:nvPr/>
          </p:nvSpPr>
          <p:spPr bwMode="auto">
            <a:xfrm>
              <a:off x="2108399" y="839317"/>
              <a:ext cx="330200" cy="712788"/>
            </a:xfrm>
            <a:custGeom>
              <a:avLst/>
              <a:gdLst>
                <a:gd name="T0" fmla="*/ 15 w 208"/>
                <a:gd name="T1" fmla="*/ 449 h 449"/>
                <a:gd name="T2" fmla="*/ 0 w 208"/>
                <a:gd name="T3" fmla="*/ 442 h 449"/>
                <a:gd name="T4" fmla="*/ 192 w 208"/>
                <a:gd name="T5" fmla="*/ 0 h 449"/>
                <a:gd name="T6" fmla="*/ 208 w 208"/>
                <a:gd name="T7" fmla="*/ 6 h 449"/>
                <a:gd name="T8" fmla="*/ 15 w 208"/>
                <a:gd name="T9" fmla="*/ 449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449">
                  <a:moveTo>
                    <a:pt x="15" y="449"/>
                  </a:moveTo>
                  <a:lnTo>
                    <a:pt x="0" y="442"/>
                  </a:lnTo>
                  <a:lnTo>
                    <a:pt x="192" y="0"/>
                  </a:lnTo>
                  <a:lnTo>
                    <a:pt x="208" y="6"/>
                  </a:lnTo>
                  <a:lnTo>
                    <a:pt x="15" y="449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91" name="Freeform 365"/>
            <p:cNvSpPr>
              <a:spLocks/>
            </p:cNvSpPr>
            <p:nvPr/>
          </p:nvSpPr>
          <p:spPr bwMode="auto">
            <a:xfrm>
              <a:off x="1613099" y="990129"/>
              <a:ext cx="65088" cy="869950"/>
            </a:xfrm>
            <a:custGeom>
              <a:avLst/>
              <a:gdLst>
                <a:gd name="T0" fmla="*/ 17 w 41"/>
                <a:gd name="T1" fmla="*/ 548 h 548"/>
                <a:gd name="T2" fmla="*/ 0 w 41"/>
                <a:gd name="T3" fmla="*/ 548 h 548"/>
                <a:gd name="T4" fmla="*/ 24 w 41"/>
                <a:gd name="T5" fmla="*/ 0 h 548"/>
                <a:gd name="T6" fmla="*/ 41 w 41"/>
                <a:gd name="T7" fmla="*/ 2 h 548"/>
                <a:gd name="T8" fmla="*/ 17 w 41"/>
                <a:gd name="T9" fmla="*/ 548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8">
                  <a:moveTo>
                    <a:pt x="17" y="548"/>
                  </a:moveTo>
                  <a:lnTo>
                    <a:pt x="0" y="548"/>
                  </a:lnTo>
                  <a:lnTo>
                    <a:pt x="24" y="0"/>
                  </a:lnTo>
                  <a:lnTo>
                    <a:pt x="41" y="2"/>
                  </a:lnTo>
                  <a:lnTo>
                    <a:pt x="17" y="548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92" name="Freeform 366"/>
            <p:cNvSpPr>
              <a:spLocks/>
            </p:cNvSpPr>
            <p:nvPr/>
          </p:nvSpPr>
          <p:spPr bwMode="auto">
            <a:xfrm>
              <a:off x="2611637" y="1499717"/>
              <a:ext cx="276225" cy="658813"/>
            </a:xfrm>
            <a:custGeom>
              <a:avLst/>
              <a:gdLst>
                <a:gd name="T0" fmla="*/ 160 w 174"/>
                <a:gd name="T1" fmla="*/ 415 h 415"/>
                <a:gd name="T2" fmla="*/ 0 w 174"/>
                <a:gd name="T3" fmla="*/ 6 h 415"/>
                <a:gd name="T4" fmla="*/ 15 w 174"/>
                <a:gd name="T5" fmla="*/ 0 h 415"/>
                <a:gd name="T6" fmla="*/ 174 w 174"/>
                <a:gd name="T7" fmla="*/ 409 h 415"/>
                <a:gd name="T8" fmla="*/ 160 w 174"/>
                <a:gd name="T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415">
                  <a:moveTo>
                    <a:pt x="160" y="415"/>
                  </a:moveTo>
                  <a:lnTo>
                    <a:pt x="0" y="6"/>
                  </a:lnTo>
                  <a:lnTo>
                    <a:pt x="15" y="0"/>
                  </a:lnTo>
                  <a:lnTo>
                    <a:pt x="174" y="409"/>
                  </a:lnTo>
                  <a:lnTo>
                    <a:pt x="160" y="415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93" name="Freeform 367"/>
            <p:cNvSpPr>
              <a:spLocks/>
            </p:cNvSpPr>
            <p:nvPr/>
          </p:nvSpPr>
          <p:spPr bwMode="auto">
            <a:xfrm>
              <a:off x="2127449" y="1547342"/>
              <a:ext cx="168275" cy="522288"/>
            </a:xfrm>
            <a:custGeom>
              <a:avLst/>
              <a:gdLst>
                <a:gd name="T0" fmla="*/ 90 w 106"/>
                <a:gd name="T1" fmla="*/ 329 h 329"/>
                <a:gd name="T2" fmla="*/ 0 w 106"/>
                <a:gd name="T3" fmla="*/ 5 h 329"/>
                <a:gd name="T4" fmla="*/ 16 w 106"/>
                <a:gd name="T5" fmla="*/ 0 h 329"/>
                <a:gd name="T6" fmla="*/ 106 w 106"/>
                <a:gd name="T7" fmla="*/ 325 h 329"/>
                <a:gd name="T8" fmla="*/ 90 w 106"/>
                <a:gd name="T9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329">
                  <a:moveTo>
                    <a:pt x="90" y="329"/>
                  </a:moveTo>
                  <a:lnTo>
                    <a:pt x="0" y="5"/>
                  </a:lnTo>
                  <a:lnTo>
                    <a:pt x="16" y="0"/>
                  </a:lnTo>
                  <a:lnTo>
                    <a:pt x="106" y="325"/>
                  </a:lnTo>
                  <a:lnTo>
                    <a:pt x="90" y="329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94" name="Freeform 368"/>
            <p:cNvSpPr>
              <a:spLocks/>
            </p:cNvSpPr>
            <p:nvPr/>
          </p:nvSpPr>
          <p:spPr bwMode="auto">
            <a:xfrm>
              <a:off x="2278261" y="1509242"/>
              <a:ext cx="350838" cy="576263"/>
            </a:xfrm>
            <a:custGeom>
              <a:avLst/>
              <a:gdLst>
                <a:gd name="T0" fmla="*/ 14 w 221"/>
                <a:gd name="T1" fmla="*/ 363 h 363"/>
                <a:gd name="T2" fmla="*/ 0 w 221"/>
                <a:gd name="T3" fmla="*/ 355 h 363"/>
                <a:gd name="T4" fmla="*/ 207 w 221"/>
                <a:gd name="T5" fmla="*/ 0 h 363"/>
                <a:gd name="T6" fmla="*/ 221 w 221"/>
                <a:gd name="T7" fmla="*/ 8 h 363"/>
                <a:gd name="T8" fmla="*/ 14 w 221"/>
                <a:gd name="T9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63">
                  <a:moveTo>
                    <a:pt x="14" y="363"/>
                  </a:moveTo>
                  <a:lnTo>
                    <a:pt x="0" y="355"/>
                  </a:lnTo>
                  <a:lnTo>
                    <a:pt x="207" y="0"/>
                  </a:lnTo>
                  <a:lnTo>
                    <a:pt x="221" y="8"/>
                  </a:lnTo>
                  <a:lnTo>
                    <a:pt x="14" y="363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95" name="Freeform 369"/>
            <p:cNvSpPr>
              <a:spLocks/>
            </p:cNvSpPr>
            <p:nvPr/>
          </p:nvSpPr>
          <p:spPr bwMode="auto">
            <a:xfrm>
              <a:off x="2630687" y="1498129"/>
              <a:ext cx="598488" cy="374650"/>
            </a:xfrm>
            <a:custGeom>
              <a:avLst/>
              <a:gdLst>
                <a:gd name="T0" fmla="*/ 368 w 377"/>
                <a:gd name="T1" fmla="*/ 236 h 236"/>
                <a:gd name="T2" fmla="*/ 0 w 377"/>
                <a:gd name="T3" fmla="*/ 14 h 236"/>
                <a:gd name="T4" fmla="*/ 9 w 377"/>
                <a:gd name="T5" fmla="*/ 0 h 236"/>
                <a:gd name="T6" fmla="*/ 377 w 377"/>
                <a:gd name="T7" fmla="*/ 222 h 236"/>
                <a:gd name="T8" fmla="*/ 368 w 377"/>
                <a:gd name="T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236">
                  <a:moveTo>
                    <a:pt x="368" y="236"/>
                  </a:moveTo>
                  <a:lnTo>
                    <a:pt x="0" y="14"/>
                  </a:lnTo>
                  <a:lnTo>
                    <a:pt x="9" y="0"/>
                  </a:lnTo>
                  <a:lnTo>
                    <a:pt x="377" y="222"/>
                  </a:lnTo>
                  <a:lnTo>
                    <a:pt x="368" y="236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96" name="Freeform 370"/>
            <p:cNvSpPr>
              <a:spLocks/>
            </p:cNvSpPr>
            <p:nvPr/>
          </p:nvSpPr>
          <p:spPr bwMode="auto">
            <a:xfrm>
              <a:off x="3211712" y="1866429"/>
              <a:ext cx="384175" cy="509588"/>
            </a:xfrm>
            <a:custGeom>
              <a:avLst/>
              <a:gdLst>
                <a:gd name="T0" fmla="*/ 229 w 242"/>
                <a:gd name="T1" fmla="*/ 321 h 321"/>
                <a:gd name="T2" fmla="*/ 0 w 242"/>
                <a:gd name="T3" fmla="*/ 10 h 321"/>
                <a:gd name="T4" fmla="*/ 13 w 242"/>
                <a:gd name="T5" fmla="*/ 0 h 321"/>
                <a:gd name="T6" fmla="*/ 242 w 242"/>
                <a:gd name="T7" fmla="*/ 311 h 321"/>
                <a:gd name="T8" fmla="*/ 229 w 242"/>
                <a:gd name="T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321">
                  <a:moveTo>
                    <a:pt x="229" y="321"/>
                  </a:moveTo>
                  <a:lnTo>
                    <a:pt x="0" y="10"/>
                  </a:lnTo>
                  <a:lnTo>
                    <a:pt x="13" y="0"/>
                  </a:lnTo>
                  <a:lnTo>
                    <a:pt x="242" y="311"/>
                  </a:lnTo>
                  <a:lnTo>
                    <a:pt x="229" y="32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97" name="Freeform 371"/>
            <p:cNvSpPr>
              <a:spLocks/>
            </p:cNvSpPr>
            <p:nvPr/>
          </p:nvSpPr>
          <p:spPr bwMode="auto">
            <a:xfrm>
              <a:off x="3010099" y="1883892"/>
              <a:ext cx="222250" cy="746125"/>
            </a:xfrm>
            <a:custGeom>
              <a:avLst/>
              <a:gdLst>
                <a:gd name="T0" fmla="*/ 15 w 140"/>
                <a:gd name="T1" fmla="*/ 470 h 470"/>
                <a:gd name="T2" fmla="*/ 0 w 140"/>
                <a:gd name="T3" fmla="*/ 466 h 470"/>
                <a:gd name="T4" fmla="*/ 124 w 140"/>
                <a:gd name="T5" fmla="*/ 0 h 470"/>
                <a:gd name="T6" fmla="*/ 140 w 140"/>
                <a:gd name="T7" fmla="*/ 4 h 470"/>
                <a:gd name="T8" fmla="*/ 15 w 140"/>
                <a:gd name="T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70">
                  <a:moveTo>
                    <a:pt x="15" y="470"/>
                  </a:moveTo>
                  <a:lnTo>
                    <a:pt x="0" y="466"/>
                  </a:lnTo>
                  <a:lnTo>
                    <a:pt x="124" y="0"/>
                  </a:lnTo>
                  <a:lnTo>
                    <a:pt x="140" y="4"/>
                  </a:lnTo>
                  <a:lnTo>
                    <a:pt x="15" y="47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98" name="Freeform 372"/>
            <p:cNvSpPr>
              <a:spLocks/>
            </p:cNvSpPr>
            <p:nvPr/>
          </p:nvSpPr>
          <p:spPr bwMode="auto">
            <a:xfrm>
              <a:off x="2284611" y="2085504"/>
              <a:ext cx="368300" cy="660400"/>
            </a:xfrm>
            <a:custGeom>
              <a:avLst/>
              <a:gdLst>
                <a:gd name="T0" fmla="*/ 218 w 232"/>
                <a:gd name="T1" fmla="*/ 416 h 416"/>
                <a:gd name="T2" fmla="*/ 0 w 232"/>
                <a:gd name="T3" fmla="*/ 7 h 416"/>
                <a:gd name="T4" fmla="*/ 14 w 232"/>
                <a:gd name="T5" fmla="*/ 0 h 416"/>
                <a:gd name="T6" fmla="*/ 232 w 232"/>
                <a:gd name="T7" fmla="*/ 408 h 416"/>
                <a:gd name="T8" fmla="*/ 218 w 232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416">
                  <a:moveTo>
                    <a:pt x="218" y="416"/>
                  </a:moveTo>
                  <a:lnTo>
                    <a:pt x="0" y="7"/>
                  </a:lnTo>
                  <a:lnTo>
                    <a:pt x="14" y="0"/>
                  </a:lnTo>
                  <a:lnTo>
                    <a:pt x="232" y="408"/>
                  </a:lnTo>
                  <a:lnTo>
                    <a:pt x="218" y="416"/>
                  </a:lnTo>
                  <a:close/>
                </a:path>
              </a:pathLst>
            </a:custGeom>
            <a:solidFill>
              <a:srgbClr val="3CC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99" name="Freeform 373"/>
            <p:cNvSpPr>
              <a:spLocks/>
            </p:cNvSpPr>
            <p:nvPr/>
          </p:nvSpPr>
          <p:spPr bwMode="auto">
            <a:xfrm>
              <a:off x="2630687" y="2163292"/>
              <a:ext cx="257175" cy="573088"/>
            </a:xfrm>
            <a:custGeom>
              <a:avLst/>
              <a:gdLst>
                <a:gd name="T0" fmla="*/ 14 w 162"/>
                <a:gd name="T1" fmla="*/ 361 h 361"/>
                <a:gd name="T2" fmla="*/ 0 w 162"/>
                <a:gd name="T3" fmla="*/ 354 h 361"/>
                <a:gd name="T4" fmla="*/ 147 w 162"/>
                <a:gd name="T5" fmla="*/ 0 h 361"/>
                <a:gd name="T6" fmla="*/ 162 w 162"/>
                <a:gd name="T7" fmla="*/ 7 h 361"/>
                <a:gd name="T8" fmla="*/ 14 w 162"/>
                <a:gd name="T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61">
                  <a:moveTo>
                    <a:pt x="14" y="361"/>
                  </a:moveTo>
                  <a:lnTo>
                    <a:pt x="0" y="354"/>
                  </a:lnTo>
                  <a:lnTo>
                    <a:pt x="147" y="0"/>
                  </a:lnTo>
                  <a:lnTo>
                    <a:pt x="162" y="7"/>
                  </a:lnTo>
                  <a:lnTo>
                    <a:pt x="14" y="361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00" name="Freeform 374"/>
            <p:cNvSpPr>
              <a:spLocks/>
            </p:cNvSpPr>
            <p:nvPr/>
          </p:nvSpPr>
          <p:spPr bwMode="auto">
            <a:xfrm>
              <a:off x="2311599" y="2733204"/>
              <a:ext cx="333375" cy="455613"/>
            </a:xfrm>
            <a:custGeom>
              <a:avLst/>
              <a:gdLst>
                <a:gd name="T0" fmla="*/ 13 w 210"/>
                <a:gd name="T1" fmla="*/ 287 h 287"/>
                <a:gd name="T2" fmla="*/ 0 w 210"/>
                <a:gd name="T3" fmla="*/ 277 h 287"/>
                <a:gd name="T4" fmla="*/ 196 w 210"/>
                <a:gd name="T5" fmla="*/ 0 h 287"/>
                <a:gd name="T6" fmla="*/ 210 w 210"/>
                <a:gd name="T7" fmla="*/ 9 h 287"/>
                <a:gd name="T8" fmla="*/ 13 w 210"/>
                <a:gd name="T9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287">
                  <a:moveTo>
                    <a:pt x="13" y="287"/>
                  </a:moveTo>
                  <a:lnTo>
                    <a:pt x="0" y="277"/>
                  </a:lnTo>
                  <a:lnTo>
                    <a:pt x="196" y="0"/>
                  </a:lnTo>
                  <a:lnTo>
                    <a:pt x="210" y="9"/>
                  </a:lnTo>
                  <a:lnTo>
                    <a:pt x="13" y="287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01" name="Freeform 375"/>
            <p:cNvSpPr>
              <a:spLocks/>
            </p:cNvSpPr>
            <p:nvPr/>
          </p:nvSpPr>
          <p:spPr bwMode="auto">
            <a:xfrm>
              <a:off x="2311599" y="3206279"/>
              <a:ext cx="411163" cy="476250"/>
            </a:xfrm>
            <a:custGeom>
              <a:avLst/>
              <a:gdLst>
                <a:gd name="T0" fmla="*/ 246 w 259"/>
                <a:gd name="T1" fmla="*/ 300 h 300"/>
                <a:gd name="T2" fmla="*/ 0 w 259"/>
                <a:gd name="T3" fmla="*/ 11 h 300"/>
                <a:gd name="T4" fmla="*/ 13 w 259"/>
                <a:gd name="T5" fmla="*/ 0 h 300"/>
                <a:gd name="T6" fmla="*/ 259 w 259"/>
                <a:gd name="T7" fmla="*/ 289 h 300"/>
                <a:gd name="T8" fmla="*/ 246 w 259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00">
                  <a:moveTo>
                    <a:pt x="246" y="300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59" y="289"/>
                  </a:lnTo>
                  <a:lnTo>
                    <a:pt x="246" y="300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02" name="Freeform 376"/>
            <p:cNvSpPr>
              <a:spLocks/>
            </p:cNvSpPr>
            <p:nvPr/>
          </p:nvSpPr>
          <p:spPr bwMode="auto">
            <a:xfrm>
              <a:off x="1767086" y="2472854"/>
              <a:ext cx="565150" cy="749300"/>
            </a:xfrm>
            <a:custGeom>
              <a:avLst/>
              <a:gdLst>
                <a:gd name="T0" fmla="*/ 343 w 356"/>
                <a:gd name="T1" fmla="*/ 472 h 472"/>
                <a:gd name="T2" fmla="*/ 0 w 356"/>
                <a:gd name="T3" fmla="*/ 10 h 472"/>
                <a:gd name="T4" fmla="*/ 12 w 356"/>
                <a:gd name="T5" fmla="*/ 0 h 472"/>
                <a:gd name="T6" fmla="*/ 356 w 356"/>
                <a:gd name="T7" fmla="*/ 462 h 472"/>
                <a:gd name="T8" fmla="*/ 343 w 356"/>
                <a:gd name="T9" fmla="*/ 47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472">
                  <a:moveTo>
                    <a:pt x="343" y="472"/>
                  </a:moveTo>
                  <a:lnTo>
                    <a:pt x="0" y="10"/>
                  </a:lnTo>
                  <a:lnTo>
                    <a:pt x="12" y="0"/>
                  </a:lnTo>
                  <a:lnTo>
                    <a:pt x="356" y="462"/>
                  </a:lnTo>
                  <a:lnTo>
                    <a:pt x="343" y="472"/>
                  </a:lnTo>
                  <a:close/>
                </a:path>
              </a:pathLst>
            </a:custGeom>
            <a:solidFill>
              <a:srgbClr val="2F5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04" name="Oval 378"/>
            <p:cNvSpPr>
              <a:spLocks noChangeArrowheads="1"/>
            </p:cNvSpPr>
            <p:nvPr/>
          </p:nvSpPr>
          <p:spPr bwMode="auto">
            <a:xfrm>
              <a:off x="1046361" y="2634779"/>
              <a:ext cx="258763" cy="258763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05" name="Oval 379"/>
            <p:cNvSpPr>
              <a:spLocks noChangeArrowheads="1"/>
            </p:cNvSpPr>
            <p:nvPr/>
          </p:nvSpPr>
          <p:spPr bwMode="auto">
            <a:xfrm>
              <a:off x="2192536" y="3904779"/>
              <a:ext cx="258763" cy="258763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06" name="Oval 380"/>
            <p:cNvSpPr>
              <a:spLocks noChangeArrowheads="1"/>
            </p:cNvSpPr>
            <p:nvPr/>
          </p:nvSpPr>
          <p:spPr bwMode="auto">
            <a:xfrm>
              <a:off x="1945678" y="1977641"/>
              <a:ext cx="840584" cy="840584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07" name="Oval 381"/>
            <p:cNvSpPr>
              <a:spLocks noChangeArrowheads="1"/>
            </p:cNvSpPr>
            <p:nvPr/>
          </p:nvSpPr>
          <p:spPr bwMode="auto">
            <a:xfrm>
              <a:off x="3466980" y="2224410"/>
              <a:ext cx="258763" cy="258763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08" name="Oval 382"/>
            <p:cNvSpPr>
              <a:spLocks noChangeArrowheads="1"/>
            </p:cNvSpPr>
            <p:nvPr/>
          </p:nvSpPr>
          <p:spPr bwMode="auto">
            <a:xfrm>
              <a:off x="1551186" y="869479"/>
              <a:ext cx="260350" cy="258763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09" name="Oval 383"/>
            <p:cNvSpPr>
              <a:spLocks noChangeArrowheads="1"/>
            </p:cNvSpPr>
            <p:nvPr/>
          </p:nvSpPr>
          <p:spPr bwMode="auto">
            <a:xfrm>
              <a:off x="1549599" y="1787054"/>
              <a:ext cx="185738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10" name="Oval 384"/>
            <p:cNvSpPr>
              <a:spLocks noChangeArrowheads="1"/>
            </p:cNvSpPr>
            <p:nvPr/>
          </p:nvSpPr>
          <p:spPr bwMode="auto">
            <a:xfrm>
              <a:off x="913011" y="1834679"/>
              <a:ext cx="185738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11" name="Oval 385"/>
            <p:cNvSpPr>
              <a:spLocks noChangeArrowheads="1"/>
            </p:cNvSpPr>
            <p:nvPr/>
          </p:nvSpPr>
          <p:spPr bwMode="auto">
            <a:xfrm>
              <a:off x="1147961" y="1253654"/>
              <a:ext cx="188913" cy="18732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12" name="Oval 386"/>
            <p:cNvSpPr>
              <a:spLocks noChangeArrowheads="1"/>
            </p:cNvSpPr>
            <p:nvPr/>
          </p:nvSpPr>
          <p:spPr bwMode="auto">
            <a:xfrm>
              <a:off x="2527499" y="1413992"/>
              <a:ext cx="185738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13" name="Oval 387"/>
            <p:cNvSpPr>
              <a:spLocks noChangeArrowheads="1"/>
            </p:cNvSpPr>
            <p:nvPr/>
          </p:nvSpPr>
          <p:spPr bwMode="auto">
            <a:xfrm>
              <a:off x="3472062" y="1507654"/>
              <a:ext cx="185738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14" name="Oval 388"/>
            <p:cNvSpPr>
              <a:spLocks noChangeArrowheads="1"/>
            </p:cNvSpPr>
            <p:nvPr/>
          </p:nvSpPr>
          <p:spPr bwMode="auto">
            <a:xfrm>
              <a:off x="2921199" y="2553817"/>
              <a:ext cx="187325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15" name="Oval 389"/>
            <p:cNvSpPr>
              <a:spLocks noChangeArrowheads="1"/>
            </p:cNvSpPr>
            <p:nvPr/>
          </p:nvSpPr>
          <p:spPr bwMode="auto">
            <a:xfrm>
              <a:off x="3137099" y="1775942"/>
              <a:ext cx="187325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16" name="Oval 390"/>
            <p:cNvSpPr>
              <a:spLocks noChangeArrowheads="1"/>
            </p:cNvSpPr>
            <p:nvPr/>
          </p:nvSpPr>
          <p:spPr bwMode="auto">
            <a:xfrm>
              <a:off x="1473399" y="3499967"/>
              <a:ext cx="187325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17" name="Oval 391"/>
            <p:cNvSpPr>
              <a:spLocks noChangeArrowheads="1"/>
            </p:cNvSpPr>
            <p:nvPr/>
          </p:nvSpPr>
          <p:spPr bwMode="auto">
            <a:xfrm>
              <a:off x="2981524" y="3350742"/>
              <a:ext cx="188913" cy="188913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18" name="Oval 392"/>
            <p:cNvSpPr>
              <a:spLocks noChangeArrowheads="1"/>
            </p:cNvSpPr>
            <p:nvPr/>
          </p:nvSpPr>
          <p:spPr bwMode="auto">
            <a:xfrm>
              <a:off x="2070299" y="1491779"/>
              <a:ext cx="133350" cy="1349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19" name="Oval 393"/>
            <p:cNvSpPr>
              <a:spLocks noChangeArrowheads="1"/>
            </p:cNvSpPr>
            <p:nvPr/>
          </p:nvSpPr>
          <p:spPr bwMode="auto">
            <a:xfrm>
              <a:off x="1316236" y="2175992"/>
              <a:ext cx="133350" cy="13335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20" name="Oval 394"/>
            <p:cNvSpPr>
              <a:spLocks noChangeArrowheads="1"/>
            </p:cNvSpPr>
            <p:nvPr/>
          </p:nvSpPr>
          <p:spPr bwMode="auto">
            <a:xfrm>
              <a:off x="1667074" y="2087092"/>
              <a:ext cx="133350" cy="13652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21" name="Oval 395"/>
            <p:cNvSpPr>
              <a:spLocks noChangeArrowheads="1"/>
            </p:cNvSpPr>
            <p:nvPr/>
          </p:nvSpPr>
          <p:spPr bwMode="auto">
            <a:xfrm>
              <a:off x="2814837" y="2096617"/>
              <a:ext cx="134938" cy="1349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23" name="Oval 397"/>
            <p:cNvSpPr>
              <a:spLocks noChangeArrowheads="1"/>
            </p:cNvSpPr>
            <p:nvPr/>
          </p:nvSpPr>
          <p:spPr bwMode="auto">
            <a:xfrm>
              <a:off x="2365574" y="764704"/>
              <a:ext cx="134938" cy="1349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24" name="Oval 398"/>
            <p:cNvSpPr>
              <a:spLocks noChangeArrowheads="1"/>
            </p:cNvSpPr>
            <p:nvPr/>
          </p:nvSpPr>
          <p:spPr bwMode="auto">
            <a:xfrm>
              <a:off x="3078362" y="1071092"/>
              <a:ext cx="133350" cy="1349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25" name="Oval 399"/>
            <p:cNvSpPr>
              <a:spLocks noChangeArrowheads="1"/>
            </p:cNvSpPr>
            <p:nvPr/>
          </p:nvSpPr>
          <p:spPr bwMode="auto">
            <a:xfrm>
              <a:off x="3279974" y="2903067"/>
              <a:ext cx="134938" cy="1349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26" name="Oval 400"/>
            <p:cNvSpPr>
              <a:spLocks noChangeArrowheads="1"/>
            </p:cNvSpPr>
            <p:nvPr/>
          </p:nvSpPr>
          <p:spPr bwMode="auto">
            <a:xfrm>
              <a:off x="2938662" y="3911129"/>
              <a:ext cx="133350" cy="1349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27" name="Oval 401"/>
            <p:cNvSpPr>
              <a:spLocks noChangeArrowheads="1"/>
            </p:cNvSpPr>
            <p:nvPr/>
          </p:nvSpPr>
          <p:spPr bwMode="auto">
            <a:xfrm>
              <a:off x="2648149" y="3982567"/>
              <a:ext cx="136525" cy="1349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28" name="Oval 402"/>
            <p:cNvSpPr>
              <a:spLocks noChangeArrowheads="1"/>
            </p:cNvSpPr>
            <p:nvPr/>
          </p:nvSpPr>
          <p:spPr bwMode="auto">
            <a:xfrm>
              <a:off x="1628974" y="3988917"/>
              <a:ext cx="134938" cy="13335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29" name="Oval 403"/>
            <p:cNvSpPr>
              <a:spLocks noChangeArrowheads="1"/>
            </p:cNvSpPr>
            <p:nvPr/>
          </p:nvSpPr>
          <p:spPr bwMode="auto">
            <a:xfrm>
              <a:off x="1770261" y="2964979"/>
              <a:ext cx="188913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30" name="Oval 404"/>
            <p:cNvSpPr>
              <a:spLocks noChangeArrowheads="1"/>
            </p:cNvSpPr>
            <p:nvPr/>
          </p:nvSpPr>
          <p:spPr bwMode="auto">
            <a:xfrm>
              <a:off x="2640212" y="3139604"/>
              <a:ext cx="185738" cy="188913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31" name="Oval 405"/>
            <p:cNvSpPr>
              <a:spLocks noChangeArrowheads="1"/>
            </p:cNvSpPr>
            <p:nvPr/>
          </p:nvSpPr>
          <p:spPr bwMode="auto">
            <a:xfrm>
              <a:off x="2648149" y="3606329"/>
              <a:ext cx="187325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32" name="Oval 406"/>
            <p:cNvSpPr>
              <a:spLocks noChangeArrowheads="1"/>
            </p:cNvSpPr>
            <p:nvPr/>
          </p:nvSpPr>
          <p:spPr bwMode="auto">
            <a:xfrm>
              <a:off x="1946474" y="3561879"/>
              <a:ext cx="188913" cy="18732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33" name="Oval 407"/>
            <p:cNvSpPr>
              <a:spLocks noChangeArrowheads="1"/>
            </p:cNvSpPr>
            <p:nvPr/>
          </p:nvSpPr>
          <p:spPr bwMode="auto">
            <a:xfrm>
              <a:off x="1694061" y="2377604"/>
              <a:ext cx="185738" cy="18573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  <p:sp>
          <p:nvSpPr>
            <p:cNvPr id="134" name="Oval 128"/>
            <p:cNvSpPr>
              <a:spLocks noChangeArrowheads="1"/>
            </p:cNvSpPr>
            <p:nvPr/>
          </p:nvSpPr>
          <p:spPr bwMode="auto">
            <a:xfrm>
              <a:off x="2144911" y="3002424"/>
              <a:ext cx="339725" cy="33972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238751" y="1965848"/>
            <a:ext cx="387525" cy="387525"/>
            <a:chOff x="7393731" y="1630597"/>
            <a:chExt cx="546935" cy="54693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7" name="椭圆 156"/>
            <p:cNvSpPr/>
            <p:nvPr/>
          </p:nvSpPr>
          <p:spPr>
            <a:xfrm>
              <a:off x="7393731" y="1630597"/>
              <a:ext cx="546935" cy="54693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58" name="标题 4"/>
            <p:cNvSpPr txBox="1">
              <a:spLocks/>
            </p:cNvSpPr>
            <p:nvPr/>
          </p:nvSpPr>
          <p:spPr>
            <a:xfrm>
              <a:off x="7422860" y="1725170"/>
              <a:ext cx="517805" cy="360041"/>
            </a:xfrm>
            <a:prstGeom prst="rect">
              <a:avLst/>
            </a:prstGeom>
          </p:spPr>
          <p:txBody>
            <a:bodyPr vert="horz" lIns="64789" tIns="32395" rIns="64789" bIns="32395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134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01</a:t>
              </a:r>
            </a:p>
          </p:txBody>
        </p:sp>
      </p:grpSp>
      <p:sp>
        <p:nvSpPr>
          <p:cNvPr id="159" name="矩形 158"/>
          <p:cNvSpPr/>
          <p:nvPr/>
        </p:nvSpPr>
        <p:spPr>
          <a:xfrm>
            <a:off x="5779824" y="1811513"/>
            <a:ext cx="1954297" cy="250724"/>
          </a:xfrm>
          <a:prstGeom prst="rect">
            <a:avLst/>
          </a:prstGeom>
        </p:spPr>
        <p:txBody>
          <a:bodyPr wrap="square" lIns="64783" tIns="32392" rIns="64783" bIns="32392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60" name="矩形 47"/>
          <p:cNvSpPr>
            <a:spLocks noChangeArrowheads="1"/>
          </p:cNvSpPr>
          <p:nvPr/>
        </p:nvSpPr>
        <p:spPr bwMode="auto">
          <a:xfrm>
            <a:off x="5779338" y="2075975"/>
            <a:ext cx="2142861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463471" y="2800225"/>
            <a:ext cx="387525" cy="387525"/>
            <a:chOff x="7710891" y="2808198"/>
            <a:chExt cx="546935" cy="546935"/>
          </a:xfrm>
        </p:grpSpPr>
        <p:sp>
          <p:nvSpPr>
            <p:cNvPr id="161" name="椭圆 160"/>
            <p:cNvSpPr/>
            <p:nvPr/>
          </p:nvSpPr>
          <p:spPr>
            <a:xfrm>
              <a:off x="7710891" y="2808198"/>
              <a:ext cx="546935" cy="54693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62" name="标题 4"/>
            <p:cNvSpPr txBox="1">
              <a:spLocks/>
            </p:cNvSpPr>
            <p:nvPr/>
          </p:nvSpPr>
          <p:spPr>
            <a:xfrm>
              <a:off x="7740020" y="2902771"/>
              <a:ext cx="517805" cy="360041"/>
            </a:xfrm>
            <a:prstGeom prst="rect">
              <a:avLst/>
            </a:prstGeom>
            <a:ln>
              <a:noFill/>
            </a:ln>
          </p:spPr>
          <p:txBody>
            <a:bodyPr vert="horz" lIns="64789" tIns="32395" rIns="64789" bIns="32395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134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</a:t>
              </a:r>
              <a:r>
                <a:rPr lang="zh-CN" altLang="en-US" sz="1134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２</a:t>
              </a:r>
              <a:endParaRPr lang="en-US" altLang="zh-CN" sz="1134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矩形 162"/>
          <p:cNvSpPr/>
          <p:nvPr/>
        </p:nvSpPr>
        <p:spPr>
          <a:xfrm>
            <a:off x="6004545" y="2645890"/>
            <a:ext cx="1954297" cy="250724"/>
          </a:xfrm>
          <a:prstGeom prst="rect">
            <a:avLst/>
          </a:prstGeom>
        </p:spPr>
        <p:txBody>
          <a:bodyPr wrap="square" lIns="64783" tIns="32392" rIns="64783" bIns="32392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64" name="矩形 47"/>
          <p:cNvSpPr>
            <a:spLocks noChangeArrowheads="1"/>
          </p:cNvSpPr>
          <p:nvPr/>
        </p:nvSpPr>
        <p:spPr bwMode="auto">
          <a:xfrm>
            <a:off x="6004058" y="2910352"/>
            <a:ext cx="2142861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182" name="组合 181"/>
          <p:cNvGrpSpPr/>
          <p:nvPr/>
        </p:nvGrpSpPr>
        <p:grpSpPr>
          <a:xfrm>
            <a:off x="5187730" y="3667574"/>
            <a:ext cx="387525" cy="387525"/>
            <a:chOff x="7321723" y="4032334"/>
            <a:chExt cx="546935" cy="546935"/>
          </a:xfrm>
        </p:grpSpPr>
        <p:sp>
          <p:nvSpPr>
            <p:cNvPr id="165" name="椭圆 164"/>
            <p:cNvSpPr/>
            <p:nvPr/>
          </p:nvSpPr>
          <p:spPr>
            <a:xfrm>
              <a:off x="7321723" y="4032334"/>
              <a:ext cx="546935" cy="54693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66" name="标题 4"/>
            <p:cNvSpPr txBox="1">
              <a:spLocks/>
            </p:cNvSpPr>
            <p:nvPr/>
          </p:nvSpPr>
          <p:spPr>
            <a:xfrm>
              <a:off x="7350852" y="4126907"/>
              <a:ext cx="517805" cy="360041"/>
            </a:xfrm>
            <a:prstGeom prst="rect">
              <a:avLst/>
            </a:prstGeom>
          </p:spPr>
          <p:txBody>
            <a:bodyPr vert="horz" lIns="64789" tIns="32395" rIns="64789" bIns="32395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134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</a:t>
              </a:r>
              <a:r>
                <a:rPr lang="zh-CN" altLang="en-US" sz="1134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３</a:t>
              </a:r>
              <a:endParaRPr lang="en-US" altLang="zh-CN" sz="1134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7" name="矩形 166"/>
          <p:cNvSpPr/>
          <p:nvPr/>
        </p:nvSpPr>
        <p:spPr>
          <a:xfrm>
            <a:off x="5728804" y="3513239"/>
            <a:ext cx="1954297" cy="250724"/>
          </a:xfrm>
          <a:prstGeom prst="rect">
            <a:avLst/>
          </a:prstGeom>
        </p:spPr>
        <p:txBody>
          <a:bodyPr wrap="square" lIns="64783" tIns="32392" rIns="64783" bIns="32392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68" name="矩形 47"/>
          <p:cNvSpPr>
            <a:spLocks noChangeArrowheads="1"/>
          </p:cNvSpPr>
          <p:nvPr/>
        </p:nvSpPr>
        <p:spPr bwMode="auto">
          <a:xfrm>
            <a:off x="5728318" y="3777700"/>
            <a:ext cx="2142861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183" name="组合 182"/>
          <p:cNvGrpSpPr/>
          <p:nvPr/>
        </p:nvGrpSpPr>
        <p:grpSpPr>
          <a:xfrm>
            <a:off x="2912446" y="1983896"/>
            <a:ext cx="387525" cy="387525"/>
            <a:chOff x="4110492" y="1656070"/>
            <a:chExt cx="546935" cy="546935"/>
          </a:xfrm>
        </p:grpSpPr>
        <p:sp>
          <p:nvSpPr>
            <p:cNvPr id="169" name="椭圆 168"/>
            <p:cNvSpPr/>
            <p:nvPr/>
          </p:nvSpPr>
          <p:spPr>
            <a:xfrm>
              <a:off x="4110492" y="1656070"/>
              <a:ext cx="546935" cy="54693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70" name="标题 4"/>
            <p:cNvSpPr txBox="1">
              <a:spLocks/>
            </p:cNvSpPr>
            <p:nvPr/>
          </p:nvSpPr>
          <p:spPr>
            <a:xfrm>
              <a:off x="4139621" y="1750643"/>
              <a:ext cx="517805" cy="360041"/>
            </a:xfrm>
            <a:prstGeom prst="rect">
              <a:avLst/>
            </a:prstGeom>
          </p:spPr>
          <p:txBody>
            <a:bodyPr vert="horz" lIns="64789" tIns="32395" rIns="64789" bIns="32395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134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</a:t>
              </a:r>
              <a:r>
                <a:rPr lang="zh-CN" altLang="en-US" sz="1134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４</a:t>
              </a:r>
              <a:endParaRPr lang="en-US" altLang="zh-CN" sz="1134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71" name="矩形 170"/>
          <p:cNvSpPr/>
          <p:nvPr/>
        </p:nvSpPr>
        <p:spPr>
          <a:xfrm>
            <a:off x="967892" y="1829561"/>
            <a:ext cx="1954297" cy="250724"/>
          </a:xfrm>
          <a:prstGeom prst="rect">
            <a:avLst/>
          </a:prstGeom>
        </p:spPr>
        <p:txBody>
          <a:bodyPr wrap="square" lIns="64783" tIns="32392" rIns="64783" bIns="32392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72" name="矩形 47"/>
          <p:cNvSpPr>
            <a:spLocks noChangeArrowheads="1"/>
          </p:cNvSpPr>
          <p:nvPr/>
        </p:nvSpPr>
        <p:spPr bwMode="auto">
          <a:xfrm>
            <a:off x="779328" y="2094024"/>
            <a:ext cx="2142861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</a:t>
            </a:r>
          </a:p>
        </p:txBody>
      </p:sp>
      <p:grpSp>
        <p:nvGrpSpPr>
          <p:cNvPr id="184" name="组合 183"/>
          <p:cNvGrpSpPr/>
          <p:nvPr/>
        </p:nvGrpSpPr>
        <p:grpSpPr>
          <a:xfrm>
            <a:off x="2810405" y="2884217"/>
            <a:ext cx="387525" cy="387525"/>
            <a:chOff x="3966476" y="2926741"/>
            <a:chExt cx="546935" cy="546935"/>
          </a:xfrm>
        </p:grpSpPr>
        <p:sp>
          <p:nvSpPr>
            <p:cNvPr id="173" name="椭圆 172"/>
            <p:cNvSpPr/>
            <p:nvPr/>
          </p:nvSpPr>
          <p:spPr>
            <a:xfrm>
              <a:off x="3966476" y="2926741"/>
              <a:ext cx="546935" cy="54693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74" name="标题 4"/>
            <p:cNvSpPr txBox="1">
              <a:spLocks/>
            </p:cNvSpPr>
            <p:nvPr/>
          </p:nvSpPr>
          <p:spPr>
            <a:xfrm>
              <a:off x="3995605" y="3021314"/>
              <a:ext cx="517805" cy="360041"/>
            </a:xfrm>
            <a:prstGeom prst="rect">
              <a:avLst/>
            </a:prstGeom>
          </p:spPr>
          <p:txBody>
            <a:bodyPr vert="horz" lIns="64789" tIns="32395" rIns="64789" bIns="32395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134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</a:t>
              </a:r>
              <a:r>
                <a:rPr lang="zh-CN" altLang="en-US" sz="1134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５</a:t>
              </a:r>
              <a:endParaRPr lang="en-US" altLang="zh-CN" sz="1134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75" name="矩形 174"/>
          <p:cNvSpPr/>
          <p:nvPr/>
        </p:nvSpPr>
        <p:spPr>
          <a:xfrm>
            <a:off x="865851" y="2729883"/>
            <a:ext cx="1954297" cy="250724"/>
          </a:xfrm>
          <a:prstGeom prst="rect">
            <a:avLst/>
          </a:prstGeom>
        </p:spPr>
        <p:txBody>
          <a:bodyPr wrap="square" lIns="64783" tIns="32392" rIns="64783" bIns="32392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76" name="矩形 47"/>
          <p:cNvSpPr>
            <a:spLocks noChangeArrowheads="1"/>
          </p:cNvSpPr>
          <p:nvPr/>
        </p:nvSpPr>
        <p:spPr bwMode="auto">
          <a:xfrm>
            <a:off x="677287" y="2994344"/>
            <a:ext cx="2142861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</a:t>
            </a:r>
          </a:p>
        </p:txBody>
      </p:sp>
      <p:grpSp>
        <p:nvGrpSpPr>
          <p:cNvPr id="185" name="组合 184"/>
          <p:cNvGrpSpPr/>
          <p:nvPr/>
        </p:nvGrpSpPr>
        <p:grpSpPr>
          <a:xfrm>
            <a:off x="3065508" y="3751565"/>
            <a:ext cx="387525" cy="387525"/>
            <a:chOff x="4326516" y="4150877"/>
            <a:chExt cx="546935" cy="546935"/>
          </a:xfrm>
        </p:grpSpPr>
        <p:sp>
          <p:nvSpPr>
            <p:cNvPr id="177" name="椭圆 176"/>
            <p:cNvSpPr/>
            <p:nvPr/>
          </p:nvSpPr>
          <p:spPr>
            <a:xfrm>
              <a:off x="4326516" y="4150877"/>
              <a:ext cx="546935" cy="546935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78" name="标题 4"/>
            <p:cNvSpPr txBox="1">
              <a:spLocks/>
            </p:cNvSpPr>
            <p:nvPr/>
          </p:nvSpPr>
          <p:spPr>
            <a:xfrm>
              <a:off x="4355645" y="4245450"/>
              <a:ext cx="517805" cy="360041"/>
            </a:xfrm>
            <a:prstGeom prst="rect">
              <a:avLst/>
            </a:prstGeom>
          </p:spPr>
          <p:txBody>
            <a:bodyPr vert="horz" lIns="64789" tIns="32395" rIns="64789" bIns="32395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1134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</a:t>
              </a:r>
              <a:r>
                <a:rPr lang="zh-CN" altLang="en-US" sz="1134" b="1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６</a:t>
              </a:r>
              <a:endParaRPr lang="en-US" altLang="zh-CN" sz="1134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79" name="矩形 178"/>
          <p:cNvSpPr/>
          <p:nvPr/>
        </p:nvSpPr>
        <p:spPr>
          <a:xfrm>
            <a:off x="1120954" y="3597231"/>
            <a:ext cx="1954297" cy="250724"/>
          </a:xfrm>
          <a:prstGeom prst="rect">
            <a:avLst/>
          </a:prstGeom>
        </p:spPr>
        <p:txBody>
          <a:bodyPr wrap="square" lIns="64783" tIns="32392" rIns="64783" bIns="32392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80" name="矩形 47"/>
          <p:cNvSpPr>
            <a:spLocks noChangeArrowheads="1"/>
          </p:cNvSpPr>
          <p:nvPr/>
        </p:nvSpPr>
        <p:spPr bwMode="auto">
          <a:xfrm>
            <a:off x="932390" y="3861693"/>
            <a:ext cx="2142861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</a:t>
            </a:r>
          </a:p>
        </p:txBody>
      </p:sp>
      <p:sp>
        <p:nvSpPr>
          <p:cNvPr id="181" name="标题 4"/>
          <p:cNvSpPr txBox="1">
            <a:spLocks/>
          </p:cNvSpPr>
          <p:nvPr/>
        </p:nvSpPr>
        <p:spPr>
          <a:xfrm>
            <a:off x="4065279" y="3006207"/>
            <a:ext cx="494792" cy="255103"/>
          </a:xfrm>
          <a:prstGeom prst="rect">
            <a:avLst/>
          </a:prstGeom>
        </p:spPr>
        <p:txBody>
          <a:bodyPr vert="horz" lIns="64789" tIns="32395" rIns="64789" bIns="3239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17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概述</a:t>
            </a:r>
            <a:endParaRPr lang="en-US" altLang="zh-CN" sz="1417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88" name="矩形 187">
            <a:extLst>
              <a:ext uri="{FF2B5EF4-FFF2-40B4-BE49-F238E27FC236}">
                <a16:creationId xmlns:a16="http://schemas.microsoft.com/office/drawing/2014/main" id="{5F9003A0-0602-4565-9EC7-A4CB8F70D5E6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189" name="组合 188">
            <a:extLst>
              <a:ext uri="{FF2B5EF4-FFF2-40B4-BE49-F238E27FC236}">
                <a16:creationId xmlns:a16="http://schemas.microsoft.com/office/drawing/2014/main" id="{FCD1C4CD-BE95-4CDB-B684-7363713A8715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190" name="矩形 189">
              <a:extLst>
                <a:ext uri="{FF2B5EF4-FFF2-40B4-BE49-F238E27FC236}">
                  <a16:creationId xmlns:a16="http://schemas.microsoft.com/office/drawing/2014/main" id="{0035615F-3897-4288-9FBD-668C7F537287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191" name="等腰三角形 190">
              <a:extLst>
                <a:ext uri="{FF2B5EF4-FFF2-40B4-BE49-F238E27FC236}">
                  <a16:creationId xmlns:a16="http://schemas.microsoft.com/office/drawing/2014/main" id="{5096E642-EF3A-42A3-A7A8-56AB9AAEF694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192" name="文本框 9">
            <a:extLst>
              <a:ext uri="{FF2B5EF4-FFF2-40B4-BE49-F238E27FC236}">
                <a16:creationId xmlns:a16="http://schemas.microsoft.com/office/drawing/2014/main" id="{09465A71-6142-4A27-B0B7-7C9D9AC4DA42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3" name="KSO_Shape">
            <a:extLst>
              <a:ext uri="{FF2B5EF4-FFF2-40B4-BE49-F238E27FC236}">
                <a16:creationId xmlns:a16="http://schemas.microsoft.com/office/drawing/2014/main" id="{33D8C5FF-8D5E-4AC6-A5EC-DA740F2E3EB4}"/>
              </a:ext>
            </a:extLst>
          </p:cNvPr>
          <p:cNvSpPr>
            <a:spLocks/>
          </p:cNvSpPr>
          <p:nvPr/>
        </p:nvSpPr>
        <p:spPr bwMode="auto">
          <a:xfrm>
            <a:off x="237039" y="180127"/>
            <a:ext cx="207484" cy="157341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4" name="图片 193">
            <a:extLst>
              <a:ext uri="{FF2B5EF4-FFF2-40B4-BE49-F238E27FC236}">
                <a16:creationId xmlns:a16="http://schemas.microsoft.com/office/drawing/2014/main" id="{619CA1E1-937C-4209-837E-8BB398BE97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122" name="矩形 121">
            <a:extLst>
              <a:ext uri="{FF2B5EF4-FFF2-40B4-BE49-F238E27FC236}">
                <a16:creationId xmlns:a16="http://schemas.microsoft.com/office/drawing/2014/main" id="{6071E9A6-D3D8-496A-97AF-FB1BEF8EA930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197" name="矩形 196">
            <a:extLst>
              <a:ext uri="{FF2B5EF4-FFF2-40B4-BE49-F238E27FC236}">
                <a16:creationId xmlns:a16="http://schemas.microsoft.com/office/drawing/2014/main" id="{64ACD9DC-3620-4DF8-903A-84E16ECEA165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199" name="矩形 5">
            <a:extLst>
              <a:ext uri="{FF2B5EF4-FFF2-40B4-BE49-F238E27FC236}">
                <a16:creationId xmlns:a16="http://schemas.microsoft.com/office/drawing/2014/main" id="{A1759E85-22CC-4579-9390-A9DFDEEF25D0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201" name="矩形 200">
            <a:extLst>
              <a:ext uri="{FF2B5EF4-FFF2-40B4-BE49-F238E27FC236}">
                <a16:creationId xmlns:a16="http://schemas.microsoft.com/office/drawing/2014/main" id="{A707AE47-1FDE-4A44-A52C-4632A08C6AF5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369691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952313" y="1921008"/>
            <a:ext cx="1591305" cy="2045963"/>
          </a:xfrm>
          <a:prstGeom prst="rect">
            <a:avLst/>
          </a:prstGeom>
          <a:blipFill dpi="0" rotWithShape="1">
            <a:blip r:embed="rId3"/>
            <a:srcRect/>
            <a:stretch>
              <a:fillRect l="-77953" t="-568" r="-10984" b="568"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4" name="矩形 53"/>
          <p:cNvSpPr/>
          <p:nvPr/>
        </p:nvSpPr>
        <p:spPr>
          <a:xfrm>
            <a:off x="952313" y="3966971"/>
            <a:ext cx="1591305" cy="443292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5" name="矩形 54"/>
          <p:cNvSpPr/>
          <p:nvPr/>
        </p:nvSpPr>
        <p:spPr>
          <a:xfrm>
            <a:off x="1004483" y="4038754"/>
            <a:ext cx="1486964" cy="27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379" tIns="43190" rIns="86379" bIns="43190" anchor="ctr">
            <a:spAutoFit/>
          </a:bodyPr>
          <a:lstStyle/>
          <a:p>
            <a:pPr algn="ctr" fontAlgn="ct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1204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975046" y="4477956"/>
            <a:ext cx="1591305" cy="389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右键点击图片选择设置图片格式可直接替换图片。</a:t>
            </a:r>
            <a:endParaRPr lang="en-US" altLang="zh-CN" sz="992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659441" y="1921008"/>
            <a:ext cx="1591305" cy="2045963"/>
          </a:xfrm>
          <a:prstGeom prst="rect">
            <a:avLst/>
          </a:prstGeom>
          <a:blipFill dpi="0" rotWithShape="1">
            <a:blip r:embed="rId4"/>
            <a:srcRect/>
            <a:stretch>
              <a:fillRect l="-67824" t="535" r="-18004" b="-535"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8" name="矩形 57"/>
          <p:cNvSpPr/>
          <p:nvPr/>
        </p:nvSpPr>
        <p:spPr>
          <a:xfrm>
            <a:off x="2659441" y="3966971"/>
            <a:ext cx="1591305" cy="443292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9" name="矩形 58"/>
          <p:cNvSpPr/>
          <p:nvPr/>
        </p:nvSpPr>
        <p:spPr>
          <a:xfrm>
            <a:off x="2711611" y="4038754"/>
            <a:ext cx="1486964" cy="27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379" tIns="43190" rIns="86379" bIns="43190" anchor="ctr">
            <a:spAutoFit/>
          </a:bodyPr>
          <a:lstStyle/>
          <a:p>
            <a:pPr algn="ctr" fontAlgn="ct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1204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2682174" y="4477956"/>
            <a:ext cx="1591305" cy="389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右键点击图片选择设置图片格式可直接替换图片。</a:t>
            </a:r>
            <a:endParaRPr lang="en-US" altLang="zh-CN" sz="992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366569" y="1921008"/>
            <a:ext cx="1591305" cy="2045963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2" name="矩形 61"/>
          <p:cNvSpPr/>
          <p:nvPr/>
        </p:nvSpPr>
        <p:spPr>
          <a:xfrm>
            <a:off x="4366569" y="3966971"/>
            <a:ext cx="1591305" cy="443292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3" name="矩形 62"/>
          <p:cNvSpPr/>
          <p:nvPr/>
        </p:nvSpPr>
        <p:spPr>
          <a:xfrm>
            <a:off x="4418739" y="4038754"/>
            <a:ext cx="1486964" cy="27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379" tIns="43190" rIns="86379" bIns="43190" anchor="ctr">
            <a:spAutoFit/>
          </a:bodyPr>
          <a:lstStyle/>
          <a:p>
            <a:pPr algn="ctr" fontAlgn="ct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1204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4389301" y="4477956"/>
            <a:ext cx="1591305" cy="389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右键点击图片选择设置图片格式可直接替换图片。</a:t>
            </a:r>
            <a:endParaRPr lang="en-US" altLang="zh-CN" sz="992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073697" y="1921008"/>
            <a:ext cx="1591305" cy="2045963"/>
          </a:xfrm>
          <a:prstGeom prst="rect">
            <a:avLst/>
          </a:prstGeom>
          <a:blipFill>
            <a:blip r:embed="rId6"/>
            <a:srcRect/>
            <a:stretch>
              <a:fillRect l="-40336" r="-56270"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6" name="矩形 65"/>
          <p:cNvSpPr/>
          <p:nvPr/>
        </p:nvSpPr>
        <p:spPr>
          <a:xfrm>
            <a:off x="6073697" y="3966971"/>
            <a:ext cx="1591305" cy="443292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7" name="矩形 66"/>
          <p:cNvSpPr/>
          <p:nvPr/>
        </p:nvSpPr>
        <p:spPr>
          <a:xfrm>
            <a:off x="6125868" y="4038754"/>
            <a:ext cx="1486964" cy="27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379" tIns="43190" rIns="86379" bIns="43190" anchor="ctr">
            <a:spAutoFit/>
          </a:bodyPr>
          <a:lstStyle/>
          <a:p>
            <a:pPr algn="ctr" fontAlgn="ct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1204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6096430" y="4477956"/>
            <a:ext cx="1591305" cy="389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右键点击图片选择设置图片格式可直接替换图片。</a:t>
            </a:r>
            <a:endParaRPr lang="en-US" altLang="zh-CN" sz="992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B1A9623-74E2-4CE9-98AA-1B17699F8015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BF2231D0-5CC6-4CA1-9AB2-CFBBB1D15F34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64EA9143-9545-419D-84A4-D40EC5C089FB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:a16="http://schemas.microsoft.com/office/drawing/2014/main" id="{2DD3C280-7476-4611-AF3A-B344FEF166EC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36" name="文本框 9">
            <a:extLst>
              <a:ext uri="{FF2B5EF4-FFF2-40B4-BE49-F238E27FC236}">
                <a16:creationId xmlns:a16="http://schemas.microsoft.com/office/drawing/2014/main" id="{9BD69E25-FC9B-4EFD-8B6A-4886132FF42B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E26286DC-6181-4D1C-83A7-E843FAFE321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38" name="KSO_Shape">
            <a:extLst>
              <a:ext uri="{FF2B5EF4-FFF2-40B4-BE49-F238E27FC236}">
                <a16:creationId xmlns:a16="http://schemas.microsoft.com/office/drawing/2014/main" id="{64E0CC26-4253-4906-A6F7-CF2C5AA75DA6}"/>
              </a:ext>
            </a:extLst>
          </p:cNvPr>
          <p:cNvSpPr>
            <a:spLocks/>
          </p:cNvSpPr>
          <p:nvPr/>
        </p:nvSpPr>
        <p:spPr bwMode="auto">
          <a:xfrm>
            <a:off x="237709" y="143743"/>
            <a:ext cx="206144" cy="20408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072631E-9C21-4255-B8BE-8F637E62ADA3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F5CCD8C-C597-4AFA-99C2-BD348DC7B021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67078666-3C2C-4EAC-8121-D5460FA3D8A8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03F7516-587D-4A27-8E7B-4B62E8ADCC60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151336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4266572" y="1901655"/>
            <a:ext cx="3296404" cy="625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8586" tIns="24294" rIns="48586" bIns="24294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右键点击图片选择设置图片格式可直接替换图片，在此录入上述图表的描述说明。您可以点击文字框输入您的描述说明，或者通过复制粘贴。</a:t>
            </a:r>
            <a:endParaRPr lang="en-US" altLang="zh-CN" sz="992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4278279" y="1576957"/>
            <a:ext cx="1021451" cy="23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8586" tIns="24294" rIns="48586" bIns="24294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4320170" y="1837386"/>
            <a:ext cx="424982" cy="28696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589" tIns="24294" rIns="48589" bIns="24294" rtlCol="0" anchor="ctr"/>
          <a:lstStyle/>
          <a:p>
            <a:pPr algn="ctr"/>
            <a:endParaRPr lang="zh-CN" altLang="en-US" sz="1204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755816" y="1837386"/>
            <a:ext cx="860875" cy="286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589" tIns="24294" rIns="48589" bIns="24294" rtlCol="0" anchor="ctr"/>
          <a:lstStyle/>
          <a:p>
            <a:pPr algn="ctr"/>
            <a:endParaRPr lang="zh-CN" altLang="en-US" sz="1204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4266572" y="3120771"/>
            <a:ext cx="3296404" cy="823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8586" tIns="24294" rIns="48586" bIns="24294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右键点击图片选择设置图片格式可直接替换图片，在此录入上述图表的描述说明。您可以点击文字框输入您的描述说明，或者通过复制粘贴，在此录入上述图表的综合描述说明。</a:t>
            </a:r>
            <a:endParaRPr lang="en-US" altLang="zh-CN" sz="992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4278279" y="2796072"/>
            <a:ext cx="1021451" cy="23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8586" tIns="24294" rIns="48586" bIns="24294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4320170" y="3056502"/>
            <a:ext cx="424982" cy="28696"/>
          </a:xfrm>
          <a:prstGeom prst="rect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589" tIns="24294" rIns="48589" bIns="24294" rtlCol="0" anchor="ctr"/>
          <a:lstStyle/>
          <a:p>
            <a:pPr algn="ctr"/>
            <a:endParaRPr lang="zh-CN" altLang="en-US" sz="1204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755816" y="3056502"/>
            <a:ext cx="860875" cy="286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8589" tIns="24294" rIns="48589" bIns="24294" rtlCol="0" anchor="ctr"/>
          <a:lstStyle/>
          <a:p>
            <a:pPr algn="ctr"/>
            <a:endParaRPr lang="zh-CN" altLang="en-US" sz="1204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62271" y="1556410"/>
            <a:ext cx="2774167" cy="2299546"/>
          </a:xfrm>
          <a:prstGeom prst="rect">
            <a:avLst/>
          </a:prstGeom>
          <a:blipFill dpi="0" rotWithShape="1">
            <a:blip r:embed="rId3"/>
            <a:srcRect/>
            <a:stretch>
              <a:fillRect l="-20416" t="-662" r="-1211" b="66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12"/>
          <p:cNvSpPr>
            <a:spLocks/>
          </p:cNvSpPr>
          <p:nvPr/>
        </p:nvSpPr>
        <p:spPr bwMode="auto">
          <a:xfrm>
            <a:off x="1139692" y="3959768"/>
            <a:ext cx="374561" cy="375686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 sz="1204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Freeform 12"/>
          <p:cNvSpPr>
            <a:spLocks/>
          </p:cNvSpPr>
          <p:nvPr/>
        </p:nvSpPr>
        <p:spPr bwMode="auto">
          <a:xfrm flipH="1" flipV="1">
            <a:off x="7262153" y="4652193"/>
            <a:ext cx="374561" cy="375686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 sz="1204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94795" y="4182392"/>
            <a:ext cx="6054639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2BB93266-1A03-440F-A362-C4A6608B1478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60AE0CAB-F316-49FF-8DBB-F7C10C42C685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260CF02F-72F7-4397-BAC5-C40B0AF6AAE7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32" name="等腰三角形 31">
              <a:extLst>
                <a:ext uri="{FF2B5EF4-FFF2-40B4-BE49-F238E27FC236}">
                  <a16:creationId xmlns:a16="http://schemas.microsoft.com/office/drawing/2014/main" id="{E2C1F54C-52E0-4C8C-A807-457BCAC7853F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33" name="文本框 9">
            <a:extLst>
              <a:ext uri="{FF2B5EF4-FFF2-40B4-BE49-F238E27FC236}">
                <a16:creationId xmlns:a16="http://schemas.microsoft.com/office/drawing/2014/main" id="{DFCAF7E2-E8AA-4BA5-89BB-0A6BFAFB4EA6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KSO_Shape">
            <a:extLst>
              <a:ext uri="{FF2B5EF4-FFF2-40B4-BE49-F238E27FC236}">
                <a16:creationId xmlns:a16="http://schemas.microsoft.com/office/drawing/2014/main" id="{A0E34190-BFAE-46D1-A5B0-CBF997FB13EE}"/>
              </a:ext>
            </a:extLst>
          </p:cNvPr>
          <p:cNvSpPr>
            <a:spLocks/>
          </p:cNvSpPr>
          <p:nvPr/>
        </p:nvSpPr>
        <p:spPr bwMode="auto">
          <a:xfrm>
            <a:off x="237039" y="180127"/>
            <a:ext cx="207484" cy="157341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A3E58209-8096-4CFB-BBBF-073C0FAB6FC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F3B5357-EEF7-4F29-A635-65418BC7D552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6CB05D0C-35D7-444E-9C13-7AF8C411F2A5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0" name="矩形 5">
            <a:extLst>
              <a:ext uri="{FF2B5EF4-FFF2-40B4-BE49-F238E27FC236}">
                <a16:creationId xmlns:a16="http://schemas.microsoft.com/office/drawing/2014/main" id="{F6E99C35-6FF8-4B62-8563-B767D132A8CA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40FD2C2E-0290-4E07-B041-B0CEABE2B72A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384607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2"/>
          <p:cNvSpPr/>
          <p:nvPr/>
        </p:nvSpPr>
        <p:spPr>
          <a:xfrm>
            <a:off x="1252788" y="1973626"/>
            <a:ext cx="1114682" cy="1114682"/>
          </a:xfrm>
          <a:prstGeom prst="ellipse">
            <a:avLst/>
          </a:prstGeom>
          <a:noFill/>
          <a:ln w="101600" cap="rnd" cmpd="sng">
            <a:solidFill>
              <a:schemeClr val="bg1">
                <a:lumMod val="85000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 sz="1204">
              <a:solidFill>
                <a:srgbClr val="FFFFFF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" name="Oval 13"/>
          <p:cNvSpPr/>
          <p:nvPr/>
        </p:nvSpPr>
        <p:spPr>
          <a:xfrm>
            <a:off x="1393387" y="2114226"/>
            <a:ext cx="833482" cy="833482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anose="020B0606030504020204" pitchFamily="34" charset="0"/>
              </a:rPr>
              <a:t>80%</a:t>
            </a:r>
          </a:p>
        </p:txBody>
      </p:sp>
      <p:sp>
        <p:nvSpPr>
          <p:cNvPr id="17" name="Arc 14"/>
          <p:cNvSpPr/>
          <p:nvPr/>
        </p:nvSpPr>
        <p:spPr>
          <a:xfrm>
            <a:off x="1252788" y="1973626"/>
            <a:ext cx="1114682" cy="1114682"/>
          </a:xfrm>
          <a:prstGeom prst="arc">
            <a:avLst>
              <a:gd name="adj1" fmla="val 16018236"/>
              <a:gd name="adj2" fmla="val 9832525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4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8" name="Oval 18"/>
          <p:cNvSpPr/>
          <p:nvPr/>
        </p:nvSpPr>
        <p:spPr>
          <a:xfrm>
            <a:off x="2941456" y="1973626"/>
            <a:ext cx="1114682" cy="1114682"/>
          </a:xfrm>
          <a:prstGeom prst="ellipse">
            <a:avLst/>
          </a:prstGeom>
          <a:noFill/>
          <a:ln w="101600" cap="rnd" cmpd="sng">
            <a:solidFill>
              <a:schemeClr val="bg1">
                <a:lumMod val="85000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 sz="1204">
              <a:solidFill>
                <a:srgbClr val="FFFFFF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Oval 19"/>
          <p:cNvSpPr/>
          <p:nvPr/>
        </p:nvSpPr>
        <p:spPr>
          <a:xfrm>
            <a:off x="3082056" y="2114226"/>
            <a:ext cx="833482" cy="833482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anose="020B0606030504020204" pitchFamily="34" charset="0"/>
              </a:rPr>
              <a:t>50%</a:t>
            </a:r>
          </a:p>
        </p:txBody>
      </p:sp>
      <p:sp>
        <p:nvSpPr>
          <p:cNvPr id="20" name="Arc 20"/>
          <p:cNvSpPr/>
          <p:nvPr/>
        </p:nvSpPr>
        <p:spPr>
          <a:xfrm>
            <a:off x="2941456" y="1973626"/>
            <a:ext cx="1114682" cy="1114682"/>
          </a:xfrm>
          <a:prstGeom prst="arc">
            <a:avLst>
              <a:gd name="adj1" fmla="val 16018236"/>
              <a:gd name="adj2" fmla="val 5788795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4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1" name="Oval 22"/>
          <p:cNvSpPr/>
          <p:nvPr/>
        </p:nvSpPr>
        <p:spPr>
          <a:xfrm>
            <a:off x="4625132" y="1973626"/>
            <a:ext cx="1114683" cy="1114682"/>
          </a:xfrm>
          <a:prstGeom prst="ellipse">
            <a:avLst/>
          </a:prstGeom>
          <a:noFill/>
          <a:ln w="101600" cap="rnd" cmpd="sng">
            <a:solidFill>
              <a:schemeClr val="bg1">
                <a:lumMod val="85000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 sz="1204">
              <a:solidFill>
                <a:srgbClr val="FFFFFF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2" name="Oval 23"/>
          <p:cNvSpPr/>
          <p:nvPr/>
        </p:nvSpPr>
        <p:spPr>
          <a:xfrm>
            <a:off x="4765734" y="2114226"/>
            <a:ext cx="833481" cy="833482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anose="020B0606030504020204" pitchFamily="34" charset="0"/>
              </a:rPr>
              <a:t>45%</a:t>
            </a:r>
          </a:p>
        </p:txBody>
      </p:sp>
      <p:sp>
        <p:nvSpPr>
          <p:cNvPr id="23" name="Arc 24"/>
          <p:cNvSpPr/>
          <p:nvPr/>
        </p:nvSpPr>
        <p:spPr>
          <a:xfrm>
            <a:off x="4625132" y="1973626"/>
            <a:ext cx="1114683" cy="1114682"/>
          </a:xfrm>
          <a:prstGeom prst="arc">
            <a:avLst>
              <a:gd name="adj1" fmla="val 16018236"/>
              <a:gd name="adj2" fmla="val 3132458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4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4" name="Oval 26"/>
          <p:cNvSpPr/>
          <p:nvPr/>
        </p:nvSpPr>
        <p:spPr>
          <a:xfrm>
            <a:off x="6287175" y="1973626"/>
            <a:ext cx="1114683" cy="1114682"/>
          </a:xfrm>
          <a:prstGeom prst="ellipse">
            <a:avLst/>
          </a:prstGeom>
          <a:noFill/>
          <a:ln w="101600" cap="rnd" cmpd="sng">
            <a:solidFill>
              <a:schemeClr val="bg1">
                <a:lumMod val="85000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 sz="1204">
              <a:solidFill>
                <a:srgbClr val="FFFFFF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5" name="Oval 27"/>
          <p:cNvSpPr/>
          <p:nvPr/>
        </p:nvSpPr>
        <p:spPr>
          <a:xfrm>
            <a:off x="6427776" y="2114226"/>
            <a:ext cx="833481" cy="833482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anose="020B0606030504020204" pitchFamily="34" charset="0"/>
              </a:rPr>
              <a:t>90%</a:t>
            </a:r>
          </a:p>
        </p:txBody>
      </p:sp>
      <p:sp>
        <p:nvSpPr>
          <p:cNvPr id="26" name="Arc 28"/>
          <p:cNvSpPr/>
          <p:nvPr/>
        </p:nvSpPr>
        <p:spPr>
          <a:xfrm>
            <a:off x="6287175" y="1973626"/>
            <a:ext cx="1114683" cy="1114682"/>
          </a:xfrm>
          <a:prstGeom prst="arc">
            <a:avLst>
              <a:gd name="adj1" fmla="val 16018236"/>
              <a:gd name="adj2" fmla="val 13285852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4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80280" y="3245504"/>
            <a:ext cx="1577676" cy="6855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标题内容</a:t>
            </a: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992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8" name="矩形 27"/>
          <p:cNvSpPr/>
          <p:nvPr/>
        </p:nvSpPr>
        <p:spPr>
          <a:xfrm>
            <a:off x="2715454" y="3240088"/>
            <a:ext cx="1577676" cy="6855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标题内容</a:t>
            </a: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992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9" name="矩形 28"/>
          <p:cNvSpPr/>
          <p:nvPr/>
        </p:nvSpPr>
        <p:spPr>
          <a:xfrm>
            <a:off x="4399131" y="3240088"/>
            <a:ext cx="1577676" cy="6855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标题内容</a:t>
            </a: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992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0" name="矩形 29"/>
          <p:cNvSpPr/>
          <p:nvPr/>
        </p:nvSpPr>
        <p:spPr>
          <a:xfrm>
            <a:off x="6082807" y="3240088"/>
            <a:ext cx="1577676" cy="6855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标题内容</a:t>
            </a: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992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1088672" y="4000790"/>
            <a:ext cx="374561" cy="375686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 sz="1204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Freeform 12"/>
          <p:cNvSpPr>
            <a:spLocks/>
          </p:cNvSpPr>
          <p:nvPr/>
        </p:nvSpPr>
        <p:spPr bwMode="auto">
          <a:xfrm flipH="1" flipV="1">
            <a:off x="7177529" y="4650120"/>
            <a:ext cx="374561" cy="375686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 sz="1204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43775" y="4223414"/>
            <a:ext cx="6054639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2AD3C6CD-CE63-401B-8903-A364A0B88EDC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4D8A1AB-517B-483B-BB40-AAAFB4032830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D3B4B79E-343E-475C-9361-FCAF779D95DD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39" name="等腰三角形 38">
              <a:extLst>
                <a:ext uri="{FF2B5EF4-FFF2-40B4-BE49-F238E27FC236}">
                  <a16:creationId xmlns:a16="http://schemas.microsoft.com/office/drawing/2014/main" id="{1414054A-31A1-4715-B163-28D95F5CB498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40" name="文本框 9">
            <a:extLst>
              <a:ext uri="{FF2B5EF4-FFF2-40B4-BE49-F238E27FC236}">
                <a16:creationId xmlns:a16="http://schemas.microsoft.com/office/drawing/2014/main" id="{6C6F0B5B-B19C-4B09-88ED-E74691A5AD5A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KSO_Shape">
            <a:extLst>
              <a:ext uri="{FF2B5EF4-FFF2-40B4-BE49-F238E27FC236}">
                <a16:creationId xmlns:a16="http://schemas.microsoft.com/office/drawing/2014/main" id="{9097670F-47DF-4D74-ABB4-07B476F8D07B}"/>
              </a:ext>
            </a:extLst>
          </p:cNvPr>
          <p:cNvSpPr>
            <a:spLocks/>
          </p:cNvSpPr>
          <p:nvPr/>
        </p:nvSpPr>
        <p:spPr bwMode="auto">
          <a:xfrm>
            <a:off x="237039" y="180127"/>
            <a:ext cx="207484" cy="157341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254B2974-3DD7-44FF-960D-C87A360563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51" name="矩形 50">
            <a:extLst>
              <a:ext uri="{FF2B5EF4-FFF2-40B4-BE49-F238E27FC236}">
                <a16:creationId xmlns:a16="http://schemas.microsoft.com/office/drawing/2014/main" id="{6D1FCD4B-F8A0-4DF3-8B5D-AB096BC6227F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5D1CADD0-3BC2-4625-9BD1-CE09CC53FBC3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5" name="矩形 5">
            <a:extLst>
              <a:ext uri="{FF2B5EF4-FFF2-40B4-BE49-F238E27FC236}">
                <a16:creationId xmlns:a16="http://schemas.microsoft.com/office/drawing/2014/main" id="{9DD68D68-39D0-438C-A7EC-42899B514C24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92DF4444-A80B-4A24-931F-0A6596FB7F91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357527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直接连接符 94"/>
          <p:cNvCxnSpPr/>
          <p:nvPr/>
        </p:nvCxnSpPr>
        <p:spPr>
          <a:xfrm>
            <a:off x="4320382" y="1709472"/>
            <a:ext cx="0" cy="2959190"/>
          </a:xfrm>
          <a:prstGeom prst="line">
            <a:avLst/>
          </a:prstGeom>
          <a:ln>
            <a:solidFill>
              <a:srgbClr val="2F5EB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Oval 13"/>
          <p:cNvSpPr/>
          <p:nvPr/>
        </p:nvSpPr>
        <p:spPr>
          <a:xfrm>
            <a:off x="3903641" y="2772326"/>
            <a:ext cx="833482" cy="833482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VS</a:t>
            </a:r>
          </a:p>
        </p:txBody>
      </p:sp>
      <p:grpSp>
        <p:nvGrpSpPr>
          <p:cNvPr id="189" name="组合 188"/>
          <p:cNvGrpSpPr/>
          <p:nvPr/>
        </p:nvGrpSpPr>
        <p:grpSpPr>
          <a:xfrm>
            <a:off x="4983648" y="1906875"/>
            <a:ext cx="2040820" cy="465864"/>
            <a:chOff x="7033691" y="1547365"/>
            <a:chExt cx="2880320" cy="657499"/>
          </a:xfrm>
        </p:grpSpPr>
        <p:sp>
          <p:nvSpPr>
            <p:cNvPr id="97" name="TextBox 7"/>
            <p:cNvSpPr>
              <a:spLocks noChangeArrowheads="1"/>
            </p:cNvSpPr>
            <p:nvPr/>
          </p:nvSpPr>
          <p:spPr bwMode="auto">
            <a:xfrm>
              <a:off x="7897787" y="1722226"/>
              <a:ext cx="1728192" cy="307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17" b="1" dirty="0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标题内容</a:t>
              </a:r>
            </a:p>
          </p:txBody>
        </p:sp>
        <p:sp>
          <p:nvSpPr>
            <p:cNvPr id="98" name="圆角矩形 97"/>
            <p:cNvSpPr/>
            <p:nvPr/>
          </p:nvSpPr>
          <p:spPr>
            <a:xfrm>
              <a:off x="7335865" y="1642592"/>
              <a:ext cx="2578146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2" name="组合 121"/>
            <p:cNvGrpSpPr/>
            <p:nvPr/>
          </p:nvGrpSpPr>
          <p:grpSpPr>
            <a:xfrm>
              <a:off x="7033691" y="1547365"/>
              <a:ext cx="657499" cy="657499"/>
              <a:chOff x="6961683" y="1619373"/>
              <a:chExt cx="657499" cy="657499"/>
            </a:xfrm>
          </p:grpSpPr>
          <p:sp>
            <p:nvSpPr>
              <p:cNvPr id="104" name="椭圆 103"/>
              <p:cNvSpPr/>
              <p:nvPr/>
            </p:nvSpPr>
            <p:spPr>
              <a:xfrm>
                <a:off x="6961683" y="1619373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7144192" y="1817619"/>
                <a:ext cx="357058" cy="261006"/>
                <a:chOff x="7599343" y="3871727"/>
                <a:chExt cx="790674" cy="577975"/>
              </a:xfrm>
              <a:solidFill>
                <a:schemeClr val="bg1"/>
              </a:solidFill>
              <a:effectLst/>
            </p:grpSpPr>
            <p:sp>
              <p:nvSpPr>
                <p:cNvPr id="102" name="任意多边形 85"/>
                <p:cNvSpPr>
                  <a:spLocks noChangeArrowheads="1"/>
                </p:cNvSpPr>
                <p:nvPr/>
              </p:nvSpPr>
              <p:spPr bwMode="auto">
                <a:xfrm>
                  <a:off x="7622726" y="3973484"/>
                  <a:ext cx="628785" cy="476218"/>
                </a:xfrm>
                <a:custGeom>
                  <a:avLst/>
                  <a:gdLst>
                    <a:gd name="T0" fmla="*/ 96105 w 628567"/>
                    <a:gd name="T1" fmla="*/ 192304 h 476598"/>
                    <a:gd name="T2" fmla="*/ 96105 w 628567"/>
                    <a:gd name="T3" fmla="*/ 476598 h 476598"/>
                    <a:gd name="T4" fmla="*/ 0 w 628567"/>
                    <a:gd name="T5" fmla="*/ 476598 h 476598"/>
                    <a:gd name="T6" fmla="*/ 0 w 628567"/>
                    <a:gd name="T7" fmla="*/ 267440 h 476598"/>
                    <a:gd name="T8" fmla="*/ 451079 w 628567"/>
                    <a:gd name="T9" fmla="*/ 149738 h 476598"/>
                    <a:gd name="T10" fmla="*/ 451079 w 628567"/>
                    <a:gd name="T11" fmla="*/ 476598 h 476598"/>
                    <a:gd name="T12" fmla="*/ 354974 w 628567"/>
                    <a:gd name="T13" fmla="*/ 476598 h 476598"/>
                    <a:gd name="T14" fmla="*/ 354974 w 628567"/>
                    <a:gd name="T15" fmla="*/ 196833 h 476598"/>
                    <a:gd name="T16" fmla="*/ 357633 w 628567"/>
                    <a:gd name="T17" fmla="*/ 200277 h 476598"/>
                    <a:gd name="T18" fmla="*/ 359009 w 628567"/>
                    <a:gd name="T19" fmla="*/ 199214 h 476598"/>
                    <a:gd name="T20" fmla="*/ 372907 w 628567"/>
                    <a:gd name="T21" fmla="*/ 215687 h 476598"/>
                    <a:gd name="T22" fmla="*/ 255352 w 628567"/>
                    <a:gd name="T23" fmla="*/ 67803 h 476598"/>
                    <a:gd name="T24" fmla="*/ 273592 w 628567"/>
                    <a:gd name="T25" fmla="*/ 91427 h 476598"/>
                    <a:gd name="T26" fmla="*/ 273592 w 628567"/>
                    <a:gd name="T27" fmla="*/ 476598 h 476598"/>
                    <a:gd name="T28" fmla="*/ 177487 w 628567"/>
                    <a:gd name="T29" fmla="*/ 476598 h 476598"/>
                    <a:gd name="T30" fmla="*/ 177487 w 628567"/>
                    <a:gd name="T31" fmla="*/ 128679 h 476598"/>
                    <a:gd name="T32" fmla="*/ 628567 w 628567"/>
                    <a:gd name="T33" fmla="*/ 0 h 476598"/>
                    <a:gd name="T34" fmla="*/ 628567 w 628567"/>
                    <a:gd name="T35" fmla="*/ 476598 h 476598"/>
                    <a:gd name="T36" fmla="*/ 532462 w 628567"/>
                    <a:gd name="T37" fmla="*/ 476598 h 476598"/>
                    <a:gd name="T38" fmla="*/ 532462 w 628567"/>
                    <a:gd name="T39" fmla="*/ 81079 h 47659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28567"/>
                    <a:gd name="T61" fmla="*/ 0 h 476598"/>
                    <a:gd name="T62" fmla="*/ 628567 w 628567"/>
                    <a:gd name="T63" fmla="*/ 476598 h 476598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28567" h="476598">
                      <a:moveTo>
                        <a:pt x="96105" y="192304"/>
                      </a:moveTo>
                      <a:lnTo>
                        <a:pt x="96105" y="476598"/>
                      </a:lnTo>
                      <a:lnTo>
                        <a:pt x="0" y="476598"/>
                      </a:lnTo>
                      <a:lnTo>
                        <a:pt x="0" y="267440"/>
                      </a:lnTo>
                      <a:close/>
                      <a:moveTo>
                        <a:pt x="451079" y="149738"/>
                      </a:moveTo>
                      <a:lnTo>
                        <a:pt x="451079" y="476598"/>
                      </a:lnTo>
                      <a:lnTo>
                        <a:pt x="354974" y="476598"/>
                      </a:lnTo>
                      <a:lnTo>
                        <a:pt x="354974" y="196833"/>
                      </a:lnTo>
                      <a:lnTo>
                        <a:pt x="357633" y="200277"/>
                      </a:lnTo>
                      <a:lnTo>
                        <a:pt x="359009" y="199214"/>
                      </a:lnTo>
                      <a:lnTo>
                        <a:pt x="372907" y="215687"/>
                      </a:lnTo>
                      <a:close/>
                      <a:moveTo>
                        <a:pt x="255352" y="67803"/>
                      </a:moveTo>
                      <a:lnTo>
                        <a:pt x="273592" y="91427"/>
                      </a:lnTo>
                      <a:lnTo>
                        <a:pt x="273592" y="476598"/>
                      </a:lnTo>
                      <a:lnTo>
                        <a:pt x="177487" y="476598"/>
                      </a:lnTo>
                      <a:lnTo>
                        <a:pt x="177487" y="128679"/>
                      </a:lnTo>
                      <a:close/>
                      <a:moveTo>
                        <a:pt x="628567" y="0"/>
                      </a:moveTo>
                      <a:lnTo>
                        <a:pt x="628567" y="476598"/>
                      </a:lnTo>
                      <a:lnTo>
                        <a:pt x="532462" y="476598"/>
                      </a:lnTo>
                      <a:lnTo>
                        <a:pt x="532462" y="810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1204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3" name="任意多边形 86"/>
                <p:cNvSpPr>
                  <a:spLocks noChangeArrowheads="1"/>
                </p:cNvSpPr>
                <p:nvPr/>
              </p:nvSpPr>
              <p:spPr bwMode="auto">
                <a:xfrm rot="13790841">
                  <a:off x="7831852" y="3639218"/>
                  <a:ext cx="325655" cy="790674"/>
                </a:xfrm>
                <a:custGeom>
                  <a:avLst/>
                  <a:gdLst>
                    <a:gd name="T0" fmla="*/ 97660 w 325915"/>
                    <a:gd name="T1" fmla="*/ 790400 h 790400"/>
                    <a:gd name="T2" fmla="*/ 0 w 325915"/>
                    <a:gd name="T3" fmla="*/ 664808 h 790400"/>
                    <a:gd name="T4" fmla="*/ 70970 w 325915"/>
                    <a:gd name="T5" fmla="*/ 664808 h 790400"/>
                    <a:gd name="T6" fmla="*/ 70970 w 325915"/>
                    <a:gd name="T7" fmla="*/ 320500 h 790400"/>
                    <a:gd name="T8" fmla="*/ 92523 w 325915"/>
                    <a:gd name="T9" fmla="*/ 320500 h 790400"/>
                    <a:gd name="T10" fmla="*/ 92598 w 325915"/>
                    <a:gd name="T11" fmla="*/ 318763 h 790400"/>
                    <a:gd name="T12" fmla="*/ 259805 w 325915"/>
                    <a:gd name="T13" fmla="*/ 326009 h 790400"/>
                    <a:gd name="T14" fmla="*/ 271953 w 325915"/>
                    <a:gd name="T15" fmla="*/ 0 h 790400"/>
                    <a:gd name="T16" fmla="*/ 325915 w 325915"/>
                    <a:gd name="T17" fmla="*/ 2011 h 790400"/>
                    <a:gd name="T18" fmla="*/ 311729 w 325915"/>
                    <a:gd name="T19" fmla="*/ 382747 h 790400"/>
                    <a:gd name="T20" fmla="*/ 257766 w 325915"/>
                    <a:gd name="T21" fmla="*/ 380736 h 790400"/>
                    <a:gd name="T22" fmla="*/ 257794 w 325915"/>
                    <a:gd name="T23" fmla="*/ 379973 h 790400"/>
                    <a:gd name="T24" fmla="*/ 124349 w 325915"/>
                    <a:gd name="T25" fmla="*/ 374190 h 790400"/>
                    <a:gd name="T26" fmla="*/ 124349 w 325915"/>
                    <a:gd name="T27" fmla="*/ 664808 h 790400"/>
                    <a:gd name="T28" fmla="*/ 195319 w 325915"/>
                    <a:gd name="T29" fmla="*/ 664808 h 79040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25915"/>
                    <a:gd name="T46" fmla="*/ 0 h 790400"/>
                    <a:gd name="T47" fmla="*/ 325915 w 325915"/>
                    <a:gd name="T48" fmla="*/ 790400 h 79040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25915" h="790400">
                      <a:moveTo>
                        <a:pt x="97660" y="790400"/>
                      </a:moveTo>
                      <a:lnTo>
                        <a:pt x="0" y="664808"/>
                      </a:lnTo>
                      <a:lnTo>
                        <a:pt x="70970" y="664808"/>
                      </a:lnTo>
                      <a:lnTo>
                        <a:pt x="70970" y="320500"/>
                      </a:lnTo>
                      <a:lnTo>
                        <a:pt x="92523" y="320500"/>
                      </a:lnTo>
                      <a:lnTo>
                        <a:pt x="92598" y="318763"/>
                      </a:lnTo>
                      <a:lnTo>
                        <a:pt x="259805" y="326009"/>
                      </a:lnTo>
                      <a:lnTo>
                        <a:pt x="271953" y="0"/>
                      </a:lnTo>
                      <a:lnTo>
                        <a:pt x="325915" y="2011"/>
                      </a:lnTo>
                      <a:lnTo>
                        <a:pt x="311729" y="382747"/>
                      </a:lnTo>
                      <a:lnTo>
                        <a:pt x="257766" y="380736"/>
                      </a:lnTo>
                      <a:lnTo>
                        <a:pt x="257794" y="379973"/>
                      </a:lnTo>
                      <a:lnTo>
                        <a:pt x="124349" y="374190"/>
                      </a:lnTo>
                      <a:lnTo>
                        <a:pt x="124349" y="664808"/>
                      </a:lnTo>
                      <a:lnTo>
                        <a:pt x="195319" y="6648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1204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106" name="TextBox 7"/>
          <p:cNvSpPr>
            <a:spLocks noChangeArrowheads="1"/>
          </p:cNvSpPr>
          <p:nvPr/>
        </p:nvSpPr>
        <p:spPr bwMode="auto">
          <a:xfrm>
            <a:off x="4983648" y="2474780"/>
            <a:ext cx="3112251" cy="61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992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在此输入章节详细文字介绍，表达主题的含义合图表的意义，在此输入章节详细文字介绍，表达主题的含义合图表的意义。在此输入章节详细文字介绍，表达主题的含义合图表的意义在此输入章节详细。</a:t>
            </a:r>
          </a:p>
        </p:txBody>
      </p:sp>
      <p:grpSp>
        <p:nvGrpSpPr>
          <p:cNvPr id="192" name="组合 191"/>
          <p:cNvGrpSpPr/>
          <p:nvPr/>
        </p:nvGrpSpPr>
        <p:grpSpPr>
          <a:xfrm>
            <a:off x="4983648" y="3590552"/>
            <a:ext cx="3010210" cy="465864"/>
            <a:chOff x="7033691" y="3923629"/>
            <a:chExt cx="4248472" cy="657499"/>
          </a:xfrm>
        </p:grpSpPr>
        <p:sp>
          <p:nvSpPr>
            <p:cNvPr id="108" name="圆角矩形 107"/>
            <p:cNvSpPr/>
            <p:nvPr/>
          </p:nvSpPr>
          <p:spPr>
            <a:xfrm>
              <a:off x="7335865" y="4011960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圆角矩形 113"/>
            <p:cNvSpPr/>
            <p:nvPr/>
          </p:nvSpPr>
          <p:spPr>
            <a:xfrm>
              <a:off x="7321723" y="4011960"/>
              <a:ext cx="3745148" cy="467045"/>
            </a:xfrm>
            <a:prstGeom prst="roundRect">
              <a:avLst>
                <a:gd name="adj" fmla="val 50000"/>
              </a:avLst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033691" y="3923629"/>
              <a:ext cx="657499" cy="657499"/>
              <a:chOff x="6961683" y="3995637"/>
              <a:chExt cx="657499" cy="657499"/>
            </a:xfrm>
          </p:grpSpPr>
          <p:sp>
            <p:nvSpPr>
              <p:cNvPr id="109" name="椭圆 108"/>
              <p:cNvSpPr/>
              <p:nvPr/>
            </p:nvSpPr>
            <p:spPr>
              <a:xfrm>
                <a:off x="6961683" y="3995637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Freeform 34"/>
              <p:cNvSpPr>
                <a:spLocks noEditPoints="1"/>
              </p:cNvSpPr>
              <p:nvPr/>
            </p:nvSpPr>
            <p:spPr bwMode="auto">
              <a:xfrm>
                <a:off x="7122056" y="4164494"/>
                <a:ext cx="336751" cy="338622"/>
              </a:xfrm>
              <a:custGeom>
                <a:avLst/>
                <a:gdLst>
                  <a:gd name="T0" fmla="*/ 180 w 199"/>
                  <a:gd name="T1" fmla="*/ 80 h 199"/>
                  <a:gd name="T2" fmla="*/ 118 w 199"/>
                  <a:gd name="T3" fmla="*/ 19 h 199"/>
                  <a:gd name="T4" fmla="*/ 137 w 199"/>
                  <a:gd name="T5" fmla="*/ 0 h 199"/>
                  <a:gd name="T6" fmla="*/ 199 w 199"/>
                  <a:gd name="T7" fmla="*/ 62 h 199"/>
                  <a:gd name="T8" fmla="*/ 180 w 199"/>
                  <a:gd name="T9" fmla="*/ 80 h 199"/>
                  <a:gd name="T10" fmla="*/ 162 w 199"/>
                  <a:gd name="T11" fmla="*/ 98 h 199"/>
                  <a:gd name="T12" fmla="*/ 160 w 199"/>
                  <a:gd name="T13" fmla="*/ 99 h 199"/>
                  <a:gd name="T14" fmla="*/ 149 w 199"/>
                  <a:gd name="T15" fmla="*/ 99 h 199"/>
                  <a:gd name="T16" fmla="*/ 137 w 199"/>
                  <a:gd name="T17" fmla="*/ 99 h 199"/>
                  <a:gd name="T18" fmla="*/ 124 w 199"/>
                  <a:gd name="T19" fmla="*/ 149 h 199"/>
                  <a:gd name="T20" fmla="*/ 25 w 199"/>
                  <a:gd name="T21" fmla="*/ 199 h 199"/>
                  <a:gd name="T22" fmla="*/ 13 w 199"/>
                  <a:gd name="T23" fmla="*/ 199 h 199"/>
                  <a:gd name="T24" fmla="*/ 52 w 199"/>
                  <a:gd name="T25" fmla="*/ 159 h 199"/>
                  <a:gd name="T26" fmla="*/ 62 w 199"/>
                  <a:gd name="T27" fmla="*/ 161 h 199"/>
                  <a:gd name="T28" fmla="*/ 87 w 199"/>
                  <a:gd name="T29" fmla="*/ 137 h 199"/>
                  <a:gd name="T30" fmla="*/ 62 w 199"/>
                  <a:gd name="T31" fmla="*/ 112 h 199"/>
                  <a:gd name="T32" fmla="*/ 37 w 199"/>
                  <a:gd name="T33" fmla="*/ 137 h 199"/>
                  <a:gd name="T34" fmla="*/ 40 w 199"/>
                  <a:gd name="T35" fmla="*/ 147 h 199"/>
                  <a:gd name="T36" fmla="*/ 0 w 199"/>
                  <a:gd name="T37" fmla="*/ 186 h 199"/>
                  <a:gd name="T38" fmla="*/ 0 w 199"/>
                  <a:gd name="T39" fmla="*/ 174 h 199"/>
                  <a:gd name="T40" fmla="*/ 50 w 199"/>
                  <a:gd name="T41" fmla="*/ 75 h 199"/>
                  <a:gd name="T42" fmla="*/ 100 w 199"/>
                  <a:gd name="T43" fmla="*/ 62 h 199"/>
                  <a:gd name="T44" fmla="*/ 100 w 199"/>
                  <a:gd name="T45" fmla="*/ 50 h 199"/>
                  <a:gd name="T46" fmla="*/ 100 w 199"/>
                  <a:gd name="T47" fmla="*/ 38 h 199"/>
                  <a:gd name="T48" fmla="*/ 100 w 199"/>
                  <a:gd name="T49" fmla="*/ 37 h 199"/>
                  <a:gd name="T50" fmla="*/ 106 w 199"/>
                  <a:gd name="T51" fmla="*/ 31 h 199"/>
                  <a:gd name="T52" fmla="*/ 167 w 199"/>
                  <a:gd name="T53" fmla="*/ 93 h 199"/>
                  <a:gd name="T54" fmla="*/ 162 w 199"/>
                  <a:gd name="T55" fmla="*/ 9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9" h="199">
                    <a:moveTo>
                      <a:pt x="180" y="80"/>
                    </a:moveTo>
                    <a:cubicBezTo>
                      <a:pt x="118" y="19"/>
                      <a:pt x="118" y="19"/>
                      <a:pt x="118" y="19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99" y="62"/>
                      <a:pt x="199" y="62"/>
                      <a:pt x="199" y="62"/>
                    </a:cubicBezTo>
                    <a:lnTo>
                      <a:pt x="180" y="80"/>
                    </a:lnTo>
                    <a:close/>
                    <a:moveTo>
                      <a:pt x="162" y="98"/>
                    </a:moveTo>
                    <a:cubicBezTo>
                      <a:pt x="161" y="99"/>
                      <a:pt x="161" y="99"/>
                      <a:pt x="160" y="99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37" y="99"/>
                      <a:pt x="137" y="99"/>
                      <a:pt x="137" y="99"/>
                    </a:cubicBezTo>
                    <a:cubicBezTo>
                      <a:pt x="124" y="149"/>
                      <a:pt x="124" y="149"/>
                      <a:pt x="124" y="149"/>
                    </a:cubicBezTo>
                    <a:cubicBezTo>
                      <a:pt x="25" y="199"/>
                      <a:pt x="25" y="199"/>
                      <a:pt x="25" y="199"/>
                    </a:cubicBezTo>
                    <a:cubicBezTo>
                      <a:pt x="13" y="199"/>
                      <a:pt x="13" y="199"/>
                      <a:pt x="13" y="199"/>
                    </a:cubicBezTo>
                    <a:cubicBezTo>
                      <a:pt x="52" y="159"/>
                      <a:pt x="52" y="159"/>
                      <a:pt x="52" y="159"/>
                    </a:cubicBezTo>
                    <a:cubicBezTo>
                      <a:pt x="55" y="161"/>
                      <a:pt x="59" y="161"/>
                      <a:pt x="62" y="161"/>
                    </a:cubicBezTo>
                    <a:cubicBezTo>
                      <a:pt x="76" y="161"/>
                      <a:pt x="87" y="150"/>
                      <a:pt x="87" y="137"/>
                    </a:cubicBezTo>
                    <a:cubicBezTo>
                      <a:pt x="87" y="123"/>
                      <a:pt x="76" y="112"/>
                      <a:pt x="62" y="112"/>
                    </a:cubicBezTo>
                    <a:cubicBezTo>
                      <a:pt x="49" y="112"/>
                      <a:pt x="37" y="123"/>
                      <a:pt x="37" y="137"/>
                    </a:cubicBezTo>
                    <a:cubicBezTo>
                      <a:pt x="37" y="140"/>
                      <a:pt x="38" y="144"/>
                      <a:pt x="40" y="14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50" y="75"/>
                      <a:pt x="50" y="75"/>
                      <a:pt x="50" y="75"/>
                    </a:cubicBezTo>
                    <a:cubicBezTo>
                      <a:pt x="100" y="62"/>
                      <a:pt x="100" y="62"/>
                      <a:pt x="100" y="62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100" y="37"/>
                      <a:pt x="100" y="37"/>
                      <a:pt x="100" y="37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67" y="93"/>
                      <a:pt x="167" y="93"/>
                      <a:pt x="167" y="93"/>
                    </a:cubicBezTo>
                    <a:lnTo>
                      <a:pt x="162" y="9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4789" tIns="32395" rIns="64789" bIns="323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4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5" name="TextBox 7"/>
            <p:cNvSpPr>
              <a:spLocks noChangeArrowheads="1"/>
            </p:cNvSpPr>
            <p:nvPr/>
          </p:nvSpPr>
          <p:spPr bwMode="auto">
            <a:xfrm>
              <a:off x="8039835" y="4098489"/>
              <a:ext cx="2326160" cy="307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1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内容文字内容文字</a:t>
              </a: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4983648" y="4100757"/>
            <a:ext cx="3010210" cy="465864"/>
            <a:chOff x="7033691" y="4643709"/>
            <a:chExt cx="4248472" cy="657499"/>
          </a:xfrm>
        </p:grpSpPr>
        <p:sp>
          <p:nvSpPr>
            <p:cNvPr id="116" name="圆角矩形 115"/>
            <p:cNvSpPr/>
            <p:nvPr/>
          </p:nvSpPr>
          <p:spPr>
            <a:xfrm>
              <a:off x="7335865" y="4732040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圆角矩形 116"/>
            <p:cNvSpPr/>
            <p:nvPr/>
          </p:nvSpPr>
          <p:spPr>
            <a:xfrm>
              <a:off x="7321723" y="4732040"/>
              <a:ext cx="3600400" cy="467045"/>
            </a:xfrm>
            <a:prstGeom prst="roundRect">
              <a:avLst>
                <a:gd name="adj" fmla="val 50000"/>
              </a:avLst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TextBox 7"/>
            <p:cNvSpPr>
              <a:spLocks noChangeArrowheads="1"/>
            </p:cNvSpPr>
            <p:nvPr/>
          </p:nvSpPr>
          <p:spPr bwMode="auto">
            <a:xfrm>
              <a:off x="8039835" y="4818569"/>
              <a:ext cx="2326160" cy="307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1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内容文字内容文字</a:t>
              </a: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7033691" y="4643709"/>
              <a:ext cx="657499" cy="657499"/>
              <a:chOff x="6961683" y="4715717"/>
              <a:chExt cx="657499" cy="657499"/>
            </a:xfrm>
          </p:grpSpPr>
          <p:sp>
            <p:nvSpPr>
              <p:cNvPr id="118" name="椭圆 117"/>
              <p:cNvSpPr/>
              <p:nvPr/>
            </p:nvSpPr>
            <p:spPr>
              <a:xfrm>
                <a:off x="6961683" y="4715717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Freeform 199"/>
              <p:cNvSpPr>
                <a:spLocks noEditPoints="1"/>
              </p:cNvSpPr>
              <p:nvPr/>
            </p:nvSpPr>
            <p:spPr bwMode="auto">
              <a:xfrm>
                <a:off x="7173694" y="4904711"/>
                <a:ext cx="246063" cy="288925"/>
              </a:xfrm>
              <a:custGeom>
                <a:avLst/>
                <a:gdLst>
                  <a:gd name="T0" fmla="*/ 92 w 171"/>
                  <a:gd name="T1" fmla="*/ 153 h 201"/>
                  <a:gd name="T2" fmla="*/ 99 w 171"/>
                  <a:gd name="T3" fmla="*/ 143 h 201"/>
                  <a:gd name="T4" fmla="*/ 92 w 171"/>
                  <a:gd name="T5" fmla="*/ 133 h 201"/>
                  <a:gd name="T6" fmla="*/ 104 w 171"/>
                  <a:gd name="T7" fmla="*/ 47 h 201"/>
                  <a:gd name="T8" fmla="*/ 98 w 171"/>
                  <a:gd name="T9" fmla="*/ 9 h 201"/>
                  <a:gd name="T10" fmla="*/ 93 w 171"/>
                  <a:gd name="T11" fmla="*/ 2 h 201"/>
                  <a:gd name="T12" fmla="*/ 76 w 171"/>
                  <a:gd name="T13" fmla="*/ 35 h 201"/>
                  <a:gd name="T14" fmla="*/ 59 w 171"/>
                  <a:gd name="T15" fmla="*/ 28 h 201"/>
                  <a:gd name="T16" fmla="*/ 74 w 171"/>
                  <a:gd name="T17" fmla="*/ 95 h 201"/>
                  <a:gd name="T18" fmla="*/ 74 w 171"/>
                  <a:gd name="T19" fmla="*/ 104 h 201"/>
                  <a:gd name="T20" fmla="*/ 79 w 171"/>
                  <a:gd name="T21" fmla="*/ 92 h 201"/>
                  <a:gd name="T22" fmla="*/ 171 w 171"/>
                  <a:gd name="T23" fmla="*/ 179 h 201"/>
                  <a:gd name="T24" fmla="*/ 85 w 171"/>
                  <a:gd name="T25" fmla="*/ 49 h 201"/>
                  <a:gd name="T26" fmla="*/ 80 w 171"/>
                  <a:gd name="T27" fmla="*/ 49 h 201"/>
                  <a:gd name="T28" fmla="*/ 67 w 171"/>
                  <a:gd name="T29" fmla="*/ 50 h 201"/>
                  <a:gd name="T30" fmla="*/ 0 w 171"/>
                  <a:gd name="T31" fmla="*/ 179 h 201"/>
                  <a:gd name="T32" fmla="*/ 0 w 171"/>
                  <a:gd name="T33" fmla="*/ 181 h 201"/>
                  <a:gd name="T34" fmla="*/ 2 w 171"/>
                  <a:gd name="T35" fmla="*/ 186 h 201"/>
                  <a:gd name="T36" fmla="*/ 84 w 171"/>
                  <a:gd name="T37" fmla="*/ 201 h 201"/>
                  <a:gd name="T38" fmla="*/ 91 w 171"/>
                  <a:gd name="T39" fmla="*/ 201 h 201"/>
                  <a:gd name="T40" fmla="*/ 134 w 171"/>
                  <a:gd name="T41" fmla="*/ 199 h 201"/>
                  <a:gd name="T42" fmla="*/ 170 w 171"/>
                  <a:gd name="T43" fmla="*/ 186 h 201"/>
                  <a:gd name="T44" fmla="*/ 171 w 171"/>
                  <a:gd name="T45" fmla="*/ 181 h 201"/>
                  <a:gd name="T46" fmla="*/ 171 w 171"/>
                  <a:gd name="T47" fmla="*/ 179 h 201"/>
                  <a:gd name="T48" fmla="*/ 112 w 171"/>
                  <a:gd name="T49" fmla="*/ 162 h 201"/>
                  <a:gd name="T50" fmla="*/ 92 w 171"/>
                  <a:gd name="T51" fmla="*/ 169 h 201"/>
                  <a:gd name="T52" fmla="*/ 79 w 171"/>
                  <a:gd name="T53" fmla="*/ 183 h 201"/>
                  <a:gd name="T54" fmla="*/ 65 w 171"/>
                  <a:gd name="T55" fmla="*/ 166 h 201"/>
                  <a:gd name="T56" fmla="*/ 49 w 171"/>
                  <a:gd name="T57" fmla="*/ 152 h 201"/>
                  <a:gd name="T58" fmla="*/ 71 w 171"/>
                  <a:gd name="T59" fmla="*/ 139 h 201"/>
                  <a:gd name="T60" fmla="*/ 79 w 171"/>
                  <a:gd name="T61" fmla="*/ 152 h 201"/>
                  <a:gd name="T62" fmla="*/ 62 w 171"/>
                  <a:gd name="T63" fmla="*/ 124 h 201"/>
                  <a:gd name="T64" fmla="*/ 49 w 171"/>
                  <a:gd name="T65" fmla="*/ 102 h 201"/>
                  <a:gd name="T66" fmla="*/ 79 w 171"/>
                  <a:gd name="T67" fmla="*/ 75 h 201"/>
                  <a:gd name="T68" fmla="*/ 92 w 171"/>
                  <a:gd name="T69" fmla="*/ 63 h 201"/>
                  <a:gd name="T70" fmla="*/ 110 w 171"/>
                  <a:gd name="T71" fmla="*/ 82 h 201"/>
                  <a:gd name="T72" fmla="*/ 97 w 171"/>
                  <a:gd name="T73" fmla="*/ 101 h 201"/>
                  <a:gd name="T74" fmla="*/ 92 w 171"/>
                  <a:gd name="T75" fmla="*/ 92 h 201"/>
                  <a:gd name="T76" fmla="*/ 114 w 171"/>
                  <a:gd name="T77" fmla="*/ 121 h 201"/>
                  <a:gd name="T78" fmla="*/ 120 w 171"/>
                  <a:gd name="T79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1" h="201">
                    <a:moveTo>
                      <a:pt x="92" y="133"/>
                    </a:moveTo>
                    <a:cubicBezTo>
                      <a:pt x="92" y="153"/>
                      <a:pt x="92" y="153"/>
                      <a:pt x="92" y="153"/>
                    </a:cubicBezTo>
                    <a:cubicBezTo>
                      <a:pt x="95" y="152"/>
                      <a:pt x="95" y="151"/>
                      <a:pt x="97" y="149"/>
                    </a:cubicBezTo>
                    <a:cubicBezTo>
                      <a:pt x="98" y="147"/>
                      <a:pt x="99" y="145"/>
                      <a:pt x="99" y="143"/>
                    </a:cubicBezTo>
                    <a:cubicBezTo>
                      <a:pt x="99" y="141"/>
                      <a:pt x="99" y="139"/>
                      <a:pt x="97" y="138"/>
                    </a:cubicBezTo>
                    <a:cubicBezTo>
                      <a:pt x="96" y="136"/>
                      <a:pt x="96" y="134"/>
                      <a:pt x="92" y="133"/>
                    </a:cubicBezTo>
                    <a:close/>
                    <a:moveTo>
                      <a:pt x="62" y="47"/>
                    </a:moveTo>
                    <a:cubicBezTo>
                      <a:pt x="64" y="46"/>
                      <a:pt x="83" y="39"/>
                      <a:pt x="104" y="47"/>
                    </a:cubicBezTo>
                    <a:cubicBezTo>
                      <a:pt x="102" y="32"/>
                      <a:pt x="109" y="25"/>
                      <a:pt x="109" y="20"/>
                    </a:cubicBezTo>
                    <a:cubicBezTo>
                      <a:pt x="109" y="7"/>
                      <a:pt x="104" y="15"/>
                      <a:pt x="98" y="9"/>
                    </a:cubicBezTo>
                    <a:cubicBezTo>
                      <a:pt x="97" y="11"/>
                      <a:pt x="100" y="21"/>
                      <a:pt x="92" y="31"/>
                    </a:cubicBezTo>
                    <a:cubicBezTo>
                      <a:pt x="97" y="17"/>
                      <a:pt x="93" y="0"/>
                      <a:pt x="93" y="2"/>
                    </a:cubicBezTo>
                    <a:cubicBezTo>
                      <a:pt x="86" y="9"/>
                      <a:pt x="79" y="1"/>
                      <a:pt x="76" y="10"/>
                    </a:cubicBezTo>
                    <a:cubicBezTo>
                      <a:pt x="75" y="13"/>
                      <a:pt x="83" y="22"/>
                      <a:pt x="76" y="35"/>
                    </a:cubicBezTo>
                    <a:cubicBezTo>
                      <a:pt x="76" y="19"/>
                      <a:pt x="72" y="14"/>
                      <a:pt x="73" y="16"/>
                    </a:cubicBezTo>
                    <a:cubicBezTo>
                      <a:pt x="69" y="26"/>
                      <a:pt x="59" y="12"/>
                      <a:pt x="59" y="28"/>
                    </a:cubicBezTo>
                    <a:cubicBezTo>
                      <a:pt x="59" y="31"/>
                      <a:pt x="67" y="35"/>
                      <a:pt x="62" y="47"/>
                    </a:cubicBezTo>
                    <a:close/>
                    <a:moveTo>
                      <a:pt x="74" y="95"/>
                    </a:moveTo>
                    <a:cubicBezTo>
                      <a:pt x="73" y="96"/>
                      <a:pt x="73" y="98"/>
                      <a:pt x="73" y="99"/>
                    </a:cubicBezTo>
                    <a:cubicBezTo>
                      <a:pt x="73" y="101"/>
                      <a:pt x="73" y="103"/>
                      <a:pt x="74" y="104"/>
                    </a:cubicBezTo>
                    <a:cubicBezTo>
                      <a:pt x="75" y="106"/>
                      <a:pt x="77" y="107"/>
                      <a:pt x="79" y="108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7" y="92"/>
                      <a:pt x="75" y="93"/>
                      <a:pt x="74" y="95"/>
                    </a:cubicBezTo>
                    <a:close/>
                    <a:moveTo>
                      <a:pt x="171" y="179"/>
                    </a:moveTo>
                    <a:cubicBezTo>
                      <a:pt x="163" y="73"/>
                      <a:pt x="126" y="60"/>
                      <a:pt x="116" y="54"/>
                    </a:cubicBezTo>
                    <a:cubicBezTo>
                      <a:pt x="108" y="51"/>
                      <a:pt x="96" y="50"/>
                      <a:pt x="85" y="49"/>
                    </a:cubicBezTo>
                    <a:cubicBezTo>
                      <a:pt x="84" y="49"/>
                      <a:pt x="83" y="49"/>
                      <a:pt x="82" y="49"/>
                    </a:cubicBezTo>
                    <a:cubicBezTo>
                      <a:pt x="82" y="49"/>
                      <a:pt x="81" y="49"/>
                      <a:pt x="80" y="49"/>
                    </a:cubicBezTo>
                    <a:cubicBezTo>
                      <a:pt x="79" y="49"/>
                      <a:pt x="77" y="49"/>
                      <a:pt x="76" y="50"/>
                    </a:cubicBezTo>
                    <a:cubicBezTo>
                      <a:pt x="73" y="50"/>
                      <a:pt x="70" y="50"/>
                      <a:pt x="67" y="50"/>
                    </a:cubicBezTo>
                    <a:cubicBezTo>
                      <a:pt x="61" y="51"/>
                      <a:pt x="56" y="52"/>
                      <a:pt x="51" y="54"/>
                    </a:cubicBezTo>
                    <a:cubicBezTo>
                      <a:pt x="26" y="64"/>
                      <a:pt x="12" y="68"/>
                      <a:pt x="0" y="17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180"/>
                      <a:pt x="0" y="181"/>
                      <a:pt x="0" y="181"/>
                    </a:cubicBezTo>
                    <a:cubicBezTo>
                      <a:pt x="0" y="181"/>
                      <a:pt x="1" y="182"/>
                      <a:pt x="1" y="183"/>
                    </a:cubicBezTo>
                    <a:cubicBezTo>
                      <a:pt x="1" y="184"/>
                      <a:pt x="1" y="185"/>
                      <a:pt x="2" y="186"/>
                    </a:cubicBezTo>
                    <a:cubicBezTo>
                      <a:pt x="3" y="188"/>
                      <a:pt x="4" y="189"/>
                      <a:pt x="6" y="190"/>
                    </a:cubicBezTo>
                    <a:cubicBezTo>
                      <a:pt x="27" y="198"/>
                      <a:pt x="64" y="201"/>
                      <a:pt x="84" y="201"/>
                    </a:cubicBezTo>
                    <a:cubicBezTo>
                      <a:pt x="85" y="201"/>
                      <a:pt x="86" y="201"/>
                      <a:pt x="88" y="201"/>
                    </a:cubicBezTo>
                    <a:cubicBezTo>
                      <a:pt x="89" y="201"/>
                      <a:pt x="90" y="201"/>
                      <a:pt x="91" y="201"/>
                    </a:cubicBezTo>
                    <a:cubicBezTo>
                      <a:pt x="94" y="201"/>
                      <a:pt x="97" y="201"/>
                      <a:pt x="99" y="201"/>
                    </a:cubicBezTo>
                    <a:cubicBezTo>
                      <a:pt x="105" y="200"/>
                      <a:pt x="129" y="200"/>
                      <a:pt x="134" y="199"/>
                    </a:cubicBezTo>
                    <a:cubicBezTo>
                      <a:pt x="145" y="197"/>
                      <a:pt x="156" y="195"/>
                      <a:pt x="166" y="190"/>
                    </a:cubicBezTo>
                    <a:cubicBezTo>
                      <a:pt x="167" y="189"/>
                      <a:pt x="169" y="188"/>
                      <a:pt x="170" y="186"/>
                    </a:cubicBezTo>
                    <a:cubicBezTo>
                      <a:pt x="170" y="185"/>
                      <a:pt x="171" y="184"/>
                      <a:pt x="171" y="183"/>
                    </a:cubicBezTo>
                    <a:cubicBezTo>
                      <a:pt x="171" y="182"/>
                      <a:pt x="171" y="181"/>
                      <a:pt x="171" y="181"/>
                    </a:cubicBezTo>
                    <a:cubicBezTo>
                      <a:pt x="171" y="181"/>
                      <a:pt x="171" y="180"/>
                      <a:pt x="171" y="180"/>
                    </a:cubicBezTo>
                    <a:cubicBezTo>
                      <a:pt x="171" y="180"/>
                      <a:pt x="171" y="180"/>
                      <a:pt x="171" y="179"/>
                    </a:cubicBezTo>
                    <a:close/>
                    <a:moveTo>
                      <a:pt x="120" y="152"/>
                    </a:moveTo>
                    <a:cubicBezTo>
                      <a:pt x="118" y="156"/>
                      <a:pt x="115" y="159"/>
                      <a:pt x="112" y="162"/>
                    </a:cubicBezTo>
                    <a:cubicBezTo>
                      <a:pt x="109" y="164"/>
                      <a:pt x="106" y="166"/>
                      <a:pt x="102" y="167"/>
                    </a:cubicBezTo>
                    <a:cubicBezTo>
                      <a:pt x="99" y="168"/>
                      <a:pt x="97" y="169"/>
                      <a:pt x="92" y="169"/>
                    </a:cubicBezTo>
                    <a:cubicBezTo>
                      <a:pt x="92" y="183"/>
                      <a:pt x="92" y="183"/>
                      <a:pt x="92" y="183"/>
                    </a:cubicBezTo>
                    <a:cubicBezTo>
                      <a:pt x="79" y="183"/>
                      <a:pt x="79" y="183"/>
                      <a:pt x="79" y="183"/>
                    </a:cubicBezTo>
                    <a:cubicBezTo>
                      <a:pt x="79" y="169"/>
                      <a:pt x="79" y="169"/>
                      <a:pt x="79" y="169"/>
                    </a:cubicBezTo>
                    <a:cubicBezTo>
                      <a:pt x="73" y="169"/>
                      <a:pt x="69" y="168"/>
                      <a:pt x="65" y="166"/>
                    </a:cubicBezTo>
                    <a:cubicBezTo>
                      <a:pt x="61" y="165"/>
                      <a:pt x="59" y="163"/>
                      <a:pt x="57" y="160"/>
                    </a:cubicBezTo>
                    <a:cubicBezTo>
                      <a:pt x="54" y="158"/>
                      <a:pt x="50" y="155"/>
                      <a:pt x="49" y="152"/>
                    </a:cubicBezTo>
                    <a:cubicBezTo>
                      <a:pt x="47" y="149"/>
                      <a:pt x="46" y="150"/>
                      <a:pt x="45" y="146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43"/>
                      <a:pt x="72" y="146"/>
                      <a:pt x="74" y="147"/>
                    </a:cubicBezTo>
                    <a:cubicBezTo>
                      <a:pt x="75" y="149"/>
                      <a:pt x="76" y="151"/>
                      <a:pt x="79" y="152"/>
                    </a:cubicBezTo>
                    <a:cubicBezTo>
                      <a:pt x="79" y="130"/>
                      <a:pt x="79" y="130"/>
                      <a:pt x="79" y="130"/>
                    </a:cubicBezTo>
                    <a:cubicBezTo>
                      <a:pt x="71" y="128"/>
                      <a:pt x="66" y="126"/>
                      <a:pt x="62" y="124"/>
                    </a:cubicBezTo>
                    <a:cubicBezTo>
                      <a:pt x="59" y="123"/>
                      <a:pt x="56" y="120"/>
                      <a:pt x="53" y="116"/>
                    </a:cubicBezTo>
                    <a:cubicBezTo>
                      <a:pt x="50" y="112"/>
                      <a:pt x="49" y="108"/>
                      <a:pt x="49" y="102"/>
                    </a:cubicBezTo>
                    <a:cubicBezTo>
                      <a:pt x="49" y="95"/>
                      <a:pt x="52" y="89"/>
                      <a:pt x="57" y="84"/>
                    </a:cubicBezTo>
                    <a:cubicBezTo>
                      <a:pt x="62" y="79"/>
                      <a:pt x="69" y="76"/>
                      <a:pt x="79" y="75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92" y="63"/>
                      <a:pt x="92" y="63"/>
                      <a:pt x="92" y="63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101" y="76"/>
                      <a:pt x="106" y="78"/>
                      <a:pt x="110" y="82"/>
                    </a:cubicBezTo>
                    <a:cubicBezTo>
                      <a:pt x="115" y="86"/>
                      <a:pt x="119" y="91"/>
                      <a:pt x="120" y="98"/>
                    </a:cubicBezTo>
                    <a:cubicBezTo>
                      <a:pt x="97" y="101"/>
                      <a:pt x="97" y="101"/>
                      <a:pt x="97" y="101"/>
                    </a:cubicBezTo>
                    <a:cubicBezTo>
                      <a:pt x="96" y="98"/>
                      <a:pt x="95" y="96"/>
                      <a:pt x="94" y="95"/>
                    </a:cubicBezTo>
                    <a:cubicBezTo>
                      <a:pt x="93" y="94"/>
                      <a:pt x="94" y="93"/>
                      <a:pt x="92" y="92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104" y="113"/>
                      <a:pt x="110" y="117"/>
                      <a:pt x="114" y="121"/>
                    </a:cubicBezTo>
                    <a:cubicBezTo>
                      <a:pt x="120" y="126"/>
                      <a:pt x="123" y="132"/>
                      <a:pt x="123" y="140"/>
                    </a:cubicBezTo>
                    <a:cubicBezTo>
                      <a:pt x="123" y="144"/>
                      <a:pt x="122" y="148"/>
                      <a:pt x="120" y="1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4789" tIns="32395" rIns="64789" bIns="323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4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8" name="组合 187"/>
          <p:cNvGrpSpPr/>
          <p:nvPr/>
        </p:nvGrpSpPr>
        <p:grpSpPr>
          <a:xfrm>
            <a:off x="646905" y="1913555"/>
            <a:ext cx="2040820" cy="465864"/>
            <a:chOff x="913011" y="1556792"/>
            <a:chExt cx="2880320" cy="657499"/>
          </a:xfrm>
        </p:grpSpPr>
        <p:sp>
          <p:nvSpPr>
            <p:cNvPr id="123" name="TextBox 7"/>
            <p:cNvSpPr>
              <a:spLocks noChangeArrowheads="1"/>
            </p:cNvSpPr>
            <p:nvPr/>
          </p:nvSpPr>
          <p:spPr bwMode="auto">
            <a:xfrm>
              <a:off x="1777107" y="1731653"/>
              <a:ext cx="1728192" cy="307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17" b="1" dirty="0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标题内容</a:t>
              </a:r>
            </a:p>
          </p:txBody>
        </p:sp>
        <p:sp>
          <p:nvSpPr>
            <p:cNvPr id="124" name="圆角矩形 123"/>
            <p:cNvSpPr/>
            <p:nvPr/>
          </p:nvSpPr>
          <p:spPr>
            <a:xfrm>
              <a:off x="1215185" y="1652019"/>
              <a:ext cx="2578146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5" name="组合 124"/>
            <p:cNvGrpSpPr/>
            <p:nvPr/>
          </p:nvGrpSpPr>
          <p:grpSpPr>
            <a:xfrm>
              <a:off x="913011" y="1556792"/>
              <a:ext cx="657499" cy="657499"/>
              <a:chOff x="6961683" y="1619373"/>
              <a:chExt cx="657499" cy="657499"/>
            </a:xfrm>
          </p:grpSpPr>
          <p:sp>
            <p:nvSpPr>
              <p:cNvPr id="126" name="椭圆 125"/>
              <p:cNvSpPr/>
              <p:nvPr/>
            </p:nvSpPr>
            <p:spPr>
              <a:xfrm>
                <a:off x="6961683" y="1619373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27" name="组合 126"/>
              <p:cNvGrpSpPr/>
              <p:nvPr/>
            </p:nvGrpSpPr>
            <p:grpSpPr>
              <a:xfrm>
                <a:off x="7144192" y="1817619"/>
                <a:ext cx="357058" cy="261006"/>
                <a:chOff x="7599343" y="3871727"/>
                <a:chExt cx="790674" cy="577975"/>
              </a:xfrm>
              <a:solidFill>
                <a:schemeClr val="bg1"/>
              </a:solidFill>
              <a:effectLst/>
            </p:grpSpPr>
            <p:sp>
              <p:nvSpPr>
                <p:cNvPr id="128" name="任意多边形 85"/>
                <p:cNvSpPr>
                  <a:spLocks noChangeArrowheads="1"/>
                </p:cNvSpPr>
                <p:nvPr/>
              </p:nvSpPr>
              <p:spPr bwMode="auto">
                <a:xfrm>
                  <a:off x="7622726" y="3973484"/>
                  <a:ext cx="628785" cy="476218"/>
                </a:xfrm>
                <a:custGeom>
                  <a:avLst/>
                  <a:gdLst>
                    <a:gd name="T0" fmla="*/ 96105 w 628567"/>
                    <a:gd name="T1" fmla="*/ 192304 h 476598"/>
                    <a:gd name="T2" fmla="*/ 96105 w 628567"/>
                    <a:gd name="T3" fmla="*/ 476598 h 476598"/>
                    <a:gd name="T4" fmla="*/ 0 w 628567"/>
                    <a:gd name="T5" fmla="*/ 476598 h 476598"/>
                    <a:gd name="T6" fmla="*/ 0 w 628567"/>
                    <a:gd name="T7" fmla="*/ 267440 h 476598"/>
                    <a:gd name="T8" fmla="*/ 451079 w 628567"/>
                    <a:gd name="T9" fmla="*/ 149738 h 476598"/>
                    <a:gd name="T10" fmla="*/ 451079 w 628567"/>
                    <a:gd name="T11" fmla="*/ 476598 h 476598"/>
                    <a:gd name="T12" fmla="*/ 354974 w 628567"/>
                    <a:gd name="T13" fmla="*/ 476598 h 476598"/>
                    <a:gd name="T14" fmla="*/ 354974 w 628567"/>
                    <a:gd name="T15" fmla="*/ 196833 h 476598"/>
                    <a:gd name="T16" fmla="*/ 357633 w 628567"/>
                    <a:gd name="T17" fmla="*/ 200277 h 476598"/>
                    <a:gd name="T18" fmla="*/ 359009 w 628567"/>
                    <a:gd name="T19" fmla="*/ 199214 h 476598"/>
                    <a:gd name="T20" fmla="*/ 372907 w 628567"/>
                    <a:gd name="T21" fmla="*/ 215687 h 476598"/>
                    <a:gd name="T22" fmla="*/ 255352 w 628567"/>
                    <a:gd name="T23" fmla="*/ 67803 h 476598"/>
                    <a:gd name="T24" fmla="*/ 273592 w 628567"/>
                    <a:gd name="T25" fmla="*/ 91427 h 476598"/>
                    <a:gd name="T26" fmla="*/ 273592 w 628567"/>
                    <a:gd name="T27" fmla="*/ 476598 h 476598"/>
                    <a:gd name="T28" fmla="*/ 177487 w 628567"/>
                    <a:gd name="T29" fmla="*/ 476598 h 476598"/>
                    <a:gd name="T30" fmla="*/ 177487 w 628567"/>
                    <a:gd name="T31" fmla="*/ 128679 h 476598"/>
                    <a:gd name="T32" fmla="*/ 628567 w 628567"/>
                    <a:gd name="T33" fmla="*/ 0 h 476598"/>
                    <a:gd name="T34" fmla="*/ 628567 w 628567"/>
                    <a:gd name="T35" fmla="*/ 476598 h 476598"/>
                    <a:gd name="T36" fmla="*/ 532462 w 628567"/>
                    <a:gd name="T37" fmla="*/ 476598 h 476598"/>
                    <a:gd name="T38" fmla="*/ 532462 w 628567"/>
                    <a:gd name="T39" fmla="*/ 81079 h 47659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28567"/>
                    <a:gd name="T61" fmla="*/ 0 h 476598"/>
                    <a:gd name="T62" fmla="*/ 628567 w 628567"/>
                    <a:gd name="T63" fmla="*/ 476598 h 476598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28567" h="476598">
                      <a:moveTo>
                        <a:pt x="96105" y="192304"/>
                      </a:moveTo>
                      <a:lnTo>
                        <a:pt x="96105" y="476598"/>
                      </a:lnTo>
                      <a:lnTo>
                        <a:pt x="0" y="476598"/>
                      </a:lnTo>
                      <a:lnTo>
                        <a:pt x="0" y="267440"/>
                      </a:lnTo>
                      <a:close/>
                      <a:moveTo>
                        <a:pt x="451079" y="149738"/>
                      </a:moveTo>
                      <a:lnTo>
                        <a:pt x="451079" y="476598"/>
                      </a:lnTo>
                      <a:lnTo>
                        <a:pt x="354974" y="476598"/>
                      </a:lnTo>
                      <a:lnTo>
                        <a:pt x="354974" y="196833"/>
                      </a:lnTo>
                      <a:lnTo>
                        <a:pt x="357633" y="200277"/>
                      </a:lnTo>
                      <a:lnTo>
                        <a:pt x="359009" y="199214"/>
                      </a:lnTo>
                      <a:lnTo>
                        <a:pt x="372907" y="215687"/>
                      </a:lnTo>
                      <a:close/>
                      <a:moveTo>
                        <a:pt x="255352" y="67803"/>
                      </a:moveTo>
                      <a:lnTo>
                        <a:pt x="273592" y="91427"/>
                      </a:lnTo>
                      <a:lnTo>
                        <a:pt x="273592" y="476598"/>
                      </a:lnTo>
                      <a:lnTo>
                        <a:pt x="177487" y="476598"/>
                      </a:lnTo>
                      <a:lnTo>
                        <a:pt x="177487" y="128679"/>
                      </a:lnTo>
                      <a:close/>
                      <a:moveTo>
                        <a:pt x="628567" y="0"/>
                      </a:moveTo>
                      <a:lnTo>
                        <a:pt x="628567" y="476598"/>
                      </a:lnTo>
                      <a:lnTo>
                        <a:pt x="532462" y="476598"/>
                      </a:lnTo>
                      <a:lnTo>
                        <a:pt x="532462" y="810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1204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9" name="任意多边形 86"/>
                <p:cNvSpPr>
                  <a:spLocks noChangeArrowheads="1"/>
                </p:cNvSpPr>
                <p:nvPr/>
              </p:nvSpPr>
              <p:spPr bwMode="auto">
                <a:xfrm rot="13790841">
                  <a:off x="7831852" y="3639218"/>
                  <a:ext cx="325655" cy="790674"/>
                </a:xfrm>
                <a:custGeom>
                  <a:avLst/>
                  <a:gdLst>
                    <a:gd name="T0" fmla="*/ 97660 w 325915"/>
                    <a:gd name="T1" fmla="*/ 790400 h 790400"/>
                    <a:gd name="T2" fmla="*/ 0 w 325915"/>
                    <a:gd name="T3" fmla="*/ 664808 h 790400"/>
                    <a:gd name="T4" fmla="*/ 70970 w 325915"/>
                    <a:gd name="T5" fmla="*/ 664808 h 790400"/>
                    <a:gd name="T6" fmla="*/ 70970 w 325915"/>
                    <a:gd name="T7" fmla="*/ 320500 h 790400"/>
                    <a:gd name="T8" fmla="*/ 92523 w 325915"/>
                    <a:gd name="T9" fmla="*/ 320500 h 790400"/>
                    <a:gd name="T10" fmla="*/ 92598 w 325915"/>
                    <a:gd name="T11" fmla="*/ 318763 h 790400"/>
                    <a:gd name="T12" fmla="*/ 259805 w 325915"/>
                    <a:gd name="T13" fmla="*/ 326009 h 790400"/>
                    <a:gd name="T14" fmla="*/ 271953 w 325915"/>
                    <a:gd name="T15" fmla="*/ 0 h 790400"/>
                    <a:gd name="T16" fmla="*/ 325915 w 325915"/>
                    <a:gd name="T17" fmla="*/ 2011 h 790400"/>
                    <a:gd name="T18" fmla="*/ 311729 w 325915"/>
                    <a:gd name="T19" fmla="*/ 382747 h 790400"/>
                    <a:gd name="T20" fmla="*/ 257766 w 325915"/>
                    <a:gd name="T21" fmla="*/ 380736 h 790400"/>
                    <a:gd name="T22" fmla="*/ 257794 w 325915"/>
                    <a:gd name="T23" fmla="*/ 379973 h 790400"/>
                    <a:gd name="T24" fmla="*/ 124349 w 325915"/>
                    <a:gd name="T25" fmla="*/ 374190 h 790400"/>
                    <a:gd name="T26" fmla="*/ 124349 w 325915"/>
                    <a:gd name="T27" fmla="*/ 664808 h 790400"/>
                    <a:gd name="T28" fmla="*/ 195319 w 325915"/>
                    <a:gd name="T29" fmla="*/ 664808 h 79040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25915"/>
                    <a:gd name="T46" fmla="*/ 0 h 790400"/>
                    <a:gd name="T47" fmla="*/ 325915 w 325915"/>
                    <a:gd name="T48" fmla="*/ 790400 h 79040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25915" h="790400">
                      <a:moveTo>
                        <a:pt x="97660" y="790400"/>
                      </a:moveTo>
                      <a:lnTo>
                        <a:pt x="0" y="664808"/>
                      </a:lnTo>
                      <a:lnTo>
                        <a:pt x="70970" y="664808"/>
                      </a:lnTo>
                      <a:lnTo>
                        <a:pt x="70970" y="320500"/>
                      </a:lnTo>
                      <a:lnTo>
                        <a:pt x="92523" y="320500"/>
                      </a:lnTo>
                      <a:lnTo>
                        <a:pt x="92598" y="318763"/>
                      </a:lnTo>
                      <a:lnTo>
                        <a:pt x="259805" y="326009"/>
                      </a:lnTo>
                      <a:lnTo>
                        <a:pt x="271953" y="0"/>
                      </a:lnTo>
                      <a:lnTo>
                        <a:pt x="325915" y="2011"/>
                      </a:lnTo>
                      <a:lnTo>
                        <a:pt x="311729" y="382747"/>
                      </a:lnTo>
                      <a:lnTo>
                        <a:pt x="257766" y="380736"/>
                      </a:lnTo>
                      <a:lnTo>
                        <a:pt x="257794" y="379973"/>
                      </a:lnTo>
                      <a:lnTo>
                        <a:pt x="124349" y="374190"/>
                      </a:lnTo>
                      <a:lnTo>
                        <a:pt x="124349" y="664808"/>
                      </a:lnTo>
                      <a:lnTo>
                        <a:pt x="195319" y="6648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1204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130" name="TextBox 7"/>
          <p:cNvSpPr>
            <a:spLocks noChangeArrowheads="1"/>
          </p:cNvSpPr>
          <p:nvPr/>
        </p:nvSpPr>
        <p:spPr bwMode="auto">
          <a:xfrm>
            <a:off x="646904" y="2481460"/>
            <a:ext cx="3112251" cy="61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992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在此输入章节详细文字介绍，表达主题的含义合图表的意义，在此输入章节详细文字介绍，表达主题的含义合图表的意义。在此输入章节详细文字介绍，表达主题的含义合图表的意义在此输入章节详细。</a:t>
            </a:r>
          </a:p>
        </p:txBody>
      </p:sp>
      <p:grpSp>
        <p:nvGrpSpPr>
          <p:cNvPr id="190" name="组合 189"/>
          <p:cNvGrpSpPr/>
          <p:nvPr/>
        </p:nvGrpSpPr>
        <p:grpSpPr>
          <a:xfrm>
            <a:off x="646905" y="3597231"/>
            <a:ext cx="3010210" cy="465864"/>
            <a:chOff x="913011" y="3933056"/>
            <a:chExt cx="4248472" cy="657499"/>
          </a:xfrm>
        </p:grpSpPr>
        <p:sp>
          <p:nvSpPr>
            <p:cNvPr id="131" name="圆角矩形 130"/>
            <p:cNvSpPr/>
            <p:nvPr/>
          </p:nvSpPr>
          <p:spPr>
            <a:xfrm>
              <a:off x="1215185" y="4021387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圆角矩形 131"/>
            <p:cNvSpPr/>
            <p:nvPr/>
          </p:nvSpPr>
          <p:spPr>
            <a:xfrm>
              <a:off x="1201043" y="4021387"/>
              <a:ext cx="3456384" cy="467045"/>
            </a:xfrm>
            <a:prstGeom prst="roundRect">
              <a:avLst>
                <a:gd name="adj" fmla="val 50000"/>
              </a:avLst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3" name="组合 132"/>
            <p:cNvGrpSpPr/>
            <p:nvPr/>
          </p:nvGrpSpPr>
          <p:grpSpPr>
            <a:xfrm>
              <a:off x="913011" y="3933056"/>
              <a:ext cx="657499" cy="657499"/>
              <a:chOff x="6961683" y="3995637"/>
              <a:chExt cx="657499" cy="657499"/>
            </a:xfrm>
          </p:grpSpPr>
          <p:sp>
            <p:nvSpPr>
              <p:cNvPr id="134" name="椭圆 133"/>
              <p:cNvSpPr/>
              <p:nvPr/>
            </p:nvSpPr>
            <p:spPr>
              <a:xfrm>
                <a:off x="6961683" y="3995637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Freeform 34"/>
              <p:cNvSpPr>
                <a:spLocks noEditPoints="1"/>
              </p:cNvSpPr>
              <p:nvPr/>
            </p:nvSpPr>
            <p:spPr bwMode="auto">
              <a:xfrm>
                <a:off x="7122056" y="4164494"/>
                <a:ext cx="336751" cy="338622"/>
              </a:xfrm>
              <a:custGeom>
                <a:avLst/>
                <a:gdLst>
                  <a:gd name="T0" fmla="*/ 180 w 199"/>
                  <a:gd name="T1" fmla="*/ 80 h 199"/>
                  <a:gd name="T2" fmla="*/ 118 w 199"/>
                  <a:gd name="T3" fmla="*/ 19 h 199"/>
                  <a:gd name="T4" fmla="*/ 137 w 199"/>
                  <a:gd name="T5" fmla="*/ 0 h 199"/>
                  <a:gd name="T6" fmla="*/ 199 w 199"/>
                  <a:gd name="T7" fmla="*/ 62 h 199"/>
                  <a:gd name="T8" fmla="*/ 180 w 199"/>
                  <a:gd name="T9" fmla="*/ 80 h 199"/>
                  <a:gd name="T10" fmla="*/ 162 w 199"/>
                  <a:gd name="T11" fmla="*/ 98 h 199"/>
                  <a:gd name="T12" fmla="*/ 160 w 199"/>
                  <a:gd name="T13" fmla="*/ 99 h 199"/>
                  <a:gd name="T14" fmla="*/ 149 w 199"/>
                  <a:gd name="T15" fmla="*/ 99 h 199"/>
                  <a:gd name="T16" fmla="*/ 137 w 199"/>
                  <a:gd name="T17" fmla="*/ 99 h 199"/>
                  <a:gd name="T18" fmla="*/ 124 w 199"/>
                  <a:gd name="T19" fmla="*/ 149 h 199"/>
                  <a:gd name="T20" fmla="*/ 25 w 199"/>
                  <a:gd name="T21" fmla="*/ 199 h 199"/>
                  <a:gd name="T22" fmla="*/ 13 w 199"/>
                  <a:gd name="T23" fmla="*/ 199 h 199"/>
                  <a:gd name="T24" fmla="*/ 52 w 199"/>
                  <a:gd name="T25" fmla="*/ 159 h 199"/>
                  <a:gd name="T26" fmla="*/ 62 w 199"/>
                  <a:gd name="T27" fmla="*/ 161 h 199"/>
                  <a:gd name="T28" fmla="*/ 87 w 199"/>
                  <a:gd name="T29" fmla="*/ 137 h 199"/>
                  <a:gd name="T30" fmla="*/ 62 w 199"/>
                  <a:gd name="T31" fmla="*/ 112 h 199"/>
                  <a:gd name="T32" fmla="*/ 37 w 199"/>
                  <a:gd name="T33" fmla="*/ 137 h 199"/>
                  <a:gd name="T34" fmla="*/ 40 w 199"/>
                  <a:gd name="T35" fmla="*/ 147 h 199"/>
                  <a:gd name="T36" fmla="*/ 0 w 199"/>
                  <a:gd name="T37" fmla="*/ 186 h 199"/>
                  <a:gd name="T38" fmla="*/ 0 w 199"/>
                  <a:gd name="T39" fmla="*/ 174 h 199"/>
                  <a:gd name="T40" fmla="*/ 50 w 199"/>
                  <a:gd name="T41" fmla="*/ 75 h 199"/>
                  <a:gd name="T42" fmla="*/ 100 w 199"/>
                  <a:gd name="T43" fmla="*/ 62 h 199"/>
                  <a:gd name="T44" fmla="*/ 100 w 199"/>
                  <a:gd name="T45" fmla="*/ 50 h 199"/>
                  <a:gd name="T46" fmla="*/ 100 w 199"/>
                  <a:gd name="T47" fmla="*/ 38 h 199"/>
                  <a:gd name="T48" fmla="*/ 100 w 199"/>
                  <a:gd name="T49" fmla="*/ 37 h 199"/>
                  <a:gd name="T50" fmla="*/ 106 w 199"/>
                  <a:gd name="T51" fmla="*/ 31 h 199"/>
                  <a:gd name="T52" fmla="*/ 167 w 199"/>
                  <a:gd name="T53" fmla="*/ 93 h 199"/>
                  <a:gd name="T54" fmla="*/ 162 w 199"/>
                  <a:gd name="T55" fmla="*/ 9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9" h="199">
                    <a:moveTo>
                      <a:pt x="180" y="80"/>
                    </a:moveTo>
                    <a:cubicBezTo>
                      <a:pt x="118" y="19"/>
                      <a:pt x="118" y="19"/>
                      <a:pt x="118" y="19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99" y="62"/>
                      <a:pt x="199" y="62"/>
                      <a:pt x="199" y="62"/>
                    </a:cubicBezTo>
                    <a:lnTo>
                      <a:pt x="180" y="80"/>
                    </a:lnTo>
                    <a:close/>
                    <a:moveTo>
                      <a:pt x="162" y="98"/>
                    </a:moveTo>
                    <a:cubicBezTo>
                      <a:pt x="161" y="99"/>
                      <a:pt x="161" y="99"/>
                      <a:pt x="160" y="99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37" y="99"/>
                      <a:pt x="137" y="99"/>
                      <a:pt x="137" y="99"/>
                    </a:cubicBezTo>
                    <a:cubicBezTo>
                      <a:pt x="124" y="149"/>
                      <a:pt x="124" y="149"/>
                      <a:pt x="124" y="149"/>
                    </a:cubicBezTo>
                    <a:cubicBezTo>
                      <a:pt x="25" y="199"/>
                      <a:pt x="25" y="199"/>
                      <a:pt x="25" y="199"/>
                    </a:cubicBezTo>
                    <a:cubicBezTo>
                      <a:pt x="13" y="199"/>
                      <a:pt x="13" y="199"/>
                      <a:pt x="13" y="199"/>
                    </a:cubicBezTo>
                    <a:cubicBezTo>
                      <a:pt x="52" y="159"/>
                      <a:pt x="52" y="159"/>
                      <a:pt x="52" y="159"/>
                    </a:cubicBezTo>
                    <a:cubicBezTo>
                      <a:pt x="55" y="161"/>
                      <a:pt x="59" y="161"/>
                      <a:pt x="62" y="161"/>
                    </a:cubicBezTo>
                    <a:cubicBezTo>
                      <a:pt x="76" y="161"/>
                      <a:pt x="87" y="150"/>
                      <a:pt x="87" y="137"/>
                    </a:cubicBezTo>
                    <a:cubicBezTo>
                      <a:pt x="87" y="123"/>
                      <a:pt x="76" y="112"/>
                      <a:pt x="62" y="112"/>
                    </a:cubicBezTo>
                    <a:cubicBezTo>
                      <a:pt x="49" y="112"/>
                      <a:pt x="37" y="123"/>
                      <a:pt x="37" y="137"/>
                    </a:cubicBezTo>
                    <a:cubicBezTo>
                      <a:pt x="37" y="140"/>
                      <a:pt x="38" y="144"/>
                      <a:pt x="40" y="14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50" y="75"/>
                      <a:pt x="50" y="75"/>
                      <a:pt x="50" y="75"/>
                    </a:cubicBezTo>
                    <a:cubicBezTo>
                      <a:pt x="100" y="62"/>
                      <a:pt x="100" y="62"/>
                      <a:pt x="100" y="62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100" y="37"/>
                      <a:pt x="100" y="37"/>
                      <a:pt x="100" y="37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67" y="93"/>
                      <a:pt x="167" y="93"/>
                      <a:pt x="167" y="93"/>
                    </a:cubicBezTo>
                    <a:lnTo>
                      <a:pt x="162" y="9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4789" tIns="32395" rIns="64789" bIns="323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4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6" name="TextBox 7"/>
            <p:cNvSpPr>
              <a:spLocks noChangeArrowheads="1"/>
            </p:cNvSpPr>
            <p:nvPr/>
          </p:nvSpPr>
          <p:spPr bwMode="auto">
            <a:xfrm>
              <a:off x="1919154" y="4107916"/>
              <a:ext cx="2552362" cy="307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1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内容文字内容文字</a:t>
              </a:r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646905" y="4107436"/>
            <a:ext cx="3010210" cy="465864"/>
            <a:chOff x="913011" y="4653136"/>
            <a:chExt cx="4248472" cy="657499"/>
          </a:xfrm>
        </p:grpSpPr>
        <p:sp>
          <p:nvSpPr>
            <p:cNvPr id="137" name="圆角矩形 136"/>
            <p:cNvSpPr/>
            <p:nvPr/>
          </p:nvSpPr>
          <p:spPr>
            <a:xfrm>
              <a:off x="1215185" y="4741467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圆角矩形 137"/>
            <p:cNvSpPr/>
            <p:nvPr/>
          </p:nvSpPr>
          <p:spPr>
            <a:xfrm>
              <a:off x="1201043" y="4741467"/>
              <a:ext cx="3096344" cy="467045"/>
            </a:xfrm>
            <a:prstGeom prst="roundRect">
              <a:avLst>
                <a:gd name="adj" fmla="val 50000"/>
              </a:avLst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TextBox 7"/>
            <p:cNvSpPr>
              <a:spLocks noChangeArrowheads="1"/>
            </p:cNvSpPr>
            <p:nvPr/>
          </p:nvSpPr>
          <p:spPr bwMode="auto">
            <a:xfrm>
              <a:off x="1919155" y="4827996"/>
              <a:ext cx="2552360" cy="307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1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内容文字内容文字</a:t>
              </a:r>
            </a:p>
          </p:txBody>
        </p:sp>
        <p:grpSp>
          <p:nvGrpSpPr>
            <p:cNvPr id="140" name="组合 139"/>
            <p:cNvGrpSpPr/>
            <p:nvPr/>
          </p:nvGrpSpPr>
          <p:grpSpPr>
            <a:xfrm>
              <a:off x="913011" y="4653136"/>
              <a:ext cx="657499" cy="657499"/>
              <a:chOff x="6961683" y="4715717"/>
              <a:chExt cx="657499" cy="657499"/>
            </a:xfrm>
          </p:grpSpPr>
          <p:sp>
            <p:nvSpPr>
              <p:cNvPr id="141" name="椭圆 140"/>
              <p:cNvSpPr/>
              <p:nvPr/>
            </p:nvSpPr>
            <p:spPr>
              <a:xfrm>
                <a:off x="6961683" y="4715717"/>
                <a:ext cx="657499" cy="657499"/>
              </a:xfrm>
              <a:prstGeom prst="ellipse">
                <a:avLst/>
              </a:prstGeom>
              <a:solidFill>
                <a:srgbClr val="2F5EB0"/>
              </a:solidFill>
              <a:ln w="28575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2" name="Freeform 199"/>
              <p:cNvSpPr>
                <a:spLocks noEditPoints="1"/>
              </p:cNvSpPr>
              <p:nvPr/>
            </p:nvSpPr>
            <p:spPr bwMode="auto">
              <a:xfrm>
                <a:off x="7173694" y="4904711"/>
                <a:ext cx="246063" cy="288925"/>
              </a:xfrm>
              <a:custGeom>
                <a:avLst/>
                <a:gdLst>
                  <a:gd name="T0" fmla="*/ 92 w 171"/>
                  <a:gd name="T1" fmla="*/ 153 h 201"/>
                  <a:gd name="T2" fmla="*/ 99 w 171"/>
                  <a:gd name="T3" fmla="*/ 143 h 201"/>
                  <a:gd name="T4" fmla="*/ 92 w 171"/>
                  <a:gd name="T5" fmla="*/ 133 h 201"/>
                  <a:gd name="T6" fmla="*/ 104 w 171"/>
                  <a:gd name="T7" fmla="*/ 47 h 201"/>
                  <a:gd name="T8" fmla="*/ 98 w 171"/>
                  <a:gd name="T9" fmla="*/ 9 h 201"/>
                  <a:gd name="T10" fmla="*/ 93 w 171"/>
                  <a:gd name="T11" fmla="*/ 2 h 201"/>
                  <a:gd name="T12" fmla="*/ 76 w 171"/>
                  <a:gd name="T13" fmla="*/ 35 h 201"/>
                  <a:gd name="T14" fmla="*/ 59 w 171"/>
                  <a:gd name="T15" fmla="*/ 28 h 201"/>
                  <a:gd name="T16" fmla="*/ 74 w 171"/>
                  <a:gd name="T17" fmla="*/ 95 h 201"/>
                  <a:gd name="T18" fmla="*/ 74 w 171"/>
                  <a:gd name="T19" fmla="*/ 104 h 201"/>
                  <a:gd name="T20" fmla="*/ 79 w 171"/>
                  <a:gd name="T21" fmla="*/ 92 h 201"/>
                  <a:gd name="T22" fmla="*/ 171 w 171"/>
                  <a:gd name="T23" fmla="*/ 179 h 201"/>
                  <a:gd name="T24" fmla="*/ 85 w 171"/>
                  <a:gd name="T25" fmla="*/ 49 h 201"/>
                  <a:gd name="T26" fmla="*/ 80 w 171"/>
                  <a:gd name="T27" fmla="*/ 49 h 201"/>
                  <a:gd name="T28" fmla="*/ 67 w 171"/>
                  <a:gd name="T29" fmla="*/ 50 h 201"/>
                  <a:gd name="T30" fmla="*/ 0 w 171"/>
                  <a:gd name="T31" fmla="*/ 179 h 201"/>
                  <a:gd name="T32" fmla="*/ 0 w 171"/>
                  <a:gd name="T33" fmla="*/ 181 h 201"/>
                  <a:gd name="T34" fmla="*/ 2 w 171"/>
                  <a:gd name="T35" fmla="*/ 186 h 201"/>
                  <a:gd name="T36" fmla="*/ 84 w 171"/>
                  <a:gd name="T37" fmla="*/ 201 h 201"/>
                  <a:gd name="T38" fmla="*/ 91 w 171"/>
                  <a:gd name="T39" fmla="*/ 201 h 201"/>
                  <a:gd name="T40" fmla="*/ 134 w 171"/>
                  <a:gd name="T41" fmla="*/ 199 h 201"/>
                  <a:gd name="T42" fmla="*/ 170 w 171"/>
                  <a:gd name="T43" fmla="*/ 186 h 201"/>
                  <a:gd name="T44" fmla="*/ 171 w 171"/>
                  <a:gd name="T45" fmla="*/ 181 h 201"/>
                  <a:gd name="T46" fmla="*/ 171 w 171"/>
                  <a:gd name="T47" fmla="*/ 179 h 201"/>
                  <a:gd name="T48" fmla="*/ 112 w 171"/>
                  <a:gd name="T49" fmla="*/ 162 h 201"/>
                  <a:gd name="T50" fmla="*/ 92 w 171"/>
                  <a:gd name="T51" fmla="*/ 169 h 201"/>
                  <a:gd name="T52" fmla="*/ 79 w 171"/>
                  <a:gd name="T53" fmla="*/ 183 h 201"/>
                  <a:gd name="T54" fmla="*/ 65 w 171"/>
                  <a:gd name="T55" fmla="*/ 166 h 201"/>
                  <a:gd name="T56" fmla="*/ 49 w 171"/>
                  <a:gd name="T57" fmla="*/ 152 h 201"/>
                  <a:gd name="T58" fmla="*/ 71 w 171"/>
                  <a:gd name="T59" fmla="*/ 139 h 201"/>
                  <a:gd name="T60" fmla="*/ 79 w 171"/>
                  <a:gd name="T61" fmla="*/ 152 h 201"/>
                  <a:gd name="T62" fmla="*/ 62 w 171"/>
                  <a:gd name="T63" fmla="*/ 124 h 201"/>
                  <a:gd name="T64" fmla="*/ 49 w 171"/>
                  <a:gd name="T65" fmla="*/ 102 h 201"/>
                  <a:gd name="T66" fmla="*/ 79 w 171"/>
                  <a:gd name="T67" fmla="*/ 75 h 201"/>
                  <a:gd name="T68" fmla="*/ 92 w 171"/>
                  <a:gd name="T69" fmla="*/ 63 h 201"/>
                  <a:gd name="T70" fmla="*/ 110 w 171"/>
                  <a:gd name="T71" fmla="*/ 82 h 201"/>
                  <a:gd name="T72" fmla="*/ 97 w 171"/>
                  <a:gd name="T73" fmla="*/ 101 h 201"/>
                  <a:gd name="T74" fmla="*/ 92 w 171"/>
                  <a:gd name="T75" fmla="*/ 92 h 201"/>
                  <a:gd name="T76" fmla="*/ 114 w 171"/>
                  <a:gd name="T77" fmla="*/ 121 h 201"/>
                  <a:gd name="T78" fmla="*/ 120 w 171"/>
                  <a:gd name="T79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1" h="201">
                    <a:moveTo>
                      <a:pt x="92" y="133"/>
                    </a:moveTo>
                    <a:cubicBezTo>
                      <a:pt x="92" y="153"/>
                      <a:pt x="92" y="153"/>
                      <a:pt x="92" y="153"/>
                    </a:cubicBezTo>
                    <a:cubicBezTo>
                      <a:pt x="95" y="152"/>
                      <a:pt x="95" y="151"/>
                      <a:pt x="97" y="149"/>
                    </a:cubicBezTo>
                    <a:cubicBezTo>
                      <a:pt x="98" y="147"/>
                      <a:pt x="99" y="145"/>
                      <a:pt x="99" y="143"/>
                    </a:cubicBezTo>
                    <a:cubicBezTo>
                      <a:pt x="99" y="141"/>
                      <a:pt x="99" y="139"/>
                      <a:pt x="97" y="138"/>
                    </a:cubicBezTo>
                    <a:cubicBezTo>
                      <a:pt x="96" y="136"/>
                      <a:pt x="96" y="134"/>
                      <a:pt x="92" y="133"/>
                    </a:cubicBezTo>
                    <a:close/>
                    <a:moveTo>
                      <a:pt x="62" y="47"/>
                    </a:moveTo>
                    <a:cubicBezTo>
                      <a:pt x="64" y="46"/>
                      <a:pt x="83" y="39"/>
                      <a:pt x="104" y="47"/>
                    </a:cubicBezTo>
                    <a:cubicBezTo>
                      <a:pt x="102" y="32"/>
                      <a:pt x="109" y="25"/>
                      <a:pt x="109" y="20"/>
                    </a:cubicBezTo>
                    <a:cubicBezTo>
                      <a:pt x="109" y="7"/>
                      <a:pt x="104" y="15"/>
                      <a:pt x="98" y="9"/>
                    </a:cubicBezTo>
                    <a:cubicBezTo>
                      <a:pt x="97" y="11"/>
                      <a:pt x="100" y="21"/>
                      <a:pt x="92" y="31"/>
                    </a:cubicBezTo>
                    <a:cubicBezTo>
                      <a:pt x="97" y="17"/>
                      <a:pt x="93" y="0"/>
                      <a:pt x="93" y="2"/>
                    </a:cubicBezTo>
                    <a:cubicBezTo>
                      <a:pt x="86" y="9"/>
                      <a:pt x="79" y="1"/>
                      <a:pt x="76" y="10"/>
                    </a:cubicBezTo>
                    <a:cubicBezTo>
                      <a:pt x="75" y="13"/>
                      <a:pt x="83" y="22"/>
                      <a:pt x="76" y="35"/>
                    </a:cubicBezTo>
                    <a:cubicBezTo>
                      <a:pt x="76" y="19"/>
                      <a:pt x="72" y="14"/>
                      <a:pt x="73" y="16"/>
                    </a:cubicBezTo>
                    <a:cubicBezTo>
                      <a:pt x="69" y="26"/>
                      <a:pt x="59" y="12"/>
                      <a:pt x="59" y="28"/>
                    </a:cubicBezTo>
                    <a:cubicBezTo>
                      <a:pt x="59" y="31"/>
                      <a:pt x="67" y="35"/>
                      <a:pt x="62" y="47"/>
                    </a:cubicBezTo>
                    <a:close/>
                    <a:moveTo>
                      <a:pt x="74" y="95"/>
                    </a:moveTo>
                    <a:cubicBezTo>
                      <a:pt x="73" y="96"/>
                      <a:pt x="73" y="98"/>
                      <a:pt x="73" y="99"/>
                    </a:cubicBezTo>
                    <a:cubicBezTo>
                      <a:pt x="73" y="101"/>
                      <a:pt x="73" y="103"/>
                      <a:pt x="74" y="104"/>
                    </a:cubicBezTo>
                    <a:cubicBezTo>
                      <a:pt x="75" y="106"/>
                      <a:pt x="77" y="107"/>
                      <a:pt x="79" y="108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7" y="92"/>
                      <a:pt x="75" y="93"/>
                      <a:pt x="74" y="95"/>
                    </a:cubicBezTo>
                    <a:close/>
                    <a:moveTo>
                      <a:pt x="171" y="179"/>
                    </a:moveTo>
                    <a:cubicBezTo>
                      <a:pt x="163" y="73"/>
                      <a:pt x="126" y="60"/>
                      <a:pt x="116" y="54"/>
                    </a:cubicBezTo>
                    <a:cubicBezTo>
                      <a:pt x="108" y="51"/>
                      <a:pt x="96" y="50"/>
                      <a:pt x="85" y="49"/>
                    </a:cubicBezTo>
                    <a:cubicBezTo>
                      <a:pt x="84" y="49"/>
                      <a:pt x="83" y="49"/>
                      <a:pt x="82" y="49"/>
                    </a:cubicBezTo>
                    <a:cubicBezTo>
                      <a:pt x="82" y="49"/>
                      <a:pt x="81" y="49"/>
                      <a:pt x="80" y="49"/>
                    </a:cubicBezTo>
                    <a:cubicBezTo>
                      <a:pt x="79" y="49"/>
                      <a:pt x="77" y="49"/>
                      <a:pt x="76" y="50"/>
                    </a:cubicBezTo>
                    <a:cubicBezTo>
                      <a:pt x="73" y="50"/>
                      <a:pt x="70" y="50"/>
                      <a:pt x="67" y="50"/>
                    </a:cubicBezTo>
                    <a:cubicBezTo>
                      <a:pt x="61" y="51"/>
                      <a:pt x="56" y="52"/>
                      <a:pt x="51" y="54"/>
                    </a:cubicBezTo>
                    <a:cubicBezTo>
                      <a:pt x="26" y="64"/>
                      <a:pt x="12" y="68"/>
                      <a:pt x="0" y="17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180"/>
                      <a:pt x="0" y="181"/>
                      <a:pt x="0" y="181"/>
                    </a:cubicBezTo>
                    <a:cubicBezTo>
                      <a:pt x="0" y="181"/>
                      <a:pt x="1" y="182"/>
                      <a:pt x="1" y="183"/>
                    </a:cubicBezTo>
                    <a:cubicBezTo>
                      <a:pt x="1" y="184"/>
                      <a:pt x="1" y="185"/>
                      <a:pt x="2" y="186"/>
                    </a:cubicBezTo>
                    <a:cubicBezTo>
                      <a:pt x="3" y="188"/>
                      <a:pt x="4" y="189"/>
                      <a:pt x="6" y="190"/>
                    </a:cubicBezTo>
                    <a:cubicBezTo>
                      <a:pt x="27" y="198"/>
                      <a:pt x="64" y="201"/>
                      <a:pt x="84" y="201"/>
                    </a:cubicBezTo>
                    <a:cubicBezTo>
                      <a:pt x="85" y="201"/>
                      <a:pt x="86" y="201"/>
                      <a:pt x="88" y="201"/>
                    </a:cubicBezTo>
                    <a:cubicBezTo>
                      <a:pt x="89" y="201"/>
                      <a:pt x="90" y="201"/>
                      <a:pt x="91" y="201"/>
                    </a:cubicBezTo>
                    <a:cubicBezTo>
                      <a:pt x="94" y="201"/>
                      <a:pt x="97" y="201"/>
                      <a:pt x="99" y="201"/>
                    </a:cubicBezTo>
                    <a:cubicBezTo>
                      <a:pt x="105" y="200"/>
                      <a:pt x="129" y="200"/>
                      <a:pt x="134" y="199"/>
                    </a:cubicBezTo>
                    <a:cubicBezTo>
                      <a:pt x="145" y="197"/>
                      <a:pt x="156" y="195"/>
                      <a:pt x="166" y="190"/>
                    </a:cubicBezTo>
                    <a:cubicBezTo>
                      <a:pt x="167" y="189"/>
                      <a:pt x="169" y="188"/>
                      <a:pt x="170" y="186"/>
                    </a:cubicBezTo>
                    <a:cubicBezTo>
                      <a:pt x="170" y="185"/>
                      <a:pt x="171" y="184"/>
                      <a:pt x="171" y="183"/>
                    </a:cubicBezTo>
                    <a:cubicBezTo>
                      <a:pt x="171" y="182"/>
                      <a:pt x="171" y="181"/>
                      <a:pt x="171" y="181"/>
                    </a:cubicBezTo>
                    <a:cubicBezTo>
                      <a:pt x="171" y="181"/>
                      <a:pt x="171" y="180"/>
                      <a:pt x="171" y="180"/>
                    </a:cubicBezTo>
                    <a:cubicBezTo>
                      <a:pt x="171" y="180"/>
                      <a:pt x="171" y="180"/>
                      <a:pt x="171" y="179"/>
                    </a:cubicBezTo>
                    <a:close/>
                    <a:moveTo>
                      <a:pt x="120" y="152"/>
                    </a:moveTo>
                    <a:cubicBezTo>
                      <a:pt x="118" y="156"/>
                      <a:pt x="115" y="159"/>
                      <a:pt x="112" y="162"/>
                    </a:cubicBezTo>
                    <a:cubicBezTo>
                      <a:pt x="109" y="164"/>
                      <a:pt x="106" y="166"/>
                      <a:pt x="102" y="167"/>
                    </a:cubicBezTo>
                    <a:cubicBezTo>
                      <a:pt x="99" y="168"/>
                      <a:pt x="97" y="169"/>
                      <a:pt x="92" y="169"/>
                    </a:cubicBezTo>
                    <a:cubicBezTo>
                      <a:pt x="92" y="183"/>
                      <a:pt x="92" y="183"/>
                      <a:pt x="92" y="183"/>
                    </a:cubicBezTo>
                    <a:cubicBezTo>
                      <a:pt x="79" y="183"/>
                      <a:pt x="79" y="183"/>
                      <a:pt x="79" y="183"/>
                    </a:cubicBezTo>
                    <a:cubicBezTo>
                      <a:pt x="79" y="169"/>
                      <a:pt x="79" y="169"/>
                      <a:pt x="79" y="169"/>
                    </a:cubicBezTo>
                    <a:cubicBezTo>
                      <a:pt x="73" y="169"/>
                      <a:pt x="69" y="168"/>
                      <a:pt x="65" y="166"/>
                    </a:cubicBezTo>
                    <a:cubicBezTo>
                      <a:pt x="61" y="165"/>
                      <a:pt x="59" y="163"/>
                      <a:pt x="57" y="160"/>
                    </a:cubicBezTo>
                    <a:cubicBezTo>
                      <a:pt x="54" y="158"/>
                      <a:pt x="50" y="155"/>
                      <a:pt x="49" y="152"/>
                    </a:cubicBezTo>
                    <a:cubicBezTo>
                      <a:pt x="47" y="149"/>
                      <a:pt x="46" y="150"/>
                      <a:pt x="45" y="146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43"/>
                      <a:pt x="72" y="146"/>
                      <a:pt x="74" y="147"/>
                    </a:cubicBezTo>
                    <a:cubicBezTo>
                      <a:pt x="75" y="149"/>
                      <a:pt x="76" y="151"/>
                      <a:pt x="79" y="152"/>
                    </a:cubicBezTo>
                    <a:cubicBezTo>
                      <a:pt x="79" y="130"/>
                      <a:pt x="79" y="130"/>
                      <a:pt x="79" y="130"/>
                    </a:cubicBezTo>
                    <a:cubicBezTo>
                      <a:pt x="71" y="128"/>
                      <a:pt x="66" y="126"/>
                      <a:pt x="62" y="124"/>
                    </a:cubicBezTo>
                    <a:cubicBezTo>
                      <a:pt x="59" y="123"/>
                      <a:pt x="56" y="120"/>
                      <a:pt x="53" y="116"/>
                    </a:cubicBezTo>
                    <a:cubicBezTo>
                      <a:pt x="50" y="112"/>
                      <a:pt x="49" y="108"/>
                      <a:pt x="49" y="102"/>
                    </a:cubicBezTo>
                    <a:cubicBezTo>
                      <a:pt x="49" y="95"/>
                      <a:pt x="52" y="89"/>
                      <a:pt x="57" y="84"/>
                    </a:cubicBezTo>
                    <a:cubicBezTo>
                      <a:pt x="62" y="79"/>
                      <a:pt x="69" y="76"/>
                      <a:pt x="79" y="75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92" y="63"/>
                      <a:pt x="92" y="63"/>
                      <a:pt x="92" y="63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101" y="76"/>
                      <a:pt x="106" y="78"/>
                      <a:pt x="110" y="82"/>
                    </a:cubicBezTo>
                    <a:cubicBezTo>
                      <a:pt x="115" y="86"/>
                      <a:pt x="119" y="91"/>
                      <a:pt x="120" y="98"/>
                    </a:cubicBezTo>
                    <a:cubicBezTo>
                      <a:pt x="97" y="101"/>
                      <a:pt x="97" y="101"/>
                      <a:pt x="97" y="101"/>
                    </a:cubicBezTo>
                    <a:cubicBezTo>
                      <a:pt x="96" y="98"/>
                      <a:pt x="95" y="96"/>
                      <a:pt x="94" y="95"/>
                    </a:cubicBezTo>
                    <a:cubicBezTo>
                      <a:pt x="93" y="94"/>
                      <a:pt x="94" y="93"/>
                      <a:pt x="92" y="92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104" y="113"/>
                      <a:pt x="110" y="117"/>
                      <a:pt x="114" y="121"/>
                    </a:cubicBezTo>
                    <a:cubicBezTo>
                      <a:pt x="120" y="126"/>
                      <a:pt x="123" y="132"/>
                      <a:pt x="123" y="140"/>
                    </a:cubicBezTo>
                    <a:cubicBezTo>
                      <a:pt x="123" y="144"/>
                      <a:pt x="122" y="148"/>
                      <a:pt x="120" y="1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4789" tIns="32395" rIns="64789" bIns="323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4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4" name="矩形 63">
            <a:extLst>
              <a:ext uri="{FF2B5EF4-FFF2-40B4-BE49-F238E27FC236}">
                <a16:creationId xmlns:a16="http://schemas.microsoft.com/office/drawing/2014/main" id="{61B65BD0-C99D-409F-BA6C-5A1A747E0BFB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E648134F-8FE5-4436-A484-006DBCEF192D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573AC23F-C511-4CDF-B58D-FED59FC1F75A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67" name="等腰三角形 66">
              <a:extLst>
                <a:ext uri="{FF2B5EF4-FFF2-40B4-BE49-F238E27FC236}">
                  <a16:creationId xmlns:a16="http://schemas.microsoft.com/office/drawing/2014/main" id="{B9AFC1FF-18B1-481D-B61F-7D436441DEC3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68" name="文本框 9">
            <a:extLst>
              <a:ext uri="{FF2B5EF4-FFF2-40B4-BE49-F238E27FC236}">
                <a16:creationId xmlns:a16="http://schemas.microsoft.com/office/drawing/2014/main" id="{094F0BA0-96D4-4234-A9AC-1B5A9C3E1CDD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KSO_Shape">
            <a:extLst>
              <a:ext uri="{FF2B5EF4-FFF2-40B4-BE49-F238E27FC236}">
                <a16:creationId xmlns:a16="http://schemas.microsoft.com/office/drawing/2014/main" id="{345DF554-5BBC-4A0B-ADFD-6E9CB324BBFA}"/>
              </a:ext>
            </a:extLst>
          </p:cNvPr>
          <p:cNvSpPr>
            <a:spLocks/>
          </p:cNvSpPr>
          <p:nvPr/>
        </p:nvSpPr>
        <p:spPr bwMode="auto">
          <a:xfrm>
            <a:off x="237039" y="180127"/>
            <a:ext cx="207484" cy="157341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0" name="图片 69">
            <a:extLst>
              <a:ext uri="{FF2B5EF4-FFF2-40B4-BE49-F238E27FC236}">
                <a16:creationId xmlns:a16="http://schemas.microsoft.com/office/drawing/2014/main" id="{4A43C972-450C-45D9-ABBA-D1E145F9A3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3554C93C-18A4-48B2-8447-050CA40DCB1A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E2F8E79-355F-4363-9312-D339AD770C63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18" name="矩形 5">
            <a:extLst>
              <a:ext uri="{FF2B5EF4-FFF2-40B4-BE49-F238E27FC236}">
                <a16:creationId xmlns:a16="http://schemas.microsoft.com/office/drawing/2014/main" id="{D755754F-BA0B-4644-8BA8-471E96370BA5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D8B03D0-0DD6-4CF2-8B33-766050528D01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428846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621395" y="2141818"/>
            <a:ext cx="4336743" cy="2609220"/>
            <a:chOff x="3022028" y="1587732"/>
            <a:chExt cx="6120680" cy="3682533"/>
          </a:xfrm>
        </p:grpSpPr>
        <p:pic>
          <p:nvPicPr>
            <p:cNvPr id="34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矩形 34"/>
            <p:cNvSpPr/>
            <p:nvPr/>
          </p:nvSpPr>
          <p:spPr>
            <a:xfrm>
              <a:off x="3937348" y="2060862"/>
              <a:ext cx="4320480" cy="2376252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t="-7576" b="-14726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36" name="燕尾形 35"/>
          <p:cNvSpPr/>
          <p:nvPr/>
        </p:nvSpPr>
        <p:spPr>
          <a:xfrm rot="5400000">
            <a:off x="5034669" y="2272956"/>
            <a:ext cx="255102" cy="408164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5162220" y="2681120"/>
            <a:ext cx="257653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400996" y="1957997"/>
            <a:ext cx="746384" cy="250724"/>
          </a:xfrm>
          <a:prstGeom prst="rect">
            <a:avLst/>
          </a:prstGeom>
        </p:spPr>
        <p:txBody>
          <a:bodyPr wrap="none" lIns="64783" tIns="32392" rIns="64783" bIns="32392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内容文字</a:t>
            </a: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5391812" y="2198323"/>
            <a:ext cx="2346943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0" name="燕尾形 39"/>
          <p:cNvSpPr/>
          <p:nvPr/>
        </p:nvSpPr>
        <p:spPr>
          <a:xfrm rot="5400000">
            <a:off x="5034669" y="3242346"/>
            <a:ext cx="255102" cy="408164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5162220" y="3650510"/>
            <a:ext cx="257653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5400996" y="2927386"/>
            <a:ext cx="746384" cy="250724"/>
          </a:xfrm>
          <a:prstGeom prst="rect">
            <a:avLst/>
          </a:prstGeom>
        </p:spPr>
        <p:txBody>
          <a:bodyPr wrap="none" lIns="64783" tIns="32392" rIns="64783" bIns="32392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内容文字</a:t>
            </a: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5391812" y="3167713"/>
            <a:ext cx="2346943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4" name="燕尾形 43"/>
          <p:cNvSpPr/>
          <p:nvPr/>
        </p:nvSpPr>
        <p:spPr>
          <a:xfrm rot="5400000">
            <a:off x="5034669" y="4262756"/>
            <a:ext cx="255102" cy="408164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5162220" y="4670920"/>
            <a:ext cx="257653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5400996" y="3947796"/>
            <a:ext cx="746384" cy="250724"/>
          </a:xfrm>
          <a:prstGeom prst="rect">
            <a:avLst/>
          </a:prstGeom>
        </p:spPr>
        <p:txBody>
          <a:bodyPr wrap="none" lIns="64783" tIns="32392" rIns="64783" bIns="32392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内容文字</a:t>
            </a: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5391812" y="4188124"/>
            <a:ext cx="2346943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D7906955-A013-4AAC-9D38-0C574EA6A198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E0D15B20-BD59-43C5-A6B1-4536B46E2019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A914BD68-598F-473F-B1D8-22BF1DD91E43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53" name="等腰三角形 52">
              <a:extLst>
                <a:ext uri="{FF2B5EF4-FFF2-40B4-BE49-F238E27FC236}">
                  <a16:creationId xmlns:a16="http://schemas.microsoft.com/office/drawing/2014/main" id="{2B285CAC-D57D-49F8-97F4-CAF3A525E5C0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id="{E7360801-0440-4001-8549-31FD6CB507E8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KSO_Shape">
            <a:extLst>
              <a:ext uri="{FF2B5EF4-FFF2-40B4-BE49-F238E27FC236}">
                <a16:creationId xmlns:a16="http://schemas.microsoft.com/office/drawing/2014/main" id="{75016690-65A4-4BE0-9753-C0583C30ED1C}"/>
              </a:ext>
            </a:extLst>
          </p:cNvPr>
          <p:cNvSpPr>
            <a:spLocks/>
          </p:cNvSpPr>
          <p:nvPr/>
        </p:nvSpPr>
        <p:spPr bwMode="auto">
          <a:xfrm>
            <a:off x="237039" y="180127"/>
            <a:ext cx="207484" cy="157341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F708FDA6-4E72-4BB4-9CFB-709E6FF9FD2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0C1E177-1C59-442F-9F2D-A4A5D5FDDA92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66D0020-932C-4635-A0A2-1BCD46814B22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5B4E2B7D-EB09-40AD-9A2A-7E87A8027E2F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616F7F3-6134-4E1B-B992-5AEB52955723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336277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肘形连接符 13"/>
          <p:cNvCxnSpPr/>
          <p:nvPr/>
        </p:nvCxnSpPr>
        <p:spPr>
          <a:xfrm flipV="1">
            <a:off x="2627079" y="2253748"/>
            <a:ext cx="2061458" cy="536513"/>
          </a:xfrm>
          <a:prstGeom prst="bentConnector3">
            <a:avLst>
              <a:gd name="adj1" fmla="val 62381"/>
            </a:avLst>
          </a:prstGeom>
          <a:ln w="9525" cap="rnd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肘形连接符 14"/>
          <p:cNvCxnSpPr/>
          <p:nvPr/>
        </p:nvCxnSpPr>
        <p:spPr>
          <a:xfrm>
            <a:off x="2627079" y="3016639"/>
            <a:ext cx="2193882" cy="575588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4688537" y="2016868"/>
            <a:ext cx="387525" cy="387525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7" name="标题 4"/>
          <p:cNvSpPr txBox="1">
            <a:spLocks/>
          </p:cNvSpPr>
          <p:nvPr/>
        </p:nvSpPr>
        <p:spPr>
          <a:xfrm>
            <a:off x="4709177" y="2083878"/>
            <a:ext cx="366885" cy="255103"/>
          </a:xfrm>
          <a:prstGeom prst="rect">
            <a:avLst/>
          </a:prstGeom>
        </p:spPr>
        <p:txBody>
          <a:bodyPr vert="horz" lIns="64789" tIns="32395" rIns="64789" bIns="3239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75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</a:p>
        </p:txBody>
      </p:sp>
      <p:cxnSp>
        <p:nvCxnSpPr>
          <p:cNvPr id="18" name="肘形连接符 17"/>
          <p:cNvCxnSpPr/>
          <p:nvPr/>
        </p:nvCxnSpPr>
        <p:spPr>
          <a:xfrm flipV="1">
            <a:off x="3065625" y="2953644"/>
            <a:ext cx="2133118" cy="550906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肘形连接符 18"/>
          <p:cNvCxnSpPr/>
          <p:nvPr/>
        </p:nvCxnSpPr>
        <p:spPr>
          <a:xfrm>
            <a:off x="3035242" y="3716565"/>
            <a:ext cx="2193882" cy="575588"/>
          </a:xfrm>
          <a:prstGeom prst="bentConnector3">
            <a:avLst>
              <a:gd name="adj1" fmla="val 55369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5198742" y="2731156"/>
            <a:ext cx="387525" cy="387525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1" name="标题 4"/>
          <p:cNvSpPr txBox="1">
            <a:spLocks/>
          </p:cNvSpPr>
          <p:nvPr/>
        </p:nvSpPr>
        <p:spPr>
          <a:xfrm>
            <a:off x="5219382" y="2798165"/>
            <a:ext cx="366885" cy="255103"/>
          </a:xfrm>
          <a:prstGeom prst="rect">
            <a:avLst/>
          </a:prstGeom>
        </p:spPr>
        <p:txBody>
          <a:bodyPr vert="horz" lIns="64789" tIns="32395" rIns="64789" bIns="3239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75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</a:p>
        </p:txBody>
      </p:sp>
      <p:sp>
        <p:nvSpPr>
          <p:cNvPr id="22" name="椭圆 21"/>
          <p:cNvSpPr/>
          <p:nvPr/>
        </p:nvSpPr>
        <p:spPr>
          <a:xfrm>
            <a:off x="4637517" y="3373783"/>
            <a:ext cx="387525" cy="387525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3" name="标题 4"/>
          <p:cNvSpPr txBox="1">
            <a:spLocks/>
          </p:cNvSpPr>
          <p:nvPr/>
        </p:nvSpPr>
        <p:spPr>
          <a:xfrm>
            <a:off x="4658156" y="3440792"/>
            <a:ext cx="366885" cy="255103"/>
          </a:xfrm>
          <a:prstGeom prst="rect">
            <a:avLst/>
          </a:prstGeom>
        </p:spPr>
        <p:txBody>
          <a:bodyPr vert="horz" lIns="64789" tIns="32395" rIns="64789" bIns="3239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75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</a:p>
        </p:txBody>
      </p:sp>
      <p:sp>
        <p:nvSpPr>
          <p:cNvPr id="24" name="椭圆 23"/>
          <p:cNvSpPr/>
          <p:nvPr/>
        </p:nvSpPr>
        <p:spPr>
          <a:xfrm>
            <a:off x="5147722" y="4088070"/>
            <a:ext cx="387525" cy="387525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5" name="标题 4"/>
          <p:cNvSpPr txBox="1">
            <a:spLocks/>
          </p:cNvSpPr>
          <p:nvPr/>
        </p:nvSpPr>
        <p:spPr>
          <a:xfrm>
            <a:off x="5168361" y="4155079"/>
            <a:ext cx="366885" cy="255103"/>
          </a:xfrm>
          <a:prstGeom prst="rect">
            <a:avLst/>
          </a:prstGeom>
        </p:spPr>
        <p:txBody>
          <a:bodyPr vert="horz" lIns="64789" tIns="32395" rIns="64789" bIns="3239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275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</a:p>
        </p:txBody>
      </p:sp>
      <p:sp>
        <p:nvSpPr>
          <p:cNvPr id="26" name="Freeform 9"/>
          <p:cNvSpPr>
            <a:spLocks/>
          </p:cNvSpPr>
          <p:nvPr/>
        </p:nvSpPr>
        <p:spPr bwMode="auto">
          <a:xfrm flipH="1">
            <a:off x="1157109" y="2455414"/>
            <a:ext cx="2091841" cy="1306255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53509" tIns="26754" rIns="53509" bIns="26754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35080">
              <a:defRPr/>
            </a:pPr>
            <a:endParaRPr lang="zh-CN" altLang="en-US" sz="1063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33" name="KSO_Shape"/>
          <p:cNvSpPr>
            <a:spLocks/>
          </p:cNvSpPr>
          <p:nvPr/>
        </p:nvSpPr>
        <p:spPr bwMode="auto">
          <a:xfrm>
            <a:off x="1891568" y="2883812"/>
            <a:ext cx="449457" cy="449457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7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7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7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7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7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417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54094" y="3437591"/>
            <a:ext cx="1479108" cy="250724"/>
          </a:xfrm>
          <a:prstGeom prst="rect">
            <a:avLst/>
          </a:prstGeom>
        </p:spPr>
        <p:txBody>
          <a:bodyPr wrap="square" lIns="64783" tIns="32392" rIns="64783" bIns="32392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重点项目</a:t>
            </a: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1319798" y="3852334"/>
            <a:ext cx="1766465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5229611" y="1862534"/>
            <a:ext cx="1954297" cy="250724"/>
          </a:xfrm>
          <a:prstGeom prst="rect">
            <a:avLst/>
          </a:prstGeom>
        </p:spPr>
        <p:txBody>
          <a:bodyPr wrap="square" lIns="64783" tIns="32392" rIns="64783" bIns="32392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5229125" y="2066616"/>
            <a:ext cx="2142861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5790350" y="2796840"/>
            <a:ext cx="2091841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39" name="矩形 38"/>
          <p:cNvSpPr/>
          <p:nvPr/>
        </p:nvSpPr>
        <p:spPr>
          <a:xfrm>
            <a:off x="5229611" y="3284530"/>
            <a:ext cx="1504618" cy="250724"/>
          </a:xfrm>
          <a:prstGeom prst="rect">
            <a:avLst/>
          </a:prstGeom>
        </p:spPr>
        <p:txBody>
          <a:bodyPr wrap="square" lIns="64783" tIns="32392" rIns="64783" bIns="32392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5229125" y="3504549"/>
            <a:ext cx="2142861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41" name="矩形 40"/>
          <p:cNvSpPr/>
          <p:nvPr/>
        </p:nvSpPr>
        <p:spPr>
          <a:xfrm>
            <a:off x="5739816" y="3998817"/>
            <a:ext cx="1582172" cy="250724"/>
          </a:xfrm>
          <a:prstGeom prst="rect">
            <a:avLst/>
          </a:prstGeom>
        </p:spPr>
        <p:txBody>
          <a:bodyPr wrap="square" lIns="64783" tIns="32392" rIns="64783" bIns="32392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5739330" y="4218837"/>
            <a:ext cx="2142861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43" name="矩形 42"/>
          <p:cNvSpPr/>
          <p:nvPr/>
        </p:nvSpPr>
        <p:spPr>
          <a:xfrm>
            <a:off x="5790351" y="2576821"/>
            <a:ext cx="1504618" cy="250724"/>
          </a:xfrm>
          <a:prstGeom prst="rect">
            <a:avLst/>
          </a:prstGeom>
        </p:spPr>
        <p:txBody>
          <a:bodyPr wrap="square" lIns="64783" tIns="32392" rIns="64783" bIns="32392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DEFBBB03-C3F9-4DEC-8B5D-C175DCCE0077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06E060E7-84BD-4333-85AF-A158BFA2F795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90FEF864-5867-49EB-A95D-636ADDCEDC7A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49" name="等腰三角形 48">
              <a:extLst>
                <a:ext uri="{FF2B5EF4-FFF2-40B4-BE49-F238E27FC236}">
                  <a16:creationId xmlns:a16="http://schemas.microsoft.com/office/drawing/2014/main" id="{871E8330-F4E9-4BC0-BBEE-CFADCA43DB28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50" name="文本框 9">
            <a:extLst>
              <a:ext uri="{FF2B5EF4-FFF2-40B4-BE49-F238E27FC236}">
                <a16:creationId xmlns:a16="http://schemas.microsoft.com/office/drawing/2014/main" id="{03FA5611-303C-42F1-9DEB-6AAF156BF698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KSO_Shape">
            <a:extLst>
              <a:ext uri="{FF2B5EF4-FFF2-40B4-BE49-F238E27FC236}">
                <a16:creationId xmlns:a16="http://schemas.microsoft.com/office/drawing/2014/main" id="{DF4EC47F-2B2E-4A0B-9B98-05315F27F0C3}"/>
              </a:ext>
            </a:extLst>
          </p:cNvPr>
          <p:cNvSpPr>
            <a:spLocks/>
          </p:cNvSpPr>
          <p:nvPr/>
        </p:nvSpPr>
        <p:spPr bwMode="auto">
          <a:xfrm>
            <a:off x="237039" y="180127"/>
            <a:ext cx="207484" cy="157341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2273EBD9-448C-44D7-8E53-E239EF20B2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83D082B-B39D-4715-B3CF-F01211540081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E5577D9-0547-4806-8B7C-9C4B3F0B9209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75CE3405-B917-4B1A-93FD-A3800B80CB74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554E774-26D4-40F4-8BEF-8F83D5B6E49E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371584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753158" y="2417818"/>
            <a:ext cx="5606316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7"/>
          <p:cNvSpPr>
            <a:spLocks noChangeArrowheads="1"/>
          </p:cNvSpPr>
          <p:nvPr/>
        </p:nvSpPr>
        <p:spPr bwMode="auto">
          <a:xfrm>
            <a:off x="1918767" y="2039178"/>
            <a:ext cx="5462844" cy="305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</a:t>
            </a:r>
            <a:r>
              <a:rPr lang="en-US" altLang="zh-CN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,</a:t>
            </a: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在此输入章节详细文字介绍。</a:t>
            </a:r>
            <a:endParaRPr lang="en-US" altLang="zh-CN" sz="992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631152" y="2585409"/>
            <a:ext cx="771248" cy="753054"/>
            <a:chOff x="2312407" y="2492896"/>
            <a:chExt cx="1088504" cy="1062826"/>
          </a:xfrm>
        </p:grpSpPr>
        <p:sp>
          <p:nvSpPr>
            <p:cNvPr id="23" name="椭圆 22"/>
            <p:cNvSpPr/>
            <p:nvPr/>
          </p:nvSpPr>
          <p:spPr>
            <a:xfrm>
              <a:off x="2536815" y="2691626"/>
              <a:ext cx="864096" cy="864096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25" name="文本框 9"/>
            <p:cNvSpPr txBox="1"/>
            <p:nvPr/>
          </p:nvSpPr>
          <p:spPr>
            <a:xfrm>
              <a:off x="2528432" y="2971275"/>
              <a:ext cx="864096" cy="330785"/>
            </a:xfrm>
            <a:prstGeom prst="rect">
              <a:avLst/>
            </a:prstGeom>
            <a:noFill/>
          </p:spPr>
          <p:txBody>
            <a:bodyPr wrap="square" lIns="48592" tIns="24296" rIns="48592" bIns="24296" rtlCol="0">
              <a:spAutoFit/>
            </a:bodyPr>
            <a:lstStyle/>
            <a:p>
              <a:pPr marL="0" lvl="1" algn="ctr"/>
              <a:r>
                <a:rPr lang="zh-CN" altLang="en-US" sz="1204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22" name="椭圆 21"/>
            <p:cNvSpPr/>
            <p:nvPr/>
          </p:nvSpPr>
          <p:spPr>
            <a:xfrm>
              <a:off x="2320791" y="2492896"/>
              <a:ext cx="432048" cy="4320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24" name="文本框 9"/>
            <p:cNvSpPr txBox="1"/>
            <p:nvPr/>
          </p:nvSpPr>
          <p:spPr>
            <a:xfrm>
              <a:off x="2312407" y="2539227"/>
              <a:ext cx="440431" cy="330785"/>
            </a:xfrm>
            <a:prstGeom prst="rect">
              <a:avLst/>
            </a:prstGeom>
            <a:noFill/>
          </p:spPr>
          <p:txBody>
            <a:bodyPr wrap="square" lIns="48592" tIns="24296" rIns="48592" bIns="24296" rtlCol="0">
              <a:spAutoFit/>
            </a:bodyPr>
            <a:lstStyle/>
            <a:p>
              <a:pPr marL="0" lvl="1" algn="ctr"/>
              <a:r>
                <a:rPr lang="en-US" altLang="zh-CN" sz="1204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204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2336522" y="3221893"/>
            <a:ext cx="4994069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7"/>
          <p:cNvSpPr>
            <a:spLocks noChangeArrowheads="1"/>
          </p:cNvSpPr>
          <p:nvPr/>
        </p:nvSpPr>
        <p:spPr bwMode="auto">
          <a:xfrm>
            <a:off x="2502130" y="2843253"/>
            <a:ext cx="4879482" cy="305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</a:t>
            </a:r>
            <a:r>
              <a:rPr lang="en-US" altLang="zh-CN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,</a:t>
            </a: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在此输入章节详细文字介绍。</a:t>
            </a:r>
            <a:endParaRPr lang="en-US" altLang="zh-CN" sz="992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055069" y="3372575"/>
            <a:ext cx="771248" cy="753054"/>
            <a:chOff x="1489075" y="3615988"/>
            <a:chExt cx="1088504" cy="1062826"/>
          </a:xfrm>
        </p:grpSpPr>
        <p:sp>
          <p:nvSpPr>
            <p:cNvPr id="35" name="椭圆 34"/>
            <p:cNvSpPr/>
            <p:nvPr/>
          </p:nvSpPr>
          <p:spPr>
            <a:xfrm>
              <a:off x="1713483" y="3814718"/>
              <a:ext cx="864096" cy="864096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37" name="文本框 9"/>
            <p:cNvSpPr txBox="1"/>
            <p:nvPr/>
          </p:nvSpPr>
          <p:spPr>
            <a:xfrm>
              <a:off x="1705100" y="4094367"/>
              <a:ext cx="864096" cy="330785"/>
            </a:xfrm>
            <a:prstGeom prst="rect">
              <a:avLst/>
            </a:prstGeom>
            <a:noFill/>
          </p:spPr>
          <p:txBody>
            <a:bodyPr wrap="square" lIns="48592" tIns="24296" rIns="48592" bIns="24296" rtlCol="0">
              <a:spAutoFit/>
            </a:bodyPr>
            <a:lstStyle/>
            <a:p>
              <a:pPr marL="0" lvl="1" algn="ctr"/>
              <a:r>
                <a:rPr lang="zh-CN" altLang="en-US" sz="1204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34" name="椭圆 33"/>
            <p:cNvSpPr/>
            <p:nvPr/>
          </p:nvSpPr>
          <p:spPr>
            <a:xfrm>
              <a:off x="1497459" y="3615988"/>
              <a:ext cx="432048" cy="4320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1489075" y="3662319"/>
              <a:ext cx="440431" cy="330785"/>
            </a:xfrm>
            <a:prstGeom prst="rect">
              <a:avLst/>
            </a:prstGeom>
            <a:noFill/>
          </p:spPr>
          <p:txBody>
            <a:bodyPr wrap="square" lIns="48592" tIns="24296" rIns="48592" bIns="24296" rtlCol="0">
              <a:spAutoFit/>
            </a:bodyPr>
            <a:lstStyle/>
            <a:p>
              <a:pPr marL="0" lvl="1" algn="ctr"/>
              <a:r>
                <a:rPr lang="en-US" altLang="zh-CN" sz="1204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204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1753158" y="4017648"/>
            <a:ext cx="5606316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7"/>
          <p:cNvSpPr>
            <a:spLocks noChangeArrowheads="1"/>
          </p:cNvSpPr>
          <p:nvPr/>
        </p:nvSpPr>
        <p:spPr bwMode="auto">
          <a:xfrm>
            <a:off x="1918767" y="3639008"/>
            <a:ext cx="5462844" cy="305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</a:t>
            </a:r>
            <a:r>
              <a:rPr lang="en-US" altLang="zh-CN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,</a:t>
            </a: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在此输入章节详细文字介绍。</a:t>
            </a:r>
            <a:endParaRPr lang="en-US" altLang="zh-CN" sz="992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638432" y="4209477"/>
            <a:ext cx="771248" cy="753054"/>
            <a:chOff x="2312407" y="4797152"/>
            <a:chExt cx="1088504" cy="1062826"/>
          </a:xfrm>
        </p:grpSpPr>
        <p:sp>
          <p:nvSpPr>
            <p:cNvPr id="41" name="椭圆 40"/>
            <p:cNvSpPr/>
            <p:nvPr/>
          </p:nvSpPr>
          <p:spPr>
            <a:xfrm>
              <a:off x="2536815" y="4995882"/>
              <a:ext cx="864096" cy="864096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43" name="文本框 9"/>
            <p:cNvSpPr txBox="1"/>
            <p:nvPr/>
          </p:nvSpPr>
          <p:spPr>
            <a:xfrm>
              <a:off x="2528432" y="5275531"/>
              <a:ext cx="864096" cy="330785"/>
            </a:xfrm>
            <a:prstGeom prst="rect">
              <a:avLst/>
            </a:prstGeom>
            <a:noFill/>
          </p:spPr>
          <p:txBody>
            <a:bodyPr wrap="square" lIns="48592" tIns="24296" rIns="48592" bIns="24296" rtlCol="0">
              <a:spAutoFit/>
            </a:bodyPr>
            <a:lstStyle/>
            <a:p>
              <a:pPr marL="0" lvl="1" algn="ctr"/>
              <a:r>
                <a:rPr lang="zh-CN" altLang="en-US" sz="1204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40" name="椭圆 39"/>
            <p:cNvSpPr/>
            <p:nvPr/>
          </p:nvSpPr>
          <p:spPr>
            <a:xfrm>
              <a:off x="2320791" y="4797152"/>
              <a:ext cx="432048" cy="4320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42" name="文本框 9"/>
            <p:cNvSpPr txBox="1"/>
            <p:nvPr/>
          </p:nvSpPr>
          <p:spPr>
            <a:xfrm>
              <a:off x="2312407" y="4843483"/>
              <a:ext cx="440431" cy="330785"/>
            </a:xfrm>
            <a:prstGeom prst="rect">
              <a:avLst/>
            </a:prstGeom>
            <a:noFill/>
          </p:spPr>
          <p:txBody>
            <a:bodyPr wrap="square" lIns="48592" tIns="24296" rIns="48592" bIns="24296" rtlCol="0">
              <a:spAutoFit/>
            </a:bodyPr>
            <a:lstStyle/>
            <a:p>
              <a:pPr marL="0" lvl="1" algn="ctr"/>
              <a:r>
                <a:rPr lang="en-US" altLang="zh-CN" sz="1204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204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2336522" y="4854550"/>
            <a:ext cx="4994069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7"/>
          <p:cNvSpPr>
            <a:spLocks noChangeArrowheads="1"/>
          </p:cNvSpPr>
          <p:nvPr/>
        </p:nvSpPr>
        <p:spPr bwMode="auto">
          <a:xfrm>
            <a:off x="2502130" y="4475909"/>
            <a:ext cx="4879482" cy="305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</a:t>
            </a:r>
            <a:r>
              <a:rPr lang="en-US" altLang="zh-CN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,</a:t>
            </a: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在此输入章节详细文字介绍。</a:t>
            </a:r>
            <a:endParaRPr lang="en-US" altLang="zh-CN" sz="992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55069" y="1772746"/>
            <a:ext cx="771248" cy="753054"/>
            <a:chOff x="1489075" y="1358062"/>
            <a:chExt cx="1088504" cy="1062826"/>
          </a:xfrm>
        </p:grpSpPr>
        <p:sp>
          <p:nvSpPr>
            <p:cNvPr id="14" name="椭圆 13"/>
            <p:cNvSpPr/>
            <p:nvPr/>
          </p:nvSpPr>
          <p:spPr>
            <a:xfrm>
              <a:off x="1713483" y="1556792"/>
              <a:ext cx="864096" cy="864096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16" name="文本框 9"/>
            <p:cNvSpPr txBox="1"/>
            <p:nvPr/>
          </p:nvSpPr>
          <p:spPr>
            <a:xfrm>
              <a:off x="1705100" y="1836441"/>
              <a:ext cx="864096" cy="330785"/>
            </a:xfrm>
            <a:prstGeom prst="rect">
              <a:avLst/>
            </a:prstGeom>
            <a:noFill/>
          </p:spPr>
          <p:txBody>
            <a:bodyPr wrap="square" lIns="48592" tIns="24296" rIns="48592" bIns="24296" rtlCol="0">
              <a:spAutoFit/>
            </a:bodyPr>
            <a:lstStyle/>
            <a:p>
              <a:pPr marL="0" lvl="1" algn="ctr"/>
              <a:r>
                <a:rPr lang="zh-CN" altLang="en-US" sz="1204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2" name="椭圆 1"/>
            <p:cNvSpPr/>
            <p:nvPr/>
          </p:nvSpPr>
          <p:spPr>
            <a:xfrm>
              <a:off x="1497459" y="1358062"/>
              <a:ext cx="432048" cy="4320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15" name="文本框 9"/>
            <p:cNvSpPr txBox="1"/>
            <p:nvPr/>
          </p:nvSpPr>
          <p:spPr>
            <a:xfrm>
              <a:off x="1489075" y="1404393"/>
              <a:ext cx="440431" cy="330785"/>
            </a:xfrm>
            <a:prstGeom prst="rect">
              <a:avLst/>
            </a:prstGeom>
            <a:noFill/>
          </p:spPr>
          <p:txBody>
            <a:bodyPr wrap="square" lIns="48592" tIns="24296" rIns="48592" bIns="24296" rtlCol="0">
              <a:spAutoFit/>
            </a:bodyPr>
            <a:lstStyle/>
            <a:p>
              <a:pPr marL="0" lvl="1" algn="ctr"/>
              <a:r>
                <a:rPr lang="en-US" altLang="zh-CN" sz="1204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204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8" name="矩形 47">
            <a:extLst>
              <a:ext uri="{FF2B5EF4-FFF2-40B4-BE49-F238E27FC236}">
                <a16:creationId xmlns:a16="http://schemas.microsoft.com/office/drawing/2014/main" id="{6A86D3B5-975F-4F52-A298-F308340B5F9B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3D7875C0-C3E6-46F3-AB5C-C84B41A4A32D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C9D0ECFD-9A89-4A74-8BCA-6E169483B32C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51" name="等腰三角形 50">
              <a:extLst>
                <a:ext uri="{FF2B5EF4-FFF2-40B4-BE49-F238E27FC236}">
                  <a16:creationId xmlns:a16="http://schemas.microsoft.com/office/drawing/2014/main" id="{664AA703-733C-4A10-A7BC-5840A02B219F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52" name="文本框 9">
            <a:extLst>
              <a:ext uri="{FF2B5EF4-FFF2-40B4-BE49-F238E27FC236}">
                <a16:creationId xmlns:a16="http://schemas.microsoft.com/office/drawing/2014/main" id="{EC4BF1FD-8C07-4C9A-A566-E7FBF863EB2A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KSO_Shape">
            <a:extLst>
              <a:ext uri="{FF2B5EF4-FFF2-40B4-BE49-F238E27FC236}">
                <a16:creationId xmlns:a16="http://schemas.microsoft.com/office/drawing/2014/main" id="{4E8BF11D-5847-47FA-8FF5-2FF930BB52B4}"/>
              </a:ext>
            </a:extLst>
          </p:cNvPr>
          <p:cNvSpPr>
            <a:spLocks/>
          </p:cNvSpPr>
          <p:nvPr/>
        </p:nvSpPr>
        <p:spPr bwMode="auto">
          <a:xfrm>
            <a:off x="237039" y="180127"/>
            <a:ext cx="207484" cy="157341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4" name="图片 53">
            <a:extLst>
              <a:ext uri="{FF2B5EF4-FFF2-40B4-BE49-F238E27FC236}">
                <a16:creationId xmlns:a16="http://schemas.microsoft.com/office/drawing/2014/main" id="{3889C333-3E3D-4178-8145-FBF91AF6C2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06F42F8D-8B26-4CC8-B2A5-193C577B7E0C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E56DC59-E8BD-46AC-8C73-EFE7DD58E9A0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7" name="矩形 5">
            <a:extLst>
              <a:ext uri="{FF2B5EF4-FFF2-40B4-BE49-F238E27FC236}">
                <a16:creationId xmlns:a16="http://schemas.microsoft.com/office/drawing/2014/main" id="{234F2605-1AB9-4728-9E41-CFD3AED113B5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2AE7365-8106-437C-AA50-4A7C7BC67E24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407091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椭圆 13"/>
          <p:cNvSpPr/>
          <p:nvPr/>
        </p:nvSpPr>
        <p:spPr>
          <a:xfrm>
            <a:off x="1633217" y="1975240"/>
            <a:ext cx="969390" cy="969390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5" name="弧形 14"/>
          <p:cNvSpPr/>
          <p:nvPr/>
        </p:nvSpPr>
        <p:spPr>
          <a:xfrm>
            <a:off x="1633217" y="1975240"/>
            <a:ext cx="969390" cy="969390"/>
          </a:xfrm>
          <a:prstGeom prst="arc">
            <a:avLst>
              <a:gd name="adj1" fmla="val 12287900"/>
              <a:gd name="adj2" fmla="val 1569112"/>
            </a:avLst>
          </a:prstGeom>
          <a:ln w="190500">
            <a:solidFill>
              <a:srgbClr val="2F5EB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" name="文本框 9"/>
          <p:cNvSpPr txBox="1"/>
          <p:nvPr/>
        </p:nvSpPr>
        <p:spPr>
          <a:xfrm>
            <a:off x="1820376" y="2383404"/>
            <a:ext cx="714287" cy="267140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 algn="ctr"/>
            <a:r>
              <a:rPr lang="en-US" altLang="zh-CN" sz="1417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50%</a:t>
            </a:r>
            <a:endParaRPr lang="zh-CN" altLang="en-US" sz="1417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514253" y="2944630"/>
            <a:ext cx="118964" cy="118964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18" name="椭圆 17"/>
          <p:cNvSpPr/>
          <p:nvPr/>
        </p:nvSpPr>
        <p:spPr>
          <a:xfrm>
            <a:off x="1259151" y="2740549"/>
            <a:ext cx="204082" cy="204082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19" name="组合 18"/>
          <p:cNvGrpSpPr/>
          <p:nvPr/>
        </p:nvGrpSpPr>
        <p:grpSpPr>
          <a:xfrm>
            <a:off x="2738746" y="1862534"/>
            <a:ext cx="469850" cy="469850"/>
            <a:chOff x="8125599" y="1434035"/>
            <a:chExt cx="2036802" cy="2036802"/>
          </a:xfrm>
        </p:grpSpPr>
        <p:sp>
          <p:nvSpPr>
            <p:cNvPr id="20" name="椭圆 1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738746" y="2392892"/>
            <a:ext cx="1054161" cy="250724"/>
          </a:xfrm>
          <a:prstGeom prst="rect">
            <a:avLst/>
          </a:prstGeom>
        </p:spPr>
        <p:txBody>
          <a:bodyPr wrap="none" lIns="64783" tIns="32392" rIns="64783" bIns="32392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2687725" y="2641021"/>
            <a:ext cx="1530616" cy="641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24" name="椭圆 23"/>
          <p:cNvSpPr/>
          <p:nvPr/>
        </p:nvSpPr>
        <p:spPr>
          <a:xfrm>
            <a:off x="4949550" y="1985905"/>
            <a:ext cx="969390" cy="969390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5" name="弧形 24"/>
          <p:cNvSpPr/>
          <p:nvPr/>
        </p:nvSpPr>
        <p:spPr>
          <a:xfrm>
            <a:off x="4949550" y="1985905"/>
            <a:ext cx="969390" cy="969390"/>
          </a:xfrm>
          <a:prstGeom prst="arc">
            <a:avLst>
              <a:gd name="adj1" fmla="val 14818203"/>
              <a:gd name="adj2" fmla="val 1569112"/>
            </a:avLst>
          </a:prstGeom>
          <a:ln w="190500">
            <a:solidFill>
              <a:srgbClr val="2F5EB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5085689" y="2394070"/>
            <a:ext cx="714287" cy="267140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 algn="ctr"/>
            <a:r>
              <a:rPr lang="en-US" altLang="zh-CN" sz="1417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40%</a:t>
            </a:r>
            <a:endParaRPr lang="zh-CN" altLang="en-US" sz="1417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4830587" y="2955296"/>
            <a:ext cx="118964" cy="118964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34" name="椭圆 33"/>
          <p:cNvSpPr/>
          <p:nvPr/>
        </p:nvSpPr>
        <p:spPr>
          <a:xfrm>
            <a:off x="4575484" y="2751214"/>
            <a:ext cx="204082" cy="204082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35" name="Freeform 261"/>
          <p:cNvSpPr>
            <a:spLocks/>
          </p:cNvSpPr>
          <p:nvPr/>
        </p:nvSpPr>
        <p:spPr bwMode="auto">
          <a:xfrm>
            <a:off x="6171098" y="1996135"/>
            <a:ext cx="230895" cy="230895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zh-CN" altLang="en-US" sz="1204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004058" y="2403558"/>
            <a:ext cx="1054161" cy="250724"/>
          </a:xfrm>
          <a:prstGeom prst="rect">
            <a:avLst/>
          </a:prstGeom>
        </p:spPr>
        <p:txBody>
          <a:bodyPr wrap="none" lIns="64783" tIns="32392" rIns="64783" bIns="32392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6004058" y="2651687"/>
            <a:ext cx="1530616" cy="641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8" name="椭圆 37"/>
          <p:cNvSpPr/>
          <p:nvPr/>
        </p:nvSpPr>
        <p:spPr>
          <a:xfrm>
            <a:off x="1633217" y="3546210"/>
            <a:ext cx="969390" cy="969390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9" name="弧形 38"/>
          <p:cNvSpPr/>
          <p:nvPr/>
        </p:nvSpPr>
        <p:spPr>
          <a:xfrm>
            <a:off x="1633217" y="3546210"/>
            <a:ext cx="969390" cy="969390"/>
          </a:xfrm>
          <a:prstGeom prst="arc">
            <a:avLst>
              <a:gd name="adj1" fmla="val 9611967"/>
              <a:gd name="adj2" fmla="val 1569112"/>
            </a:avLst>
          </a:prstGeom>
          <a:ln w="190500">
            <a:solidFill>
              <a:srgbClr val="2F5EB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1820376" y="3954374"/>
            <a:ext cx="714287" cy="267140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 algn="ctr"/>
            <a:r>
              <a:rPr lang="en-US" altLang="zh-CN" sz="1417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60%</a:t>
            </a:r>
            <a:endParaRPr lang="zh-CN" altLang="en-US" sz="1417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1514253" y="4515600"/>
            <a:ext cx="118964" cy="118964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2" name="椭圆 41"/>
          <p:cNvSpPr/>
          <p:nvPr/>
        </p:nvSpPr>
        <p:spPr>
          <a:xfrm>
            <a:off x="1259151" y="4311518"/>
            <a:ext cx="204082" cy="204082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3" name="矩形 42"/>
          <p:cNvSpPr/>
          <p:nvPr/>
        </p:nvSpPr>
        <p:spPr>
          <a:xfrm>
            <a:off x="2738746" y="3963862"/>
            <a:ext cx="1054161" cy="250724"/>
          </a:xfrm>
          <a:prstGeom prst="rect">
            <a:avLst/>
          </a:prstGeom>
        </p:spPr>
        <p:txBody>
          <a:bodyPr wrap="none" lIns="64783" tIns="32392" rIns="64783" bIns="32392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2687725" y="4211992"/>
            <a:ext cx="1530616" cy="641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5" name="椭圆 44"/>
          <p:cNvSpPr/>
          <p:nvPr/>
        </p:nvSpPr>
        <p:spPr>
          <a:xfrm>
            <a:off x="4949550" y="3556876"/>
            <a:ext cx="969390" cy="969390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6" name="弧形 45"/>
          <p:cNvSpPr/>
          <p:nvPr/>
        </p:nvSpPr>
        <p:spPr>
          <a:xfrm>
            <a:off x="4949550" y="3556876"/>
            <a:ext cx="969390" cy="969390"/>
          </a:xfrm>
          <a:prstGeom prst="arc">
            <a:avLst>
              <a:gd name="adj1" fmla="val 4966099"/>
              <a:gd name="adj2" fmla="val 1569112"/>
            </a:avLst>
          </a:prstGeom>
          <a:ln w="190500">
            <a:solidFill>
              <a:srgbClr val="2F5EB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7" name="文本框 9"/>
          <p:cNvSpPr txBox="1"/>
          <p:nvPr/>
        </p:nvSpPr>
        <p:spPr>
          <a:xfrm>
            <a:off x="5085689" y="3965039"/>
            <a:ext cx="714287" cy="267140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 algn="ctr"/>
            <a:r>
              <a:rPr lang="en-US" altLang="zh-CN" sz="1417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90%</a:t>
            </a:r>
            <a:endParaRPr lang="zh-CN" altLang="en-US" sz="1417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4830587" y="4526266"/>
            <a:ext cx="118964" cy="118964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9" name="椭圆 48"/>
          <p:cNvSpPr/>
          <p:nvPr/>
        </p:nvSpPr>
        <p:spPr>
          <a:xfrm>
            <a:off x="4575484" y="4322185"/>
            <a:ext cx="204082" cy="204082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0" name="矩形 49"/>
          <p:cNvSpPr/>
          <p:nvPr/>
        </p:nvSpPr>
        <p:spPr>
          <a:xfrm>
            <a:off x="6004058" y="3974528"/>
            <a:ext cx="1054161" cy="250724"/>
          </a:xfrm>
          <a:prstGeom prst="rect">
            <a:avLst/>
          </a:prstGeom>
        </p:spPr>
        <p:txBody>
          <a:bodyPr wrap="none" lIns="64783" tIns="32392" rIns="64783" bIns="32392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6004058" y="4222657"/>
            <a:ext cx="1530616" cy="641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6055079" y="1876656"/>
            <a:ext cx="469850" cy="469850"/>
            <a:chOff x="8125599" y="1434035"/>
            <a:chExt cx="2036802" cy="2036802"/>
          </a:xfrm>
        </p:grpSpPr>
        <p:sp>
          <p:nvSpPr>
            <p:cNvPr id="53" name="椭圆 52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738746" y="3444169"/>
            <a:ext cx="469850" cy="469850"/>
            <a:chOff x="8125599" y="1434035"/>
            <a:chExt cx="2036802" cy="2036802"/>
          </a:xfrm>
        </p:grpSpPr>
        <p:sp>
          <p:nvSpPr>
            <p:cNvPr id="56" name="椭圆 55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058536" y="3433504"/>
            <a:ext cx="469850" cy="469850"/>
            <a:chOff x="8125599" y="1434035"/>
            <a:chExt cx="2036802" cy="2036802"/>
          </a:xfrm>
        </p:grpSpPr>
        <p:sp>
          <p:nvSpPr>
            <p:cNvPr id="59" name="椭圆 5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60" name="组合 59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61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2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3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66" name="矩形 65">
            <a:extLst>
              <a:ext uri="{FF2B5EF4-FFF2-40B4-BE49-F238E27FC236}">
                <a16:creationId xmlns:a16="http://schemas.microsoft.com/office/drawing/2014/main" id="{9B261D55-10C8-4372-9286-76C9187EC0A0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92921B13-7AD5-48A9-AC06-753FD738C90B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C56879-AC0D-470D-AB05-F361EA21ADE4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69" name="等腰三角形 68">
              <a:extLst>
                <a:ext uri="{FF2B5EF4-FFF2-40B4-BE49-F238E27FC236}">
                  <a16:creationId xmlns:a16="http://schemas.microsoft.com/office/drawing/2014/main" id="{E7B5C686-D6B1-4C13-BF2D-8D2BF01DFD96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70" name="文本框 9">
            <a:extLst>
              <a:ext uri="{FF2B5EF4-FFF2-40B4-BE49-F238E27FC236}">
                <a16:creationId xmlns:a16="http://schemas.microsoft.com/office/drawing/2014/main" id="{687A58FE-7545-4B9E-A9B3-57182A29EDA4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KSO_Shape">
            <a:extLst>
              <a:ext uri="{FF2B5EF4-FFF2-40B4-BE49-F238E27FC236}">
                <a16:creationId xmlns:a16="http://schemas.microsoft.com/office/drawing/2014/main" id="{9E6DCC75-05BA-4A26-A548-7AC9AFF59C53}"/>
              </a:ext>
            </a:extLst>
          </p:cNvPr>
          <p:cNvSpPr>
            <a:spLocks/>
          </p:cNvSpPr>
          <p:nvPr/>
        </p:nvSpPr>
        <p:spPr bwMode="auto">
          <a:xfrm>
            <a:off x="237039" y="180127"/>
            <a:ext cx="207484" cy="157341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:a16="http://schemas.microsoft.com/office/drawing/2014/main" id="{1E384E28-7C2A-4870-9A94-F80B76A90B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D086203-8FDA-46BB-B6DC-F17BC872EA11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277ADC7-F48F-403C-852F-E9163F64DACF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A179BE4A-F366-4B85-A736-E83FC973B3F1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B295DA4-077F-4E31-8B3C-889A67B612A5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250061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/>
          </p:cNvSpPr>
          <p:nvPr/>
        </p:nvSpPr>
        <p:spPr bwMode="auto">
          <a:xfrm>
            <a:off x="1440050" y="3986267"/>
            <a:ext cx="1706860" cy="733415"/>
          </a:xfrm>
          <a:custGeom>
            <a:avLst/>
            <a:gdLst>
              <a:gd name="T0" fmla="*/ 465 w 641"/>
              <a:gd name="T1" fmla="*/ 0 h 284"/>
              <a:gd name="T2" fmla="*/ 641 w 641"/>
              <a:gd name="T3" fmla="*/ 284 h 284"/>
              <a:gd name="T4" fmla="*/ 4 w 641"/>
              <a:gd name="T5" fmla="*/ 284 h 284"/>
              <a:gd name="T6" fmla="*/ 37 w 641"/>
              <a:gd name="T7" fmla="*/ 70 h 284"/>
              <a:gd name="T8" fmla="*/ 0 w 641"/>
              <a:gd name="T9" fmla="*/ 0 h 284"/>
              <a:gd name="T10" fmla="*/ 465 w 641"/>
              <a:gd name="T11" fmla="*/ 0 h 284"/>
              <a:gd name="connsiteX0" fmla="*/ 7175 w 10000"/>
              <a:gd name="connsiteY0" fmla="*/ 23 h 10000"/>
              <a:gd name="connsiteX1" fmla="*/ 10000 w 10000"/>
              <a:gd name="connsiteY1" fmla="*/ 10000 h 10000"/>
              <a:gd name="connsiteX2" fmla="*/ 62 w 10000"/>
              <a:gd name="connsiteY2" fmla="*/ 10000 h 10000"/>
              <a:gd name="connsiteX3" fmla="*/ 577 w 10000"/>
              <a:gd name="connsiteY3" fmla="*/ 2465 h 10000"/>
              <a:gd name="connsiteX4" fmla="*/ 0 w 10000"/>
              <a:gd name="connsiteY4" fmla="*/ 0 h 10000"/>
              <a:gd name="connsiteX5" fmla="*/ 7175 w 10000"/>
              <a:gd name="connsiteY5" fmla="*/ 2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7175" y="23"/>
                </a:moveTo>
                <a:cubicBezTo>
                  <a:pt x="7893" y="4777"/>
                  <a:pt x="9563" y="7641"/>
                  <a:pt x="10000" y="10000"/>
                </a:cubicBezTo>
                <a:lnTo>
                  <a:pt x="62" y="10000"/>
                </a:lnTo>
                <a:cubicBezTo>
                  <a:pt x="359" y="7535"/>
                  <a:pt x="983" y="5317"/>
                  <a:pt x="577" y="2465"/>
                </a:cubicBezTo>
                <a:cubicBezTo>
                  <a:pt x="437" y="1408"/>
                  <a:pt x="234" y="599"/>
                  <a:pt x="0" y="0"/>
                </a:cubicBezTo>
                <a:lnTo>
                  <a:pt x="7175" y="23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en-US" sz="1204"/>
          </a:p>
        </p:txBody>
      </p:sp>
      <p:sp>
        <p:nvSpPr>
          <p:cNvPr id="15" name="Freeform 6"/>
          <p:cNvSpPr>
            <a:spLocks/>
          </p:cNvSpPr>
          <p:nvPr/>
        </p:nvSpPr>
        <p:spPr bwMode="auto">
          <a:xfrm>
            <a:off x="1025209" y="1688952"/>
            <a:ext cx="1872076" cy="879244"/>
          </a:xfrm>
          <a:custGeom>
            <a:avLst/>
            <a:gdLst>
              <a:gd name="T0" fmla="*/ 0 w 751"/>
              <a:gd name="T1" fmla="*/ 353 h 353"/>
              <a:gd name="T2" fmla="*/ 57 w 751"/>
              <a:gd name="T3" fmla="*/ 201 h 353"/>
              <a:gd name="T4" fmla="*/ 680 w 751"/>
              <a:gd name="T5" fmla="*/ 150 h 353"/>
              <a:gd name="T6" fmla="*/ 751 w 751"/>
              <a:gd name="T7" fmla="*/ 353 h 353"/>
              <a:gd name="T8" fmla="*/ 0 w 751"/>
              <a:gd name="T9" fmla="*/ 353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1" h="353">
                <a:moveTo>
                  <a:pt x="0" y="353"/>
                </a:moveTo>
                <a:cubicBezTo>
                  <a:pt x="14" y="313"/>
                  <a:pt x="20" y="305"/>
                  <a:pt x="57" y="201"/>
                </a:cubicBezTo>
                <a:cubicBezTo>
                  <a:pt x="126" y="10"/>
                  <a:pt x="558" y="0"/>
                  <a:pt x="680" y="150"/>
                </a:cubicBezTo>
                <a:cubicBezTo>
                  <a:pt x="730" y="213"/>
                  <a:pt x="751" y="284"/>
                  <a:pt x="751" y="353"/>
                </a:cubicBezTo>
                <a:lnTo>
                  <a:pt x="0" y="353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en-US" sz="1204"/>
          </a:p>
        </p:txBody>
      </p:sp>
      <p:sp>
        <p:nvSpPr>
          <p:cNvPr id="16" name="Freeform 7"/>
          <p:cNvSpPr>
            <a:spLocks/>
          </p:cNvSpPr>
          <p:nvPr/>
        </p:nvSpPr>
        <p:spPr bwMode="auto">
          <a:xfrm>
            <a:off x="799966" y="2568196"/>
            <a:ext cx="2097319" cy="717032"/>
          </a:xfrm>
          <a:custGeom>
            <a:avLst/>
            <a:gdLst>
              <a:gd name="T0" fmla="*/ 77 w 839"/>
              <a:gd name="T1" fmla="*/ 287 h 287"/>
              <a:gd name="T2" fmla="*/ 71 w 839"/>
              <a:gd name="T3" fmla="*/ 275 h 287"/>
              <a:gd name="T4" fmla="*/ 42 w 839"/>
              <a:gd name="T5" fmla="*/ 261 h 287"/>
              <a:gd name="T6" fmla="*/ 13 w 839"/>
              <a:gd name="T7" fmla="*/ 219 h 287"/>
              <a:gd name="T8" fmla="*/ 51 w 839"/>
              <a:gd name="T9" fmla="*/ 165 h 287"/>
              <a:gd name="T10" fmla="*/ 102 w 839"/>
              <a:gd name="T11" fmla="*/ 86 h 287"/>
              <a:gd name="T12" fmla="*/ 78 w 839"/>
              <a:gd name="T13" fmla="*/ 31 h 287"/>
              <a:gd name="T14" fmla="*/ 88 w 839"/>
              <a:gd name="T15" fmla="*/ 0 h 287"/>
              <a:gd name="T16" fmla="*/ 839 w 839"/>
              <a:gd name="T17" fmla="*/ 0 h 287"/>
              <a:gd name="T18" fmla="*/ 779 w 839"/>
              <a:gd name="T19" fmla="*/ 199 h 287"/>
              <a:gd name="T20" fmla="*/ 737 w 839"/>
              <a:gd name="T21" fmla="*/ 287 h 287"/>
              <a:gd name="T22" fmla="*/ 77 w 839"/>
              <a:gd name="T23" fmla="*/ 287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39" h="287">
                <a:moveTo>
                  <a:pt x="77" y="287"/>
                </a:moveTo>
                <a:cubicBezTo>
                  <a:pt x="76" y="283"/>
                  <a:pt x="74" y="279"/>
                  <a:pt x="71" y="275"/>
                </a:cubicBezTo>
                <a:cubicBezTo>
                  <a:pt x="63" y="266"/>
                  <a:pt x="55" y="265"/>
                  <a:pt x="42" y="261"/>
                </a:cubicBezTo>
                <a:cubicBezTo>
                  <a:pt x="18" y="253"/>
                  <a:pt x="0" y="244"/>
                  <a:pt x="13" y="219"/>
                </a:cubicBezTo>
                <a:cubicBezTo>
                  <a:pt x="24" y="197"/>
                  <a:pt x="26" y="198"/>
                  <a:pt x="51" y="165"/>
                </a:cubicBezTo>
                <a:cubicBezTo>
                  <a:pt x="77" y="129"/>
                  <a:pt x="102" y="96"/>
                  <a:pt x="102" y="86"/>
                </a:cubicBezTo>
                <a:cubicBezTo>
                  <a:pt x="102" y="60"/>
                  <a:pt x="69" y="60"/>
                  <a:pt x="78" y="31"/>
                </a:cubicBezTo>
                <a:cubicBezTo>
                  <a:pt x="82" y="18"/>
                  <a:pt x="85" y="9"/>
                  <a:pt x="88" y="0"/>
                </a:cubicBezTo>
                <a:cubicBezTo>
                  <a:pt x="839" y="0"/>
                  <a:pt x="839" y="0"/>
                  <a:pt x="839" y="0"/>
                </a:cubicBezTo>
                <a:cubicBezTo>
                  <a:pt x="839" y="74"/>
                  <a:pt x="815" y="145"/>
                  <a:pt x="779" y="199"/>
                </a:cubicBezTo>
                <a:cubicBezTo>
                  <a:pt x="764" y="222"/>
                  <a:pt x="749" y="248"/>
                  <a:pt x="737" y="287"/>
                </a:cubicBezTo>
                <a:lnTo>
                  <a:pt x="77" y="287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en-US" sz="1204"/>
          </a:p>
        </p:txBody>
      </p:sp>
      <p:sp>
        <p:nvSpPr>
          <p:cNvPr id="17" name="Freeform 8"/>
          <p:cNvSpPr>
            <a:spLocks/>
          </p:cNvSpPr>
          <p:nvPr/>
        </p:nvSpPr>
        <p:spPr bwMode="auto">
          <a:xfrm>
            <a:off x="861986" y="3239001"/>
            <a:ext cx="1804605" cy="754694"/>
          </a:xfrm>
          <a:custGeom>
            <a:avLst/>
            <a:gdLst>
              <a:gd name="T0" fmla="*/ 666 w 686"/>
              <a:gd name="T1" fmla="*/ 99 h 287"/>
              <a:gd name="T2" fmla="*/ 686 w 686"/>
              <a:gd name="T3" fmla="*/ 287 h 287"/>
              <a:gd name="T4" fmla="*/ 221 w 686"/>
              <a:gd name="T5" fmla="*/ 287 h 287"/>
              <a:gd name="T6" fmla="*/ 53 w 686"/>
              <a:gd name="T7" fmla="*/ 222 h 287"/>
              <a:gd name="T8" fmla="*/ 15 w 686"/>
              <a:gd name="T9" fmla="*/ 184 h 287"/>
              <a:gd name="T10" fmla="*/ 25 w 686"/>
              <a:gd name="T11" fmla="*/ 130 h 287"/>
              <a:gd name="T12" fmla="*/ 15 w 686"/>
              <a:gd name="T13" fmla="*/ 94 h 287"/>
              <a:gd name="T14" fmla="*/ 20 w 686"/>
              <a:gd name="T15" fmla="*/ 75 h 287"/>
              <a:gd name="T16" fmla="*/ 8 w 686"/>
              <a:gd name="T17" fmla="*/ 64 h 287"/>
              <a:gd name="T18" fmla="*/ 14 w 686"/>
              <a:gd name="T19" fmla="*/ 35 h 287"/>
              <a:gd name="T20" fmla="*/ 25 w 686"/>
              <a:gd name="T21" fmla="*/ 0 h 287"/>
              <a:gd name="T22" fmla="*/ 685 w 686"/>
              <a:gd name="T23" fmla="*/ 0 h 287"/>
              <a:gd name="T24" fmla="*/ 666 w 686"/>
              <a:gd name="T25" fmla="*/ 99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6" h="287">
                <a:moveTo>
                  <a:pt x="666" y="99"/>
                </a:moveTo>
                <a:cubicBezTo>
                  <a:pt x="658" y="172"/>
                  <a:pt x="668" y="233"/>
                  <a:pt x="686" y="287"/>
                </a:cubicBezTo>
                <a:cubicBezTo>
                  <a:pt x="221" y="287"/>
                  <a:pt x="221" y="287"/>
                  <a:pt x="221" y="287"/>
                </a:cubicBezTo>
                <a:cubicBezTo>
                  <a:pt x="167" y="221"/>
                  <a:pt x="86" y="228"/>
                  <a:pt x="53" y="222"/>
                </a:cubicBezTo>
                <a:cubicBezTo>
                  <a:pt x="26" y="217"/>
                  <a:pt x="16" y="192"/>
                  <a:pt x="15" y="184"/>
                </a:cubicBezTo>
                <a:cubicBezTo>
                  <a:pt x="12" y="171"/>
                  <a:pt x="12" y="151"/>
                  <a:pt x="25" y="130"/>
                </a:cubicBezTo>
                <a:cubicBezTo>
                  <a:pt x="37" y="108"/>
                  <a:pt x="22" y="109"/>
                  <a:pt x="15" y="94"/>
                </a:cubicBezTo>
                <a:cubicBezTo>
                  <a:pt x="11" y="87"/>
                  <a:pt x="18" y="76"/>
                  <a:pt x="20" y="75"/>
                </a:cubicBezTo>
                <a:cubicBezTo>
                  <a:pt x="24" y="73"/>
                  <a:pt x="16" y="73"/>
                  <a:pt x="8" y="64"/>
                </a:cubicBezTo>
                <a:cubicBezTo>
                  <a:pt x="0" y="54"/>
                  <a:pt x="8" y="45"/>
                  <a:pt x="14" y="35"/>
                </a:cubicBezTo>
                <a:cubicBezTo>
                  <a:pt x="19" y="27"/>
                  <a:pt x="28" y="14"/>
                  <a:pt x="25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77" y="27"/>
                  <a:pt x="670" y="59"/>
                  <a:pt x="666" y="99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en-US" sz="1204"/>
          </a:p>
        </p:txBody>
      </p:sp>
      <p:grpSp>
        <p:nvGrpSpPr>
          <p:cNvPr id="18" name="Group 9"/>
          <p:cNvGrpSpPr/>
          <p:nvPr/>
        </p:nvGrpSpPr>
        <p:grpSpPr>
          <a:xfrm>
            <a:off x="1177901" y="2833844"/>
            <a:ext cx="300621" cy="318305"/>
            <a:chOff x="3659074" y="3351023"/>
            <a:chExt cx="424283" cy="44924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Freeform 47"/>
            <p:cNvSpPr>
              <a:spLocks/>
            </p:cNvSpPr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20" name="Freeform 48"/>
            <p:cNvSpPr>
              <a:spLocks/>
            </p:cNvSpPr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21" name="Freeform 49"/>
            <p:cNvSpPr>
              <a:spLocks/>
            </p:cNvSpPr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22" name="Freeform 50"/>
            <p:cNvSpPr>
              <a:spLocks/>
            </p:cNvSpPr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23" name="Freeform 51"/>
            <p:cNvSpPr>
              <a:spLocks/>
            </p:cNvSpPr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</p:grpSp>
      <p:sp>
        <p:nvSpPr>
          <p:cNvPr id="24" name="Freeform 64"/>
          <p:cNvSpPr>
            <a:spLocks noEditPoints="1"/>
          </p:cNvSpPr>
          <p:nvPr/>
        </p:nvSpPr>
        <p:spPr bwMode="auto">
          <a:xfrm>
            <a:off x="1935118" y="3561654"/>
            <a:ext cx="270863" cy="258621"/>
          </a:xfrm>
          <a:custGeom>
            <a:avLst/>
            <a:gdLst>
              <a:gd name="T0" fmla="*/ 125 w 133"/>
              <a:gd name="T1" fmla="*/ 0 h 127"/>
              <a:gd name="T2" fmla="*/ 9 w 133"/>
              <a:gd name="T3" fmla="*/ 0 h 127"/>
              <a:gd name="T4" fmla="*/ 0 w 133"/>
              <a:gd name="T5" fmla="*/ 9 h 127"/>
              <a:gd name="T6" fmla="*/ 0 w 133"/>
              <a:gd name="T7" fmla="*/ 91 h 127"/>
              <a:gd name="T8" fmla="*/ 9 w 133"/>
              <a:gd name="T9" fmla="*/ 100 h 127"/>
              <a:gd name="T10" fmla="*/ 53 w 133"/>
              <a:gd name="T11" fmla="*/ 100 h 127"/>
              <a:gd name="T12" fmla="*/ 40 w 133"/>
              <a:gd name="T13" fmla="*/ 118 h 127"/>
              <a:gd name="T14" fmla="*/ 40 w 133"/>
              <a:gd name="T15" fmla="*/ 127 h 127"/>
              <a:gd name="T16" fmla="*/ 53 w 133"/>
              <a:gd name="T17" fmla="*/ 127 h 127"/>
              <a:gd name="T18" fmla="*/ 80 w 133"/>
              <a:gd name="T19" fmla="*/ 127 h 127"/>
              <a:gd name="T20" fmla="*/ 94 w 133"/>
              <a:gd name="T21" fmla="*/ 127 h 127"/>
              <a:gd name="T22" fmla="*/ 94 w 133"/>
              <a:gd name="T23" fmla="*/ 118 h 127"/>
              <a:gd name="T24" fmla="*/ 80 w 133"/>
              <a:gd name="T25" fmla="*/ 100 h 127"/>
              <a:gd name="T26" fmla="*/ 125 w 133"/>
              <a:gd name="T27" fmla="*/ 100 h 127"/>
              <a:gd name="T28" fmla="*/ 133 w 133"/>
              <a:gd name="T29" fmla="*/ 91 h 127"/>
              <a:gd name="T30" fmla="*/ 133 w 133"/>
              <a:gd name="T31" fmla="*/ 9 h 127"/>
              <a:gd name="T32" fmla="*/ 125 w 133"/>
              <a:gd name="T33" fmla="*/ 0 h 127"/>
              <a:gd name="T34" fmla="*/ 60 w 133"/>
              <a:gd name="T35" fmla="*/ 89 h 127"/>
              <a:gd name="T36" fmla="*/ 67 w 133"/>
              <a:gd name="T37" fmla="*/ 82 h 127"/>
              <a:gd name="T38" fmla="*/ 75 w 133"/>
              <a:gd name="T39" fmla="*/ 89 h 127"/>
              <a:gd name="T40" fmla="*/ 67 w 133"/>
              <a:gd name="T41" fmla="*/ 97 h 127"/>
              <a:gd name="T42" fmla="*/ 60 w 133"/>
              <a:gd name="T43" fmla="*/ 89 h 127"/>
              <a:gd name="T44" fmla="*/ 124 w 133"/>
              <a:gd name="T45" fmla="*/ 79 h 127"/>
              <a:gd name="T46" fmla="*/ 10 w 133"/>
              <a:gd name="T47" fmla="*/ 79 h 127"/>
              <a:gd name="T48" fmla="*/ 10 w 133"/>
              <a:gd name="T49" fmla="*/ 10 h 127"/>
              <a:gd name="T50" fmla="*/ 124 w 133"/>
              <a:gd name="T51" fmla="*/ 10 h 127"/>
              <a:gd name="T52" fmla="*/ 124 w 133"/>
              <a:gd name="T53" fmla="*/ 79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en-US" sz="1204"/>
          </a:p>
        </p:txBody>
      </p:sp>
      <p:grpSp>
        <p:nvGrpSpPr>
          <p:cNvPr id="25" name="Group 16"/>
          <p:cNvGrpSpPr/>
          <p:nvPr/>
        </p:nvGrpSpPr>
        <p:grpSpPr>
          <a:xfrm>
            <a:off x="2136180" y="2141268"/>
            <a:ext cx="245423" cy="333889"/>
            <a:chOff x="8248816" y="4047345"/>
            <a:chExt cx="429274" cy="58401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Freeform 136"/>
            <p:cNvSpPr>
              <a:spLocks/>
            </p:cNvSpPr>
            <p:nvPr/>
          </p:nvSpPr>
          <p:spPr bwMode="auto">
            <a:xfrm>
              <a:off x="8281260" y="4049842"/>
              <a:ext cx="19966" cy="529106"/>
            </a:xfrm>
            <a:custGeom>
              <a:avLst/>
              <a:gdLst>
                <a:gd name="T0" fmla="*/ 8 w 8"/>
                <a:gd name="T1" fmla="*/ 8 h 212"/>
                <a:gd name="T2" fmla="*/ 0 w 8"/>
                <a:gd name="T3" fmla="*/ 0 h 212"/>
                <a:gd name="T4" fmla="*/ 0 w 8"/>
                <a:gd name="T5" fmla="*/ 1 h 212"/>
                <a:gd name="T6" fmla="*/ 0 w 8"/>
                <a:gd name="T7" fmla="*/ 7 h 212"/>
                <a:gd name="T8" fmla="*/ 0 w 8"/>
                <a:gd name="T9" fmla="*/ 212 h 212"/>
                <a:gd name="T10" fmla="*/ 8 w 8"/>
                <a:gd name="T11" fmla="*/ 212 h 212"/>
                <a:gd name="T12" fmla="*/ 8 w 8"/>
                <a:gd name="T13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12">
                  <a:moveTo>
                    <a:pt x="8" y="8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7"/>
                  </a:lnTo>
                  <a:lnTo>
                    <a:pt x="0" y="212"/>
                  </a:lnTo>
                  <a:lnTo>
                    <a:pt x="8" y="212"/>
                  </a:ln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33" name="Freeform 137"/>
            <p:cNvSpPr>
              <a:spLocks/>
            </p:cNvSpPr>
            <p:nvPr/>
          </p:nvSpPr>
          <p:spPr bwMode="auto">
            <a:xfrm>
              <a:off x="8283757" y="4047345"/>
              <a:ext cx="354401" cy="19966"/>
            </a:xfrm>
            <a:custGeom>
              <a:avLst/>
              <a:gdLst>
                <a:gd name="T0" fmla="*/ 135 w 142"/>
                <a:gd name="T1" fmla="*/ 8 h 8"/>
                <a:gd name="T2" fmla="*/ 142 w 142"/>
                <a:gd name="T3" fmla="*/ 0 h 8"/>
                <a:gd name="T4" fmla="*/ 0 w 142"/>
                <a:gd name="T5" fmla="*/ 0 h 8"/>
                <a:gd name="T6" fmla="*/ 8 w 142"/>
                <a:gd name="T7" fmla="*/ 8 h 8"/>
                <a:gd name="T8" fmla="*/ 135 w 14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8">
                  <a:moveTo>
                    <a:pt x="135" y="8"/>
                  </a:moveTo>
                  <a:lnTo>
                    <a:pt x="142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13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34" name="Freeform 138"/>
            <p:cNvSpPr>
              <a:spLocks/>
            </p:cNvSpPr>
            <p:nvPr/>
          </p:nvSpPr>
          <p:spPr bwMode="auto">
            <a:xfrm>
              <a:off x="8620686" y="4049842"/>
              <a:ext cx="22463" cy="529106"/>
            </a:xfrm>
            <a:custGeom>
              <a:avLst/>
              <a:gdLst>
                <a:gd name="T0" fmla="*/ 0 w 9"/>
                <a:gd name="T1" fmla="*/ 8 h 212"/>
                <a:gd name="T2" fmla="*/ 0 w 9"/>
                <a:gd name="T3" fmla="*/ 212 h 212"/>
                <a:gd name="T4" fmla="*/ 9 w 9"/>
                <a:gd name="T5" fmla="*/ 212 h 212"/>
                <a:gd name="T6" fmla="*/ 9 w 9"/>
                <a:gd name="T7" fmla="*/ 7 h 212"/>
                <a:gd name="T8" fmla="*/ 9 w 9"/>
                <a:gd name="T9" fmla="*/ 1 h 212"/>
                <a:gd name="T10" fmla="*/ 9 w 9"/>
                <a:gd name="T11" fmla="*/ 0 h 212"/>
                <a:gd name="T12" fmla="*/ 0 w 9"/>
                <a:gd name="T13" fmla="*/ 9 h 212"/>
                <a:gd name="T14" fmla="*/ 0 w 9"/>
                <a:gd name="T15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12">
                  <a:moveTo>
                    <a:pt x="0" y="8"/>
                  </a:moveTo>
                  <a:lnTo>
                    <a:pt x="0" y="212"/>
                  </a:lnTo>
                  <a:lnTo>
                    <a:pt x="9" y="212"/>
                  </a:lnTo>
                  <a:lnTo>
                    <a:pt x="9" y="7"/>
                  </a:lnTo>
                  <a:lnTo>
                    <a:pt x="9" y="1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35" name="Rectangle 139"/>
            <p:cNvSpPr>
              <a:spLocks noChangeArrowheads="1"/>
            </p:cNvSpPr>
            <p:nvPr/>
          </p:nvSpPr>
          <p:spPr bwMode="auto">
            <a:xfrm>
              <a:off x="8248816" y="4596417"/>
              <a:ext cx="429274" cy="349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36" name="Freeform 140"/>
            <p:cNvSpPr>
              <a:spLocks noEditPoints="1"/>
            </p:cNvSpPr>
            <p:nvPr/>
          </p:nvSpPr>
          <p:spPr bwMode="auto">
            <a:xfrm>
              <a:off x="8323689" y="4089774"/>
              <a:ext cx="159730" cy="476695"/>
            </a:xfrm>
            <a:custGeom>
              <a:avLst/>
              <a:gdLst>
                <a:gd name="T0" fmla="*/ 0 w 48"/>
                <a:gd name="T1" fmla="*/ 0 h 143"/>
                <a:gd name="T2" fmla="*/ 0 w 48"/>
                <a:gd name="T3" fmla="*/ 143 h 143"/>
                <a:gd name="T4" fmla="*/ 48 w 48"/>
                <a:gd name="T5" fmla="*/ 134 h 143"/>
                <a:gd name="T6" fmla="*/ 48 w 48"/>
                <a:gd name="T7" fmla="*/ 9 h 143"/>
                <a:gd name="T8" fmla="*/ 0 w 48"/>
                <a:gd name="T9" fmla="*/ 0 h 143"/>
                <a:gd name="T10" fmla="*/ 6 w 48"/>
                <a:gd name="T11" fmla="*/ 12 h 143"/>
                <a:gd name="T12" fmla="*/ 42 w 48"/>
                <a:gd name="T13" fmla="*/ 19 h 143"/>
                <a:gd name="T14" fmla="*/ 42 w 48"/>
                <a:gd name="T15" fmla="*/ 65 h 143"/>
                <a:gd name="T16" fmla="*/ 6 w 48"/>
                <a:gd name="T17" fmla="*/ 62 h 143"/>
                <a:gd name="T18" fmla="*/ 6 w 48"/>
                <a:gd name="T19" fmla="*/ 12 h 143"/>
                <a:gd name="T20" fmla="*/ 42 w 48"/>
                <a:gd name="T21" fmla="*/ 127 h 143"/>
                <a:gd name="T22" fmla="*/ 6 w 48"/>
                <a:gd name="T23" fmla="*/ 132 h 143"/>
                <a:gd name="T24" fmla="*/ 6 w 48"/>
                <a:gd name="T25" fmla="*/ 72 h 143"/>
                <a:gd name="T26" fmla="*/ 42 w 48"/>
                <a:gd name="T27" fmla="*/ 74 h 143"/>
                <a:gd name="T28" fmla="*/ 42 w 48"/>
                <a:gd name="T29" fmla="*/ 127 h 143"/>
                <a:gd name="T30" fmla="*/ 44 w 48"/>
                <a:gd name="T31" fmla="*/ 69 h 143"/>
                <a:gd name="T32" fmla="*/ 43 w 48"/>
                <a:gd name="T33" fmla="*/ 71 h 143"/>
                <a:gd name="T34" fmla="*/ 36 w 48"/>
                <a:gd name="T35" fmla="*/ 70 h 143"/>
                <a:gd name="T36" fmla="*/ 35 w 48"/>
                <a:gd name="T37" fmla="*/ 69 h 143"/>
                <a:gd name="T38" fmla="*/ 35 w 48"/>
                <a:gd name="T39" fmla="*/ 69 h 143"/>
                <a:gd name="T40" fmla="*/ 36 w 48"/>
                <a:gd name="T41" fmla="*/ 68 h 143"/>
                <a:gd name="T42" fmla="*/ 43 w 48"/>
                <a:gd name="T43" fmla="*/ 68 h 143"/>
                <a:gd name="T44" fmla="*/ 44 w 48"/>
                <a:gd name="T45" fmla="*/ 69 h 143"/>
                <a:gd name="T46" fmla="*/ 45 w 48"/>
                <a:gd name="T47" fmla="*/ 70 h 143"/>
                <a:gd name="T48" fmla="*/ 43 w 48"/>
                <a:gd name="T49" fmla="*/ 72 h 143"/>
                <a:gd name="T50" fmla="*/ 40 w 48"/>
                <a:gd name="T51" fmla="*/ 70 h 143"/>
                <a:gd name="T52" fmla="*/ 43 w 48"/>
                <a:gd name="T53" fmla="*/ 67 h 143"/>
                <a:gd name="T54" fmla="*/ 45 w 48"/>
                <a:gd name="T55" fmla="*/ 7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143">
                  <a:moveTo>
                    <a:pt x="0" y="0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0" y="0"/>
                  </a:lnTo>
                  <a:close/>
                  <a:moveTo>
                    <a:pt x="6" y="12"/>
                  </a:moveTo>
                  <a:cubicBezTo>
                    <a:pt x="42" y="19"/>
                    <a:pt x="42" y="19"/>
                    <a:pt x="42" y="1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6" y="62"/>
                    <a:pt x="6" y="62"/>
                    <a:pt x="6" y="62"/>
                  </a:cubicBezTo>
                  <a:lnTo>
                    <a:pt x="6" y="12"/>
                  </a:lnTo>
                  <a:close/>
                  <a:moveTo>
                    <a:pt x="42" y="127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2" y="74"/>
                    <a:pt x="42" y="74"/>
                    <a:pt x="42" y="74"/>
                  </a:cubicBezTo>
                  <a:lnTo>
                    <a:pt x="42" y="127"/>
                  </a:lnTo>
                  <a:close/>
                  <a:moveTo>
                    <a:pt x="44" y="69"/>
                  </a:moveTo>
                  <a:cubicBezTo>
                    <a:pt x="44" y="70"/>
                    <a:pt x="44" y="71"/>
                    <a:pt x="43" y="71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5" y="70"/>
                    <a:pt x="35" y="70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8"/>
                    <a:pt x="35" y="68"/>
                    <a:pt x="36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4" y="68"/>
                    <a:pt x="44" y="69"/>
                    <a:pt x="44" y="69"/>
                  </a:cubicBezTo>
                  <a:close/>
                  <a:moveTo>
                    <a:pt x="45" y="70"/>
                  </a:moveTo>
                  <a:cubicBezTo>
                    <a:pt x="45" y="71"/>
                    <a:pt x="44" y="72"/>
                    <a:pt x="43" y="72"/>
                  </a:cubicBezTo>
                  <a:cubicBezTo>
                    <a:pt x="41" y="72"/>
                    <a:pt x="40" y="71"/>
                    <a:pt x="40" y="70"/>
                  </a:cubicBezTo>
                  <a:cubicBezTo>
                    <a:pt x="40" y="68"/>
                    <a:pt x="41" y="67"/>
                    <a:pt x="43" y="67"/>
                  </a:cubicBezTo>
                  <a:cubicBezTo>
                    <a:pt x="44" y="67"/>
                    <a:pt x="45" y="68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</p:grpSp>
      <p:grpSp>
        <p:nvGrpSpPr>
          <p:cNvPr id="37" name="Group 22"/>
          <p:cNvGrpSpPr/>
          <p:nvPr/>
        </p:nvGrpSpPr>
        <p:grpSpPr>
          <a:xfrm>
            <a:off x="1671846" y="4160223"/>
            <a:ext cx="268791" cy="267023"/>
            <a:chOff x="6853673" y="3715407"/>
            <a:chExt cx="379359" cy="37686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8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39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40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41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42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43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44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45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46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47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48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49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50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51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52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53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54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  <p:sp>
          <p:nvSpPr>
            <p:cNvPr id="55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/>
            </a:p>
          </p:txBody>
        </p:sp>
      </p:grpSp>
      <p:sp>
        <p:nvSpPr>
          <p:cNvPr id="56" name="Text Box 10"/>
          <p:cNvSpPr txBox="1">
            <a:spLocks noChangeArrowheads="1"/>
          </p:cNvSpPr>
          <p:nvPr/>
        </p:nvSpPr>
        <p:spPr bwMode="auto">
          <a:xfrm>
            <a:off x="1549530" y="2911220"/>
            <a:ext cx="753770" cy="20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2395" tIns="16197" rIns="32395" bIns="16197">
            <a:spAutoFit/>
          </a:bodyPr>
          <a:lstStyle/>
          <a:p>
            <a:pPr defTabSz="771040"/>
            <a:r>
              <a:rPr lang="zh-CN" altLang="en-US" sz="113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134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7" name="Text Box 10"/>
          <p:cNvSpPr txBox="1">
            <a:spLocks noChangeArrowheads="1"/>
          </p:cNvSpPr>
          <p:nvPr/>
        </p:nvSpPr>
        <p:spPr bwMode="auto">
          <a:xfrm>
            <a:off x="1304077" y="2226437"/>
            <a:ext cx="773115" cy="20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2395" tIns="16197" rIns="32395" bIns="16197">
            <a:spAutoFit/>
          </a:bodyPr>
          <a:lstStyle/>
          <a:p>
            <a:pPr algn="r" defTabSz="771040"/>
            <a:r>
              <a:rPr lang="zh-CN" altLang="en-US" sz="113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134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8" name="Text Box 10"/>
          <p:cNvSpPr txBox="1">
            <a:spLocks noChangeArrowheads="1"/>
          </p:cNvSpPr>
          <p:nvPr/>
        </p:nvSpPr>
        <p:spPr bwMode="auto">
          <a:xfrm>
            <a:off x="1185929" y="3609188"/>
            <a:ext cx="662504" cy="20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2395" tIns="16197" rIns="32395" bIns="16197">
            <a:spAutoFit/>
          </a:bodyPr>
          <a:lstStyle/>
          <a:p>
            <a:pPr algn="r" defTabSz="771040"/>
            <a:r>
              <a:rPr lang="zh-CN" altLang="en-US" sz="113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134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9" name="Text Box 10"/>
          <p:cNvSpPr txBox="1">
            <a:spLocks noChangeArrowheads="1"/>
          </p:cNvSpPr>
          <p:nvPr/>
        </p:nvSpPr>
        <p:spPr bwMode="auto">
          <a:xfrm>
            <a:off x="1981174" y="4211958"/>
            <a:ext cx="662504" cy="185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2395" tIns="16197" rIns="32395" bIns="16197">
            <a:spAutoFit/>
          </a:bodyPr>
          <a:lstStyle/>
          <a:p>
            <a:pPr defTabSz="771040"/>
            <a:r>
              <a:rPr lang="zh-CN" altLang="en-US" sz="99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sz="99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60" name="燕尾形 59"/>
          <p:cNvSpPr/>
          <p:nvPr/>
        </p:nvSpPr>
        <p:spPr>
          <a:xfrm rot="5400000">
            <a:off x="3172420" y="2270698"/>
            <a:ext cx="255102" cy="408164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chemeClr val="tx1"/>
              </a:solidFill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3299970" y="2678862"/>
            <a:ext cx="210533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3538747" y="1946649"/>
            <a:ext cx="746384" cy="250724"/>
          </a:xfrm>
          <a:prstGeom prst="rect">
            <a:avLst/>
          </a:prstGeom>
        </p:spPr>
        <p:txBody>
          <a:bodyPr wrap="none" lIns="64783" tIns="32392" rIns="64783" bIns="32392">
            <a:spAutoFit/>
          </a:bodyPr>
          <a:lstStyle/>
          <a:p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4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3529563" y="2196065"/>
            <a:ext cx="1887759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在此录入上述图表的综合描述说明，在此录入上述图表。</a:t>
            </a:r>
          </a:p>
        </p:txBody>
      </p:sp>
      <p:sp>
        <p:nvSpPr>
          <p:cNvPr id="64" name="燕尾形 63"/>
          <p:cNvSpPr/>
          <p:nvPr/>
        </p:nvSpPr>
        <p:spPr>
          <a:xfrm rot="5400000">
            <a:off x="3172420" y="3240087"/>
            <a:ext cx="255102" cy="408164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chemeClr val="tx1"/>
              </a:solidFill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3299970" y="3648251"/>
            <a:ext cx="210533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3538747" y="2916038"/>
            <a:ext cx="746384" cy="250724"/>
          </a:xfrm>
          <a:prstGeom prst="rect">
            <a:avLst/>
          </a:prstGeom>
        </p:spPr>
        <p:txBody>
          <a:bodyPr wrap="none" lIns="64783" tIns="32392" rIns="64783" bIns="32392">
            <a:spAutoFit/>
          </a:bodyPr>
          <a:lstStyle/>
          <a:p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4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3529563" y="3165455"/>
            <a:ext cx="1887759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在此录入上述图表的综合描述说明，在此录入上述图表。</a:t>
            </a:r>
          </a:p>
        </p:txBody>
      </p:sp>
      <p:sp>
        <p:nvSpPr>
          <p:cNvPr id="68" name="燕尾形 67"/>
          <p:cNvSpPr/>
          <p:nvPr/>
        </p:nvSpPr>
        <p:spPr>
          <a:xfrm rot="5400000">
            <a:off x="5570384" y="2282046"/>
            <a:ext cx="255102" cy="408164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chemeClr val="tx1"/>
              </a:solidFill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5697935" y="2690210"/>
            <a:ext cx="204082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/>
          <p:cNvSpPr/>
          <p:nvPr/>
        </p:nvSpPr>
        <p:spPr>
          <a:xfrm>
            <a:off x="5936711" y="1957997"/>
            <a:ext cx="746384" cy="250724"/>
          </a:xfrm>
          <a:prstGeom prst="rect">
            <a:avLst/>
          </a:prstGeom>
        </p:spPr>
        <p:txBody>
          <a:bodyPr wrap="none" lIns="64783" tIns="32392" rIns="64783" bIns="32392">
            <a:spAutoFit/>
          </a:bodyPr>
          <a:lstStyle/>
          <a:p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4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5927527" y="2207412"/>
            <a:ext cx="1887759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在此录入上述图表的综合描述说明，在此录入上述图表。</a:t>
            </a:r>
          </a:p>
        </p:txBody>
      </p:sp>
      <p:sp>
        <p:nvSpPr>
          <p:cNvPr id="72" name="燕尾形 71"/>
          <p:cNvSpPr/>
          <p:nvPr/>
        </p:nvSpPr>
        <p:spPr>
          <a:xfrm rot="5400000">
            <a:off x="5570384" y="3251435"/>
            <a:ext cx="255102" cy="408164"/>
          </a:xfrm>
          <a:prstGeom prst="chevron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chemeClr val="tx1"/>
              </a:solidFill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5697935" y="3659599"/>
            <a:ext cx="206771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73"/>
          <p:cNvSpPr/>
          <p:nvPr/>
        </p:nvSpPr>
        <p:spPr>
          <a:xfrm>
            <a:off x="5936711" y="2927386"/>
            <a:ext cx="746384" cy="250724"/>
          </a:xfrm>
          <a:prstGeom prst="rect">
            <a:avLst/>
          </a:prstGeom>
        </p:spPr>
        <p:txBody>
          <a:bodyPr wrap="none" lIns="64783" tIns="32392" rIns="64783" bIns="32392">
            <a:spAutoFit/>
          </a:bodyPr>
          <a:lstStyle/>
          <a:p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4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5927527" y="3176803"/>
            <a:ext cx="1887759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在此录入上述图表的综合描述说明，在此录入上述图表。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146909" y="3954374"/>
            <a:ext cx="4693887" cy="592644"/>
          </a:xfrm>
          <a:prstGeom prst="rect">
            <a:avLst/>
          </a:prstGeom>
          <a:noFill/>
        </p:spPr>
        <p:txBody>
          <a:bodyPr wrap="square" lIns="58020" tIns="29010" rIns="58020" bIns="29010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您的内容打在这里，或者通过复制您的文本后，在此框中选择粘贴，并选择只保留文字，</a:t>
            </a: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在此录入上述图表的综合描述说明。</a:t>
            </a: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并选择只保留文字，</a:t>
            </a: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在此录入上述图表的综合描述说明。</a:t>
            </a:r>
            <a:endParaRPr lang="zh-CN" altLang="en-US" sz="992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73F34C68-8D91-40A7-850E-C9562A1E8FAC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578FDAE1-C1B7-4CB0-AF18-48128A447B4D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97E0A0FC-C44B-4D25-BA40-5085331518F6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82" name="等腰三角形 81">
              <a:extLst>
                <a:ext uri="{FF2B5EF4-FFF2-40B4-BE49-F238E27FC236}">
                  <a16:creationId xmlns:a16="http://schemas.microsoft.com/office/drawing/2014/main" id="{A568EC09-D295-4D63-A350-1E172FAD60FE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83" name="文本框 9">
            <a:extLst>
              <a:ext uri="{FF2B5EF4-FFF2-40B4-BE49-F238E27FC236}">
                <a16:creationId xmlns:a16="http://schemas.microsoft.com/office/drawing/2014/main" id="{3B083F54-BD7A-4435-B4B3-B542511E54CC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KSO_Shape">
            <a:extLst>
              <a:ext uri="{FF2B5EF4-FFF2-40B4-BE49-F238E27FC236}">
                <a16:creationId xmlns:a16="http://schemas.microsoft.com/office/drawing/2014/main" id="{33A97935-83D5-4B6F-9BE6-B759AD81AF9D}"/>
              </a:ext>
            </a:extLst>
          </p:cNvPr>
          <p:cNvSpPr>
            <a:spLocks/>
          </p:cNvSpPr>
          <p:nvPr/>
        </p:nvSpPr>
        <p:spPr bwMode="auto">
          <a:xfrm>
            <a:off x="237039" y="180127"/>
            <a:ext cx="207484" cy="157341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5" name="图片 84">
            <a:extLst>
              <a:ext uri="{FF2B5EF4-FFF2-40B4-BE49-F238E27FC236}">
                <a16:creationId xmlns:a16="http://schemas.microsoft.com/office/drawing/2014/main" id="{9BD2FF4C-1F64-4197-8210-27D0179EC1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1C32A06-2E98-4D68-9EAE-B716E45E4C24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7DB324B-7A08-439D-AD00-F3F157D6A529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BE1E7A98-0974-408D-B4D0-1F8D1CC52E54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8813B84-3F96-410C-B1F2-F34186FF3F2F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275018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Freeform 6"/>
          <p:cNvSpPr>
            <a:spLocks/>
          </p:cNvSpPr>
          <p:nvPr/>
        </p:nvSpPr>
        <p:spPr bwMode="auto">
          <a:xfrm>
            <a:off x="5694024" y="1962906"/>
            <a:ext cx="1761269" cy="1072418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535656" rIns="64789" bIns="32395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063"/>
              </a:lnSpc>
            </a:pPr>
            <a:r>
              <a:rPr lang="en-US" altLang="zh-CN" sz="3826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62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%</a:t>
            </a:r>
          </a:p>
          <a:p>
            <a:pPr algn="ctr">
              <a:lnSpc>
                <a:spcPts val="1063"/>
              </a:lnSpc>
            </a:pPr>
            <a:r>
              <a:rPr lang="zh-CN" altLang="en-US" sz="85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84" name="Freeform 7"/>
          <p:cNvSpPr>
            <a:spLocks/>
          </p:cNvSpPr>
          <p:nvPr/>
        </p:nvSpPr>
        <p:spPr bwMode="auto">
          <a:xfrm>
            <a:off x="5694024" y="3184053"/>
            <a:ext cx="1761269" cy="764185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433626" rIns="64789" bIns="32395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063"/>
              </a:lnSpc>
            </a:pPr>
            <a:r>
              <a:rPr lang="en-US" altLang="zh-CN" sz="3826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38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%</a:t>
            </a:r>
          </a:p>
          <a:p>
            <a:endParaRPr lang="zh-CN" altLang="en-US" sz="1204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5" name="直接连接符 84"/>
          <p:cNvCxnSpPr/>
          <p:nvPr/>
        </p:nvCxnSpPr>
        <p:spPr>
          <a:xfrm flipH="1">
            <a:off x="1280750" y="3026325"/>
            <a:ext cx="4413274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>
            <a:stCxn id="84" idx="0"/>
          </p:cNvCxnSpPr>
          <p:nvPr/>
        </p:nvCxnSpPr>
        <p:spPr>
          <a:xfrm flipH="1">
            <a:off x="1280750" y="3184053"/>
            <a:ext cx="4413274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13"/>
          <p:cNvSpPr txBox="1"/>
          <p:nvPr/>
        </p:nvSpPr>
        <p:spPr>
          <a:xfrm flipH="1">
            <a:off x="1280750" y="1964575"/>
            <a:ext cx="1974634" cy="261624"/>
          </a:xfrm>
          <a:prstGeom prst="rect">
            <a:avLst/>
          </a:prstGeom>
          <a:noFill/>
          <a:ln>
            <a:noFill/>
          </a:ln>
        </p:spPr>
        <p:txBody>
          <a:bodyPr wrap="square" lIns="64784" tIns="32392" rIns="64784" bIns="32392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 algn="l">
              <a:spcBef>
                <a:spcPct val="0"/>
              </a:spcBef>
              <a:buFont typeface="Arial" charset="0"/>
              <a:buNone/>
            </a:pPr>
            <a:r>
              <a:rPr lang="zh-CN" altLang="en-US" sz="1275" dirty="0">
                <a:solidFill>
                  <a:srgbClr val="2F5EB0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88" name="TextBox 14"/>
          <p:cNvSpPr txBox="1"/>
          <p:nvPr/>
        </p:nvSpPr>
        <p:spPr>
          <a:xfrm>
            <a:off x="1280750" y="2222944"/>
            <a:ext cx="3720330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  <p:sp>
        <p:nvSpPr>
          <p:cNvPr id="89" name="TextBox 15"/>
          <p:cNvSpPr txBox="1"/>
          <p:nvPr/>
        </p:nvSpPr>
        <p:spPr>
          <a:xfrm flipH="1">
            <a:off x="1280750" y="3367921"/>
            <a:ext cx="1974634" cy="261624"/>
          </a:xfrm>
          <a:prstGeom prst="rect">
            <a:avLst/>
          </a:prstGeom>
          <a:noFill/>
          <a:ln>
            <a:noFill/>
          </a:ln>
        </p:spPr>
        <p:txBody>
          <a:bodyPr wrap="square" lIns="64784" tIns="32392" rIns="64784" bIns="32392">
            <a:spAutoFit/>
          </a:bodyPr>
          <a:lstStyle>
            <a:defPPr>
              <a:defRPr lang="zh-CN"/>
            </a:defPPr>
            <a:lvl1pPr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75" dirty="0">
                <a:solidFill>
                  <a:srgbClr val="2F5EB0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90" name="TextBox 16"/>
          <p:cNvSpPr txBox="1"/>
          <p:nvPr/>
        </p:nvSpPr>
        <p:spPr>
          <a:xfrm>
            <a:off x="1280750" y="3626290"/>
            <a:ext cx="3720330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992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文本后您的内容打在这里。</a:t>
            </a: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1208131" y="4553823"/>
            <a:ext cx="6333835" cy="4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3" tIns="32392" rIns="64783" bIns="32392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EA29C13-D5CD-4842-B6B2-B567263AA9BA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78CD5BD5-BAFE-4903-954D-E69001AFC314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D212CBEC-9F3A-4EFF-B779-F15547477FD2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:a16="http://schemas.microsoft.com/office/drawing/2014/main" id="{CFF22A67-948A-4241-A31B-2E4E7F6514AA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36" name="文本框 9">
            <a:extLst>
              <a:ext uri="{FF2B5EF4-FFF2-40B4-BE49-F238E27FC236}">
                <a16:creationId xmlns:a16="http://schemas.microsoft.com/office/drawing/2014/main" id="{01C934ED-998A-4FE2-AF10-A2745163D40E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56560366-5FAD-4E32-98DC-1FBD84E07F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38" name="KSO_Shape">
            <a:extLst>
              <a:ext uri="{FF2B5EF4-FFF2-40B4-BE49-F238E27FC236}">
                <a16:creationId xmlns:a16="http://schemas.microsoft.com/office/drawing/2014/main" id="{F1C0FDEC-D475-4F81-8682-A33EBB6C2F97}"/>
              </a:ext>
            </a:extLst>
          </p:cNvPr>
          <p:cNvSpPr>
            <a:spLocks/>
          </p:cNvSpPr>
          <p:nvPr/>
        </p:nvSpPr>
        <p:spPr bwMode="auto">
          <a:xfrm>
            <a:off x="237709" y="143743"/>
            <a:ext cx="206144" cy="20408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E44672B-D9E0-4016-985B-E50A41FE667C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F93F22F-2C55-4798-91B5-C808F294885D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CC259704-3748-41EF-A716-0A1E684FE47E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CC84592-1DCB-4E7A-9DB0-B685BDE73BBD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232744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836454341"/>
              </p:ext>
            </p:extLst>
          </p:nvPr>
        </p:nvGraphicFramePr>
        <p:xfrm>
          <a:off x="3759155" y="1556410"/>
          <a:ext cx="4081641" cy="2659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标题 11"/>
          <p:cNvSpPr txBox="1">
            <a:spLocks/>
          </p:cNvSpPr>
          <p:nvPr/>
        </p:nvSpPr>
        <p:spPr>
          <a:xfrm>
            <a:off x="1412212" y="1810934"/>
            <a:ext cx="510205" cy="4049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417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64%</a:t>
            </a:r>
            <a:endParaRPr lang="zh-CN" altLang="en-US" sz="1417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" name="标题 11"/>
          <p:cNvSpPr txBox="1">
            <a:spLocks/>
          </p:cNvSpPr>
          <p:nvPr/>
        </p:nvSpPr>
        <p:spPr>
          <a:xfrm>
            <a:off x="1804433" y="1861954"/>
            <a:ext cx="1903702" cy="56445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</a:p>
        </p:txBody>
      </p:sp>
      <p:sp>
        <p:nvSpPr>
          <p:cNvPr id="17" name="标题 11"/>
          <p:cNvSpPr txBox="1">
            <a:spLocks/>
          </p:cNvSpPr>
          <p:nvPr/>
        </p:nvSpPr>
        <p:spPr>
          <a:xfrm>
            <a:off x="1804433" y="1610086"/>
            <a:ext cx="1224492" cy="20084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275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sp>
        <p:nvSpPr>
          <p:cNvPr id="18" name="标题 11"/>
          <p:cNvSpPr txBox="1">
            <a:spLocks/>
          </p:cNvSpPr>
          <p:nvPr/>
        </p:nvSpPr>
        <p:spPr>
          <a:xfrm>
            <a:off x="1412212" y="2732225"/>
            <a:ext cx="510205" cy="4049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417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25%</a:t>
            </a:r>
            <a:endParaRPr lang="zh-CN" altLang="en-US" sz="1417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标题 11"/>
          <p:cNvSpPr txBox="1">
            <a:spLocks/>
          </p:cNvSpPr>
          <p:nvPr/>
        </p:nvSpPr>
        <p:spPr>
          <a:xfrm>
            <a:off x="1804433" y="2783246"/>
            <a:ext cx="1903702" cy="56445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</a:p>
        </p:txBody>
      </p:sp>
      <p:sp>
        <p:nvSpPr>
          <p:cNvPr id="20" name="标题 11"/>
          <p:cNvSpPr txBox="1">
            <a:spLocks/>
          </p:cNvSpPr>
          <p:nvPr/>
        </p:nvSpPr>
        <p:spPr>
          <a:xfrm>
            <a:off x="1804433" y="2531378"/>
            <a:ext cx="1224492" cy="20084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275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sp>
        <p:nvSpPr>
          <p:cNvPr id="21" name="标题 11"/>
          <p:cNvSpPr txBox="1">
            <a:spLocks/>
          </p:cNvSpPr>
          <p:nvPr/>
        </p:nvSpPr>
        <p:spPr>
          <a:xfrm>
            <a:off x="1412212" y="3593997"/>
            <a:ext cx="510205" cy="40493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417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11%</a:t>
            </a:r>
            <a:endParaRPr lang="zh-CN" altLang="en-US" sz="1417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2" name="标题 11"/>
          <p:cNvSpPr txBox="1">
            <a:spLocks/>
          </p:cNvSpPr>
          <p:nvPr/>
        </p:nvSpPr>
        <p:spPr>
          <a:xfrm>
            <a:off x="1804433" y="3645017"/>
            <a:ext cx="1903702" cy="56445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</a:p>
        </p:txBody>
      </p:sp>
      <p:sp>
        <p:nvSpPr>
          <p:cNvPr id="23" name="标题 11"/>
          <p:cNvSpPr txBox="1">
            <a:spLocks/>
          </p:cNvSpPr>
          <p:nvPr/>
        </p:nvSpPr>
        <p:spPr>
          <a:xfrm>
            <a:off x="1804433" y="3393149"/>
            <a:ext cx="1224492" cy="20084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275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86702" y="4618874"/>
            <a:ext cx="5790828" cy="4580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75543" y="4310695"/>
            <a:ext cx="1459126" cy="1853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4" b="1" dirty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</a:rPr>
              <a:t>点击输入标题文本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E903E65-20EA-4683-B269-70DF6D0D2638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A3F55872-2FCC-4C44-B6D7-1193DF9977E5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D474770-4757-4CEF-BE0F-3A2F11BC1F1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31" name="等腰三角形 30">
              <a:extLst>
                <a:ext uri="{FF2B5EF4-FFF2-40B4-BE49-F238E27FC236}">
                  <a16:creationId xmlns:a16="http://schemas.microsoft.com/office/drawing/2014/main" id="{D73543B2-8551-4372-B735-5EDA59188BEB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32" name="文本框 9">
            <a:extLst>
              <a:ext uri="{FF2B5EF4-FFF2-40B4-BE49-F238E27FC236}">
                <a16:creationId xmlns:a16="http://schemas.microsoft.com/office/drawing/2014/main" id="{87CA3261-C59E-42B5-B846-3F8DF5F44FF5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06C8CF51-423C-4C8E-88B8-1AD756F05E1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34" name="KSO_Shape">
            <a:extLst>
              <a:ext uri="{FF2B5EF4-FFF2-40B4-BE49-F238E27FC236}">
                <a16:creationId xmlns:a16="http://schemas.microsoft.com/office/drawing/2014/main" id="{B76E8A99-7C3A-4B2B-9BB6-3D21CCE8D1DF}"/>
              </a:ext>
            </a:extLst>
          </p:cNvPr>
          <p:cNvSpPr>
            <a:spLocks/>
          </p:cNvSpPr>
          <p:nvPr/>
        </p:nvSpPr>
        <p:spPr bwMode="auto">
          <a:xfrm>
            <a:off x="237709" y="143743"/>
            <a:ext cx="206144" cy="20408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58FFCCB-D75F-4BF3-8E32-2BE01ECBDD57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302EA02-9D2D-4BF7-95D0-CFBF04782E54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A22EBA48-3D75-4DD9-9705-D1D7B6AA2E99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46DEA43-AEB3-4E2C-9242-E8F56D78343D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74439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-3" y="1440125"/>
            <a:ext cx="8640766" cy="2106085"/>
          </a:xfrm>
          <a:prstGeom prst="rect">
            <a:avLst/>
          </a:prstGeom>
          <a:blipFill dpi="0" rotWithShape="1">
            <a:blip r:embed="rId3"/>
            <a:srcRect/>
            <a:stretch>
              <a:fillRect l="-3335" t="-68792" r="-11517" b="-81878"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16" name="组合 15"/>
          <p:cNvGrpSpPr/>
          <p:nvPr/>
        </p:nvGrpSpPr>
        <p:grpSpPr>
          <a:xfrm>
            <a:off x="1230253" y="3841668"/>
            <a:ext cx="469850" cy="469850"/>
            <a:chOff x="8077071" y="845254"/>
            <a:chExt cx="2036801" cy="2036802"/>
          </a:xfrm>
        </p:grpSpPr>
        <p:sp>
          <p:nvSpPr>
            <p:cNvPr id="17" name="椭圆 16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32468" y="3841668"/>
            <a:ext cx="469850" cy="469850"/>
            <a:chOff x="8125599" y="1434035"/>
            <a:chExt cx="2036802" cy="2036802"/>
          </a:xfrm>
        </p:grpSpPr>
        <p:sp>
          <p:nvSpPr>
            <p:cNvPr id="20" name="椭圆 1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065281" y="3841668"/>
            <a:ext cx="469850" cy="469850"/>
            <a:chOff x="8125599" y="1434035"/>
            <a:chExt cx="2036802" cy="2036802"/>
          </a:xfrm>
        </p:grpSpPr>
        <p:sp>
          <p:nvSpPr>
            <p:cNvPr id="23" name="椭圆 22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4" name="组合 23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25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6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4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5517583" y="3841668"/>
            <a:ext cx="469850" cy="469850"/>
            <a:chOff x="8125599" y="1434035"/>
            <a:chExt cx="2036802" cy="2036802"/>
          </a:xfrm>
        </p:grpSpPr>
        <p:sp>
          <p:nvSpPr>
            <p:cNvPr id="29" name="椭圆 2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013803" y="3841668"/>
            <a:ext cx="469850" cy="469850"/>
            <a:chOff x="8125599" y="1434035"/>
            <a:chExt cx="2036802" cy="2036802"/>
          </a:xfrm>
        </p:grpSpPr>
        <p:sp>
          <p:nvSpPr>
            <p:cNvPr id="32" name="椭圆 3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4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623136" y="4362539"/>
            <a:ext cx="1577676" cy="6855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992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5" name="矩形 34"/>
          <p:cNvSpPr/>
          <p:nvPr/>
        </p:nvSpPr>
        <p:spPr>
          <a:xfrm>
            <a:off x="2102730" y="4362539"/>
            <a:ext cx="1577676" cy="6855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992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6" name="矩形 35"/>
          <p:cNvSpPr/>
          <p:nvPr/>
        </p:nvSpPr>
        <p:spPr>
          <a:xfrm>
            <a:off x="3531782" y="4362539"/>
            <a:ext cx="1577676" cy="6855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992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7" name="矩形 36"/>
          <p:cNvSpPr/>
          <p:nvPr/>
        </p:nvSpPr>
        <p:spPr>
          <a:xfrm>
            <a:off x="4960357" y="4362539"/>
            <a:ext cx="1577676" cy="6855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992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8" name="矩形 37"/>
          <p:cNvSpPr/>
          <p:nvPr/>
        </p:nvSpPr>
        <p:spPr>
          <a:xfrm>
            <a:off x="6439951" y="4362539"/>
            <a:ext cx="1577676" cy="6855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204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992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54"/>
              </a:spcBef>
              <a:defRPr/>
            </a:pPr>
            <a:r>
              <a:rPr lang="zh-CN" altLang="en-US" sz="992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FBF5024-FDBB-41C2-BF46-CCEBEB24D720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D35242CF-6194-452A-A6B8-D1C7F5A25DD4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6DE31037-479F-495A-B7CB-DFC5EA277D3D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44" name="等腰三角形 43">
              <a:extLst>
                <a:ext uri="{FF2B5EF4-FFF2-40B4-BE49-F238E27FC236}">
                  <a16:creationId xmlns:a16="http://schemas.microsoft.com/office/drawing/2014/main" id="{6160071B-34F2-4E05-AB14-1DC8E8EA6FCD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45" name="文本框 9">
            <a:extLst>
              <a:ext uri="{FF2B5EF4-FFF2-40B4-BE49-F238E27FC236}">
                <a16:creationId xmlns:a16="http://schemas.microsoft.com/office/drawing/2014/main" id="{54112687-9312-461D-814E-E99DA67EA32B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A3218BC6-CC0B-4512-9F04-26BDA7306C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47" name="KSO_Shape">
            <a:extLst>
              <a:ext uri="{FF2B5EF4-FFF2-40B4-BE49-F238E27FC236}">
                <a16:creationId xmlns:a16="http://schemas.microsoft.com/office/drawing/2014/main" id="{814211E2-BD8D-4359-80EF-33A0E41C2381}"/>
              </a:ext>
            </a:extLst>
          </p:cNvPr>
          <p:cNvSpPr>
            <a:spLocks/>
          </p:cNvSpPr>
          <p:nvPr/>
        </p:nvSpPr>
        <p:spPr bwMode="auto">
          <a:xfrm>
            <a:off x="237709" y="143743"/>
            <a:ext cx="206144" cy="20408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DAE3A0D-145C-4800-8D37-8A335E888968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82CF233-D1D4-4A0C-B6ED-206B3F691A38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8F4037FF-A409-4090-8268-1BB1FB048ABA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3DFCE29-1B93-4E87-AE29-0BB68447D935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144090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6"/>
          <p:cNvSpPr>
            <a:spLocks/>
          </p:cNvSpPr>
          <p:nvPr/>
        </p:nvSpPr>
        <p:spPr bwMode="auto">
          <a:xfrm>
            <a:off x="6343139" y="2604551"/>
            <a:ext cx="716753" cy="1210628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zh-CN" altLang="en-US" sz="1204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Freeform 7"/>
          <p:cNvSpPr>
            <a:spLocks/>
          </p:cNvSpPr>
          <p:nvPr/>
        </p:nvSpPr>
        <p:spPr bwMode="auto">
          <a:xfrm>
            <a:off x="4520235" y="3323836"/>
            <a:ext cx="719285" cy="491342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zh-CN" altLang="en-US" sz="1204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Oval 8"/>
          <p:cNvSpPr>
            <a:spLocks noChangeArrowheads="1"/>
          </p:cNvSpPr>
          <p:nvPr/>
        </p:nvSpPr>
        <p:spPr bwMode="auto">
          <a:xfrm>
            <a:off x="1412212" y="2173683"/>
            <a:ext cx="1304338" cy="1299271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sz="1204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7" name="Oval 9"/>
          <p:cNvSpPr>
            <a:spLocks noChangeArrowheads="1"/>
          </p:cNvSpPr>
          <p:nvPr/>
        </p:nvSpPr>
        <p:spPr bwMode="auto">
          <a:xfrm>
            <a:off x="2382235" y="2107833"/>
            <a:ext cx="1620924" cy="1615858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8" name="Freeform 15"/>
          <p:cNvSpPr>
            <a:spLocks/>
          </p:cNvSpPr>
          <p:nvPr/>
        </p:nvSpPr>
        <p:spPr bwMode="auto">
          <a:xfrm>
            <a:off x="5427236" y="3039977"/>
            <a:ext cx="719285" cy="775202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zh-CN" altLang="en-US" sz="1204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4623050" y="2965462"/>
            <a:ext cx="482825" cy="39767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1984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</a:t>
            </a:r>
            <a:endParaRPr lang="zh-CN" altLang="en-US" sz="1204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5545465" y="2614261"/>
            <a:ext cx="482825" cy="39767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1984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50</a:t>
            </a:r>
            <a:endParaRPr lang="zh-CN" altLang="en-US" sz="1204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1" name="TextBox 19"/>
          <p:cNvSpPr txBox="1"/>
          <p:nvPr/>
        </p:nvSpPr>
        <p:spPr>
          <a:xfrm>
            <a:off x="6460103" y="2194545"/>
            <a:ext cx="482825" cy="39767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1984" dirty="0">
                <a:solidFill>
                  <a:srgbClr val="2F5EB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80</a:t>
            </a:r>
            <a:endParaRPr lang="zh-CN" altLang="en-US" sz="1204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3077343" y="3094384"/>
            <a:ext cx="1173224" cy="72079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250568" y="3815178"/>
            <a:ext cx="301340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9"/>
          <p:cNvSpPr txBox="1"/>
          <p:nvPr/>
        </p:nvSpPr>
        <p:spPr>
          <a:xfrm flipH="1">
            <a:off x="4250568" y="4089085"/>
            <a:ext cx="1974634" cy="24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275" dirty="0">
                <a:solidFill>
                  <a:srgbClr val="2F5EB0"/>
                </a:solidFill>
                <a:latin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25" name="TextBox 30"/>
          <p:cNvSpPr txBox="1"/>
          <p:nvPr/>
        </p:nvSpPr>
        <p:spPr>
          <a:xfrm>
            <a:off x="4250567" y="4311518"/>
            <a:ext cx="3260790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6" name="Oval 10"/>
          <p:cNvSpPr>
            <a:spLocks noChangeArrowheads="1"/>
          </p:cNvSpPr>
          <p:nvPr/>
        </p:nvSpPr>
        <p:spPr bwMode="auto">
          <a:xfrm>
            <a:off x="1819977" y="2971482"/>
            <a:ext cx="1357524" cy="1362588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1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9EE2727-9A19-40B0-B3AD-9CBA6D46013A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70081DC-E719-44FF-81A8-176013A71B3F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BDE072FA-604A-42BC-B344-A5E8E16D68B5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32" name="等腰三角形 31">
              <a:extLst>
                <a:ext uri="{FF2B5EF4-FFF2-40B4-BE49-F238E27FC236}">
                  <a16:creationId xmlns:a16="http://schemas.microsoft.com/office/drawing/2014/main" id="{339E8BCC-3B64-41DD-A699-6B71EF3B4038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33" name="文本框 9">
            <a:extLst>
              <a:ext uri="{FF2B5EF4-FFF2-40B4-BE49-F238E27FC236}">
                <a16:creationId xmlns:a16="http://schemas.microsoft.com/office/drawing/2014/main" id="{26D05939-03CA-4B10-876B-3EEA99D11FBA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1E8C7115-4FE0-4DBE-8B75-35281B8D9B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35" name="KSO_Shape">
            <a:extLst>
              <a:ext uri="{FF2B5EF4-FFF2-40B4-BE49-F238E27FC236}">
                <a16:creationId xmlns:a16="http://schemas.microsoft.com/office/drawing/2014/main" id="{19EE3D88-C3FC-4C9D-8E1A-52103F3D5755}"/>
              </a:ext>
            </a:extLst>
          </p:cNvPr>
          <p:cNvSpPr>
            <a:spLocks/>
          </p:cNvSpPr>
          <p:nvPr/>
        </p:nvSpPr>
        <p:spPr bwMode="auto">
          <a:xfrm>
            <a:off x="237709" y="143743"/>
            <a:ext cx="206144" cy="20408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E4CA1E4-C044-414A-96B2-2A6FA5AEF285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8EBB4F3-D0D2-47B6-A197-E1A2AB8F2584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DAC8CCFF-8C1A-4291-9F20-B69EB118F520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36F8307-0832-4226-ADEE-17614013E632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263531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ent Arrow 21"/>
          <p:cNvSpPr/>
          <p:nvPr/>
        </p:nvSpPr>
        <p:spPr>
          <a:xfrm>
            <a:off x="5962863" y="2373585"/>
            <a:ext cx="1720966" cy="1098885"/>
          </a:xfrm>
          <a:prstGeom prst="bentArrow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267">
              <a:solidFill>
                <a:prstClr val="black"/>
              </a:solidFill>
            </a:endParaRPr>
          </a:p>
        </p:txBody>
      </p:sp>
      <p:sp>
        <p:nvSpPr>
          <p:cNvPr id="15" name="Bent Arrow 18"/>
          <p:cNvSpPr/>
          <p:nvPr/>
        </p:nvSpPr>
        <p:spPr>
          <a:xfrm>
            <a:off x="799966" y="3472471"/>
            <a:ext cx="1720966" cy="1098885"/>
          </a:xfrm>
          <a:prstGeom prst="bentArrow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267">
              <a:solidFill>
                <a:prstClr val="black"/>
              </a:solidFill>
            </a:endParaRPr>
          </a:p>
        </p:txBody>
      </p:sp>
      <p:sp>
        <p:nvSpPr>
          <p:cNvPr id="16" name="Bent Arrow 20"/>
          <p:cNvSpPr/>
          <p:nvPr/>
        </p:nvSpPr>
        <p:spPr>
          <a:xfrm>
            <a:off x="4241896" y="2800928"/>
            <a:ext cx="1720966" cy="1098885"/>
          </a:xfrm>
          <a:prstGeom prst="bentArrow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267">
              <a:solidFill>
                <a:prstClr val="black"/>
              </a:solidFill>
            </a:endParaRPr>
          </a:p>
        </p:txBody>
      </p:sp>
      <p:sp>
        <p:nvSpPr>
          <p:cNvPr id="17" name="Bent Arrow 19"/>
          <p:cNvSpPr/>
          <p:nvPr/>
        </p:nvSpPr>
        <p:spPr>
          <a:xfrm>
            <a:off x="2520930" y="3106176"/>
            <a:ext cx="1720966" cy="1098885"/>
          </a:xfrm>
          <a:prstGeom prst="bentArrow">
            <a:avLst/>
          </a:pr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267">
              <a:solidFill>
                <a:prstClr val="black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644326" y="1505391"/>
            <a:ext cx="628726" cy="915032"/>
            <a:chOff x="8516938" y="5619750"/>
            <a:chExt cx="693738" cy="1009650"/>
          </a:xfrm>
          <a:solidFill>
            <a:srgbClr val="2F5EB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grpSpPr>
        <p:sp>
          <p:nvSpPr>
            <p:cNvPr id="19" name="Freeform 190"/>
            <p:cNvSpPr>
              <a:spLocks/>
            </p:cNvSpPr>
            <p:nvPr/>
          </p:nvSpPr>
          <p:spPr bwMode="auto">
            <a:xfrm>
              <a:off x="8543926" y="6273800"/>
              <a:ext cx="53975" cy="52388"/>
            </a:xfrm>
            <a:custGeom>
              <a:avLst/>
              <a:gdLst>
                <a:gd name="T0" fmla="*/ 24 w 31"/>
                <a:gd name="T1" fmla="*/ 5 h 30"/>
                <a:gd name="T2" fmla="*/ 0 w 31"/>
                <a:gd name="T3" fmla="*/ 0 h 30"/>
                <a:gd name="T4" fmla="*/ 13 w 31"/>
                <a:gd name="T5" fmla="*/ 26 h 30"/>
                <a:gd name="T6" fmla="*/ 21 w 31"/>
                <a:gd name="T7" fmla="*/ 18 h 30"/>
                <a:gd name="T8" fmla="*/ 24 w 31"/>
                <a:gd name="T9" fmla="*/ 17 h 30"/>
                <a:gd name="T10" fmla="*/ 30 w 31"/>
                <a:gd name="T11" fmla="*/ 23 h 30"/>
                <a:gd name="T12" fmla="*/ 24 w 31"/>
                <a:gd name="T13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24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" y="25"/>
                    <a:pt x="13" y="26"/>
                  </a:cubicBezTo>
                  <a:cubicBezTo>
                    <a:pt x="19" y="27"/>
                    <a:pt x="21" y="24"/>
                    <a:pt x="21" y="18"/>
                  </a:cubicBezTo>
                  <a:cubicBezTo>
                    <a:pt x="21" y="13"/>
                    <a:pt x="24" y="14"/>
                    <a:pt x="24" y="17"/>
                  </a:cubicBezTo>
                  <a:cubicBezTo>
                    <a:pt x="24" y="21"/>
                    <a:pt x="31" y="30"/>
                    <a:pt x="30" y="23"/>
                  </a:cubicBezTo>
                  <a:cubicBezTo>
                    <a:pt x="29" y="15"/>
                    <a:pt x="28" y="5"/>
                    <a:pt x="2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>
                <a:solidFill>
                  <a:srgbClr val="424953"/>
                </a:solidFill>
              </a:endParaRPr>
            </a:p>
          </p:txBody>
        </p:sp>
        <p:sp>
          <p:nvSpPr>
            <p:cNvPr id="20" name="Freeform 191"/>
            <p:cNvSpPr>
              <a:spLocks/>
            </p:cNvSpPr>
            <p:nvPr/>
          </p:nvSpPr>
          <p:spPr bwMode="auto">
            <a:xfrm>
              <a:off x="8516938" y="5888037"/>
              <a:ext cx="560388" cy="692150"/>
            </a:xfrm>
            <a:custGeom>
              <a:avLst/>
              <a:gdLst>
                <a:gd name="T0" fmla="*/ 273 w 321"/>
                <a:gd name="T1" fmla="*/ 82 h 397"/>
                <a:gd name="T2" fmla="*/ 251 w 321"/>
                <a:gd name="T3" fmla="*/ 41 h 397"/>
                <a:gd name="T4" fmla="*/ 167 w 321"/>
                <a:gd name="T5" fmla="*/ 5 h 397"/>
                <a:gd name="T6" fmla="*/ 162 w 321"/>
                <a:gd name="T7" fmla="*/ 8 h 397"/>
                <a:gd name="T8" fmla="*/ 143 w 321"/>
                <a:gd name="T9" fmla="*/ 91 h 397"/>
                <a:gd name="T10" fmla="*/ 136 w 321"/>
                <a:gd name="T11" fmla="*/ 29 h 397"/>
                <a:gd name="T12" fmla="*/ 138 w 321"/>
                <a:gd name="T13" fmla="*/ 22 h 397"/>
                <a:gd name="T14" fmla="*/ 134 w 321"/>
                <a:gd name="T15" fmla="*/ 15 h 397"/>
                <a:gd name="T16" fmla="*/ 124 w 321"/>
                <a:gd name="T17" fmla="*/ 15 h 397"/>
                <a:gd name="T18" fmla="*/ 119 w 321"/>
                <a:gd name="T19" fmla="*/ 22 h 397"/>
                <a:gd name="T20" fmla="*/ 121 w 321"/>
                <a:gd name="T21" fmla="*/ 28 h 397"/>
                <a:gd name="T22" fmla="*/ 113 w 321"/>
                <a:gd name="T23" fmla="*/ 87 h 397"/>
                <a:gd name="T24" fmla="*/ 113 w 321"/>
                <a:gd name="T25" fmla="*/ 90 h 397"/>
                <a:gd name="T26" fmla="*/ 90 w 321"/>
                <a:gd name="T27" fmla="*/ 5 h 397"/>
                <a:gd name="T28" fmla="*/ 87 w 321"/>
                <a:gd name="T29" fmla="*/ 5 h 397"/>
                <a:gd name="T30" fmla="*/ 2 w 321"/>
                <a:gd name="T31" fmla="*/ 49 h 397"/>
                <a:gd name="T32" fmla="*/ 13 w 321"/>
                <a:gd name="T33" fmla="*/ 211 h 397"/>
                <a:gd name="T34" fmla="*/ 43 w 321"/>
                <a:gd name="T35" fmla="*/ 217 h 397"/>
                <a:gd name="T36" fmla="*/ 38 w 321"/>
                <a:gd name="T37" fmla="*/ 73 h 397"/>
                <a:gd name="T38" fmla="*/ 42 w 321"/>
                <a:gd name="T39" fmla="*/ 76 h 397"/>
                <a:gd name="T40" fmla="*/ 42 w 321"/>
                <a:gd name="T41" fmla="*/ 76 h 397"/>
                <a:gd name="T42" fmla="*/ 47 w 321"/>
                <a:gd name="T43" fmla="*/ 148 h 397"/>
                <a:gd name="T44" fmla="*/ 53 w 321"/>
                <a:gd name="T45" fmla="*/ 222 h 397"/>
                <a:gd name="T46" fmla="*/ 54 w 321"/>
                <a:gd name="T47" fmla="*/ 223 h 397"/>
                <a:gd name="T48" fmla="*/ 61 w 321"/>
                <a:gd name="T49" fmla="*/ 238 h 397"/>
                <a:gd name="T50" fmla="*/ 73 w 321"/>
                <a:gd name="T51" fmla="*/ 397 h 397"/>
                <a:gd name="T52" fmla="*/ 106 w 321"/>
                <a:gd name="T53" fmla="*/ 397 h 397"/>
                <a:gd name="T54" fmla="*/ 121 w 321"/>
                <a:gd name="T55" fmla="*/ 272 h 397"/>
                <a:gd name="T56" fmla="*/ 124 w 321"/>
                <a:gd name="T57" fmla="*/ 273 h 397"/>
                <a:gd name="T58" fmla="*/ 128 w 321"/>
                <a:gd name="T59" fmla="*/ 272 h 397"/>
                <a:gd name="T60" fmla="*/ 144 w 321"/>
                <a:gd name="T61" fmla="*/ 397 h 397"/>
                <a:gd name="T62" fmla="*/ 176 w 321"/>
                <a:gd name="T63" fmla="*/ 397 h 397"/>
                <a:gd name="T64" fmla="*/ 187 w 321"/>
                <a:gd name="T65" fmla="*/ 240 h 397"/>
                <a:gd name="T66" fmla="*/ 196 w 321"/>
                <a:gd name="T67" fmla="*/ 223 h 397"/>
                <a:gd name="T68" fmla="*/ 196 w 321"/>
                <a:gd name="T69" fmla="*/ 222 h 397"/>
                <a:gd name="T70" fmla="*/ 200 w 321"/>
                <a:gd name="T71" fmla="*/ 173 h 397"/>
                <a:gd name="T72" fmla="*/ 207 w 321"/>
                <a:gd name="T73" fmla="*/ 79 h 397"/>
                <a:gd name="T74" fmla="*/ 207 w 321"/>
                <a:gd name="T75" fmla="*/ 78 h 397"/>
                <a:gd name="T76" fmla="*/ 211 w 321"/>
                <a:gd name="T77" fmla="*/ 73 h 397"/>
                <a:gd name="T78" fmla="*/ 274 w 321"/>
                <a:gd name="T79" fmla="*/ 134 h 397"/>
                <a:gd name="T80" fmla="*/ 301 w 321"/>
                <a:gd name="T81" fmla="*/ 141 h 397"/>
                <a:gd name="T82" fmla="*/ 321 w 321"/>
                <a:gd name="T83" fmla="*/ 103 h 397"/>
                <a:gd name="T84" fmla="*/ 273 w 321"/>
                <a:gd name="T85" fmla="*/ 8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1" h="397">
                  <a:moveTo>
                    <a:pt x="273" y="82"/>
                  </a:moveTo>
                  <a:cubicBezTo>
                    <a:pt x="250" y="57"/>
                    <a:pt x="252" y="46"/>
                    <a:pt x="251" y="41"/>
                  </a:cubicBezTo>
                  <a:cubicBezTo>
                    <a:pt x="249" y="33"/>
                    <a:pt x="204" y="0"/>
                    <a:pt x="167" y="5"/>
                  </a:cubicBezTo>
                  <a:cubicBezTo>
                    <a:pt x="167" y="5"/>
                    <a:pt x="165" y="6"/>
                    <a:pt x="162" y="8"/>
                  </a:cubicBezTo>
                  <a:cubicBezTo>
                    <a:pt x="143" y="91"/>
                    <a:pt x="143" y="91"/>
                    <a:pt x="143" y="91"/>
                  </a:cubicBezTo>
                  <a:cubicBezTo>
                    <a:pt x="136" y="29"/>
                    <a:pt x="136" y="29"/>
                    <a:pt x="136" y="29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34" y="15"/>
                    <a:pt x="134" y="15"/>
                    <a:pt x="134" y="15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19" y="22"/>
                    <a:pt x="119" y="22"/>
                    <a:pt x="119" y="22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9" y="5"/>
                    <a:pt x="88" y="5"/>
                    <a:pt x="87" y="5"/>
                  </a:cubicBezTo>
                  <a:cubicBezTo>
                    <a:pt x="50" y="10"/>
                    <a:pt x="3" y="23"/>
                    <a:pt x="2" y="49"/>
                  </a:cubicBezTo>
                  <a:cubicBezTo>
                    <a:pt x="0" y="61"/>
                    <a:pt x="7" y="183"/>
                    <a:pt x="13" y="211"/>
                  </a:cubicBezTo>
                  <a:cubicBezTo>
                    <a:pt x="24" y="218"/>
                    <a:pt x="38" y="217"/>
                    <a:pt x="43" y="217"/>
                  </a:cubicBezTo>
                  <a:cubicBezTo>
                    <a:pt x="41" y="198"/>
                    <a:pt x="35" y="70"/>
                    <a:pt x="38" y="73"/>
                  </a:cubicBezTo>
                  <a:cubicBezTo>
                    <a:pt x="40" y="74"/>
                    <a:pt x="41" y="75"/>
                    <a:pt x="42" y="76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7" y="148"/>
                    <a:pt x="47" y="148"/>
                    <a:pt x="47" y="148"/>
                  </a:cubicBezTo>
                  <a:cubicBezTo>
                    <a:pt x="50" y="190"/>
                    <a:pt x="53" y="222"/>
                    <a:pt x="53" y="222"/>
                  </a:cubicBezTo>
                  <a:cubicBezTo>
                    <a:pt x="54" y="223"/>
                    <a:pt x="54" y="223"/>
                    <a:pt x="54" y="223"/>
                  </a:cubicBezTo>
                  <a:cubicBezTo>
                    <a:pt x="55" y="229"/>
                    <a:pt x="58" y="233"/>
                    <a:pt x="61" y="238"/>
                  </a:cubicBezTo>
                  <a:cubicBezTo>
                    <a:pt x="73" y="397"/>
                    <a:pt x="73" y="397"/>
                    <a:pt x="73" y="397"/>
                  </a:cubicBezTo>
                  <a:cubicBezTo>
                    <a:pt x="106" y="397"/>
                    <a:pt x="106" y="397"/>
                    <a:pt x="106" y="397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2" y="272"/>
                    <a:pt x="123" y="273"/>
                    <a:pt x="124" y="273"/>
                  </a:cubicBezTo>
                  <a:cubicBezTo>
                    <a:pt x="125" y="273"/>
                    <a:pt x="127" y="272"/>
                    <a:pt x="128" y="272"/>
                  </a:cubicBezTo>
                  <a:cubicBezTo>
                    <a:pt x="144" y="397"/>
                    <a:pt x="144" y="397"/>
                    <a:pt x="144" y="397"/>
                  </a:cubicBezTo>
                  <a:cubicBezTo>
                    <a:pt x="176" y="397"/>
                    <a:pt x="176" y="397"/>
                    <a:pt x="176" y="397"/>
                  </a:cubicBezTo>
                  <a:cubicBezTo>
                    <a:pt x="187" y="240"/>
                    <a:pt x="187" y="240"/>
                    <a:pt x="187" y="240"/>
                  </a:cubicBezTo>
                  <a:cubicBezTo>
                    <a:pt x="191" y="235"/>
                    <a:pt x="194" y="229"/>
                    <a:pt x="196" y="223"/>
                  </a:cubicBezTo>
                  <a:cubicBezTo>
                    <a:pt x="196" y="222"/>
                    <a:pt x="196" y="222"/>
                    <a:pt x="196" y="222"/>
                  </a:cubicBezTo>
                  <a:cubicBezTo>
                    <a:pt x="196" y="222"/>
                    <a:pt x="198" y="202"/>
                    <a:pt x="200" y="173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8"/>
                    <a:pt x="207" y="78"/>
                  </a:cubicBezTo>
                  <a:cubicBezTo>
                    <a:pt x="209" y="76"/>
                    <a:pt x="210" y="74"/>
                    <a:pt x="211" y="73"/>
                  </a:cubicBezTo>
                  <a:cubicBezTo>
                    <a:pt x="213" y="70"/>
                    <a:pt x="229" y="118"/>
                    <a:pt x="274" y="134"/>
                  </a:cubicBezTo>
                  <a:cubicBezTo>
                    <a:pt x="310" y="147"/>
                    <a:pt x="301" y="141"/>
                    <a:pt x="301" y="141"/>
                  </a:cubicBezTo>
                  <a:cubicBezTo>
                    <a:pt x="301" y="134"/>
                    <a:pt x="314" y="111"/>
                    <a:pt x="321" y="103"/>
                  </a:cubicBezTo>
                  <a:cubicBezTo>
                    <a:pt x="295" y="101"/>
                    <a:pt x="293" y="105"/>
                    <a:pt x="273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>
                <a:solidFill>
                  <a:srgbClr val="424953"/>
                </a:solidFill>
              </a:endParaRPr>
            </a:p>
          </p:txBody>
        </p:sp>
        <p:sp>
          <p:nvSpPr>
            <p:cNvPr id="21" name="Freeform 192"/>
            <p:cNvSpPr>
              <a:spLocks/>
            </p:cNvSpPr>
            <p:nvPr/>
          </p:nvSpPr>
          <p:spPr bwMode="auto">
            <a:xfrm>
              <a:off x="8640763" y="5619750"/>
              <a:ext cx="195263" cy="279400"/>
            </a:xfrm>
            <a:custGeom>
              <a:avLst/>
              <a:gdLst>
                <a:gd name="T0" fmla="*/ 5 w 112"/>
                <a:gd name="T1" fmla="*/ 75 h 160"/>
                <a:gd name="T2" fmla="*/ 0 w 112"/>
                <a:gd name="T3" fmla="*/ 93 h 160"/>
                <a:gd name="T4" fmla="*/ 5 w 112"/>
                <a:gd name="T5" fmla="*/ 111 h 160"/>
                <a:gd name="T6" fmla="*/ 8 w 112"/>
                <a:gd name="T7" fmla="*/ 107 h 160"/>
                <a:gd name="T8" fmla="*/ 57 w 112"/>
                <a:gd name="T9" fmla="*/ 160 h 160"/>
                <a:gd name="T10" fmla="*/ 104 w 112"/>
                <a:gd name="T11" fmla="*/ 105 h 160"/>
                <a:gd name="T12" fmla="*/ 108 w 112"/>
                <a:gd name="T13" fmla="*/ 111 h 160"/>
                <a:gd name="T14" fmla="*/ 112 w 112"/>
                <a:gd name="T15" fmla="*/ 93 h 160"/>
                <a:gd name="T16" fmla="*/ 108 w 112"/>
                <a:gd name="T17" fmla="*/ 74 h 160"/>
                <a:gd name="T18" fmla="*/ 106 w 112"/>
                <a:gd name="T19" fmla="*/ 75 h 160"/>
                <a:gd name="T20" fmla="*/ 106 w 112"/>
                <a:gd name="T21" fmla="*/ 60 h 160"/>
                <a:gd name="T22" fmla="*/ 65 w 112"/>
                <a:gd name="T23" fmla="*/ 50 h 160"/>
                <a:gd name="T24" fmla="*/ 71 w 112"/>
                <a:gd name="T25" fmla="*/ 52 h 160"/>
                <a:gd name="T26" fmla="*/ 110 w 112"/>
                <a:gd name="T27" fmla="*/ 39 h 160"/>
                <a:gd name="T28" fmla="*/ 20 w 112"/>
                <a:gd name="T29" fmla="*/ 29 h 160"/>
                <a:gd name="T30" fmla="*/ 2 w 112"/>
                <a:gd name="T31" fmla="*/ 41 h 160"/>
                <a:gd name="T32" fmla="*/ 14 w 112"/>
                <a:gd name="T33" fmla="*/ 41 h 160"/>
                <a:gd name="T34" fmla="*/ 6 w 112"/>
                <a:gd name="T35" fmla="*/ 67 h 160"/>
                <a:gd name="T36" fmla="*/ 5 w 112"/>
                <a:gd name="T37" fmla="*/ 75 h 160"/>
                <a:gd name="T38" fmla="*/ 5 w 112"/>
                <a:gd name="T39" fmla="*/ 7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60">
                  <a:moveTo>
                    <a:pt x="5" y="75"/>
                  </a:moveTo>
                  <a:cubicBezTo>
                    <a:pt x="2" y="75"/>
                    <a:pt x="0" y="83"/>
                    <a:pt x="0" y="93"/>
                  </a:cubicBezTo>
                  <a:cubicBezTo>
                    <a:pt x="0" y="103"/>
                    <a:pt x="2" y="111"/>
                    <a:pt x="5" y="111"/>
                  </a:cubicBezTo>
                  <a:cubicBezTo>
                    <a:pt x="6" y="111"/>
                    <a:pt x="7" y="110"/>
                    <a:pt x="8" y="107"/>
                  </a:cubicBezTo>
                  <a:cubicBezTo>
                    <a:pt x="16" y="137"/>
                    <a:pt x="42" y="160"/>
                    <a:pt x="57" y="160"/>
                  </a:cubicBezTo>
                  <a:cubicBezTo>
                    <a:pt x="75" y="160"/>
                    <a:pt x="101" y="139"/>
                    <a:pt x="104" y="105"/>
                  </a:cubicBezTo>
                  <a:cubicBezTo>
                    <a:pt x="105" y="108"/>
                    <a:pt x="106" y="111"/>
                    <a:pt x="108" y="111"/>
                  </a:cubicBezTo>
                  <a:cubicBezTo>
                    <a:pt x="110" y="111"/>
                    <a:pt x="112" y="103"/>
                    <a:pt x="112" y="93"/>
                  </a:cubicBezTo>
                  <a:cubicBezTo>
                    <a:pt x="112" y="83"/>
                    <a:pt x="110" y="74"/>
                    <a:pt x="108" y="74"/>
                  </a:cubicBezTo>
                  <a:cubicBezTo>
                    <a:pt x="107" y="74"/>
                    <a:pt x="107" y="75"/>
                    <a:pt x="106" y="75"/>
                  </a:cubicBezTo>
                  <a:cubicBezTo>
                    <a:pt x="107" y="71"/>
                    <a:pt x="107" y="66"/>
                    <a:pt x="106" y="60"/>
                  </a:cubicBezTo>
                  <a:cubicBezTo>
                    <a:pt x="98" y="67"/>
                    <a:pt x="82" y="58"/>
                    <a:pt x="65" y="50"/>
                  </a:cubicBezTo>
                  <a:cubicBezTo>
                    <a:pt x="67" y="50"/>
                    <a:pt x="69" y="51"/>
                    <a:pt x="71" y="52"/>
                  </a:cubicBezTo>
                  <a:cubicBezTo>
                    <a:pt x="99" y="67"/>
                    <a:pt x="110" y="39"/>
                    <a:pt x="110" y="39"/>
                  </a:cubicBezTo>
                  <a:cubicBezTo>
                    <a:pt x="110" y="39"/>
                    <a:pt x="76" y="0"/>
                    <a:pt x="20" y="29"/>
                  </a:cubicBezTo>
                  <a:cubicBezTo>
                    <a:pt x="15" y="32"/>
                    <a:pt x="8" y="39"/>
                    <a:pt x="2" y="41"/>
                  </a:cubicBezTo>
                  <a:cubicBezTo>
                    <a:pt x="2" y="41"/>
                    <a:pt x="7" y="41"/>
                    <a:pt x="14" y="41"/>
                  </a:cubicBezTo>
                  <a:cubicBezTo>
                    <a:pt x="8" y="45"/>
                    <a:pt x="5" y="53"/>
                    <a:pt x="6" y="67"/>
                  </a:cubicBezTo>
                  <a:cubicBezTo>
                    <a:pt x="6" y="69"/>
                    <a:pt x="5" y="72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>
                <a:solidFill>
                  <a:srgbClr val="424953"/>
                </a:solidFill>
              </a:endParaRPr>
            </a:p>
          </p:txBody>
        </p:sp>
        <p:sp>
          <p:nvSpPr>
            <p:cNvPr id="22" name="Freeform 193"/>
            <p:cNvSpPr>
              <a:spLocks/>
            </p:cNvSpPr>
            <p:nvPr/>
          </p:nvSpPr>
          <p:spPr bwMode="auto">
            <a:xfrm>
              <a:off x="8591551" y="6591300"/>
              <a:ext cx="104775" cy="38100"/>
            </a:xfrm>
            <a:custGeom>
              <a:avLst/>
              <a:gdLst>
                <a:gd name="T0" fmla="*/ 31 w 60"/>
                <a:gd name="T1" fmla="*/ 0 h 22"/>
                <a:gd name="T2" fmla="*/ 21 w 60"/>
                <a:gd name="T3" fmla="*/ 21 h 22"/>
                <a:gd name="T4" fmla="*/ 48 w 60"/>
                <a:gd name="T5" fmla="*/ 12 h 22"/>
                <a:gd name="T6" fmla="*/ 52 w 60"/>
                <a:gd name="T7" fmla="*/ 12 h 22"/>
                <a:gd name="T8" fmla="*/ 59 w 60"/>
                <a:gd name="T9" fmla="*/ 11 h 22"/>
                <a:gd name="T10" fmla="*/ 59 w 60"/>
                <a:gd name="T11" fmla="*/ 1 h 22"/>
                <a:gd name="T12" fmla="*/ 60 w 60"/>
                <a:gd name="T13" fmla="*/ 0 h 22"/>
                <a:gd name="T14" fmla="*/ 31 w 60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31" y="0"/>
                  </a:moveTo>
                  <a:cubicBezTo>
                    <a:pt x="31" y="0"/>
                    <a:pt x="0" y="19"/>
                    <a:pt x="21" y="21"/>
                  </a:cubicBezTo>
                  <a:cubicBezTo>
                    <a:pt x="33" y="22"/>
                    <a:pt x="41" y="17"/>
                    <a:pt x="48" y="12"/>
                  </a:cubicBezTo>
                  <a:cubicBezTo>
                    <a:pt x="52" y="9"/>
                    <a:pt x="51" y="12"/>
                    <a:pt x="52" y="12"/>
                  </a:cubicBezTo>
                  <a:cubicBezTo>
                    <a:pt x="54" y="12"/>
                    <a:pt x="58" y="12"/>
                    <a:pt x="59" y="11"/>
                  </a:cubicBezTo>
                  <a:cubicBezTo>
                    <a:pt x="60" y="3"/>
                    <a:pt x="59" y="1"/>
                    <a:pt x="59" y="1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>
                <a:solidFill>
                  <a:srgbClr val="424953"/>
                </a:solidFill>
              </a:endParaRPr>
            </a:p>
          </p:txBody>
        </p:sp>
        <p:sp>
          <p:nvSpPr>
            <p:cNvPr id="23" name="Freeform 194"/>
            <p:cNvSpPr>
              <a:spLocks/>
            </p:cNvSpPr>
            <p:nvPr/>
          </p:nvSpPr>
          <p:spPr bwMode="auto">
            <a:xfrm>
              <a:off x="8772526" y="6591300"/>
              <a:ext cx="106363" cy="38100"/>
            </a:xfrm>
            <a:custGeom>
              <a:avLst/>
              <a:gdLst>
                <a:gd name="T0" fmla="*/ 2 w 61"/>
                <a:gd name="T1" fmla="*/ 11 h 22"/>
                <a:gd name="T2" fmla="*/ 8 w 61"/>
                <a:gd name="T3" fmla="*/ 12 h 22"/>
                <a:gd name="T4" fmla="*/ 12 w 61"/>
                <a:gd name="T5" fmla="*/ 12 h 22"/>
                <a:gd name="T6" fmla="*/ 40 w 61"/>
                <a:gd name="T7" fmla="*/ 21 h 22"/>
                <a:gd name="T8" fmla="*/ 29 w 61"/>
                <a:gd name="T9" fmla="*/ 0 h 22"/>
                <a:gd name="T10" fmla="*/ 1 w 61"/>
                <a:gd name="T11" fmla="*/ 0 h 22"/>
                <a:gd name="T12" fmla="*/ 1 w 61"/>
                <a:gd name="T13" fmla="*/ 1 h 22"/>
                <a:gd name="T14" fmla="*/ 2 w 61"/>
                <a:gd name="T1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2">
                  <a:moveTo>
                    <a:pt x="2" y="11"/>
                  </a:moveTo>
                  <a:cubicBezTo>
                    <a:pt x="3" y="12"/>
                    <a:pt x="7" y="12"/>
                    <a:pt x="8" y="12"/>
                  </a:cubicBezTo>
                  <a:cubicBezTo>
                    <a:pt x="10" y="12"/>
                    <a:pt x="8" y="9"/>
                    <a:pt x="12" y="12"/>
                  </a:cubicBezTo>
                  <a:cubicBezTo>
                    <a:pt x="19" y="17"/>
                    <a:pt x="27" y="22"/>
                    <a:pt x="40" y="21"/>
                  </a:cubicBezTo>
                  <a:cubicBezTo>
                    <a:pt x="61" y="19"/>
                    <a:pt x="29" y="0"/>
                    <a:pt x="2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3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>
                <a:solidFill>
                  <a:srgbClr val="424953"/>
                </a:solidFill>
              </a:endParaRPr>
            </a:p>
          </p:txBody>
        </p:sp>
        <p:sp>
          <p:nvSpPr>
            <p:cNvPr id="24" name="Freeform 195"/>
            <p:cNvSpPr>
              <a:spLocks/>
            </p:cNvSpPr>
            <p:nvPr/>
          </p:nvSpPr>
          <p:spPr bwMode="auto">
            <a:xfrm>
              <a:off x="8951913" y="6127750"/>
              <a:ext cx="258763" cy="488950"/>
            </a:xfrm>
            <a:custGeom>
              <a:avLst/>
              <a:gdLst>
                <a:gd name="T0" fmla="*/ 82 w 149"/>
                <a:gd name="T1" fmla="*/ 69 h 281"/>
                <a:gd name="T2" fmla="*/ 130 w 149"/>
                <a:gd name="T3" fmla="*/ 81 h 281"/>
                <a:gd name="T4" fmla="*/ 139 w 149"/>
                <a:gd name="T5" fmla="*/ 42 h 281"/>
                <a:gd name="T6" fmla="*/ 91 w 149"/>
                <a:gd name="T7" fmla="*/ 30 h 281"/>
                <a:gd name="T8" fmla="*/ 91 w 149"/>
                <a:gd name="T9" fmla="*/ 0 h 281"/>
                <a:gd name="T10" fmla="*/ 59 w 149"/>
                <a:gd name="T11" fmla="*/ 0 h 281"/>
                <a:gd name="T12" fmla="*/ 59 w 149"/>
                <a:gd name="T13" fmla="*/ 33 h 281"/>
                <a:gd name="T14" fmla="*/ 2 w 149"/>
                <a:gd name="T15" fmla="*/ 94 h 281"/>
                <a:gd name="T16" fmla="*/ 62 w 149"/>
                <a:gd name="T17" fmla="*/ 157 h 281"/>
                <a:gd name="T18" fmla="*/ 98 w 149"/>
                <a:gd name="T19" fmla="*/ 187 h 281"/>
                <a:gd name="T20" fmla="*/ 66 w 149"/>
                <a:gd name="T21" fmla="*/ 208 h 281"/>
                <a:gd name="T22" fmla="*/ 10 w 149"/>
                <a:gd name="T23" fmla="*/ 193 h 281"/>
                <a:gd name="T24" fmla="*/ 0 w 149"/>
                <a:gd name="T25" fmla="*/ 233 h 281"/>
                <a:gd name="T26" fmla="*/ 57 w 149"/>
                <a:gd name="T27" fmla="*/ 248 h 281"/>
                <a:gd name="T28" fmla="*/ 57 w 149"/>
                <a:gd name="T29" fmla="*/ 281 h 281"/>
                <a:gd name="T30" fmla="*/ 90 w 149"/>
                <a:gd name="T31" fmla="*/ 281 h 281"/>
                <a:gd name="T32" fmla="*/ 90 w 149"/>
                <a:gd name="T33" fmla="*/ 246 h 281"/>
                <a:gd name="T34" fmla="*/ 149 w 149"/>
                <a:gd name="T35" fmla="*/ 182 h 281"/>
                <a:gd name="T36" fmla="*/ 93 w 149"/>
                <a:gd name="T37" fmla="*/ 118 h 281"/>
                <a:gd name="T38" fmla="*/ 53 w 149"/>
                <a:gd name="T39" fmla="*/ 88 h 281"/>
                <a:gd name="T40" fmla="*/ 82 w 149"/>
                <a:gd name="T41" fmla="*/ 69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9" h="281">
                  <a:moveTo>
                    <a:pt x="82" y="69"/>
                  </a:moveTo>
                  <a:cubicBezTo>
                    <a:pt x="106" y="69"/>
                    <a:pt x="121" y="77"/>
                    <a:pt x="130" y="81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128" y="36"/>
                    <a:pt x="113" y="31"/>
                    <a:pt x="91" y="3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23" y="40"/>
                    <a:pt x="2" y="64"/>
                    <a:pt x="2" y="94"/>
                  </a:cubicBezTo>
                  <a:cubicBezTo>
                    <a:pt x="2" y="127"/>
                    <a:pt x="27" y="145"/>
                    <a:pt x="62" y="157"/>
                  </a:cubicBezTo>
                  <a:cubicBezTo>
                    <a:pt x="87" y="166"/>
                    <a:pt x="98" y="174"/>
                    <a:pt x="98" y="187"/>
                  </a:cubicBezTo>
                  <a:cubicBezTo>
                    <a:pt x="98" y="201"/>
                    <a:pt x="85" y="208"/>
                    <a:pt x="66" y="208"/>
                  </a:cubicBezTo>
                  <a:cubicBezTo>
                    <a:pt x="44" y="208"/>
                    <a:pt x="24" y="201"/>
                    <a:pt x="10" y="193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13" y="241"/>
                    <a:pt x="35" y="247"/>
                    <a:pt x="57" y="248"/>
                  </a:cubicBezTo>
                  <a:cubicBezTo>
                    <a:pt x="57" y="281"/>
                    <a:pt x="57" y="281"/>
                    <a:pt x="57" y="281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128" y="239"/>
                    <a:pt x="149" y="213"/>
                    <a:pt x="149" y="182"/>
                  </a:cubicBezTo>
                  <a:cubicBezTo>
                    <a:pt x="149" y="151"/>
                    <a:pt x="133" y="132"/>
                    <a:pt x="93" y="118"/>
                  </a:cubicBezTo>
                  <a:cubicBezTo>
                    <a:pt x="65" y="107"/>
                    <a:pt x="53" y="100"/>
                    <a:pt x="53" y="88"/>
                  </a:cubicBezTo>
                  <a:cubicBezTo>
                    <a:pt x="53" y="79"/>
                    <a:pt x="60" y="69"/>
                    <a:pt x="82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>
                <a:solidFill>
                  <a:srgbClr val="424953"/>
                </a:solidFill>
              </a:endParaRPr>
            </a:p>
          </p:txBody>
        </p:sp>
        <p:sp>
          <p:nvSpPr>
            <p:cNvPr id="25" name="Freeform 196"/>
            <p:cNvSpPr>
              <a:spLocks/>
            </p:cNvSpPr>
            <p:nvPr/>
          </p:nvSpPr>
          <p:spPr bwMode="auto">
            <a:xfrm>
              <a:off x="9061451" y="6076950"/>
              <a:ext cx="90488" cy="90488"/>
            </a:xfrm>
            <a:custGeom>
              <a:avLst/>
              <a:gdLst>
                <a:gd name="T0" fmla="*/ 10 w 52"/>
                <a:gd name="T1" fmla="*/ 0 h 52"/>
                <a:gd name="T2" fmla="*/ 0 w 52"/>
                <a:gd name="T3" fmla="*/ 18 h 52"/>
                <a:gd name="T4" fmla="*/ 35 w 52"/>
                <a:gd name="T5" fmla="*/ 17 h 52"/>
                <a:gd name="T6" fmla="*/ 34 w 52"/>
                <a:gd name="T7" fmla="*/ 40 h 52"/>
                <a:gd name="T8" fmla="*/ 40 w 52"/>
                <a:gd name="T9" fmla="*/ 45 h 52"/>
                <a:gd name="T10" fmla="*/ 47 w 52"/>
                <a:gd name="T11" fmla="*/ 38 h 52"/>
                <a:gd name="T12" fmla="*/ 10 w 52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2">
                  <a:moveTo>
                    <a:pt x="1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5" y="52"/>
                    <a:pt x="47" y="38"/>
                  </a:cubicBezTo>
                  <a:cubicBezTo>
                    <a:pt x="52" y="3"/>
                    <a:pt x="10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en-US" sz="1204">
                <a:solidFill>
                  <a:srgbClr val="424953"/>
                </a:solidFill>
              </a:endParaRPr>
            </a:p>
          </p:txBody>
        </p:sp>
      </p:grpSp>
      <p:sp>
        <p:nvSpPr>
          <p:cNvPr id="26" name="Freeform 368"/>
          <p:cNvSpPr>
            <a:spLocks/>
          </p:cNvSpPr>
          <p:nvPr/>
        </p:nvSpPr>
        <p:spPr bwMode="auto">
          <a:xfrm>
            <a:off x="1498906" y="3257877"/>
            <a:ext cx="268470" cy="270844"/>
          </a:xfrm>
          <a:custGeom>
            <a:avLst/>
            <a:gdLst>
              <a:gd name="T0" fmla="*/ 48 w 48"/>
              <a:gd name="T1" fmla="*/ 2 h 48"/>
              <a:gd name="T2" fmla="*/ 41 w 48"/>
              <a:gd name="T3" fmla="*/ 43 h 48"/>
              <a:gd name="T4" fmla="*/ 40 w 48"/>
              <a:gd name="T5" fmla="*/ 44 h 48"/>
              <a:gd name="T6" fmla="*/ 39 w 48"/>
              <a:gd name="T7" fmla="*/ 44 h 48"/>
              <a:gd name="T8" fmla="*/ 39 w 48"/>
              <a:gd name="T9" fmla="*/ 44 h 48"/>
              <a:gd name="T10" fmla="*/ 26 w 48"/>
              <a:gd name="T11" fmla="*/ 39 h 48"/>
              <a:gd name="T12" fmla="*/ 20 w 48"/>
              <a:gd name="T13" fmla="*/ 47 h 48"/>
              <a:gd name="T14" fmla="*/ 19 w 48"/>
              <a:gd name="T15" fmla="*/ 48 h 48"/>
              <a:gd name="T16" fmla="*/ 18 w 48"/>
              <a:gd name="T17" fmla="*/ 48 h 48"/>
              <a:gd name="T18" fmla="*/ 17 w 48"/>
              <a:gd name="T19" fmla="*/ 46 h 48"/>
              <a:gd name="T20" fmla="*/ 17 w 48"/>
              <a:gd name="T21" fmla="*/ 37 h 48"/>
              <a:gd name="T22" fmla="*/ 40 w 48"/>
              <a:gd name="T23" fmla="*/ 8 h 48"/>
              <a:gd name="T24" fmla="*/ 11 w 48"/>
              <a:gd name="T25" fmla="*/ 33 h 48"/>
              <a:gd name="T26" fmla="*/ 1 w 48"/>
              <a:gd name="T27" fmla="*/ 29 h 48"/>
              <a:gd name="T28" fmla="*/ 0 w 48"/>
              <a:gd name="T29" fmla="*/ 27 h 48"/>
              <a:gd name="T30" fmla="*/ 1 w 48"/>
              <a:gd name="T31" fmla="*/ 26 h 48"/>
              <a:gd name="T32" fmla="*/ 45 w 48"/>
              <a:gd name="T33" fmla="*/ 0 h 48"/>
              <a:gd name="T34" fmla="*/ 46 w 48"/>
              <a:gd name="T35" fmla="*/ 0 h 48"/>
              <a:gd name="T36" fmla="*/ 47 w 48"/>
              <a:gd name="T37" fmla="*/ 0 h 48"/>
              <a:gd name="T38" fmla="*/ 48 w 48"/>
              <a:gd name="T39" fmla="*/ 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8" h="48">
                <a:moveTo>
                  <a:pt x="48" y="2"/>
                </a:moveTo>
                <a:cubicBezTo>
                  <a:pt x="41" y="43"/>
                  <a:pt x="41" y="43"/>
                  <a:pt x="41" y="43"/>
                </a:cubicBezTo>
                <a:cubicBezTo>
                  <a:pt x="41" y="43"/>
                  <a:pt x="40" y="44"/>
                  <a:pt x="40" y="44"/>
                </a:cubicBezTo>
                <a:cubicBezTo>
                  <a:pt x="40" y="44"/>
                  <a:pt x="39" y="44"/>
                  <a:pt x="39" y="44"/>
                </a:cubicBezTo>
                <a:cubicBezTo>
                  <a:pt x="39" y="44"/>
                  <a:pt x="39" y="44"/>
                  <a:pt x="39" y="44"/>
                </a:cubicBezTo>
                <a:cubicBezTo>
                  <a:pt x="26" y="39"/>
                  <a:pt x="26" y="39"/>
                  <a:pt x="26" y="39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7"/>
                  <a:pt x="19" y="48"/>
                  <a:pt x="19" y="48"/>
                </a:cubicBezTo>
                <a:cubicBezTo>
                  <a:pt x="18" y="48"/>
                  <a:pt x="18" y="48"/>
                  <a:pt x="18" y="48"/>
                </a:cubicBezTo>
                <a:cubicBezTo>
                  <a:pt x="17" y="47"/>
                  <a:pt x="17" y="47"/>
                  <a:pt x="17" y="46"/>
                </a:cubicBezTo>
                <a:cubicBezTo>
                  <a:pt x="17" y="37"/>
                  <a:pt x="17" y="37"/>
                  <a:pt x="17" y="37"/>
                </a:cubicBezTo>
                <a:cubicBezTo>
                  <a:pt x="40" y="8"/>
                  <a:pt x="40" y="8"/>
                  <a:pt x="40" y="8"/>
                </a:cubicBezTo>
                <a:cubicBezTo>
                  <a:pt x="11" y="33"/>
                  <a:pt x="11" y="33"/>
                  <a:pt x="11" y="33"/>
                </a:cubicBezTo>
                <a:cubicBezTo>
                  <a:pt x="1" y="29"/>
                  <a:pt x="1" y="29"/>
                  <a:pt x="1" y="29"/>
                </a:cubicBezTo>
                <a:cubicBezTo>
                  <a:pt x="0" y="28"/>
                  <a:pt x="0" y="28"/>
                  <a:pt x="0" y="27"/>
                </a:cubicBezTo>
                <a:cubicBezTo>
                  <a:pt x="0" y="27"/>
                  <a:pt x="0" y="26"/>
                  <a:pt x="1" y="26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6" y="0"/>
                  <a:pt x="46" y="0"/>
                </a:cubicBezTo>
                <a:cubicBezTo>
                  <a:pt x="46" y="0"/>
                  <a:pt x="47" y="0"/>
                  <a:pt x="47" y="0"/>
                </a:cubicBezTo>
                <a:cubicBezTo>
                  <a:pt x="48" y="0"/>
                  <a:pt x="48" y="1"/>
                  <a:pt x="48" y="2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id-ID" sz="1204">
              <a:solidFill>
                <a:prstClr val="black"/>
              </a:solidFill>
            </a:endParaRPr>
          </a:p>
        </p:txBody>
      </p:sp>
      <p:sp>
        <p:nvSpPr>
          <p:cNvPr id="27" name="Freeform 336"/>
          <p:cNvSpPr>
            <a:spLocks noEditPoints="1"/>
          </p:cNvSpPr>
          <p:nvPr/>
        </p:nvSpPr>
        <p:spPr bwMode="auto">
          <a:xfrm>
            <a:off x="3261661" y="2923027"/>
            <a:ext cx="239505" cy="239505"/>
          </a:xfrm>
          <a:custGeom>
            <a:avLst/>
            <a:gdLst>
              <a:gd name="T0" fmla="*/ 0 w 90"/>
              <a:gd name="T1" fmla="*/ 40 h 90"/>
              <a:gd name="T2" fmla="*/ 40 w 90"/>
              <a:gd name="T3" fmla="*/ 0 h 90"/>
              <a:gd name="T4" fmla="*/ 40 w 90"/>
              <a:gd name="T5" fmla="*/ 90 h 90"/>
              <a:gd name="T6" fmla="*/ 0 w 90"/>
              <a:gd name="T7" fmla="*/ 50 h 90"/>
              <a:gd name="T8" fmla="*/ 40 w 90"/>
              <a:gd name="T9" fmla="*/ 90 h 90"/>
              <a:gd name="T10" fmla="*/ 33 w 90"/>
              <a:gd name="T11" fmla="*/ 10 h 90"/>
              <a:gd name="T12" fmla="*/ 9 w 90"/>
              <a:gd name="T13" fmla="*/ 33 h 90"/>
              <a:gd name="T14" fmla="*/ 33 w 90"/>
              <a:gd name="T15" fmla="*/ 83 h 90"/>
              <a:gd name="T16" fmla="*/ 9 w 90"/>
              <a:gd name="T17" fmla="*/ 57 h 90"/>
              <a:gd name="T18" fmla="*/ 33 w 90"/>
              <a:gd name="T19" fmla="*/ 83 h 90"/>
              <a:gd name="T20" fmla="*/ 16 w 90"/>
              <a:gd name="T21" fmla="*/ 26 h 90"/>
              <a:gd name="T22" fmla="*/ 26 w 90"/>
              <a:gd name="T23" fmla="*/ 17 h 90"/>
              <a:gd name="T24" fmla="*/ 26 w 90"/>
              <a:gd name="T25" fmla="*/ 74 h 90"/>
              <a:gd name="T26" fmla="*/ 16 w 90"/>
              <a:gd name="T27" fmla="*/ 67 h 90"/>
              <a:gd name="T28" fmla="*/ 26 w 90"/>
              <a:gd name="T29" fmla="*/ 74 h 90"/>
              <a:gd name="T30" fmla="*/ 49 w 90"/>
              <a:gd name="T31" fmla="*/ 40 h 90"/>
              <a:gd name="T32" fmla="*/ 90 w 90"/>
              <a:gd name="T33" fmla="*/ 0 h 90"/>
              <a:gd name="T34" fmla="*/ 90 w 90"/>
              <a:gd name="T35" fmla="*/ 74 h 90"/>
              <a:gd name="T36" fmla="*/ 66 w 90"/>
              <a:gd name="T37" fmla="*/ 67 h 90"/>
              <a:gd name="T38" fmla="*/ 57 w 90"/>
              <a:gd name="T39" fmla="*/ 90 h 90"/>
              <a:gd name="T40" fmla="*/ 49 w 90"/>
              <a:gd name="T41" fmla="*/ 50 h 90"/>
              <a:gd name="T42" fmla="*/ 73 w 90"/>
              <a:gd name="T43" fmla="*/ 57 h 90"/>
              <a:gd name="T44" fmla="*/ 83 w 90"/>
              <a:gd name="T45" fmla="*/ 50 h 90"/>
              <a:gd name="T46" fmla="*/ 90 w 90"/>
              <a:gd name="T47" fmla="*/ 74 h 90"/>
              <a:gd name="T48" fmla="*/ 83 w 90"/>
              <a:gd name="T49" fmla="*/ 10 h 90"/>
              <a:gd name="T50" fmla="*/ 57 w 90"/>
              <a:gd name="T51" fmla="*/ 33 h 90"/>
              <a:gd name="T52" fmla="*/ 73 w 90"/>
              <a:gd name="T53" fmla="*/ 26 h 90"/>
              <a:gd name="T54" fmla="*/ 66 w 90"/>
              <a:gd name="T55" fmla="*/ 17 h 90"/>
              <a:gd name="T56" fmla="*/ 73 w 90"/>
              <a:gd name="T57" fmla="*/ 26 h 90"/>
              <a:gd name="T58" fmla="*/ 66 w 90"/>
              <a:gd name="T59" fmla="*/ 90 h 90"/>
              <a:gd name="T60" fmla="*/ 73 w 90"/>
              <a:gd name="T61" fmla="*/ 83 h 90"/>
              <a:gd name="T62" fmla="*/ 90 w 90"/>
              <a:gd name="T63" fmla="*/ 90 h 90"/>
              <a:gd name="T64" fmla="*/ 83 w 90"/>
              <a:gd name="T65" fmla="*/ 83 h 90"/>
              <a:gd name="T66" fmla="*/ 90 w 90"/>
              <a:gd name="T67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0" h="90">
                <a:moveTo>
                  <a:pt x="40" y="40"/>
                </a:moveTo>
                <a:lnTo>
                  <a:pt x="0" y="40"/>
                </a:lnTo>
                <a:lnTo>
                  <a:pt x="0" y="0"/>
                </a:lnTo>
                <a:lnTo>
                  <a:pt x="40" y="0"/>
                </a:lnTo>
                <a:lnTo>
                  <a:pt x="40" y="40"/>
                </a:lnTo>
                <a:close/>
                <a:moveTo>
                  <a:pt x="40" y="90"/>
                </a:moveTo>
                <a:lnTo>
                  <a:pt x="0" y="90"/>
                </a:lnTo>
                <a:lnTo>
                  <a:pt x="0" y="50"/>
                </a:lnTo>
                <a:lnTo>
                  <a:pt x="40" y="50"/>
                </a:lnTo>
                <a:lnTo>
                  <a:pt x="40" y="90"/>
                </a:lnTo>
                <a:close/>
                <a:moveTo>
                  <a:pt x="33" y="33"/>
                </a:moveTo>
                <a:lnTo>
                  <a:pt x="33" y="10"/>
                </a:lnTo>
                <a:lnTo>
                  <a:pt x="9" y="10"/>
                </a:lnTo>
                <a:lnTo>
                  <a:pt x="9" y="33"/>
                </a:lnTo>
                <a:lnTo>
                  <a:pt x="33" y="33"/>
                </a:lnTo>
                <a:close/>
                <a:moveTo>
                  <a:pt x="33" y="83"/>
                </a:moveTo>
                <a:lnTo>
                  <a:pt x="33" y="57"/>
                </a:lnTo>
                <a:lnTo>
                  <a:pt x="9" y="57"/>
                </a:lnTo>
                <a:lnTo>
                  <a:pt x="9" y="83"/>
                </a:lnTo>
                <a:lnTo>
                  <a:pt x="33" y="83"/>
                </a:lnTo>
                <a:close/>
                <a:moveTo>
                  <a:pt x="26" y="26"/>
                </a:moveTo>
                <a:lnTo>
                  <a:pt x="16" y="26"/>
                </a:lnTo>
                <a:lnTo>
                  <a:pt x="16" y="17"/>
                </a:lnTo>
                <a:lnTo>
                  <a:pt x="26" y="17"/>
                </a:lnTo>
                <a:lnTo>
                  <a:pt x="26" y="26"/>
                </a:lnTo>
                <a:close/>
                <a:moveTo>
                  <a:pt x="26" y="74"/>
                </a:moveTo>
                <a:lnTo>
                  <a:pt x="16" y="74"/>
                </a:lnTo>
                <a:lnTo>
                  <a:pt x="16" y="67"/>
                </a:lnTo>
                <a:lnTo>
                  <a:pt x="26" y="67"/>
                </a:lnTo>
                <a:lnTo>
                  <a:pt x="26" y="74"/>
                </a:lnTo>
                <a:close/>
                <a:moveTo>
                  <a:pt x="90" y="40"/>
                </a:moveTo>
                <a:lnTo>
                  <a:pt x="49" y="40"/>
                </a:lnTo>
                <a:lnTo>
                  <a:pt x="49" y="0"/>
                </a:lnTo>
                <a:lnTo>
                  <a:pt x="90" y="0"/>
                </a:lnTo>
                <a:lnTo>
                  <a:pt x="90" y="40"/>
                </a:lnTo>
                <a:close/>
                <a:moveTo>
                  <a:pt x="90" y="74"/>
                </a:moveTo>
                <a:lnTo>
                  <a:pt x="66" y="74"/>
                </a:lnTo>
                <a:lnTo>
                  <a:pt x="66" y="67"/>
                </a:lnTo>
                <a:lnTo>
                  <a:pt x="57" y="67"/>
                </a:lnTo>
                <a:lnTo>
                  <a:pt x="57" y="90"/>
                </a:lnTo>
                <a:lnTo>
                  <a:pt x="49" y="90"/>
                </a:lnTo>
                <a:lnTo>
                  <a:pt x="49" y="50"/>
                </a:lnTo>
                <a:lnTo>
                  <a:pt x="73" y="50"/>
                </a:lnTo>
                <a:lnTo>
                  <a:pt x="73" y="57"/>
                </a:lnTo>
                <a:lnTo>
                  <a:pt x="83" y="57"/>
                </a:lnTo>
                <a:lnTo>
                  <a:pt x="83" y="50"/>
                </a:lnTo>
                <a:lnTo>
                  <a:pt x="90" y="50"/>
                </a:lnTo>
                <a:lnTo>
                  <a:pt x="90" y="74"/>
                </a:lnTo>
                <a:close/>
                <a:moveTo>
                  <a:pt x="83" y="33"/>
                </a:moveTo>
                <a:lnTo>
                  <a:pt x="83" y="10"/>
                </a:lnTo>
                <a:lnTo>
                  <a:pt x="57" y="10"/>
                </a:lnTo>
                <a:lnTo>
                  <a:pt x="57" y="33"/>
                </a:lnTo>
                <a:lnTo>
                  <a:pt x="83" y="33"/>
                </a:lnTo>
                <a:close/>
                <a:moveTo>
                  <a:pt x="73" y="26"/>
                </a:moveTo>
                <a:lnTo>
                  <a:pt x="66" y="26"/>
                </a:lnTo>
                <a:lnTo>
                  <a:pt x="66" y="17"/>
                </a:lnTo>
                <a:lnTo>
                  <a:pt x="73" y="17"/>
                </a:lnTo>
                <a:lnTo>
                  <a:pt x="73" y="26"/>
                </a:lnTo>
                <a:close/>
                <a:moveTo>
                  <a:pt x="73" y="90"/>
                </a:moveTo>
                <a:lnTo>
                  <a:pt x="66" y="90"/>
                </a:lnTo>
                <a:lnTo>
                  <a:pt x="66" y="83"/>
                </a:lnTo>
                <a:lnTo>
                  <a:pt x="73" y="83"/>
                </a:lnTo>
                <a:lnTo>
                  <a:pt x="73" y="90"/>
                </a:lnTo>
                <a:close/>
                <a:moveTo>
                  <a:pt x="90" y="90"/>
                </a:moveTo>
                <a:lnTo>
                  <a:pt x="83" y="90"/>
                </a:lnTo>
                <a:lnTo>
                  <a:pt x="83" y="83"/>
                </a:lnTo>
                <a:lnTo>
                  <a:pt x="90" y="83"/>
                </a:lnTo>
                <a:lnTo>
                  <a:pt x="90" y="9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id-ID" sz="1204">
              <a:solidFill>
                <a:prstClr val="black"/>
              </a:solidFill>
            </a:endParaRPr>
          </a:p>
        </p:txBody>
      </p:sp>
      <p:sp>
        <p:nvSpPr>
          <p:cNvPr id="28" name="Freeform 261"/>
          <p:cNvSpPr>
            <a:spLocks noEditPoints="1"/>
          </p:cNvSpPr>
          <p:nvPr/>
        </p:nvSpPr>
        <p:spPr bwMode="auto">
          <a:xfrm>
            <a:off x="4941206" y="2607420"/>
            <a:ext cx="287824" cy="227230"/>
          </a:xfrm>
          <a:custGeom>
            <a:avLst/>
            <a:gdLst>
              <a:gd name="T0" fmla="*/ 47 w 48"/>
              <a:gd name="T1" fmla="*/ 15 h 38"/>
              <a:gd name="T2" fmla="*/ 33 w 48"/>
              <a:gd name="T3" fmla="*/ 33 h 38"/>
              <a:gd name="T4" fmla="*/ 21 w 48"/>
              <a:gd name="T5" fmla="*/ 36 h 38"/>
              <a:gd name="T6" fmla="*/ 14 w 48"/>
              <a:gd name="T7" fmla="*/ 34 h 38"/>
              <a:gd name="T8" fmla="*/ 9 w 48"/>
              <a:gd name="T9" fmla="*/ 32 h 38"/>
              <a:gd name="T10" fmla="*/ 3 w 48"/>
              <a:gd name="T11" fmla="*/ 38 h 38"/>
              <a:gd name="T12" fmla="*/ 0 w 48"/>
              <a:gd name="T13" fmla="*/ 36 h 38"/>
              <a:gd name="T14" fmla="*/ 0 w 48"/>
              <a:gd name="T15" fmla="*/ 34 h 38"/>
              <a:gd name="T16" fmla="*/ 5 w 48"/>
              <a:gd name="T17" fmla="*/ 28 h 38"/>
              <a:gd name="T18" fmla="*/ 4 w 48"/>
              <a:gd name="T19" fmla="*/ 26 h 38"/>
              <a:gd name="T20" fmla="*/ 4 w 48"/>
              <a:gd name="T21" fmla="*/ 23 h 38"/>
              <a:gd name="T22" fmla="*/ 19 w 48"/>
              <a:gd name="T23" fmla="*/ 6 h 38"/>
              <a:gd name="T24" fmla="*/ 39 w 48"/>
              <a:gd name="T25" fmla="*/ 2 h 38"/>
              <a:gd name="T26" fmla="*/ 44 w 48"/>
              <a:gd name="T27" fmla="*/ 0 h 38"/>
              <a:gd name="T28" fmla="*/ 48 w 48"/>
              <a:gd name="T29" fmla="*/ 10 h 38"/>
              <a:gd name="T30" fmla="*/ 47 w 48"/>
              <a:gd name="T31" fmla="*/ 15 h 38"/>
              <a:gd name="T32" fmla="*/ 33 w 48"/>
              <a:gd name="T33" fmla="*/ 14 h 38"/>
              <a:gd name="T34" fmla="*/ 11 w 48"/>
              <a:gd name="T35" fmla="*/ 24 h 38"/>
              <a:gd name="T36" fmla="*/ 10 w 48"/>
              <a:gd name="T37" fmla="*/ 26 h 38"/>
              <a:gd name="T38" fmla="*/ 12 w 48"/>
              <a:gd name="T39" fmla="*/ 27 h 38"/>
              <a:gd name="T40" fmla="*/ 13 w 48"/>
              <a:gd name="T41" fmla="*/ 27 h 38"/>
              <a:gd name="T42" fmla="*/ 17 w 48"/>
              <a:gd name="T43" fmla="*/ 23 h 38"/>
              <a:gd name="T44" fmla="*/ 33 w 48"/>
              <a:gd name="T45" fmla="*/ 17 h 38"/>
              <a:gd name="T46" fmla="*/ 34 w 48"/>
              <a:gd name="T47" fmla="*/ 15 h 38"/>
              <a:gd name="T48" fmla="*/ 33 w 48"/>
              <a:gd name="T49" fmla="*/ 14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8" h="38">
                <a:moveTo>
                  <a:pt x="47" y="15"/>
                </a:moveTo>
                <a:cubicBezTo>
                  <a:pt x="46" y="24"/>
                  <a:pt x="40" y="29"/>
                  <a:pt x="33" y="33"/>
                </a:cubicBezTo>
                <a:cubicBezTo>
                  <a:pt x="29" y="34"/>
                  <a:pt x="25" y="36"/>
                  <a:pt x="21" y="36"/>
                </a:cubicBezTo>
                <a:cubicBezTo>
                  <a:pt x="19" y="36"/>
                  <a:pt x="16" y="35"/>
                  <a:pt x="14" y="34"/>
                </a:cubicBezTo>
                <a:cubicBezTo>
                  <a:pt x="12" y="34"/>
                  <a:pt x="10" y="32"/>
                  <a:pt x="9" y="32"/>
                </a:cubicBezTo>
                <a:cubicBezTo>
                  <a:pt x="7" y="32"/>
                  <a:pt x="6" y="38"/>
                  <a:pt x="3" y="38"/>
                </a:cubicBezTo>
                <a:cubicBezTo>
                  <a:pt x="2" y="38"/>
                  <a:pt x="1" y="37"/>
                  <a:pt x="0" y="36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32"/>
                  <a:pt x="5" y="29"/>
                  <a:pt x="5" y="28"/>
                </a:cubicBezTo>
                <a:cubicBezTo>
                  <a:pt x="5" y="28"/>
                  <a:pt x="5" y="26"/>
                  <a:pt x="4" y="26"/>
                </a:cubicBezTo>
                <a:cubicBezTo>
                  <a:pt x="4" y="25"/>
                  <a:pt x="4" y="24"/>
                  <a:pt x="4" y="23"/>
                </a:cubicBezTo>
                <a:cubicBezTo>
                  <a:pt x="4" y="14"/>
                  <a:pt x="11" y="8"/>
                  <a:pt x="19" y="6"/>
                </a:cubicBezTo>
                <a:cubicBezTo>
                  <a:pt x="24" y="4"/>
                  <a:pt x="36" y="6"/>
                  <a:pt x="39" y="2"/>
                </a:cubicBezTo>
                <a:cubicBezTo>
                  <a:pt x="41" y="1"/>
                  <a:pt x="42" y="0"/>
                  <a:pt x="44" y="0"/>
                </a:cubicBezTo>
                <a:cubicBezTo>
                  <a:pt x="47" y="0"/>
                  <a:pt x="48" y="8"/>
                  <a:pt x="48" y="10"/>
                </a:cubicBezTo>
                <a:cubicBezTo>
                  <a:pt x="48" y="12"/>
                  <a:pt x="48" y="13"/>
                  <a:pt x="47" y="15"/>
                </a:cubicBezTo>
                <a:close/>
                <a:moveTo>
                  <a:pt x="33" y="14"/>
                </a:moveTo>
                <a:cubicBezTo>
                  <a:pt x="23" y="14"/>
                  <a:pt x="17" y="18"/>
                  <a:pt x="11" y="24"/>
                </a:cubicBezTo>
                <a:cubicBezTo>
                  <a:pt x="10" y="25"/>
                  <a:pt x="10" y="25"/>
                  <a:pt x="10" y="26"/>
                </a:cubicBezTo>
                <a:cubicBezTo>
                  <a:pt x="10" y="27"/>
                  <a:pt x="11" y="27"/>
                  <a:pt x="12" y="27"/>
                </a:cubicBezTo>
                <a:cubicBezTo>
                  <a:pt x="12" y="27"/>
                  <a:pt x="13" y="27"/>
                  <a:pt x="13" y="27"/>
                </a:cubicBezTo>
                <a:cubicBezTo>
                  <a:pt x="14" y="26"/>
                  <a:pt x="16" y="24"/>
                  <a:pt x="17" y="23"/>
                </a:cubicBezTo>
                <a:cubicBezTo>
                  <a:pt x="22" y="19"/>
                  <a:pt x="26" y="17"/>
                  <a:pt x="33" y="17"/>
                </a:cubicBezTo>
                <a:cubicBezTo>
                  <a:pt x="33" y="17"/>
                  <a:pt x="34" y="16"/>
                  <a:pt x="34" y="15"/>
                </a:cubicBezTo>
                <a:cubicBezTo>
                  <a:pt x="34" y="14"/>
                  <a:pt x="33" y="14"/>
                  <a:pt x="33" y="14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id-ID" sz="1204">
              <a:solidFill>
                <a:prstClr val="black"/>
              </a:solidFill>
            </a:endParaRPr>
          </a:p>
        </p:txBody>
      </p:sp>
      <p:sp>
        <p:nvSpPr>
          <p:cNvPr id="29" name="TextBox 7"/>
          <p:cNvSpPr>
            <a:spLocks noChangeArrowheads="1"/>
          </p:cNvSpPr>
          <p:nvPr/>
        </p:nvSpPr>
        <p:spPr bwMode="auto">
          <a:xfrm>
            <a:off x="1325535" y="4214881"/>
            <a:ext cx="867349" cy="185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1175886" y="4158456"/>
            <a:ext cx="1166647" cy="33092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rgbClr val="0070C0"/>
              </a:solidFill>
            </a:endParaRPr>
          </a:p>
        </p:txBody>
      </p:sp>
      <p:sp>
        <p:nvSpPr>
          <p:cNvPr id="31" name="文本框 49"/>
          <p:cNvSpPr txBox="1"/>
          <p:nvPr/>
        </p:nvSpPr>
        <p:spPr>
          <a:xfrm>
            <a:off x="1106089" y="4540397"/>
            <a:ext cx="1287464" cy="66838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32" name="TextBox 7"/>
          <p:cNvSpPr>
            <a:spLocks noChangeArrowheads="1"/>
          </p:cNvSpPr>
          <p:nvPr/>
        </p:nvSpPr>
        <p:spPr bwMode="auto">
          <a:xfrm>
            <a:off x="3048280" y="3857737"/>
            <a:ext cx="867349" cy="185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3" name="圆角矩形 32"/>
          <p:cNvSpPr/>
          <p:nvPr/>
        </p:nvSpPr>
        <p:spPr>
          <a:xfrm>
            <a:off x="2898631" y="3801313"/>
            <a:ext cx="1166647" cy="33092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rgbClr val="0070C0"/>
              </a:solidFill>
            </a:endParaRPr>
          </a:p>
        </p:txBody>
      </p:sp>
      <p:sp>
        <p:nvSpPr>
          <p:cNvPr id="34" name="文本框 49"/>
          <p:cNvSpPr txBox="1"/>
          <p:nvPr/>
        </p:nvSpPr>
        <p:spPr>
          <a:xfrm>
            <a:off x="2828835" y="4183253"/>
            <a:ext cx="1287464" cy="66838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4782977" y="3543043"/>
            <a:ext cx="867349" cy="185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6" name="圆角矩形 35"/>
          <p:cNvSpPr/>
          <p:nvPr/>
        </p:nvSpPr>
        <p:spPr>
          <a:xfrm>
            <a:off x="4633328" y="3486619"/>
            <a:ext cx="1166647" cy="33092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rgbClr val="0070C0"/>
              </a:solidFill>
            </a:endParaRPr>
          </a:p>
        </p:txBody>
      </p:sp>
      <p:sp>
        <p:nvSpPr>
          <p:cNvPr id="37" name="文本框 49"/>
          <p:cNvSpPr txBox="1"/>
          <p:nvPr/>
        </p:nvSpPr>
        <p:spPr>
          <a:xfrm>
            <a:off x="4563532" y="3868559"/>
            <a:ext cx="1287464" cy="66838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38" name="TextBox 7"/>
          <p:cNvSpPr>
            <a:spLocks noChangeArrowheads="1"/>
          </p:cNvSpPr>
          <p:nvPr/>
        </p:nvSpPr>
        <p:spPr bwMode="auto">
          <a:xfrm>
            <a:off x="6529627" y="3134880"/>
            <a:ext cx="867349" cy="185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9" name="圆角矩形 38"/>
          <p:cNvSpPr/>
          <p:nvPr/>
        </p:nvSpPr>
        <p:spPr>
          <a:xfrm>
            <a:off x="6379978" y="3078455"/>
            <a:ext cx="1166647" cy="33092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rgbClr val="0070C0"/>
              </a:solidFill>
            </a:endParaRPr>
          </a:p>
        </p:txBody>
      </p:sp>
      <p:sp>
        <p:nvSpPr>
          <p:cNvPr id="40" name="文本框 49"/>
          <p:cNvSpPr txBox="1"/>
          <p:nvPr/>
        </p:nvSpPr>
        <p:spPr>
          <a:xfrm>
            <a:off x="6310181" y="3460396"/>
            <a:ext cx="1287464" cy="66838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41" name="TextBox 13"/>
          <p:cNvSpPr txBox="1"/>
          <p:nvPr/>
        </p:nvSpPr>
        <p:spPr>
          <a:xfrm flipH="1">
            <a:off x="804133" y="1658452"/>
            <a:ext cx="1974634" cy="261624"/>
          </a:xfrm>
          <a:prstGeom prst="rect">
            <a:avLst/>
          </a:prstGeom>
          <a:noFill/>
          <a:ln>
            <a:noFill/>
          </a:ln>
        </p:spPr>
        <p:txBody>
          <a:bodyPr wrap="square" lIns="64784" tIns="32392" rIns="64784" bIns="32392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 algn="l">
              <a:spcBef>
                <a:spcPct val="0"/>
              </a:spcBef>
              <a:buFont typeface="Arial" charset="0"/>
              <a:buNone/>
            </a:pPr>
            <a:r>
              <a:rPr lang="zh-CN" altLang="en-US" sz="1275" dirty="0">
                <a:solidFill>
                  <a:srgbClr val="2F5EB0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2" name="TextBox 14"/>
          <p:cNvSpPr txBox="1"/>
          <p:nvPr/>
        </p:nvSpPr>
        <p:spPr>
          <a:xfrm>
            <a:off x="804133" y="1916820"/>
            <a:ext cx="3720330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F868F065-236C-4B3D-9F20-2276D1D2A20D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DEB27CDF-0CA8-44FA-9B18-803B634A8A40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FA4AEBAA-DBE7-4E42-80CC-D0980647AA08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48" name="等腰三角形 47">
              <a:extLst>
                <a:ext uri="{FF2B5EF4-FFF2-40B4-BE49-F238E27FC236}">
                  <a16:creationId xmlns:a16="http://schemas.microsoft.com/office/drawing/2014/main" id="{8C30AF34-B93A-4910-89EE-B44B2E2A3D0D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49" name="文本框 9">
            <a:extLst>
              <a:ext uri="{FF2B5EF4-FFF2-40B4-BE49-F238E27FC236}">
                <a16:creationId xmlns:a16="http://schemas.microsoft.com/office/drawing/2014/main" id="{9F094882-14B3-47AA-B109-7CB4C8652CCE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E826E2D9-BA15-4CE0-B5D5-AF10B8ED73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51" name="KSO_Shape">
            <a:extLst>
              <a:ext uri="{FF2B5EF4-FFF2-40B4-BE49-F238E27FC236}">
                <a16:creationId xmlns:a16="http://schemas.microsoft.com/office/drawing/2014/main" id="{27BE7E5B-A231-4842-87F9-8236ECB72477}"/>
              </a:ext>
            </a:extLst>
          </p:cNvPr>
          <p:cNvSpPr>
            <a:spLocks/>
          </p:cNvSpPr>
          <p:nvPr/>
        </p:nvSpPr>
        <p:spPr bwMode="auto">
          <a:xfrm>
            <a:off x="237709" y="143743"/>
            <a:ext cx="206144" cy="20408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00E356B-9AF6-4827-A716-B2F949186986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B50F3EB-9A70-4814-B233-12E4E3E00F03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1FE2587B-8B89-4014-BAD8-9B60289C0C05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CE6F177-070A-4612-8B78-5731A1B2BE84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297234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2593401" y="2270697"/>
            <a:ext cx="969390" cy="96939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5" name="椭圆 1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2F5EB0"/>
            </a:solidFill>
            <a:ln w="28575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16" name="椭圆 1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75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394291" y="2270697"/>
            <a:ext cx="969390" cy="96939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8" name="椭圆 1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2F5EB0"/>
            </a:solidFill>
            <a:ln w="28575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19" name="椭圆 1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75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79431" y="2270697"/>
            <a:ext cx="969390" cy="96939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1" name="椭圆 2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2F5EB0"/>
            </a:solidFill>
            <a:ln w="28575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22" name="椭圆 2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75"/>
            </a:p>
          </p:txBody>
        </p:sp>
      </p:grpSp>
      <p:cxnSp>
        <p:nvCxnSpPr>
          <p:cNvPr id="23" name="Straight Connector 22"/>
          <p:cNvCxnSpPr/>
          <p:nvPr/>
        </p:nvCxnSpPr>
        <p:spPr>
          <a:xfrm rot="16200000" flipH="1">
            <a:off x="1660009" y="1957269"/>
            <a:ext cx="0" cy="1545226"/>
          </a:xfrm>
          <a:prstGeom prst="line">
            <a:avLst/>
          </a:prstGeom>
          <a:ln>
            <a:solidFill>
              <a:srgbClr val="2F5EB0"/>
            </a:solidFill>
            <a:headEnd type="none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5085688" y="2270697"/>
            <a:ext cx="969390" cy="96939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5" name="椭圆 2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2F5EB0"/>
            </a:solidFill>
            <a:ln w="28575"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26" name="椭圆 2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75"/>
            </a:p>
          </p:txBody>
        </p:sp>
      </p:grpSp>
      <p:cxnSp>
        <p:nvCxnSpPr>
          <p:cNvPr id="27" name="Straight Connector 21"/>
          <p:cNvCxnSpPr/>
          <p:nvPr/>
        </p:nvCxnSpPr>
        <p:spPr>
          <a:xfrm rot="5400000">
            <a:off x="6980753" y="1957269"/>
            <a:ext cx="0" cy="1545226"/>
          </a:xfrm>
          <a:prstGeom prst="line">
            <a:avLst/>
          </a:prstGeom>
          <a:ln>
            <a:solidFill>
              <a:srgbClr val="2F5EB0"/>
            </a:solidFill>
            <a:headEnd type="none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2939086" y="2553716"/>
            <a:ext cx="278022" cy="403352"/>
            <a:chOff x="5690315" y="3674507"/>
            <a:chExt cx="314729" cy="458061"/>
          </a:xfrm>
          <a:solidFill>
            <a:srgbClr val="2F5EB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Freeform 36"/>
            <p:cNvSpPr>
              <a:spLocks/>
            </p:cNvSpPr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35080">
                <a:defRPr/>
              </a:pPr>
              <a:endParaRPr lang="zh-CN" altLang="en-US" sz="1063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30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35080">
                <a:defRPr/>
              </a:pPr>
              <a:endParaRPr lang="zh-CN" altLang="en-US" sz="1063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79377" y="2569714"/>
            <a:ext cx="399219" cy="387355"/>
            <a:chOff x="6345238" y="2830513"/>
            <a:chExt cx="908050" cy="881063"/>
          </a:xfrm>
          <a:solidFill>
            <a:srgbClr val="2F5EB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Freeform 15"/>
            <p:cNvSpPr>
              <a:spLocks/>
            </p:cNvSpPr>
            <p:nvPr/>
          </p:nvSpPr>
          <p:spPr bwMode="auto">
            <a:xfrm>
              <a:off x="6464300" y="3198813"/>
              <a:ext cx="369887" cy="504825"/>
            </a:xfrm>
            <a:custGeom>
              <a:avLst/>
              <a:gdLst>
                <a:gd name="T0" fmla="*/ 106 w 158"/>
                <a:gd name="T1" fmla="*/ 85 h 216"/>
                <a:gd name="T2" fmla="*/ 106 w 158"/>
                <a:gd name="T3" fmla="*/ 190 h 216"/>
                <a:gd name="T4" fmla="*/ 80 w 158"/>
                <a:gd name="T5" fmla="*/ 216 h 216"/>
                <a:gd name="T6" fmla="*/ 80 w 158"/>
                <a:gd name="T7" fmla="*/ 216 h 216"/>
                <a:gd name="T8" fmla="*/ 54 w 158"/>
                <a:gd name="T9" fmla="*/ 190 h 216"/>
                <a:gd name="T10" fmla="*/ 54 w 158"/>
                <a:gd name="T11" fmla="*/ 85 h 216"/>
                <a:gd name="T12" fmla="*/ 18 w 158"/>
                <a:gd name="T13" fmla="*/ 85 h 216"/>
                <a:gd name="T14" fmla="*/ 11 w 158"/>
                <a:gd name="T15" fmla="*/ 62 h 216"/>
                <a:gd name="T16" fmla="*/ 61 w 158"/>
                <a:gd name="T17" fmla="*/ 12 h 216"/>
                <a:gd name="T18" fmla="*/ 98 w 158"/>
                <a:gd name="T19" fmla="*/ 12 h 216"/>
                <a:gd name="T20" fmla="*/ 149 w 158"/>
                <a:gd name="T21" fmla="*/ 62 h 216"/>
                <a:gd name="T22" fmla="*/ 139 w 158"/>
                <a:gd name="T23" fmla="*/ 85 h 216"/>
                <a:gd name="T24" fmla="*/ 106 w 158"/>
                <a:gd name="T25" fmla="*/ 8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216">
                  <a:moveTo>
                    <a:pt x="106" y="85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204"/>
                    <a:pt x="94" y="216"/>
                    <a:pt x="80" y="216"/>
                  </a:cubicBezTo>
                  <a:cubicBezTo>
                    <a:pt x="80" y="216"/>
                    <a:pt x="80" y="216"/>
                    <a:pt x="80" y="216"/>
                  </a:cubicBezTo>
                  <a:cubicBezTo>
                    <a:pt x="65" y="216"/>
                    <a:pt x="54" y="204"/>
                    <a:pt x="54" y="190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3" y="85"/>
                    <a:pt x="0" y="72"/>
                    <a:pt x="11" y="6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73" y="0"/>
                    <a:pt x="85" y="0"/>
                    <a:pt x="98" y="12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58" y="71"/>
                    <a:pt x="157" y="85"/>
                    <a:pt x="139" y="85"/>
                  </a:cubicBezTo>
                  <a:lnTo>
                    <a:pt x="106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851" b="1">
                <a:solidFill>
                  <a:srgbClr val="0EDE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6"/>
            <p:cNvSpPr>
              <a:spLocks/>
            </p:cNvSpPr>
            <p:nvPr/>
          </p:nvSpPr>
          <p:spPr bwMode="auto">
            <a:xfrm>
              <a:off x="6345238" y="2830513"/>
              <a:ext cx="908050" cy="636588"/>
            </a:xfrm>
            <a:custGeom>
              <a:avLst/>
              <a:gdLst>
                <a:gd name="T0" fmla="*/ 308 w 388"/>
                <a:gd name="T1" fmla="*/ 99 h 272"/>
                <a:gd name="T2" fmla="*/ 388 w 388"/>
                <a:gd name="T3" fmla="*/ 184 h 272"/>
                <a:gd name="T4" fmla="*/ 388 w 388"/>
                <a:gd name="T5" fmla="*/ 184 h 272"/>
                <a:gd name="T6" fmla="*/ 304 w 388"/>
                <a:gd name="T7" fmla="*/ 270 h 272"/>
                <a:gd name="T8" fmla="*/ 304 w 388"/>
                <a:gd name="T9" fmla="*/ 186 h 272"/>
                <a:gd name="T10" fmla="*/ 293 w 388"/>
                <a:gd name="T11" fmla="*/ 158 h 272"/>
                <a:gd name="T12" fmla="*/ 266 w 388"/>
                <a:gd name="T13" fmla="*/ 147 h 272"/>
                <a:gd name="T14" fmla="*/ 238 w 388"/>
                <a:gd name="T15" fmla="*/ 158 h 272"/>
                <a:gd name="T16" fmla="*/ 227 w 388"/>
                <a:gd name="T17" fmla="*/ 186 h 272"/>
                <a:gd name="T18" fmla="*/ 227 w 388"/>
                <a:gd name="T19" fmla="*/ 272 h 272"/>
                <a:gd name="T20" fmla="*/ 170 w 388"/>
                <a:gd name="T21" fmla="*/ 272 h 272"/>
                <a:gd name="T22" fmla="*/ 170 w 388"/>
                <a:gd name="T23" fmla="*/ 255 h 272"/>
                <a:gd name="T24" fmla="*/ 190 w 388"/>
                <a:gd name="T25" fmla="*/ 255 h 272"/>
                <a:gd name="T26" fmla="*/ 206 w 388"/>
                <a:gd name="T27" fmla="*/ 251 h 272"/>
                <a:gd name="T28" fmla="*/ 217 w 388"/>
                <a:gd name="T29" fmla="*/ 239 h 272"/>
                <a:gd name="T30" fmla="*/ 217 w 388"/>
                <a:gd name="T31" fmla="*/ 224 h 272"/>
                <a:gd name="T32" fmla="*/ 209 w 388"/>
                <a:gd name="T33" fmla="*/ 210 h 272"/>
                <a:gd name="T34" fmla="*/ 158 w 388"/>
                <a:gd name="T35" fmla="*/ 160 h 272"/>
                <a:gd name="T36" fmla="*/ 131 w 388"/>
                <a:gd name="T37" fmla="*/ 147 h 272"/>
                <a:gd name="T38" fmla="*/ 103 w 388"/>
                <a:gd name="T39" fmla="*/ 160 h 272"/>
                <a:gd name="T40" fmla="*/ 53 w 388"/>
                <a:gd name="T41" fmla="*/ 210 h 272"/>
                <a:gd name="T42" fmla="*/ 44 w 388"/>
                <a:gd name="T43" fmla="*/ 225 h 272"/>
                <a:gd name="T44" fmla="*/ 44 w 388"/>
                <a:gd name="T45" fmla="*/ 239 h 272"/>
                <a:gd name="T46" fmla="*/ 54 w 388"/>
                <a:gd name="T47" fmla="*/ 251 h 272"/>
                <a:gd name="T48" fmla="*/ 69 w 388"/>
                <a:gd name="T49" fmla="*/ 255 h 272"/>
                <a:gd name="T50" fmla="*/ 92 w 388"/>
                <a:gd name="T51" fmla="*/ 255 h 272"/>
                <a:gd name="T52" fmla="*/ 92 w 388"/>
                <a:gd name="T53" fmla="*/ 271 h 272"/>
                <a:gd name="T54" fmla="*/ 0 w 388"/>
                <a:gd name="T55" fmla="*/ 184 h 272"/>
                <a:gd name="T56" fmla="*/ 0 w 388"/>
                <a:gd name="T57" fmla="*/ 184 h 272"/>
                <a:gd name="T58" fmla="*/ 80 w 388"/>
                <a:gd name="T59" fmla="*/ 99 h 272"/>
                <a:gd name="T60" fmla="*/ 80 w 388"/>
                <a:gd name="T61" fmla="*/ 96 h 272"/>
                <a:gd name="T62" fmla="*/ 194 w 388"/>
                <a:gd name="T63" fmla="*/ 0 h 272"/>
                <a:gd name="T64" fmla="*/ 308 w 388"/>
                <a:gd name="T65" fmla="*/ 96 h 272"/>
                <a:gd name="T66" fmla="*/ 308 w 388"/>
                <a:gd name="T67" fmla="*/ 99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8" h="272">
                  <a:moveTo>
                    <a:pt x="308" y="99"/>
                  </a:moveTo>
                  <a:cubicBezTo>
                    <a:pt x="354" y="108"/>
                    <a:pt x="388" y="143"/>
                    <a:pt x="388" y="184"/>
                  </a:cubicBezTo>
                  <a:cubicBezTo>
                    <a:pt x="388" y="184"/>
                    <a:pt x="388" y="184"/>
                    <a:pt x="388" y="184"/>
                  </a:cubicBezTo>
                  <a:cubicBezTo>
                    <a:pt x="388" y="227"/>
                    <a:pt x="352" y="262"/>
                    <a:pt x="304" y="270"/>
                  </a:cubicBezTo>
                  <a:cubicBezTo>
                    <a:pt x="304" y="186"/>
                    <a:pt x="304" y="186"/>
                    <a:pt x="304" y="186"/>
                  </a:cubicBezTo>
                  <a:cubicBezTo>
                    <a:pt x="304" y="175"/>
                    <a:pt x="300" y="165"/>
                    <a:pt x="293" y="158"/>
                  </a:cubicBezTo>
                  <a:cubicBezTo>
                    <a:pt x="286" y="151"/>
                    <a:pt x="276" y="147"/>
                    <a:pt x="266" y="147"/>
                  </a:cubicBezTo>
                  <a:cubicBezTo>
                    <a:pt x="255" y="147"/>
                    <a:pt x="245" y="151"/>
                    <a:pt x="238" y="158"/>
                  </a:cubicBezTo>
                  <a:cubicBezTo>
                    <a:pt x="231" y="165"/>
                    <a:pt x="227" y="175"/>
                    <a:pt x="227" y="186"/>
                  </a:cubicBezTo>
                  <a:cubicBezTo>
                    <a:pt x="227" y="272"/>
                    <a:pt x="227" y="272"/>
                    <a:pt x="227" y="272"/>
                  </a:cubicBezTo>
                  <a:cubicBezTo>
                    <a:pt x="170" y="272"/>
                    <a:pt x="170" y="272"/>
                    <a:pt x="170" y="272"/>
                  </a:cubicBezTo>
                  <a:cubicBezTo>
                    <a:pt x="170" y="255"/>
                    <a:pt x="170" y="255"/>
                    <a:pt x="170" y="255"/>
                  </a:cubicBezTo>
                  <a:cubicBezTo>
                    <a:pt x="190" y="255"/>
                    <a:pt x="190" y="255"/>
                    <a:pt x="190" y="255"/>
                  </a:cubicBezTo>
                  <a:cubicBezTo>
                    <a:pt x="196" y="255"/>
                    <a:pt x="202" y="253"/>
                    <a:pt x="206" y="251"/>
                  </a:cubicBezTo>
                  <a:cubicBezTo>
                    <a:pt x="211" y="248"/>
                    <a:pt x="215" y="244"/>
                    <a:pt x="217" y="239"/>
                  </a:cubicBezTo>
                  <a:cubicBezTo>
                    <a:pt x="218" y="234"/>
                    <a:pt x="219" y="229"/>
                    <a:pt x="217" y="224"/>
                  </a:cubicBezTo>
                  <a:cubicBezTo>
                    <a:pt x="216" y="219"/>
                    <a:pt x="213" y="214"/>
                    <a:pt x="209" y="210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49" y="151"/>
                    <a:pt x="140" y="147"/>
                    <a:pt x="131" y="147"/>
                  </a:cubicBezTo>
                  <a:cubicBezTo>
                    <a:pt x="121" y="147"/>
                    <a:pt x="112" y="152"/>
                    <a:pt x="103" y="160"/>
                  </a:cubicBezTo>
                  <a:cubicBezTo>
                    <a:pt x="53" y="210"/>
                    <a:pt x="53" y="210"/>
                    <a:pt x="53" y="210"/>
                  </a:cubicBezTo>
                  <a:cubicBezTo>
                    <a:pt x="48" y="215"/>
                    <a:pt x="45" y="220"/>
                    <a:pt x="44" y="225"/>
                  </a:cubicBezTo>
                  <a:cubicBezTo>
                    <a:pt x="42" y="230"/>
                    <a:pt x="42" y="235"/>
                    <a:pt x="44" y="239"/>
                  </a:cubicBezTo>
                  <a:cubicBezTo>
                    <a:pt x="46" y="244"/>
                    <a:pt x="49" y="248"/>
                    <a:pt x="54" y="251"/>
                  </a:cubicBezTo>
                  <a:cubicBezTo>
                    <a:pt x="58" y="253"/>
                    <a:pt x="63" y="255"/>
                    <a:pt x="69" y="255"/>
                  </a:cubicBezTo>
                  <a:cubicBezTo>
                    <a:pt x="92" y="255"/>
                    <a:pt x="92" y="255"/>
                    <a:pt x="92" y="255"/>
                  </a:cubicBezTo>
                  <a:cubicBezTo>
                    <a:pt x="92" y="271"/>
                    <a:pt x="92" y="271"/>
                    <a:pt x="92" y="271"/>
                  </a:cubicBezTo>
                  <a:cubicBezTo>
                    <a:pt x="40" y="266"/>
                    <a:pt x="0" y="229"/>
                    <a:pt x="0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43"/>
                    <a:pt x="34" y="108"/>
                    <a:pt x="80" y="99"/>
                  </a:cubicBezTo>
                  <a:cubicBezTo>
                    <a:pt x="80" y="98"/>
                    <a:pt x="80" y="97"/>
                    <a:pt x="80" y="96"/>
                  </a:cubicBezTo>
                  <a:cubicBezTo>
                    <a:pt x="80" y="43"/>
                    <a:pt x="131" y="0"/>
                    <a:pt x="194" y="0"/>
                  </a:cubicBezTo>
                  <a:cubicBezTo>
                    <a:pt x="257" y="0"/>
                    <a:pt x="308" y="43"/>
                    <a:pt x="308" y="96"/>
                  </a:cubicBezTo>
                  <a:cubicBezTo>
                    <a:pt x="308" y="97"/>
                    <a:pt x="308" y="98"/>
                    <a:pt x="308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851" b="1">
                <a:solidFill>
                  <a:srgbClr val="0EDE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7"/>
            <p:cNvSpPr>
              <a:spLocks/>
            </p:cNvSpPr>
            <p:nvPr/>
          </p:nvSpPr>
          <p:spPr bwMode="auto">
            <a:xfrm>
              <a:off x="6780213" y="3205163"/>
              <a:ext cx="369887" cy="506413"/>
            </a:xfrm>
            <a:custGeom>
              <a:avLst/>
              <a:gdLst>
                <a:gd name="T0" fmla="*/ 106 w 158"/>
                <a:gd name="T1" fmla="*/ 131 h 216"/>
                <a:gd name="T2" fmla="*/ 106 w 158"/>
                <a:gd name="T3" fmla="*/ 26 h 216"/>
                <a:gd name="T4" fmla="*/ 80 w 158"/>
                <a:gd name="T5" fmla="*/ 0 h 216"/>
                <a:gd name="T6" fmla="*/ 80 w 158"/>
                <a:gd name="T7" fmla="*/ 0 h 216"/>
                <a:gd name="T8" fmla="*/ 54 w 158"/>
                <a:gd name="T9" fmla="*/ 26 h 216"/>
                <a:gd name="T10" fmla="*/ 54 w 158"/>
                <a:gd name="T11" fmla="*/ 131 h 216"/>
                <a:gd name="T12" fmla="*/ 18 w 158"/>
                <a:gd name="T13" fmla="*/ 131 h 216"/>
                <a:gd name="T14" fmla="*/ 10 w 158"/>
                <a:gd name="T15" fmla="*/ 153 h 216"/>
                <a:gd name="T16" fmla="*/ 61 w 158"/>
                <a:gd name="T17" fmla="*/ 203 h 216"/>
                <a:gd name="T18" fmla="*/ 98 w 158"/>
                <a:gd name="T19" fmla="*/ 203 h 216"/>
                <a:gd name="T20" fmla="*/ 149 w 158"/>
                <a:gd name="T21" fmla="*/ 153 h 216"/>
                <a:gd name="T22" fmla="*/ 138 w 158"/>
                <a:gd name="T23" fmla="*/ 131 h 216"/>
                <a:gd name="T24" fmla="*/ 106 w 158"/>
                <a:gd name="T25" fmla="*/ 13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216">
                  <a:moveTo>
                    <a:pt x="106" y="131"/>
                  </a:moveTo>
                  <a:cubicBezTo>
                    <a:pt x="106" y="26"/>
                    <a:pt x="106" y="26"/>
                    <a:pt x="106" y="26"/>
                  </a:cubicBezTo>
                  <a:cubicBezTo>
                    <a:pt x="106" y="12"/>
                    <a:pt x="94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5" y="0"/>
                    <a:pt x="54" y="12"/>
                    <a:pt x="54" y="26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3" y="131"/>
                    <a:pt x="0" y="143"/>
                    <a:pt x="10" y="153"/>
                  </a:cubicBezTo>
                  <a:cubicBezTo>
                    <a:pt x="61" y="203"/>
                    <a:pt x="61" y="203"/>
                    <a:pt x="61" y="203"/>
                  </a:cubicBezTo>
                  <a:cubicBezTo>
                    <a:pt x="73" y="216"/>
                    <a:pt x="85" y="216"/>
                    <a:pt x="98" y="203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58" y="144"/>
                    <a:pt x="156" y="131"/>
                    <a:pt x="138" y="131"/>
                  </a:cubicBezTo>
                  <a:lnTo>
                    <a:pt x="106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851" b="1">
                <a:solidFill>
                  <a:srgbClr val="0EDE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577733" y="2627841"/>
            <a:ext cx="372786" cy="311977"/>
            <a:chOff x="10593388" y="692150"/>
            <a:chExt cx="1119187" cy="936625"/>
          </a:xfrm>
          <a:solidFill>
            <a:srgbClr val="2F5EB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 12"/>
            <p:cNvSpPr>
              <a:spLocks noEditPoints="1"/>
            </p:cNvSpPr>
            <p:nvPr/>
          </p:nvSpPr>
          <p:spPr bwMode="auto">
            <a:xfrm>
              <a:off x="10593388" y="827088"/>
              <a:ext cx="679450" cy="679450"/>
            </a:xfrm>
            <a:custGeom>
              <a:avLst/>
              <a:gdLst>
                <a:gd name="T0" fmla="*/ 145 w 290"/>
                <a:gd name="T1" fmla="*/ 290 h 290"/>
                <a:gd name="T2" fmla="*/ 168 w 290"/>
                <a:gd name="T3" fmla="*/ 290 h 290"/>
                <a:gd name="T4" fmla="*/ 168 w 290"/>
                <a:gd name="T5" fmla="*/ 268 h 290"/>
                <a:gd name="T6" fmla="*/ 216 w 290"/>
                <a:gd name="T7" fmla="*/ 249 h 290"/>
                <a:gd name="T8" fmla="*/ 231 w 290"/>
                <a:gd name="T9" fmla="*/ 264 h 290"/>
                <a:gd name="T10" fmla="*/ 264 w 290"/>
                <a:gd name="T11" fmla="*/ 232 h 290"/>
                <a:gd name="T12" fmla="*/ 248 w 290"/>
                <a:gd name="T13" fmla="*/ 216 h 290"/>
                <a:gd name="T14" fmla="*/ 268 w 290"/>
                <a:gd name="T15" fmla="*/ 168 h 290"/>
                <a:gd name="T16" fmla="*/ 290 w 290"/>
                <a:gd name="T17" fmla="*/ 168 h 290"/>
                <a:gd name="T18" fmla="*/ 290 w 290"/>
                <a:gd name="T19" fmla="*/ 122 h 290"/>
                <a:gd name="T20" fmla="*/ 268 w 290"/>
                <a:gd name="T21" fmla="*/ 122 h 290"/>
                <a:gd name="T22" fmla="*/ 248 w 290"/>
                <a:gd name="T23" fmla="*/ 74 h 290"/>
                <a:gd name="T24" fmla="*/ 264 w 290"/>
                <a:gd name="T25" fmla="*/ 59 h 290"/>
                <a:gd name="T26" fmla="*/ 231 w 290"/>
                <a:gd name="T27" fmla="*/ 27 h 290"/>
                <a:gd name="T28" fmla="*/ 216 w 290"/>
                <a:gd name="T29" fmla="*/ 42 h 290"/>
                <a:gd name="T30" fmla="*/ 168 w 290"/>
                <a:gd name="T31" fmla="*/ 22 h 290"/>
                <a:gd name="T32" fmla="*/ 168 w 290"/>
                <a:gd name="T33" fmla="*/ 0 h 290"/>
                <a:gd name="T34" fmla="*/ 145 w 290"/>
                <a:gd name="T35" fmla="*/ 0 h 290"/>
                <a:gd name="T36" fmla="*/ 145 w 290"/>
                <a:gd name="T37" fmla="*/ 53 h 290"/>
                <a:gd name="T38" fmla="*/ 237 w 290"/>
                <a:gd name="T39" fmla="*/ 145 h 290"/>
                <a:gd name="T40" fmla="*/ 145 w 290"/>
                <a:gd name="T41" fmla="*/ 238 h 290"/>
                <a:gd name="T42" fmla="*/ 145 w 290"/>
                <a:gd name="T43" fmla="*/ 290 h 290"/>
                <a:gd name="T44" fmla="*/ 42 w 290"/>
                <a:gd name="T45" fmla="*/ 216 h 290"/>
                <a:gd name="T46" fmla="*/ 26 w 290"/>
                <a:gd name="T47" fmla="*/ 232 h 290"/>
                <a:gd name="T48" fmla="*/ 59 w 290"/>
                <a:gd name="T49" fmla="*/ 264 h 290"/>
                <a:gd name="T50" fmla="*/ 74 w 290"/>
                <a:gd name="T51" fmla="*/ 249 h 290"/>
                <a:gd name="T52" fmla="*/ 122 w 290"/>
                <a:gd name="T53" fmla="*/ 268 h 290"/>
                <a:gd name="T54" fmla="*/ 122 w 290"/>
                <a:gd name="T55" fmla="*/ 290 h 290"/>
                <a:gd name="T56" fmla="*/ 145 w 290"/>
                <a:gd name="T57" fmla="*/ 290 h 290"/>
                <a:gd name="T58" fmla="*/ 145 w 290"/>
                <a:gd name="T59" fmla="*/ 238 h 290"/>
                <a:gd name="T60" fmla="*/ 145 w 290"/>
                <a:gd name="T61" fmla="*/ 238 h 290"/>
                <a:gd name="T62" fmla="*/ 52 w 290"/>
                <a:gd name="T63" fmla="*/ 145 h 290"/>
                <a:gd name="T64" fmla="*/ 145 w 290"/>
                <a:gd name="T65" fmla="*/ 53 h 290"/>
                <a:gd name="T66" fmla="*/ 145 w 290"/>
                <a:gd name="T67" fmla="*/ 53 h 290"/>
                <a:gd name="T68" fmla="*/ 145 w 290"/>
                <a:gd name="T69" fmla="*/ 53 h 290"/>
                <a:gd name="T70" fmla="*/ 145 w 290"/>
                <a:gd name="T71" fmla="*/ 0 h 290"/>
                <a:gd name="T72" fmla="*/ 122 w 290"/>
                <a:gd name="T73" fmla="*/ 0 h 290"/>
                <a:gd name="T74" fmla="*/ 122 w 290"/>
                <a:gd name="T75" fmla="*/ 22 h 290"/>
                <a:gd name="T76" fmla="*/ 74 w 290"/>
                <a:gd name="T77" fmla="*/ 42 h 290"/>
                <a:gd name="T78" fmla="*/ 59 w 290"/>
                <a:gd name="T79" fmla="*/ 27 h 290"/>
                <a:gd name="T80" fmla="*/ 26 w 290"/>
                <a:gd name="T81" fmla="*/ 59 h 290"/>
                <a:gd name="T82" fmla="*/ 42 w 290"/>
                <a:gd name="T83" fmla="*/ 74 h 290"/>
                <a:gd name="T84" fmla="*/ 22 w 290"/>
                <a:gd name="T85" fmla="*/ 122 h 290"/>
                <a:gd name="T86" fmla="*/ 0 w 290"/>
                <a:gd name="T87" fmla="*/ 122 h 290"/>
                <a:gd name="T88" fmla="*/ 0 w 290"/>
                <a:gd name="T89" fmla="*/ 168 h 290"/>
                <a:gd name="T90" fmla="*/ 22 w 290"/>
                <a:gd name="T91" fmla="*/ 168 h 290"/>
                <a:gd name="T92" fmla="*/ 42 w 290"/>
                <a:gd name="T93" fmla="*/ 21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90" h="290">
                  <a:moveTo>
                    <a:pt x="145" y="290"/>
                  </a:moveTo>
                  <a:cubicBezTo>
                    <a:pt x="168" y="290"/>
                    <a:pt x="168" y="290"/>
                    <a:pt x="168" y="290"/>
                  </a:cubicBezTo>
                  <a:cubicBezTo>
                    <a:pt x="168" y="268"/>
                    <a:pt x="168" y="268"/>
                    <a:pt x="168" y="268"/>
                  </a:cubicBezTo>
                  <a:cubicBezTo>
                    <a:pt x="185" y="265"/>
                    <a:pt x="202" y="258"/>
                    <a:pt x="216" y="249"/>
                  </a:cubicBezTo>
                  <a:cubicBezTo>
                    <a:pt x="231" y="264"/>
                    <a:pt x="231" y="264"/>
                    <a:pt x="231" y="264"/>
                  </a:cubicBezTo>
                  <a:cubicBezTo>
                    <a:pt x="264" y="232"/>
                    <a:pt x="264" y="232"/>
                    <a:pt x="264" y="232"/>
                  </a:cubicBezTo>
                  <a:cubicBezTo>
                    <a:pt x="248" y="216"/>
                    <a:pt x="248" y="216"/>
                    <a:pt x="248" y="216"/>
                  </a:cubicBezTo>
                  <a:cubicBezTo>
                    <a:pt x="258" y="202"/>
                    <a:pt x="265" y="186"/>
                    <a:pt x="268" y="168"/>
                  </a:cubicBezTo>
                  <a:cubicBezTo>
                    <a:pt x="290" y="168"/>
                    <a:pt x="290" y="168"/>
                    <a:pt x="290" y="168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68" y="122"/>
                    <a:pt x="268" y="122"/>
                    <a:pt x="268" y="122"/>
                  </a:cubicBezTo>
                  <a:cubicBezTo>
                    <a:pt x="265" y="105"/>
                    <a:pt x="258" y="89"/>
                    <a:pt x="248" y="74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31" y="27"/>
                    <a:pt x="231" y="27"/>
                    <a:pt x="231" y="27"/>
                  </a:cubicBezTo>
                  <a:cubicBezTo>
                    <a:pt x="216" y="42"/>
                    <a:pt x="216" y="42"/>
                    <a:pt x="216" y="42"/>
                  </a:cubicBezTo>
                  <a:cubicBezTo>
                    <a:pt x="202" y="32"/>
                    <a:pt x="185" y="25"/>
                    <a:pt x="168" y="22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96" y="53"/>
                    <a:pt x="237" y="94"/>
                    <a:pt x="237" y="145"/>
                  </a:cubicBezTo>
                  <a:cubicBezTo>
                    <a:pt x="237" y="196"/>
                    <a:pt x="196" y="238"/>
                    <a:pt x="145" y="238"/>
                  </a:cubicBezTo>
                  <a:lnTo>
                    <a:pt x="145" y="290"/>
                  </a:lnTo>
                  <a:close/>
                  <a:moveTo>
                    <a:pt x="42" y="216"/>
                  </a:moveTo>
                  <a:cubicBezTo>
                    <a:pt x="26" y="232"/>
                    <a:pt x="26" y="232"/>
                    <a:pt x="26" y="232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74" y="249"/>
                    <a:pt x="74" y="249"/>
                    <a:pt x="74" y="249"/>
                  </a:cubicBezTo>
                  <a:cubicBezTo>
                    <a:pt x="88" y="258"/>
                    <a:pt x="105" y="265"/>
                    <a:pt x="122" y="268"/>
                  </a:cubicBezTo>
                  <a:cubicBezTo>
                    <a:pt x="122" y="290"/>
                    <a:pt x="122" y="290"/>
                    <a:pt x="122" y="290"/>
                  </a:cubicBezTo>
                  <a:cubicBezTo>
                    <a:pt x="145" y="290"/>
                    <a:pt x="145" y="290"/>
                    <a:pt x="145" y="290"/>
                  </a:cubicBezTo>
                  <a:cubicBezTo>
                    <a:pt x="145" y="238"/>
                    <a:pt x="145" y="238"/>
                    <a:pt x="145" y="238"/>
                  </a:cubicBezTo>
                  <a:cubicBezTo>
                    <a:pt x="145" y="238"/>
                    <a:pt x="145" y="238"/>
                    <a:pt x="145" y="238"/>
                  </a:cubicBezTo>
                  <a:cubicBezTo>
                    <a:pt x="94" y="238"/>
                    <a:pt x="52" y="196"/>
                    <a:pt x="52" y="145"/>
                  </a:cubicBezTo>
                  <a:cubicBezTo>
                    <a:pt x="52" y="94"/>
                    <a:pt x="94" y="53"/>
                    <a:pt x="145" y="53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05" y="25"/>
                    <a:pt x="88" y="32"/>
                    <a:pt x="74" y="42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32" y="89"/>
                    <a:pt x="25" y="105"/>
                    <a:pt x="22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22" y="168"/>
                    <a:pt x="22" y="168"/>
                    <a:pt x="22" y="168"/>
                  </a:cubicBezTo>
                  <a:cubicBezTo>
                    <a:pt x="25" y="186"/>
                    <a:pt x="32" y="202"/>
                    <a:pt x="42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851" b="1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13"/>
            <p:cNvSpPr>
              <a:spLocks noEditPoints="1"/>
            </p:cNvSpPr>
            <p:nvPr/>
          </p:nvSpPr>
          <p:spPr bwMode="auto">
            <a:xfrm>
              <a:off x="11268075" y="1190625"/>
              <a:ext cx="438150" cy="438150"/>
            </a:xfrm>
            <a:custGeom>
              <a:avLst/>
              <a:gdLst>
                <a:gd name="T0" fmla="*/ 93 w 187"/>
                <a:gd name="T1" fmla="*/ 15 h 187"/>
                <a:gd name="T2" fmla="*/ 118 w 187"/>
                <a:gd name="T3" fmla="*/ 19 h 187"/>
                <a:gd name="T4" fmla="*/ 123 w 187"/>
                <a:gd name="T5" fmla="*/ 5 h 187"/>
                <a:gd name="T6" fmla="*/ 155 w 187"/>
                <a:gd name="T7" fmla="*/ 23 h 187"/>
                <a:gd name="T8" fmla="*/ 145 w 187"/>
                <a:gd name="T9" fmla="*/ 34 h 187"/>
                <a:gd name="T10" fmla="*/ 164 w 187"/>
                <a:gd name="T11" fmla="*/ 58 h 187"/>
                <a:gd name="T12" fmla="*/ 177 w 187"/>
                <a:gd name="T13" fmla="*/ 52 h 187"/>
                <a:gd name="T14" fmla="*/ 187 w 187"/>
                <a:gd name="T15" fmla="*/ 87 h 187"/>
                <a:gd name="T16" fmla="*/ 172 w 187"/>
                <a:gd name="T17" fmla="*/ 88 h 187"/>
                <a:gd name="T18" fmla="*/ 168 w 187"/>
                <a:gd name="T19" fmla="*/ 119 h 187"/>
                <a:gd name="T20" fmla="*/ 182 w 187"/>
                <a:gd name="T21" fmla="*/ 123 h 187"/>
                <a:gd name="T22" fmla="*/ 164 w 187"/>
                <a:gd name="T23" fmla="*/ 155 h 187"/>
                <a:gd name="T24" fmla="*/ 153 w 187"/>
                <a:gd name="T25" fmla="*/ 145 h 187"/>
                <a:gd name="T26" fmla="*/ 129 w 187"/>
                <a:gd name="T27" fmla="*/ 164 h 187"/>
                <a:gd name="T28" fmla="*/ 135 w 187"/>
                <a:gd name="T29" fmla="*/ 178 h 187"/>
                <a:gd name="T30" fmla="*/ 100 w 187"/>
                <a:gd name="T31" fmla="*/ 187 h 187"/>
                <a:gd name="T32" fmla="*/ 99 w 187"/>
                <a:gd name="T33" fmla="*/ 172 h 187"/>
                <a:gd name="T34" fmla="*/ 93 w 187"/>
                <a:gd name="T35" fmla="*/ 172 h 187"/>
                <a:gd name="T36" fmla="*/ 93 w 187"/>
                <a:gd name="T37" fmla="*/ 132 h 187"/>
                <a:gd name="T38" fmla="*/ 130 w 187"/>
                <a:gd name="T39" fmla="*/ 106 h 187"/>
                <a:gd name="T40" fmla="*/ 105 w 187"/>
                <a:gd name="T41" fmla="*/ 57 h 187"/>
                <a:gd name="T42" fmla="*/ 93 w 187"/>
                <a:gd name="T43" fmla="*/ 55 h 187"/>
                <a:gd name="T44" fmla="*/ 93 w 187"/>
                <a:gd name="T45" fmla="*/ 15 h 187"/>
                <a:gd name="T46" fmla="*/ 23 w 187"/>
                <a:gd name="T47" fmla="*/ 129 h 187"/>
                <a:gd name="T48" fmla="*/ 9 w 187"/>
                <a:gd name="T49" fmla="*/ 135 h 187"/>
                <a:gd name="T50" fmla="*/ 0 w 187"/>
                <a:gd name="T51" fmla="*/ 100 h 187"/>
                <a:gd name="T52" fmla="*/ 15 w 187"/>
                <a:gd name="T53" fmla="*/ 99 h 187"/>
                <a:gd name="T54" fmla="*/ 19 w 187"/>
                <a:gd name="T55" fmla="*/ 69 h 187"/>
                <a:gd name="T56" fmla="*/ 4 w 187"/>
                <a:gd name="T57" fmla="*/ 64 h 187"/>
                <a:gd name="T58" fmla="*/ 23 w 187"/>
                <a:gd name="T59" fmla="*/ 32 h 187"/>
                <a:gd name="T60" fmla="*/ 34 w 187"/>
                <a:gd name="T61" fmla="*/ 42 h 187"/>
                <a:gd name="T62" fmla="*/ 58 w 187"/>
                <a:gd name="T63" fmla="*/ 23 h 187"/>
                <a:gd name="T64" fmla="*/ 51 w 187"/>
                <a:gd name="T65" fmla="*/ 10 h 187"/>
                <a:gd name="T66" fmla="*/ 87 w 187"/>
                <a:gd name="T67" fmla="*/ 0 h 187"/>
                <a:gd name="T68" fmla="*/ 88 w 187"/>
                <a:gd name="T69" fmla="*/ 15 h 187"/>
                <a:gd name="T70" fmla="*/ 93 w 187"/>
                <a:gd name="T71" fmla="*/ 15 h 187"/>
                <a:gd name="T72" fmla="*/ 93 w 187"/>
                <a:gd name="T73" fmla="*/ 55 h 187"/>
                <a:gd name="T74" fmla="*/ 57 w 187"/>
                <a:gd name="T75" fmla="*/ 81 h 187"/>
                <a:gd name="T76" fmla="*/ 81 w 187"/>
                <a:gd name="T77" fmla="*/ 130 h 187"/>
                <a:gd name="T78" fmla="*/ 93 w 187"/>
                <a:gd name="T79" fmla="*/ 132 h 187"/>
                <a:gd name="T80" fmla="*/ 93 w 187"/>
                <a:gd name="T81" fmla="*/ 172 h 187"/>
                <a:gd name="T82" fmla="*/ 68 w 187"/>
                <a:gd name="T83" fmla="*/ 168 h 187"/>
                <a:gd name="T84" fmla="*/ 64 w 187"/>
                <a:gd name="T85" fmla="*/ 183 h 187"/>
                <a:gd name="T86" fmla="*/ 32 w 187"/>
                <a:gd name="T87" fmla="*/ 164 h 187"/>
                <a:gd name="T88" fmla="*/ 42 w 187"/>
                <a:gd name="T89" fmla="*/ 153 h 187"/>
                <a:gd name="T90" fmla="*/ 23 w 187"/>
                <a:gd name="T91" fmla="*/ 12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7" h="187">
                  <a:moveTo>
                    <a:pt x="93" y="15"/>
                  </a:moveTo>
                  <a:cubicBezTo>
                    <a:pt x="102" y="15"/>
                    <a:pt x="110" y="16"/>
                    <a:pt x="118" y="19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35" y="9"/>
                    <a:pt x="146" y="15"/>
                    <a:pt x="155" y="23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53" y="41"/>
                    <a:pt x="159" y="49"/>
                    <a:pt x="164" y="58"/>
                  </a:cubicBezTo>
                  <a:cubicBezTo>
                    <a:pt x="177" y="52"/>
                    <a:pt x="177" y="52"/>
                    <a:pt x="177" y="52"/>
                  </a:cubicBezTo>
                  <a:cubicBezTo>
                    <a:pt x="183" y="63"/>
                    <a:pt x="186" y="75"/>
                    <a:pt x="187" y="87"/>
                  </a:cubicBezTo>
                  <a:cubicBezTo>
                    <a:pt x="172" y="88"/>
                    <a:pt x="172" y="88"/>
                    <a:pt x="172" y="88"/>
                  </a:cubicBezTo>
                  <a:cubicBezTo>
                    <a:pt x="173" y="98"/>
                    <a:pt x="172" y="108"/>
                    <a:pt x="168" y="119"/>
                  </a:cubicBezTo>
                  <a:cubicBezTo>
                    <a:pt x="182" y="123"/>
                    <a:pt x="182" y="123"/>
                    <a:pt x="182" y="123"/>
                  </a:cubicBezTo>
                  <a:cubicBezTo>
                    <a:pt x="178" y="135"/>
                    <a:pt x="172" y="146"/>
                    <a:pt x="164" y="15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46" y="153"/>
                    <a:pt x="138" y="160"/>
                    <a:pt x="129" y="164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124" y="183"/>
                    <a:pt x="112" y="186"/>
                    <a:pt x="100" y="187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97" y="172"/>
                    <a:pt x="95" y="172"/>
                    <a:pt x="93" y="172"/>
                  </a:cubicBezTo>
                  <a:cubicBezTo>
                    <a:pt x="93" y="132"/>
                    <a:pt x="93" y="132"/>
                    <a:pt x="93" y="132"/>
                  </a:cubicBezTo>
                  <a:cubicBezTo>
                    <a:pt x="109" y="132"/>
                    <a:pt x="124" y="122"/>
                    <a:pt x="130" y="106"/>
                  </a:cubicBezTo>
                  <a:cubicBezTo>
                    <a:pt x="136" y="86"/>
                    <a:pt x="126" y="64"/>
                    <a:pt x="105" y="57"/>
                  </a:cubicBezTo>
                  <a:cubicBezTo>
                    <a:pt x="101" y="56"/>
                    <a:pt x="97" y="55"/>
                    <a:pt x="93" y="55"/>
                  </a:cubicBezTo>
                  <a:lnTo>
                    <a:pt x="93" y="15"/>
                  </a:lnTo>
                  <a:close/>
                  <a:moveTo>
                    <a:pt x="23" y="129"/>
                  </a:moveTo>
                  <a:cubicBezTo>
                    <a:pt x="9" y="135"/>
                    <a:pt x="9" y="135"/>
                    <a:pt x="9" y="135"/>
                  </a:cubicBezTo>
                  <a:cubicBezTo>
                    <a:pt x="4" y="125"/>
                    <a:pt x="1" y="113"/>
                    <a:pt x="0" y="100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4" y="89"/>
                    <a:pt x="15" y="79"/>
                    <a:pt x="19" y="69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8" y="52"/>
                    <a:pt x="15" y="41"/>
                    <a:pt x="23" y="3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41" y="34"/>
                    <a:pt x="49" y="28"/>
                    <a:pt x="58" y="23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62" y="4"/>
                    <a:pt x="74" y="1"/>
                    <a:pt x="87" y="0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90" y="15"/>
                    <a:pt x="92" y="15"/>
                    <a:pt x="93" y="1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77" y="55"/>
                    <a:pt x="62" y="65"/>
                    <a:pt x="57" y="81"/>
                  </a:cubicBezTo>
                  <a:cubicBezTo>
                    <a:pt x="50" y="101"/>
                    <a:pt x="61" y="123"/>
                    <a:pt x="81" y="130"/>
                  </a:cubicBezTo>
                  <a:cubicBezTo>
                    <a:pt x="85" y="131"/>
                    <a:pt x="89" y="132"/>
                    <a:pt x="93" y="132"/>
                  </a:cubicBezTo>
                  <a:cubicBezTo>
                    <a:pt x="93" y="172"/>
                    <a:pt x="93" y="172"/>
                    <a:pt x="93" y="172"/>
                  </a:cubicBezTo>
                  <a:cubicBezTo>
                    <a:pt x="85" y="172"/>
                    <a:pt x="77" y="171"/>
                    <a:pt x="68" y="168"/>
                  </a:cubicBezTo>
                  <a:cubicBezTo>
                    <a:pt x="64" y="183"/>
                    <a:pt x="64" y="183"/>
                    <a:pt x="64" y="183"/>
                  </a:cubicBezTo>
                  <a:cubicBezTo>
                    <a:pt x="52" y="179"/>
                    <a:pt x="41" y="172"/>
                    <a:pt x="32" y="164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34" y="146"/>
                    <a:pt x="27" y="138"/>
                    <a:pt x="23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851" b="1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14"/>
            <p:cNvSpPr>
              <a:spLocks noEditPoints="1"/>
            </p:cNvSpPr>
            <p:nvPr/>
          </p:nvSpPr>
          <p:spPr bwMode="auto">
            <a:xfrm>
              <a:off x="11256963" y="692150"/>
              <a:ext cx="455612" cy="454025"/>
            </a:xfrm>
            <a:custGeom>
              <a:avLst/>
              <a:gdLst>
                <a:gd name="T0" fmla="*/ 104 w 195"/>
                <a:gd name="T1" fmla="*/ 29 h 194"/>
                <a:gd name="T2" fmla="*/ 107 w 195"/>
                <a:gd name="T3" fmla="*/ 0 h 194"/>
                <a:gd name="T4" fmla="*/ 148 w 195"/>
                <a:gd name="T5" fmla="*/ 13 h 194"/>
                <a:gd name="T6" fmla="*/ 133 w 195"/>
                <a:gd name="T7" fmla="*/ 38 h 194"/>
                <a:gd name="T8" fmla="*/ 155 w 195"/>
                <a:gd name="T9" fmla="*/ 59 h 194"/>
                <a:gd name="T10" fmla="*/ 180 w 195"/>
                <a:gd name="T11" fmla="*/ 43 h 194"/>
                <a:gd name="T12" fmla="*/ 190 w 195"/>
                <a:gd name="T13" fmla="*/ 62 h 194"/>
                <a:gd name="T14" fmla="*/ 195 w 195"/>
                <a:gd name="T15" fmla="*/ 83 h 194"/>
                <a:gd name="T16" fmla="*/ 166 w 195"/>
                <a:gd name="T17" fmla="*/ 87 h 194"/>
                <a:gd name="T18" fmla="*/ 164 w 195"/>
                <a:gd name="T19" fmla="*/ 118 h 194"/>
                <a:gd name="T20" fmla="*/ 192 w 195"/>
                <a:gd name="T21" fmla="*/ 127 h 194"/>
                <a:gd name="T22" fmla="*/ 169 w 195"/>
                <a:gd name="T23" fmla="*/ 164 h 194"/>
                <a:gd name="T24" fmla="*/ 148 w 195"/>
                <a:gd name="T25" fmla="*/ 144 h 194"/>
                <a:gd name="T26" fmla="*/ 123 w 195"/>
                <a:gd name="T27" fmla="*/ 161 h 194"/>
                <a:gd name="T28" fmla="*/ 123 w 195"/>
                <a:gd name="T29" fmla="*/ 161 h 194"/>
                <a:gd name="T30" fmla="*/ 133 w 195"/>
                <a:gd name="T31" fmla="*/ 188 h 194"/>
                <a:gd name="T32" fmla="*/ 99 w 195"/>
                <a:gd name="T33" fmla="*/ 194 h 194"/>
                <a:gd name="T34" fmla="*/ 99 w 195"/>
                <a:gd name="T35" fmla="*/ 154 h 194"/>
                <a:gd name="T36" fmla="*/ 119 w 195"/>
                <a:gd name="T37" fmla="*/ 150 h 194"/>
                <a:gd name="T38" fmla="*/ 152 w 195"/>
                <a:gd name="T39" fmla="*/ 77 h 194"/>
                <a:gd name="T40" fmla="*/ 99 w 195"/>
                <a:gd name="T41" fmla="*/ 40 h 194"/>
                <a:gd name="T42" fmla="*/ 99 w 195"/>
                <a:gd name="T43" fmla="*/ 28 h 194"/>
                <a:gd name="T44" fmla="*/ 104 w 195"/>
                <a:gd name="T45" fmla="*/ 29 h 194"/>
                <a:gd name="T46" fmla="*/ 99 w 195"/>
                <a:gd name="T47" fmla="*/ 194 h 194"/>
                <a:gd name="T48" fmla="*/ 90 w 195"/>
                <a:gd name="T49" fmla="*/ 194 h 194"/>
                <a:gd name="T50" fmla="*/ 93 w 195"/>
                <a:gd name="T51" fmla="*/ 165 h 194"/>
                <a:gd name="T52" fmla="*/ 64 w 195"/>
                <a:gd name="T53" fmla="*/ 156 h 194"/>
                <a:gd name="T54" fmla="*/ 49 w 195"/>
                <a:gd name="T55" fmla="*/ 181 h 194"/>
                <a:gd name="T56" fmla="*/ 17 w 195"/>
                <a:gd name="T57" fmla="*/ 151 h 194"/>
                <a:gd name="T58" fmla="*/ 42 w 195"/>
                <a:gd name="T59" fmla="*/ 135 h 194"/>
                <a:gd name="T60" fmla="*/ 35 w 195"/>
                <a:gd name="T61" fmla="*/ 121 h 194"/>
                <a:gd name="T62" fmla="*/ 31 w 195"/>
                <a:gd name="T63" fmla="*/ 106 h 194"/>
                <a:gd name="T64" fmla="*/ 2 w 195"/>
                <a:gd name="T65" fmla="*/ 111 h 194"/>
                <a:gd name="T66" fmla="*/ 6 w 195"/>
                <a:gd name="T67" fmla="*/ 67 h 194"/>
                <a:gd name="T68" fmla="*/ 33 w 195"/>
                <a:gd name="T69" fmla="*/ 76 h 194"/>
                <a:gd name="T70" fmla="*/ 49 w 195"/>
                <a:gd name="T71" fmla="*/ 50 h 194"/>
                <a:gd name="T72" fmla="*/ 28 w 195"/>
                <a:gd name="T73" fmla="*/ 30 h 194"/>
                <a:gd name="T74" fmla="*/ 64 w 195"/>
                <a:gd name="T75" fmla="*/ 6 h 194"/>
                <a:gd name="T76" fmla="*/ 74 w 195"/>
                <a:gd name="T77" fmla="*/ 33 h 194"/>
                <a:gd name="T78" fmla="*/ 99 w 195"/>
                <a:gd name="T79" fmla="*/ 28 h 194"/>
                <a:gd name="T80" fmla="*/ 99 w 195"/>
                <a:gd name="T81" fmla="*/ 40 h 194"/>
                <a:gd name="T82" fmla="*/ 78 w 195"/>
                <a:gd name="T83" fmla="*/ 44 h 194"/>
                <a:gd name="T84" fmla="*/ 45 w 195"/>
                <a:gd name="T85" fmla="*/ 117 h 194"/>
                <a:gd name="T86" fmla="*/ 99 w 195"/>
                <a:gd name="T87" fmla="*/ 154 h 194"/>
                <a:gd name="T88" fmla="*/ 99 w 195"/>
                <a:gd name="T8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194">
                  <a:moveTo>
                    <a:pt x="104" y="29"/>
                  </a:moveTo>
                  <a:cubicBezTo>
                    <a:pt x="107" y="0"/>
                    <a:pt x="107" y="0"/>
                    <a:pt x="107" y="0"/>
                  </a:cubicBezTo>
                  <a:cubicBezTo>
                    <a:pt x="121" y="1"/>
                    <a:pt x="136" y="5"/>
                    <a:pt x="148" y="13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42" y="43"/>
                    <a:pt x="150" y="50"/>
                    <a:pt x="155" y="59"/>
                  </a:cubicBezTo>
                  <a:cubicBezTo>
                    <a:pt x="180" y="43"/>
                    <a:pt x="180" y="43"/>
                    <a:pt x="180" y="43"/>
                  </a:cubicBezTo>
                  <a:cubicBezTo>
                    <a:pt x="184" y="49"/>
                    <a:pt x="187" y="55"/>
                    <a:pt x="190" y="62"/>
                  </a:cubicBezTo>
                  <a:cubicBezTo>
                    <a:pt x="192" y="69"/>
                    <a:pt x="194" y="76"/>
                    <a:pt x="195" y="83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68" y="98"/>
                    <a:pt x="167" y="108"/>
                    <a:pt x="164" y="118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87" y="140"/>
                    <a:pt x="180" y="153"/>
                    <a:pt x="169" y="16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1" y="151"/>
                    <a:pt x="133" y="157"/>
                    <a:pt x="123" y="161"/>
                  </a:cubicBezTo>
                  <a:cubicBezTo>
                    <a:pt x="123" y="161"/>
                    <a:pt x="123" y="161"/>
                    <a:pt x="123" y="161"/>
                  </a:cubicBezTo>
                  <a:cubicBezTo>
                    <a:pt x="133" y="188"/>
                    <a:pt x="133" y="188"/>
                    <a:pt x="133" y="188"/>
                  </a:cubicBezTo>
                  <a:cubicBezTo>
                    <a:pt x="122" y="192"/>
                    <a:pt x="110" y="194"/>
                    <a:pt x="99" y="194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105" y="154"/>
                    <a:pt x="112" y="153"/>
                    <a:pt x="119" y="150"/>
                  </a:cubicBezTo>
                  <a:cubicBezTo>
                    <a:pt x="148" y="139"/>
                    <a:pt x="163" y="106"/>
                    <a:pt x="152" y="77"/>
                  </a:cubicBezTo>
                  <a:cubicBezTo>
                    <a:pt x="143" y="54"/>
                    <a:pt x="121" y="40"/>
                    <a:pt x="99" y="40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8"/>
                    <a:pt x="102" y="29"/>
                    <a:pt x="104" y="29"/>
                  </a:cubicBezTo>
                  <a:close/>
                  <a:moveTo>
                    <a:pt x="99" y="194"/>
                  </a:moveTo>
                  <a:cubicBezTo>
                    <a:pt x="96" y="194"/>
                    <a:pt x="93" y="194"/>
                    <a:pt x="90" y="194"/>
                  </a:cubicBezTo>
                  <a:cubicBezTo>
                    <a:pt x="93" y="165"/>
                    <a:pt x="93" y="165"/>
                    <a:pt x="93" y="165"/>
                  </a:cubicBezTo>
                  <a:cubicBezTo>
                    <a:pt x="82" y="164"/>
                    <a:pt x="73" y="161"/>
                    <a:pt x="64" y="156"/>
                  </a:cubicBezTo>
                  <a:cubicBezTo>
                    <a:pt x="49" y="181"/>
                    <a:pt x="49" y="181"/>
                    <a:pt x="49" y="181"/>
                  </a:cubicBezTo>
                  <a:cubicBezTo>
                    <a:pt x="37" y="174"/>
                    <a:pt x="26" y="164"/>
                    <a:pt x="17" y="151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39" y="131"/>
                    <a:pt x="36" y="126"/>
                    <a:pt x="35" y="121"/>
                  </a:cubicBezTo>
                  <a:cubicBezTo>
                    <a:pt x="33" y="116"/>
                    <a:pt x="31" y="111"/>
                    <a:pt x="31" y="106"/>
                  </a:cubicBezTo>
                  <a:cubicBezTo>
                    <a:pt x="2" y="111"/>
                    <a:pt x="2" y="111"/>
                    <a:pt x="2" y="111"/>
                  </a:cubicBezTo>
                  <a:cubicBezTo>
                    <a:pt x="0" y="96"/>
                    <a:pt x="1" y="81"/>
                    <a:pt x="6" y="67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6" y="66"/>
                    <a:pt x="42" y="57"/>
                    <a:pt x="49" y="5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7" y="19"/>
                    <a:pt x="50" y="11"/>
                    <a:pt x="64" y="6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82" y="30"/>
                    <a:pt x="90" y="28"/>
                    <a:pt x="99" y="2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2" y="40"/>
                    <a:pt x="85" y="41"/>
                    <a:pt x="78" y="44"/>
                  </a:cubicBezTo>
                  <a:cubicBezTo>
                    <a:pt x="49" y="55"/>
                    <a:pt x="34" y="88"/>
                    <a:pt x="45" y="117"/>
                  </a:cubicBezTo>
                  <a:cubicBezTo>
                    <a:pt x="54" y="140"/>
                    <a:pt x="76" y="154"/>
                    <a:pt x="99" y="154"/>
                  </a:cubicBezTo>
                  <a:lnTo>
                    <a:pt x="99" y="1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4789" tIns="32395" rIns="64789" bIns="323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851" b="1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KSO_Shape"/>
          <p:cNvSpPr>
            <a:spLocks/>
          </p:cNvSpPr>
          <p:nvPr/>
        </p:nvSpPr>
        <p:spPr bwMode="auto">
          <a:xfrm>
            <a:off x="5386062" y="2627841"/>
            <a:ext cx="368642" cy="307201"/>
          </a:xfrm>
          <a:custGeom>
            <a:avLst/>
            <a:gdLst>
              <a:gd name="T0" fmla="*/ 2147483646 w 282"/>
              <a:gd name="T1" fmla="*/ 2147483646 h 235"/>
              <a:gd name="T2" fmla="*/ 2147483646 w 282"/>
              <a:gd name="T3" fmla="*/ 2147483646 h 235"/>
              <a:gd name="T4" fmla="*/ 2147483646 w 282"/>
              <a:gd name="T5" fmla="*/ 2147483646 h 235"/>
              <a:gd name="T6" fmla="*/ 2147483646 w 282"/>
              <a:gd name="T7" fmla="*/ 2147483646 h 235"/>
              <a:gd name="T8" fmla="*/ 2147483646 w 282"/>
              <a:gd name="T9" fmla="*/ 2147483646 h 235"/>
              <a:gd name="T10" fmla="*/ 2147483646 w 282"/>
              <a:gd name="T11" fmla="*/ 2147483646 h 235"/>
              <a:gd name="T12" fmla="*/ 2147483646 w 282"/>
              <a:gd name="T13" fmla="*/ 2147483646 h 235"/>
              <a:gd name="T14" fmla="*/ 2147483646 w 282"/>
              <a:gd name="T15" fmla="*/ 2147483646 h 235"/>
              <a:gd name="T16" fmla="*/ 2147483646 w 282"/>
              <a:gd name="T17" fmla="*/ 2147483646 h 235"/>
              <a:gd name="T18" fmla="*/ 2147483646 w 282"/>
              <a:gd name="T19" fmla="*/ 2147483646 h 235"/>
              <a:gd name="T20" fmla="*/ 2147483646 w 282"/>
              <a:gd name="T21" fmla="*/ 2147483646 h 235"/>
              <a:gd name="T22" fmla="*/ 2147483646 w 282"/>
              <a:gd name="T23" fmla="*/ 2147483646 h 235"/>
              <a:gd name="T24" fmla="*/ 2147483646 w 282"/>
              <a:gd name="T25" fmla="*/ 2147483646 h 235"/>
              <a:gd name="T26" fmla="*/ 2147483646 w 282"/>
              <a:gd name="T27" fmla="*/ 2147483646 h 235"/>
              <a:gd name="T28" fmla="*/ 2147483646 w 282"/>
              <a:gd name="T29" fmla="*/ 2147483646 h 235"/>
              <a:gd name="T30" fmla="*/ 2147483646 w 282"/>
              <a:gd name="T31" fmla="*/ 2147483646 h 235"/>
              <a:gd name="T32" fmla="*/ 2147483646 w 282"/>
              <a:gd name="T33" fmla="*/ 2147483646 h 235"/>
              <a:gd name="T34" fmla="*/ 2147483646 w 282"/>
              <a:gd name="T35" fmla="*/ 2147483646 h 235"/>
              <a:gd name="T36" fmla="*/ 2147483646 w 282"/>
              <a:gd name="T37" fmla="*/ 2147483646 h 235"/>
              <a:gd name="T38" fmla="*/ 2147483646 w 282"/>
              <a:gd name="T39" fmla="*/ 2147483646 h 235"/>
              <a:gd name="T40" fmla="*/ 2147483646 w 282"/>
              <a:gd name="T41" fmla="*/ 2147483646 h 235"/>
              <a:gd name="T42" fmla="*/ 2147483646 w 282"/>
              <a:gd name="T43" fmla="*/ 2147483646 h 235"/>
              <a:gd name="T44" fmla="*/ 2147483646 w 282"/>
              <a:gd name="T45" fmla="*/ 2147483646 h 235"/>
              <a:gd name="T46" fmla="*/ 2147483646 w 282"/>
              <a:gd name="T47" fmla="*/ 2147483646 h 235"/>
              <a:gd name="T48" fmla="*/ 2147483646 w 282"/>
              <a:gd name="T49" fmla="*/ 2147483646 h 235"/>
              <a:gd name="T50" fmla="*/ 2147483646 w 282"/>
              <a:gd name="T51" fmla="*/ 2147483646 h 235"/>
              <a:gd name="T52" fmla="*/ 2147483646 w 282"/>
              <a:gd name="T53" fmla="*/ 2147483646 h 235"/>
              <a:gd name="T54" fmla="*/ 2147483646 w 282"/>
              <a:gd name="T55" fmla="*/ 2147483646 h 235"/>
              <a:gd name="T56" fmla="*/ 2147483646 w 282"/>
              <a:gd name="T57" fmla="*/ 2147483646 h 235"/>
              <a:gd name="T58" fmla="*/ 2147483646 w 282"/>
              <a:gd name="T59" fmla="*/ 2147483646 h 235"/>
              <a:gd name="T60" fmla="*/ 2147483646 w 282"/>
              <a:gd name="T61" fmla="*/ 2147483646 h 235"/>
              <a:gd name="T62" fmla="*/ 2147483646 w 282"/>
              <a:gd name="T63" fmla="*/ 2147483646 h 235"/>
              <a:gd name="T64" fmla="*/ 2147483646 w 282"/>
              <a:gd name="T65" fmla="*/ 2147483646 h 235"/>
              <a:gd name="T66" fmla="*/ 2147483646 w 282"/>
              <a:gd name="T67" fmla="*/ 2147483646 h 235"/>
              <a:gd name="T68" fmla="*/ 2147483646 w 282"/>
              <a:gd name="T69" fmla="*/ 2147483646 h 235"/>
              <a:gd name="T70" fmla="*/ 2147483646 w 282"/>
              <a:gd name="T71" fmla="*/ 2147483646 h 235"/>
              <a:gd name="T72" fmla="*/ 2147483646 w 282"/>
              <a:gd name="T73" fmla="*/ 2147483646 h 235"/>
              <a:gd name="T74" fmla="*/ 2147483646 w 282"/>
              <a:gd name="T75" fmla="*/ 2147483646 h 235"/>
              <a:gd name="T76" fmla="*/ 2147483646 w 282"/>
              <a:gd name="T77" fmla="*/ 2147483646 h 235"/>
              <a:gd name="T78" fmla="*/ 2147483646 w 282"/>
              <a:gd name="T79" fmla="*/ 2147483646 h 235"/>
              <a:gd name="T80" fmla="*/ 2147483646 w 282"/>
              <a:gd name="T81" fmla="*/ 2147483646 h 235"/>
              <a:gd name="T82" fmla="*/ 2147483646 w 282"/>
              <a:gd name="T83" fmla="*/ 2147483646 h 235"/>
              <a:gd name="T84" fmla="*/ 2147483646 w 282"/>
              <a:gd name="T85" fmla="*/ 2147483646 h 235"/>
              <a:gd name="T86" fmla="*/ 2147483646 w 282"/>
              <a:gd name="T87" fmla="*/ 2147483646 h 235"/>
              <a:gd name="T88" fmla="*/ 2147483646 w 282"/>
              <a:gd name="T89" fmla="*/ 2147483646 h 235"/>
              <a:gd name="T90" fmla="*/ 2147483646 w 282"/>
              <a:gd name="T91" fmla="*/ 2147483646 h 235"/>
              <a:gd name="T92" fmla="*/ 2147483646 w 282"/>
              <a:gd name="T93" fmla="*/ 2147483646 h 235"/>
              <a:gd name="T94" fmla="*/ 2147483646 w 282"/>
              <a:gd name="T95" fmla="*/ 2147483646 h 235"/>
              <a:gd name="T96" fmla="*/ 2147483646 w 282"/>
              <a:gd name="T97" fmla="*/ 2147483646 h 235"/>
              <a:gd name="T98" fmla="*/ 2147483646 w 282"/>
              <a:gd name="T99" fmla="*/ 2147483646 h 235"/>
              <a:gd name="T100" fmla="*/ 2147483646 w 282"/>
              <a:gd name="T101" fmla="*/ 2147483646 h 235"/>
              <a:gd name="T102" fmla="*/ 0 w 282"/>
              <a:gd name="T103" fmla="*/ 2147483646 h 235"/>
              <a:gd name="T104" fmla="*/ 0 w 282"/>
              <a:gd name="T105" fmla="*/ 2147483646 h 235"/>
              <a:gd name="T106" fmla="*/ 2147483646 w 282"/>
              <a:gd name="T107" fmla="*/ 2147483646 h 235"/>
              <a:gd name="T108" fmla="*/ 2147483646 w 282"/>
              <a:gd name="T109" fmla="*/ 2147483646 h 235"/>
              <a:gd name="T110" fmla="*/ 2147483646 w 282"/>
              <a:gd name="T111" fmla="*/ 2147483646 h 235"/>
              <a:gd name="T112" fmla="*/ 2147483646 w 282"/>
              <a:gd name="T113" fmla="*/ 2147483646 h 235"/>
              <a:gd name="T114" fmla="*/ 2147483646 w 282"/>
              <a:gd name="T115" fmla="*/ 2147483646 h 235"/>
              <a:gd name="T116" fmla="*/ 2147483646 w 282"/>
              <a:gd name="T117" fmla="*/ 2147483646 h 235"/>
              <a:gd name="T118" fmla="*/ 2147483646 w 282"/>
              <a:gd name="T119" fmla="*/ 2147483646 h 235"/>
              <a:gd name="T120" fmla="*/ 2147483646 w 282"/>
              <a:gd name="T121" fmla="*/ 2147483646 h 235"/>
              <a:gd name="T122" fmla="*/ 2147483646 w 282"/>
              <a:gd name="T123" fmla="*/ 2147483646 h 2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endParaRPr lang="zh-CN" altLang="en-US" sz="1204"/>
          </a:p>
        </p:txBody>
      </p:sp>
      <p:sp>
        <p:nvSpPr>
          <p:cNvPr id="40" name="文本框 58"/>
          <p:cNvSpPr txBox="1"/>
          <p:nvPr/>
        </p:nvSpPr>
        <p:spPr>
          <a:xfrm>
            <a:off x="1918659" y="3540039"/>
            <a:ext cx="524503" cy="44121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267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1417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文本框 59"/>
          <p:cNvSpPr txBox="1"/>
          <p:nvPr/>
        </p:nvSpPr>
        <p:spPr>
          <a:xfrm>
            <a:off x="3342159" y="3540039"/>
            <a:ext cx="524503" cy="44121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267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1417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文本框 60"/>
          <p:cNvSpPr txBox="1"/>
          <p:nvPr/>
        </p:nvSpPr>
        <p:spPr>
          <a:xfrm>
            <a:off x="4765659" y="3540039"/>
            <a:ext cx="524503" cy="44121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267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1417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文本框 61"/>
          <p:cNvSpPr txBox="1"/>
          <p:nvPr/>
        </p:nvSpPr>
        <p:spPr>
          <a:xfrm>
            <a:off x="6189160" y="3540039"/>
            <a:ext cx="524503" cy="44121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267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1417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TextBox 7"/>
          <p:cNvSpPr>
            <a:spLocks noChangeArrowheads="1"/>
          </p:cNvSpPr>
          <p:nvPr/>
        </p:nvSpPr>
        <p:spPr bwMode="auto">
          <a:xfrm>
            <a:off x="1733699" y="4060325"/>
            <a:ext cx="867349" cy="185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45" name="圆角矩形 44"/>
          <p:cNvSpPr/>
          <p:nvPr/>
        </p:nvSpPr>
        <p:spPr>
          <a:xfrm>
            <a:off x="1584050" y="3992997"/>
            <a:ext cx="1166647" cy="33092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rgbClr val="3CCCC7"/>
              </a:solidFill>
            </a:endParaRPr>
          </a:p>
        </p:txBody>
      </p:sp>
      <p:sp>
        <p:nvSpPr>
          <p:cNvPr id="46" name="文本框 49"/>
          <p:cNvSpPr txBox="1"/>
          <p:nvPr/>
        </p:nvSpPr>
        <p:spPr>
          <a:xfrm>
            <a:off x="1514253" y="4362539"/>
            <a:ext cx="1287464" cy="66838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47" name="TextBox 7"/>
          <p:cNvSpPr>
            <a:spLocks noChangeArrowheads="1"/>
          </p:cNvSpPr>
          <p:nvPr/>
        </p:nvSpPr>
        <p:spPr bwMode="auto">
          <a:xfrm>
            <a:off x="3162273" y="4060325"/>
            <a:ext cx="867349" cy="185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3012624" y="3992997"/>
            <a:ext cx="1166647" cy="33092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rgbClr val="3CCCC7"/>
              </a:solidFill>
            </a:endParaRPr>
          </a:p>
        </p:txBody>
      </p:sp>
      <p:sp>
        <p:nvSpPr>
          <p:cNvPr id="49" name="文本框 49"/>
          <p:cNvSpPr txBox="1"/>
          <p:nvPr/>
        </p:nvSpPr>
        <p:spPr>
          <a:xfrm>
            <a:off x="2942827" y="4378765"/>
            <a:ext cx="1287464" cy="66838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50" name="TextBox 7"/>
          <p:cNvSpPr>
            <a:spLocks noChangeArrowheads="1"/>
          </p:cNvSpPr>
          <p:nvPr/>
        </p:nvSpPr>
        <p:spPr bwMode="auto">
          <a:xfrm>
            <a:off x="4629916" y="4060325"/>
            <a:ext cx="867349" cy="185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51" name="圆角矩形 50"/>
          <p:cNvSpPr/>
          <p:nvPr/>
        </p:nvSpPr>
        <p:spPr>
          <a:xfrm>
            <a:off x="4480267" y="3992997"/>
            <a:ext cx="1166647" cy="33092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rgbClr val="3CCCC7"/>
              </a:solidFill>
            </a:endParaRPr>
          </a:p>
        </p:txBody>
      </p:sp>
      <p:sp>
        <p:nvSpPr>
          <p:cNvPr id="52" name="文本框 49"/>
          <p:cNvSpPr txBox="1"/>
          <p:nvPr/>
        </p:nvSpPr>
        <p:spPr>
          <a:xfrm>
            <a:off x="4410471" y="4387335"/>
            <a:ext cx="1287464" cy="66838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59" name="TextBox 7"/>
          <p:cNvSpPr>
            <a:spLocks noChangeArrowheads="1"/>
          </p:cNvSpPr>
          <p:nvPr/>
        </p:nvSpPr>
        <p:spPr bwMode="auto">
          <a:xfrm>
            <a:off x="6058491" y="4060325"/>
            <a:ext cx="867349" cy="185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60" name="圆角矩形 59"/>
          <p:cNvSpPr/>
          <p:nvPr/>
        </p:nvSpPr>
        <p:spPr>
          <a:xfrm>
            <a:off x="5908842" y="3992997"/>
            <a:ext cx="1166647" cy="330920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>
              <a:solidFill>
                <a:srgbClr val="3CCCC7"/>
              </a:solidFill>
            </a:endParaRPr>
          </a:p>
        </p:txBody>
      </p:sp>
      <p:sp>
        <p:nvSpPr>
          <p:cNvPr id="61" name="文本框 49"/>
          <p:cNvSpPr txBox="1"/>
          <p:nvPr/>
        </p:nvSpPr>
        <p:spPr>
          <a:xfrm>
            <a:off x="5839045" y="4387335"/>
            <a:ext cx="1287464" cy="66838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157A9965-E36F-47FA-9803-F4492C209E9E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D1B9F050-CD34-453F-87CD-BEB64325C43C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F86F6E12-5E8B-45E9-8300-3F6B78C6BA0D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67" name="等腰三角形 66">
              <a:extLst>
                <a:ext uri="{FF2B5EF4-FFF2-40B4-BE49-F238E27FC236}">
                  <a16:creationId xmlns:a16="http://schemas.microsoft.com/office/drawing/2014/main" id="{A9345732-B250-4562-B487-F08F1868AD9C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68" name="文本框 9">
            <a:extLst>
              <a:ext uri="{FF2B5EF4-FFF2-40B4-BE49-F238E27FC236}">
                <a16:creationId xmlns:a16="http://schemas.microsoft.com/office/drawing/2014/main" id="{B538E7B8-1A28-4C5F-B1B8-4F8E6E2708F2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9" name="图片 68">
            <a:extLst>
              <a:ext uri="{FF2B5EF4-FFF2-40B4-BE49-F238E27FC236}">
                <a16:creationId xmlns:a16="http://schemas.microsoft.com/office/drawing/2014/main" id="{F34F9DBE-9263-4667-ABE1-D60E5AB08BE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70" name="KSO_Shape">
            <a:extLst>
              <a:ext uri="{FF2B5EF4-FFF2-40B4-BE49-F238E27FC236}">
                <a16:creationId xmlns:a16="http://schemas.microsoft.com/office/drawing/2014/main" id="{C432DE2C-CC8F-4177-A042-3AFE9B189A77}"/>
              </a:ext>
            </a:extLst>
          </p:cNvPr>
          <p:cNvSpPr>
            <a:spLocks/>
          </p:cNvSpPr>
          <p:nvPr/>
        </p:nvSpPr>
        <p:spPr bwMode="auto">
          <a:xfrm>
            <a:off x="237709" y="143743"/>
            <a:ext cx="206144" cy="20408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A563C6A-54BE-4CDF-AAB4-4B7DDA7AA9B1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6362300-48B6-43CD-95BE-13CC7A640848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C0A3AB92-B23D-431B-AD02-85D4CB65AC7C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B2F0361-35D5-40FF-B91A-A13967C5D7FD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186594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2748274" y="2372686"/>
            <a:ext cx="3378860" cy="3891737"/>
            <a:chOff x="3513680" y="1931126"/>
            <a:chExt cx="5164640" cy="5948580"/>
          </a:xfrm>
        </p:grpSpPr>
        <p:pic>
          <p:nvPicPr>
            <p:cNvPr id="15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" b="34961"/>
            <a:stretch/>
          </p:blipFill>
          <p:spPr bwMode="auto">
            <a:xfrm>
              <a:off x="3513680" y="1931126"/>
              <a:ext cx="5164640" cy="59485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 rot="16200000">
              <a:off x="3682130" y="3835404"/>
              <a:ext cx="4714159" cy="3253962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504413" y="3022201"/>
            <a:ext cx="1051578" cy="1051578"/>
            <a:chOff x="3427660" y="3452388"/>
            <a:chExt cx="1484148" cy="1484148"/>
          </a:xfrm>
        </p:grpSpPr>
        <p:sp>
          <p:nvSpPr>
            <p:cNvPr id="18" name="椭圆 17"/>
            <p:cNvSpPr/>
            <p:nvPr/>
          </p:nvSpPr>
          <p:spPr>
            <a:xfrm>
              <a:off x="3427660" y="3452388"/>
              <a:ext cx="1484148" cy="14841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grpSp>
          <p:nvGrpSpPr>
            <p:cNvPr id="19" name="组合 18"/>
            <p:cNvGrpSpPr>
              <a:grpSpLocks noChangeAspect="1"/>
            </p:cNvGrpSpPr>
            <p:nvPr/>
          </p:nvGrpSpPr>
          <p:grpSpPr>
            <a:xfrm>
              <a:off x="3809886" y="3874477"/>
              <a:ext cx="719696" cy="551771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20" name="Freeform 57"/>
              <p:cNvSpPr>
                <a:spLocks/>
              </p:cNvSpPr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4789" tIns="32395" rIns="64789" bIns="323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4"/>
              </a:p>
            </p:txBody>
          </p:sp>
          <p:sp>
            <p:nvSpPr>
              <p:cNvPr id="21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4789" tIns="32395" rIns="64789" bIns="323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4"/>
              </a:p>
            </p:txBody>
          </p:sp>
          <p:sp>
            <p:nvSpPr>
              <p:cNvPr id="22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4789" tIns="32395" rIns="64789" bIns="323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4"/>
              </a:p>
            </p:txBody>
          </p:sp>
          <p:sp>
            <p:nvSpPr>
              <p:cNvPr id="23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4789" tIns="32395" rIns="64789" bIns="323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4"/>
              </a:p>
            </p:txBody>
          </p:sp>
          <p:sp>
            <p:nvSpPr>
              <p:cNvPr id="24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4789" tIns="32395" rIns="64789" bIns="323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4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5191708" y="3705783"/>
            <a:ext cx="1051578" cy="1051578"/>
            <a:chOff x="7270150" y="4604902"/>
            <a:chExt cx="1484148" cy="1484148"/>
          </a:xfrm>
        </p:grpSpPr>
        <p:sp>
          <p:nvSpPr>
            <p:cNvPr id="26" name="椭圆 25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27" name="椭圆形标注 26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28" name="矩形 27"/>
          <p:cNvSpPr/>
          <p:nvPr/>
        </p:nvSpPr>
        <p:spPr>
          <a:xfrm>
            <a:off x="6020280" y="1701482"/>
            <a:ext cx="746386" cy="250726"/>
          </a:xfrm>
          <a:prstGeom prst="rect">
            <a:avLst/>
          </a:prstGeom>
        </p:spPr>
        <p:txBody>
          <a:bodyPr wrap="none" lIns="64784" tIns="32393" rIns="64784" bIns="32393">
            <a:spAutoFit/>
          </a:bodyPr>
          <a:lstStyle/>
          <a:p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4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020282" y="1913555"/>
            <a:ext cx="1501423" cy="599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4" tIns="32393" rIns="64784" bIns="32393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4817715" y="1688498"/>
            <a:ext cx="1051578" cy="1051578"/>
            <a:chOff x="7270150" y="1939337"/>
            <a:chExt cx="1484148" cy="1484148"/>
          </a:xfrm>
        </p:grpSpPr>
        <p:sp>
          <p:nvSpPr>
            <p:cNvPr id="31" name="椭圆 30"/>
            <p:cNvSpPr/>
            <p:nvPr/>
          </p:nvSpPr>
          <p:spPr>
            <a:xfrm>
              <a:off x="7270150" y="1939337"/>
              <a:ext cx="1484148" cy="1484148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7628394" y="2388545"/>
              <a:ext cx="767661" cy="585733"/>
              <a:chOff x="12227116" y="4392007"/>
              <a:chExt cx="627436" cy="478740"/>
            </a:xfrm>
          </p:grpSpPr>
          <p:sp>
            <p:nvSpPr>
              <p:cNvPr id="33" name="Freeform 112"/>
              <p:cNvSpPr>
                <a:spLocks noEditPoints="1"/>
              </p:cNvSpPr>
              <p:nvPr/>
            </p:nvSpPr>
            <p:spPr bwMode="auto">
              <a:xfrm>
                <a:off x="12303279" y="4392007"/>
                <a:ext cx="482364" cy="301026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4789" tIns="32395" rIns="64789" bIns="323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4"/>
              </a:p>
            </p:txBody>
          </p:sp>
          <p:sp>
            <p:nvSpPr>
              <p:cNvPr id="34" name="Freeform 113"/>
              <p:cNvSpPr>
                <a:spLocks noEditPoints="1"/>
              </p:cNvSpPr>
              <p:nvPr/>
            </p:nvSpPr>
            <p:spPr bwMode="auto">
              <a:xfrm>
                <a:off x="12227116" y="4707540"/>
                <a:ext cx="627436" cy="163207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4789" tIns="32395" rIns="64789" bIns="323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4"/>
              </a:p>
            </p:txBody>
          </p:sp>
        </p:grpSp>
      </p:grpSp>
      <p:sp>
        <p:nvSpPr>
          <p:cNvPr id="35" name="矩形 34"/>
          <p:cNvSpPr/>
          <p:nvPr/>
        </p:nvSpPr>
        <p:spPr>
          <a:xfrm>
            <a:off x="6370994" y="3753915"/>
            <a:ext cx="746386" cy="250726"/>
          </a:xfrm>
          <a:prstGeom prst="rect">
            <a:avLst/>
          </a:prstGeom>
        </p:spPr>
        <p:txBody>
          <a:bodyPr wrap="none" lIns="64784" tIns="32393" rIns="64784" bIns="32393">
            <a:spAutoFit/>
          </a:bodyPr>
          <a:lstStyle/>
          <a:p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4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370996" y="3965987"/>
            <a:ext cx="1724903" cy="78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4" tIns="32393" rIns="64784" bIns="32393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在此录入本图表的综合描述说明，在此录入本图表的综合描述说明，在此录入本图表的综合描述说明</a:t>
            </a:r>
          </a:p>
        </p:txBody>
      </p:sp>
      <p:sp>
        <p:nvSpPr>
          <p:cNvPr id="37" name="矩形 36"/>
          <p:cNvSpPr/>
          <p:nvPr/>
        </p:nvSpPr>
        <p:spPr>
          <a:xfrm>
            <a:off x="1643527" y="3016334"/>
            <a:ext cx="746387" cy="250726"/>
          </a:xfrm>
          <a:prstGeom prst="rect">
            <a:avLst/>
          </a:prstGeom>
        </p:spPr>
        <p:txBody>
          <a:bodyPr wrap="none" lIns="64784" tIns="32393" rIns="64784" bIns="32393">
            <a:spAutoFit/>
          </a:bodyPr>
          <a:lstStyle/>
          <a:p>
            <a:pPr algn="r"/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4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697926" y="3228407"/>
            <a:ext cx="1691988" cy="782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784" tIns="32393" rIns="64784" bIns="32393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在此录入本图表的综合描述说明，在此录入本图表的综合描述说明，在此录入本图表的描述说明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64B6DCE-6F4D-40FF-9B98-B65576F122DD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941CD7DD-1E40-4568-B038-4A0698264D9F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1ECE4E5D-856C-4DCE-9A43-246F150E5646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44" name="等腰三角形 43">
              <a:extLst>
                <a:ext uri="{FF2B5EF4-FFF2-40B4-BE49-F238E27FC236}">
                  <a16:creationId xmlns:a16="http://schemas.microsoft.com/office/drawing/2014/main" id="{1AEC9818-E389-4A05-A6FF-E9E2202605A5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45" name="文本框 9">
            <a:extLst>
              <a:ext uri="{FF2B5EF4-FFF2-40B4-BE49-F238E27FC236}">
                <a16:creationId xmlns:a16="http://schemas.microsoft.com/office/drawing/2014/main" id="{572EEB69-F1A5-4743-AA04-2221A1E22558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51542019-3C33-487A-8DCF-A9194DCF5C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47" name="KSO_Shape">
            <a:extLst>
              <a:ext uri="{FF2B5EF4-FFF2-40B4-BE49-F238E27FC236}">
                <a16:creationId xmlns:a16="http://schemas.microsoft.com/office/drawing/2014/main" id="{C5EBD49E-92C3-4B93-92D6-D0114B04E2DD}"/>
              </a:ext>
            </a:extLst>
          </p:cNvPr>
          <p:cNvSpPr>
            <a:spLocks/>
          </p:cNvSpPr>
          <p:nvPr/>
        </p:nvSpPr>
        <p:spPr bwMode="auto">
          <a:xfrm>
            <a:off x="237709" y="143743"/>
            <a:ext cx="206144" cy="20408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4CB7E5D-629D-48F9-AF02-7228DE5629D1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AA7EB84-AB0D-4800-9E76-1864E8E932D6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3D3E5977-ABEB-40E8-93D9-C8FF86A6A63A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4269DE7-7743-4754-A2A8-9F03C8FB7276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257770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肘形连接符 13"/>
          <p:cNvCxnSpPr>
            <a:stCxn id="16" idx="6"/>
            <a:endCxn id="41" idx="2"/>
          </p:cNvCxnSpPr>
          <p:nvPr/>
        </p:nvCxnSpPr>
        <p:spPr>
          <a:xfrm>
            <a:off x="3471574" y="2290262"/>
            <a:ext cx="3797745" cy="77724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2935919" y="2022434"/>
            <a:ext cx="535656" cy="535656"/>
            <a:chOff x="4534974" y="2492893"/>
            <a:chExt cx="756000" cy="756000"/>
          </a:xfrm>
        </p:grpSpPr>
        <p:sp>
          <p:nvSpPr>
            <p:cNvPr id="16" name="椭圆 15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18" name="Freeform 159"/>
              <p:cNvSpPr>
                <a:spLocks/>
              </p:cNvSpPr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385" tIns="43192" rIns="86385" bIns="4319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63"/>
              </a:p>
            </p:txBody>
          </p:sp>
          <p:sp>
            <p:nvSpPr>
              <p:cNvPr id="19" name="Freeform 160"/>
              <p:cNvSpPr>
                <a:spLocks/>
              </p:cNvSpPr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385" tIns="43192" rIns="86385" bIns="4319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63"/>
              </a:p>
            </p:txBody>
          </p:sp>
        </p:grpSp>
      </p:grpSp>
      <p:cxnSp>
        <p:nvCxnSpPr>
          <p:cNvPr id="20" name="肘形连接符 19"/>
          <p:cNvCxnSpPr>
            <a:stCxn id="22" idx="6"/>
            <a:endCxn id="43" idx="2"/>
          </p:cNvCxnSpPr>
          <p:nvPr/>
        </p:nvCxnSpPr>
        <p:spPr>
          <a:xfrm>
            <a:off x="3471574" y="3839577"/>
            <a:ext cx="2049045" cy="376752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2935919" y="3571749"/>
            <a:ext cx="535656" cy="535656"/>
            <a:chOff x="4534974" y="4368345"/>
            <a:chExt cx="756000" cy="756000"/>
          </a:xfrm>
        </p:grpSpPr>
        <p:sp>
          <p:nvSpPr>
            <p:cNvPr id="22" name="椭圆 21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23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385" tIns="43192" rIns="86385" bIns="4319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763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4" name="肘形连接符 23"/>
          <p:cNvCxnSpPr>
            <a:stCxn id="26" idx="6"/>
            <a:endCxn id="42" idx="2"/>
          </p:cNvCxnSpPr>
          <p:nvPr/>
        </p:nvCxnSpPr>
        <p:spPr>
          <a:xfrm>
            <a:off x="3471574" y="3064920"/>
            <a:ext cx="2923396" cy="69796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2935919" y="2797091"/>
            <a:ext cx="535656" cy="535656"/>
            <a:chOff x="4534974" y="3430619"/>
            <a:chExt cx="756000" cy="756000"/>
          </a:xfrm>
        </p:grpSpPr>
        <p:sp>
          <p:nvSpPr>
            <p:cNvPr id="26" name="椭圆 25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 dirty="0"/>
            </a:p>
          </p:txBody>
        </p:sp>
        <p:grpSp>
          <p:nvGrpSpPr>
            <p:cNvPr id="27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28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385" tIns="43192" rIns="86385" bIns="4319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5"/>
              </a:p>
            </p:txBody>
          </p:sp>
          <p:sp>
            <p:nvSpPr>
              <p:cNvPr id="29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6385" tIns="43192" rIns="86385" bIns="4319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5"/>
              </a:p>
            </p:txBody>
          </p:sp>
          <p:sp>
            <p:nvSpPr>
              <p:cNvPr id="30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6385" tIns="43192" rIns="86385" bIns="4319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95"/>
              </a:p>
            </p:txBody>
          </p:sp>
        </p:grpSp>
      </p:grpSp>
      <p:cxnSp>
        <p:nvCxnSpPr>
          <p:cNvPr id="31" name="直接连接符 30"/>
          <p:cNvCxnSpPr>
            <a:endCxn id="33" idx="6"/>
          </p:cNvCxnSpPr>
          <p:nvPr/>
        </p:nvCxnSpPr>
        <p:spPr>
          <a:xfrm flipH="1" flipV="1">
            <a:off x="3471575" y="4614234"/>
            <a:ext cx="906991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2935919" y="4346405"/>
            <a:ext cx="535656" cy="535656"/>
            <a:chOff x="4534974" y="5306072"/>
            <a:chExt cx="756000" cy="756000"/>
          </a:xfrm>
        </p:grpSpPr>
        <p:sp>
          <p:nvSpPr>
            <p:cNvPr id="33" name="椭圆 32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rgbClr val="2F5EB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grpSp>
          <p:nvGrpSpPr>
            <p:cNvPr id="34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35" name="Freeform 17"/>
              <p:cNvSpPr>
                <a:spLocks/>
              </p:cNvSpPr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204"/>
              </a:p>
            </p:txBody>
          </p:sp>
          <p:sp>
            <p:nvSpPr>
              <p:cNvPr id="36" name="Freeform 18"/>
              <p:cNvSpPr>
                <a:spLocks/>
              </p:cNvSpPr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204"/>
              </a:p>
            </p:txBody>
          </p:sp>
        </p:grpSp>
      </p:grpSp>
      <p:sp>
        <p:nvSpPr>
          <p:cNvPr id="37" name="任意多边形 36"/>
          <p:cNvSpPr/>
          <p:nvPr/>
        </p:nvSpPr>
        <p:spPr>
          <a:xfrm>
            <a:off x="6952920" y="2230835"/>
            <a:ext cx="836856" cy="2620799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38" name="任意多边形 37"/>
          <p:cNvSpPr/>
          <p:nvPr/>
        </p:nvSpPr>
        <p:spPr>
          <a:xfrm>
            <a:off x="6078571" y="3489923"/>
            <a:ext cx="836856" cy="1361709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39" name="任意多边形 38"/>
          <p:cNvSpPr/>
          <p:nvPr/>
        </p:nvSpPr>
        <p:spPr>
          <a:xfrm>
            <a:off x="5204221" y="4028485"/>
            <a:ext cx="836856" cy="823149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0" name="任意多边形 39"/>
          <p:cNvSpPr/>
          <p:nvPr/>
        </p:nvSpPr>
        <p:spPr>
          <a:xfrm>
            <a:off x="3794464" y="4410156"/>
            <a:ext cx="1372262" cy="441477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1" name="椭圆 40"/>
          <p:cNvSpPr/>
          <p:nvPr/>
        </p:nvSpPr>
        <p:spPr>
          <a:xfrm>
            <a:off x="7269319" y="2965479"/>
            <a:ext cx="204060" cy="204060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2" name="椭圆 41"/>
          <p:cNvSpPr/>
          <p:nvPr/>
        </p:nvSpPr>
        <p:spPr>
          <a:xfrm>
            <a:off x="6394970" y="3660853"/>
            <a:ext cx="204060" cy="204060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3" name="椭圆 42"/>
          <p:cNvSpPr/>
          <p:nvPr/>
        </p:nvSpPr>
        <p:spPr>
          <a:xfrm>
            <a:off x="5520619" y="4114300"/>
            <a:ext cx="204060" cy="204060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4" name="椭圆 43"/>
          <p:cNvSpPr/>
          <p:nvPr/>
        </p:nvSpPr>
        <p:spPr>
          <a:xfrm>
            <a:off x="4378566" y="4516054"/>
            <a:ext cx="204060" cy="204060"/>
          </a:xfrm>
          <a:prstGeom prst="ellipse">
            <a:avLst/>
          </a:prstGeom>
          <a:solidFill>
            <a:srgbClr val="2F5EB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5" name="矩形 44"/>
          <p:cNvSpPr/>
          <p:nvPr/>
        </p:nvSpPr>
        <p:spPr>
          <a:xfrm>
            <a:off x="2158425" y="1966688"/>
            <a:ext cx="746385" cy="250724"/>
          </a:xfrm>
          <a:prstGeom prst="rect">
            <a:avLst/>
          </a:prstGeom>
        </p:spPr>
        <p:txBody>
          <a:bodyPr wrap="none" lIns="64783" tIns="32392" rIns="64783" bIns="32392">
            <a:spAutoFit/>
          </a:bodyPr>
          <a:lstStyle/>
          <a:p>
            <a:pPr algn="r"/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4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088806" y="2235917"/>
            <a:ext cx="1816005" cy="397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992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58425" y="2747372"/>
            <a:ext cx="746385" cy="250724"/>
          </a:xfrm>
          <a:prstGeom prst="rect">
            <a:avLst/>
          </a:prstGeom>
        </p:spPr>
        <p:txBody>
          <a:bodyPr wrap="none" lIns="64783" tIns="32392" rIns="64783" bIns="32392">
            <a:spAutoFit/>
          </a:bodyPr>
          <a:lstStyle/>
          <a:p>
            <a:pPr algn="r"/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4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88806" y="3016601"/>
            <a:ext cx="1816005" cy="397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992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158425" y="3528056"/>
            <a:ext cx="746385" cy="250724"/>
          </a:xfrm>
          <a:prstGeom prst="rect">
            <a:avLst/>
          </a:prstGeom>
        </p:spPr>
        <p:txBody>
          <a:bodyPr wrap="none" lIns="64783" tIns="32392" rIns="64783" bIns="32392">
            <a:spAutoFit/>
          </a:bodyPr>
          <a:lstStyle/>
          <a:p>
            <a:pPr algn="r"/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4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088806" y="3797284"/>
            <a:ext cx="1816005" cy="397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992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158425" y="4308739"/>
            <a:ext cx="746385" cy="250724"/>
          </a:xfrm>
          <a:prstGeom prst="rect">
            <a:avLst/>
          </a:prstGeom>
        </p:spPr>
        <p:txBody>
          <a:bodyPr wrap="none" lIns="64783" tIns="32392" rIns="64783" bIns="32392">
            <a:spAutoFit/>
          </a:bodyPr>
          <a:lstStyle/>
          <a:p>
            <a:pPr algn="r"/>
            <a:r>
              <a:rPr lang="zh-CN" altLang="en-US" sz="1204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4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088806" y="4577968"/>
            <a:ext cx="1816005" cy="397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992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992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70FC906A-AD44-4550-BD74-F9C52B4C11EB}"/>
              </a:ext>
            </a:extLst>
          </p:cNvPr>
          <p:cNvSpPr/>
          <p:nvPr/>
        </p:nvSpPr>
        <p:spPr>
          <a:xfrm>
            <a:off x="0" y="-273"/>
            <a:ext cx="697925" cy="4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04E164CF-D574-4FB1-AEA7-ACEB6EED912C}"/>
              </a:ext>
            </a:extLst>
          </p:cNvPr>
          <p:cNvGrpSpPr/>
          <p:nvPr/>
        </p:nvGrpSpPr>
        <p:grpSpPr>
          <a:xfrm>
            <a:off x="136699" y="-273"/>
            <a:ext cx="408164" cy="592844"/>
            <a:chOff x="841003" y="360040"/>
            <a:chExt cx="504056" cy="836712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A60E6FA4-ABFA-4BAE-B6A5-5532C4D1A68E}"/>
                </a:ext>
              </a:extLst>
            </p:cNvPr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  <p:sp>
          <p:nvSpPr>
            <p:cNvPr id="64" name="等腰三角形 63">
              <a:extLst>
                <a:ext uri="{FF2B5EF4-FFF2-40B4-BE49-F238E27FC236}">
                  <a16:creationId xmlns:a16="http://schemas.microsoft.com/office/drawing/2014/main" id="{81719BD7-791F-4C13-AAFC-2F4DA04C52DA}"/>
                </a:ext>
              </a:extLst>
            </p:cNvPr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4"/>
            </a:p>
          </p:txBody>
        </p:sp>
      </p:grpSp>
      <p:sp>
        <p:nvSpPr>
          <p:cNvPr id="65" name="文本框 9">
            <a:extLst>
              <a:ext uri="{FF2B5EF4-FFF2-40B4-BE49-F238E27FC236}">
                <a16:creationId xmlns:a16="http://schemas.microsoft.com/office/drawing/2014/main" id="{33D7E66B-F941-4E47-9A4D-5EFDB8242290}"/>
              </a:ext>
            </a:extLst>
          </p:cNvPr>
          <p:cNvSpPr txBox="1"/>
          <p:nvPr/>
        </p:nvSpPr>
        <p:spPr>
          <a:xfrm>
            <a:off x="595883" y="143158"/>
            <a:ext cx="6172770" cy="419681"/>
          </a:xfrm>
          <a:prstGeom prst="rect">
            <a:avLst/>
          </a:prstGeom>
          <a:noFill/>
        </p:spPr>
        <p:txBody>
          <a:bodyPr wrap="square" lIns="48592" tIns="24296" rIns="48592" bIns="24296" rtlCol="0">
            <a:spAutoFit/>
          </a:bodyPr>
          <a:lstStyle/>
          <a:p>
            <a:pPr marL="0" lvl="1"/>
            <a:r>
              <a:rPr lang="zh-CN" altLang="en-US" sz="1204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标题文字内容</a:t>
            </a:r>
          </a:p>
          <a:p>
            <a:pPr marL="0" lvl="1"/>
            <a:endParaRPr lang="en-US" altLang="ko-KR" sz="1204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9F681F2A-4865-4D2C-AE0C-2AC30BAD3A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93368"/>
            <a:ext cx="1655107" cy="488722"/>
          </a:xfrm>
          <a:prstGeom prst="rect">
            <a:avLst/>
          </a:prstGeom>
        </p:spPr>
      </p:pic>
      <p:sp>
        <p:nvSpPr>
          <p:cNvPr id="67" name="KSO_Shape">
            <a:extLst>
              <a:ext uri="{FF2B5EF4-FFF2-40B4-BE49-F238E27FC236}">
                <a16:creationId xmlns:a16="http://schemas.microsoft.com/office/drawing/2014/main" id="{C08ED29A-1D04-49A7-B868-4C9F770F6797}"/>
              </a:ext>
            </a:extLst>
          </p:cNvPr>
          <p:cNvSpPr>
            <a:spLocks/>
          </p:cNvSpPr>
          <p:nvPr/>
        </p:nvSpPr>
        <p:spPr bwMode="auto">
          <a:xfrm>
            <a:off x="237709" y="143743"/>
            <a:ext cx="206144" cy="20408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7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7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4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4741C8B-034C-414E-B15B-FB57A069E67D}"/>
              </a:ext>
            </a:extLst>
          </p:cNvPr>
          <p:cNvSpPr/>
          <p:nvPr/>
        </p:nvSpPr>
        <p:spPr>
          <a:xfrm flipH="1">
            <a:off x="-1" y="6225011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73889F5-2FDA-4773-B43D-82BAB838A6B7}"/>
              </a:ext>
            </a:extLst>
          </p:cNvPr>
          <p:cNvSpPr/>
          <p:nvPr/>
        </p:nvSpPr>
        <p:spPr>
          <a:xfrm flipH="1">
            <a:off x="-2" y="6275364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D2B48A47-35DB-4C57-9D94-0CEEBAFF3EA0}"/>
              </a:ext>
            </a:extLst>
          </p:cNvPr>
          <p:cNvSpPr/>
          <p:nvPr/>
        </p:nvSpPr>
        <p:spPr>
          <a:xfrm>
            <a:off x="7068793" y="6202195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1245C69-6E70-466A-8B39-B5CC277830F9}"/>
              </a:ext>
            </a:extLst>
          </p:cNvPr>
          <p:cNvSpPr/>
          <p:nvPr/>
        </p:nvSpPr>
        <p:spPr>
          <a:xfrm>
            <a:off x="7133254" y="6202195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</p:spTree>
    <p:extLst>
      <p:ext uri="{BB962C8B-B14F-4D97-AF65-F5344CB8AC3E}">
        <p14:creationId xmlns:p14="http://schemas.microsoft.com/office/powerpoint/2010/main" val="20605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5"/>
          <p:cNvSpPr>
            <a:spLocks/>
          </p:cNvSpPr>
          <p:nvPr/>
        </p:nvSpPr>
        <p:spPr bwMode="auto">
          <a:xfrm>
            <a:off x="3197931" y="-9762"/>
            <a:ext cx="2244258" cy="949987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rgbClr val="2F5EB0"/>
          </a:solidFill>
          <a:ln w="9525" cap="flat">
            <a:noFill/>
            <a:prstDash val="solid"/>
            <a:miter lim="800000"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4789" tIns="32395" rIns="64789" bIns="32395" numCol="1" anchor="t" anchorCtr="0" compatLnSpc="1">
            <a:prstTxWarp prst="textNoShape">
              <a:avLst/>
            </a:prstTxWarp>
          </a:bodyPr>
          <a:lstStyle/>
          <a:p>
            <a:endParaRPr lang="zh-CN" altLang="en-US" sz="1204"/>
          </a:p>
        </p:txBody>
      </p:sp>
      <p:sp>
        <p:nvSpPr>
          <p:cNvPr id="67" name="TextBox 59"/>
          <p:cNvSpPr txBox="1">
            <a:spLocks noChangeArrowheads="1"/>
          </p:cNvSpPr>
          <p:nvPr/>
        </p:nvSpPr>
        <p:spPr bwMode="auto">
          <a:xfrm>
            <a:off x="3146910" y="307963"/>
            <a:ext cx="2346943" cy="10557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defTabSz="647859">
              <a:lnSpc>
                <a:spcPct val="120000"/>
              </a:lnSpc>
              <a:defRPr/>
            </a:pPr>
            <a:r>
              <a:rPr lang="zh-CN" altLang="en-US" sz="3401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结束语 </a:t>
            </a:r>
          </a:p>
          <a:p>
            <a:pPr algn="ctr" defTabSz="863812">
              <a:lnSpc>
                <a:spcPct val="120000"/>
              </a:lnSpc>
              <a:defRPr/>
            </a:pPr>
            <a:r>
              <a:rPr lang="en-US" altLang="zh-CN" sz="2000" b="1" dirty="0">
                <a:solidFill>
                  <a:srgbClr val="2F5EB0"/>
                </a:solidFill>
              </a:rPr>
              <a:t>conclusion</a:t>
            </a:r>
            <a:endParaRPr lang="en-US" altLang="ko-KR" sz="2000" kern="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 flipH="1">
            <a:off x="-1" y="6225072"/>
            <a:ext cx="8640764" cy="255436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85" name="矩形 84"/>
          <p:cNvSpPr/>
          <p:nvPr/>
        </p:nvSpPr>
        <p:spPr>
          <a:xfrm flipH="1">
            <a:off x="-2" y="6275425"/>
            <a:ext cx="8640764" cy="204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86" name="矩形 5"/>
          <p:cNvSpPr/>
          <p:nvPr/>
        </p:nvSpPr>
        <p:spPr>
          <a:xfrm>
            <a:off x="7068793" y="6202256"/>
            <a:ext cx="721502" cy="7922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87" name="矩形 86"/>
          <p:cNvSpPr/>
          <p:nvPr/>
        </p:nvSpPr>
        <p:spPr>
          <a:xfrm>
            <a:off x="7133254" y="6202256"/>
            <a:ext cx="758562" cy="277919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B3F59CF-E917-46A0-A523-BF089DED6C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5330" y="103281"/>
            <a:ext cx="1655107" cy="488722"/>
          </a:xfrm>
          <a:prstGeom prst="rect">
            <a:avLst/>
          </a:prstGeom>
        </p:spPr>
      </p:pic>
      <p:sp>
        <p:nvSpPr>
          <p:cNvPr id="24" name="文本框 1">
            <a:extLst>
              <a:ext uri="{FF2B5EF4-FFF2-40B4-BE49-F238E27FC236}">
                <a16:creationId xmlns:a16="http://schemas.microsoft.com/office/drawing/2014/main" id="{E18B46EE-71AC-44F7-86AB-2E6F5D088EDE}"/>
              </a:ext>
            </a:extLst>
          </p:cNvPr>
          <p:cNvSpPr txBox="1"/>
          <p:nvPr/>
        </p:nvSpPr>
        <p:spPr>
          <a:xfrm>
            <a:off x="918667" y="1575817"/>
            <a:ext cx="6803428" cy="722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5" name="文本框 25">
            <a:extLst>
              <a:ext uri="{FF2B5EF4-FFF2-40B4-BE49-F238E27FC236}">
                <a16:creationId xmlns:a16="http://schemas.microsoft.com/office/drawing/2014/main" id="{E2E97D2F-261E-4FC4-AEC8-EDB756C5E394}"/>
              </a:ext>
            </a:extLst>
          </p:cNvPr>
          <p:cNvSpPr txBox="1"/>
          <p:nvPr/>
        </p:nvSpPr>
        <p:spPr>
          <a:xfrm>
            <a:off x="918667" y="2643255"/>
            <a:ext cx="6803428" cy="1794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756"/>
              </a:spcAft>
            </a:pPr>
            <a:r>
              <a:rPr lang="zh-CN" altLang="en-US" sz="14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摘要：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756"/>
              </a:spcAft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6" name="文本框 26">
            <a:extLst>
              <a:ext uri="{FF2B5EF4-FFF2-40B4-BE49-F238E27FC236}">
                <a16:creationId xmlns:a16="http://schemas.microsoft.com/office/drawing/2014/main" id="{7DEE1A29-8640-4AC7-B1D5-B2DA8170DE23}"/>
              </a:ext>
            </a:extLst>
          </p:cNvPr>
          <p:cNvSpPr txBox="1"/>
          <p:nvPr/>
        </p:nvSpPr>
        <p:spPr>
          <a:xfrm>
            <a:off x="903513" y="4889375"/>
            <a:ext cx="667661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000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947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0" y="4014653"/>
            <a:ext cx="2857148" cy="1557705"/>
            <a:chOff x="5917425" y="3435846"/>
            <a:chExt cx="3226575" cy="1707654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>
            <a:off x="5609385" y="3987003"/>
            <a:ext cx="3047740" cy="1613005"/>
            <a:chOff x="5917425" y="3435846"/>
            <a:chExt cx="3226575" cy="1707654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6" name="矩形 15"/>
          <p:cNvSpPr/>
          <p:nvPr/>
        </p:nvSpPr>
        <p:spPr>
          <a:xfrm>
            <a:off x="1769356" y="2270697"/>
            <a:ext cx="6887769" cy="1716306"/>
          </a:xfrm>
          <a:prstGeom prst="rect">
            <a:avLst/>
          </a:prstGeom>
          <a:solidFill>
            <a:schemeClr val="bg1">
              <a:lumMod val="50000"/>
              <a:alpha val="1098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sp>
        <p:nvSpPr>
          <p:cNvPr id="17" name="TextBox 7"/>
          <p:cNvSpPr>
            <a:spLocks noChangeArrowheads="1"/>
          </p:cNvSpPr>
          <p:nvPr/>
        </p:nvSpPr>
        <p:spPr bwMode="auto">
          <a:xfrm>
            <a:off x="2272816" y="2769023"/>
            <a:ext cx="5880849" cy="719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676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非常感谢您的聆听</a:t>
            </a:r>
          </a:p>
        </p:txBody>
      </p:sp>
      <p:sp>
        <p:nvSpPr>
          <p:cNvPr id="19" name="矩形 18"/>
          <p:cNvSpPr/>
          <p:nvPr/>
        </p:nvSpPr>
        <p:spPr>
          <a:xfrm>
            <a:off x="0" y="6397809"/>
            <a:ext cx="8640763" cy="82638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4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0CAC9B0-7B22-4729-9B60-DB8233E427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753" y="904146"/>
            <a:ext cx="1655107" cy="48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2281</Words>
  <Application>Microsoft Office PowerPoint</Application>
  <PresentationFormat>自定义</PresentationFormat>
  <Paragraphs>266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Impact MT Std</vt:lpstr>
      <vt:lpstr>方正兰亭黑简体</vt:lpstr>
      <vt:lpstr>思源黑体 CN ExtraLight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熊猫办公PPT</dc:title>
  <dc:creator>熊猫办公</dc:creator>
  <cp:lastModifiedBy>Porchen</cp:lastModifiedBy>
  <cp:revision>36</cp:revision>
  <dcterms:created xsi:type="dcterms:W3CDTF">2015-12-27T01:24:04Z</dcterms:created>
  <dcterms:modified xsi:type="dcterms:W3CDTF">2020-10-22T01:36:34Z</dcterms:modified>
</cp:coreProperties>
</file>