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14" r:id="rId2"/>
    <p:sldId id="312" r:id="rId3"/>
    <p:sldId id="262" r:id="rId4"/>
    <p:sldId id="263" r:id="rId5"/>
    <p:sldId id="282" r:id="rId6"/>
    <p:sldId id="268" r:id="rId7"/>
    <p:sldId id="265" r:id="rId8"/>
    <p:sldId id="266" r:id="rId9"/>
    <p:sldId id="270" r:id="rId10"/>
    <p:sldId id="271" r:id="rId11"/>
    <p:sldId id="273" r:id="rId12"/>
    <p:sldId id="274" r:id="rId13"/>
    <p:sldId id="275" r:id="rId14"/>
    <p:sldId id="277" r:id="rId15"/>
    <p:sldId id="278" r:id="rId16"/>
    <p:sldId id="279" r:id="rId17"/>
    <p:sldId id="285" r:id="rId18"/>
    <p:sldId id="286" r:id="rId19"/>
    <p:sldId id="287" r:id="rId20"/>
    <p:sldId id="289" r:id="rId21"/>
    <p:sldId id="288" r:id="rId22"/>
    <p:sldId id="297" r:id="rId23"/>
    <p:sldId id="298" r:id="rId24"/>
  </p:sldIdLst>
  <p:sldSz cx="11520488" cy="6480175"/>
  <p:notesSz cx="6858000" cy="9144000"/>
  <p:defaultTextStyle>
    <a:defPPr>
      <a:defRPr lang="zh-CN"/>
    </a:defPPr>
    <a:lvl1pPr marL="0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17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834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751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667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584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501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418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335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EB0"/>
    <a:srgbClr val="FFFFFF"/>
    <a:srgbClr val="1C2747"/>
    <a:srgbClr val="0E1A40"/>
    <a:srgbClr val="3CCCC7"/>
    <a:srgbClr val="FF6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96" autoAdjust="0"/>
  </p:normalViewPr>
  <p:slideViewPr>
    <p:cSldViewPr showGuides="1">
      <p:cViewPr varScale="1">
        <p:scale>
          <a:sx n="121" d="100"/>
          <a:sy n="121" d="100"/>
        </p:scale>
        <p:origin x="414" y="96"/>
      </p:cViewPr>
      <p:guideLst>
        <p:guide orient="horz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2807899887483"/>
          <c:y val="0"/>
          <c:w val="0.63522227981722901"/>
          <c:h val="0.9528332504640413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F5EB0"/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0-E38A-4D67-A72A-E05AD5830F8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alpha val="38824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38A-4D67-A72A-E05AD5830F86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  <a:alpha val="65098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E38A-4D67-A72A-E05AD5830F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8A-4D67-A72A-E05AD5830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57473-301C-4F69-A7FC-AE1DEF9F2C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837B1-3942-4B36-A9A2-6AF914CEB0A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74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1917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3834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5751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7667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59584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1501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3418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5335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38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78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2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099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853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210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311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53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68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096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181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611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985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712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605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452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692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702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56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066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7710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17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037" y="2013056"/>
            <a:ext cx="9792415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073" y="3672099"/>
            <a:ext cx="8064342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1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3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5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7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9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1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23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5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8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8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040" y="4164114"/>
            <a:ext cx="9792415" cy="1287035"/>
          </a:xfrm>
        </p:spPr>
        <p:txBody>
          <a:bodyPr anchor="t"/>
          <a:lstStyle>
            <a:lvl1pPr algn="l">
              <a:defRPr sz="3779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040" y="2746575"/>
            <a:ext cx="9792415" cy="1417538"/>
          </a:xfrm>
        </p:spPr>
        <p:txBody>
          <a:bodyPr anchor="b"/>
          <a:lstStyle>
            <a:lvl1pPr marL="0" indent="0">
              <a:buNone/>
              <a:defRPr sz="1889">
                <a:solidFill>
                  <a:schemeClr val="tx1">
                    <a:tint val="75000"/>
                  </a:schemeClr>
                </a:solidFill>
              </a:defRPr>
            </a:lvl1pPr>
            <a:lvl2pPr marL="43191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63834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575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766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595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150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341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533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98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025" y="1512042"/>
            <a:ext cx="5088215" cy="4276616"/>
          </a:xfrm>
        </p:spPr>
        <p:txBody>
          <a:bodyPr/>
          <a:lstStyle>
            <a:lvl1pPr>
              <a:defRPr sz="2645"/>
            </a:lvl1pPr>
            <a:lvl2pPr>
              <a:defRPr sz="2267"/>
            </a:lvl2pPr>
            <a:lvl3pPr>
              <a:defRPr sz="1889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6248" y="1512042"/>
            <a:ext cx="5088215" cy="4276616"/>
          </a:xfrm>
        </p:spPr>
        <p:txBody>
          <a:bodyPr/>
          <a:lstStyle>
            <a:lvl1pPr>
              <a:defRPr sz="2645"/>
            </a:lvl1pPr>
            <a:lvl2pPr>
              <a:defRPr sz="2267"/>
            </a:lvl2pPr>
            <a:lvl3pPr>
              <a:defRPr sz="1889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91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025" y="1450540"/>
            <a:ext cx="5090216" cy="604516"/>
          </a:xfrm>
        </p:spPr>
        <p:txBody>
          <a:bodyPr anchor="b"/>
          <a:lstStyle>
            <a:lvl1pPr marL="0" indent="0">
              <a:buNone/>
              <a:defRPr sz="2267" b="1"/>
            </a:lvl1pPr>
            <a:lvl2pPr marL="431917" indent="0">
              <a:buNone/>
              <a:defRPr sz="1889" b="1"/>
            </a:lvl2pPr>
            <a:lvl3pPr marL="863834" indent="0">
              <a:buNone/>
              <a:defRPr sz="1700" b="1"/>
            </a:lvl3pPr>
            <a:lvl4pPr marL="1295751" indent="0">
              <a:buNone/>
              <a:defRPr sz="1512" b="1"/>
            </a:lvl4pPr>
            <a:lvl5pPr marL="1727667" indent="0">
              <a:buNone/>
              <a:defRPr sz="1512" b="1"/>
            </a:lvl5pPr>
            <a:lvl6pPr marL="2159584" indent="0">
              <a:buNone/>
              <a:defRPr sz="1512" b="1"/>
            </a:lvl6pPr>
            <a:lvl7pPr marL="2591501" indent="0">
              <a:buNone/>
              <a:defRPr sz="1512" b="1"/>
            </a:lvl7pPr>
            <a:lvl8pPr marL="3023418" indent="0">
              <a:buNone/>
              <a:defRPr sz="1512" b="1"/>
            </a:lvl8pPr>
            <a:lvl9pPr marL="3455335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025" y="2055056"/>
            <a:ext cx="5090216" cy="3733601"/>
          </a:xfrm>
        </p:spPr>
        <p:txBody>
          <a:bodyPr/>
          <a:lstStyle>
            <a:lvl1pPr>
              <a:defRPr sz="2267"/>
            </a:lvl1pPr>
            <a:lvl2pPr>
              <a:defRPr sz="1889"/>
            </a:lvl2pPr>
            <a:lvl3pPr>
              <a:defRPr sz="1700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2249" y="1450540"/>
            <a:ext cx="5092216" cy="604516"/>
          </a:xfrm>
        </p:spPr>
        <p:txBody>
          <a:bodyPr anchor="b"/>
          <a:lstStyle>
            <a:lvl1pPr marL="0" indent="0">
              <a:buNone/>
              <a:defRPr sz="2267" b="1"/>
            </a:lvl1pPr>
            <a:lvl2pPr marL="431917" indent="0">
              <a:buNone/>
              <a:defRPr sz="1889" b="1"/>
            </a:lvl2pPr>
            <a:lvl3pPr marL="863834" indent="0">
              <a:buNone/>
              <a:defRPr sz="1700" b="1"/>
            </a:lvl3pPr>
            <a:lvl4pPr marL="1295751" indent="0">
              <a:buNone/>
              <a:defRPr sz="1512" b="1"/>
            </a:lvl4pPr>
            <a:lvl5pPr marL="1727667" indent="0">
              <a:buNone/>
              <a:defRPr sz="1512" b="1"/>
            </a:lvl5pPr>
            <a:lvl6pPr marL="2159584" indent="0">
              <a:buNone/>
              <a:defRPr sz="1512" b="1"/>
            </a:lvl6pPr>
            <a:lvl7pPr marL="2591501" indent="0">
              <a:buNone/>
              <a:defRPr sz="1512" b="1"/>
            </a:lvl7pPr>
            <a:lvl8pPr marL="3023418" indent="0">
              <a:buNone/>
              <a:defRPr sz="1512" b="1"/>
            </a:lvl8pPr>
            <a:lvl9pPr marL="3455335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2249" y="2055056"/>
            <a:ext cx="5092216" cy="3733601"/>
          </a:xfrm>
        </p:spPr>
        <p:txBody>
          <a:bodyPr/>
          <a:lstStyle>
            <a:lvl1pPr>
              <a:defRPr sz="2267"/>
            </a:lvl1pPr>
            <a:lvl2pPr>
              <a:defRPr sz="1889"/>
            </a:lvl2pPr>
            <a:lvl3pPr>
              <a:defRPr sz="1700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63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4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025" y="258007"/>
            <a:ext cx="3790162" cy="1098030"/>
          </a:xfrm>
        </p:spPr>
        <p:txBody>
          <a:bodyPr anchor="b"/>
          <a:lstStyle>
            <a:lvl1pPr algn="l">
              <a:defRPr sz="188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190" y="258008"/>
            <a:ext cx="6440273" cy="5530650"/>
          </a:xfrm>
        </p:spPr>
        <p:txBody>
          <a:bodyPr/>
          <a:lstStyle>
            <a:lvl1pPr>
              <a:defRPr sz="3023"/>
            </a:lvl1pPr>
            <a:lvl2pPr>
              <a:defRPr sz="2645"/>
            </a:lvl2pPr>
            <a:lvl3pPr>
              <a:defRPr sz="2267"/>
            </a:lvl3pPr>
            <a:lvl4pPr>
              <a:defRPr sz="1889"/>
            </a:lvl4pPr>
            <a:lvl5pPr>
              <a:defRPr sz="1889"/>
            </a:lvl5pPr>
            <a:lvl6pPr>
              <a:defRPr sz="1889"/>
            </a:lvl6pPr>
            <a:lvl7pPr>
              <a:defRPr sz="1889"/>
            </a:lvl7pPr>
            <a:lvl8pPr>
              <a:defRPr sz="1889"/>
            </a:lvl8pPr>
            <a:lvl9pPr>
              <a:defRPr sz="188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025" y="1356038"/>
            <a:ext cx="3790162" cy="4432620"/>
          </a:xfrm>
        </p:spPr>
        <p:txBody>
          <a:bodyPr/>
          <a:lstStyle>
            <a:lvl1pPr marL="0" indent="0">
              <a:buNone/>
              <a:defRPr sz="1323"/>
            </a:lvl1pPr>
            <a:lvl2pPr marL="431917" indent="0">
              <a:buNone/>
              <a:defRPr sz="1134"/>
            </a:lvl2pPr>
            <a:lvl3pPr marL="863834" indent="0">
              <a:buNone/>
              <a:defRPr sz="945"/>
            </a:lvl3pPr>
            <a:lvl4pPr marL="1295751" indent="0">
              <a:buNone/>
              <a:defRPr sz="850"/>
            </a:lvl4pPr>
            <a:lvl5pPr marL="1727667" indent="0">
              <a:buNone/>
              <a:defRPr sz="850"/>
            </a:lvl5pPr>
            <a:lvl6pPr marL="2159584" indent="0">
              <a:buNone/>
              <a:defRPr sz="850"/>
            </a:lvl6pPr>
            <a:lvl7pPr marL="2591501" indent="0">
              <a:buNone/>
              <a:defRPr sz="850"/>
            </a:lvl7pPr>
            <a:lvl8pPr marL="3023418" indent="0">
              <a:buNone/>
              <a:defRPr sz="850"/>
            </a:lvl8pPr>
            <a:lvl9pPr marL="3455335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81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097" y="4536122"/>
            <a:ext cx="6912293" cy="535515"/>
          </a:xfrm>
        </p:spPr>
        <p:txBody>
          <a:bodyPr anchor="b"/>
          <a:lstStyle>
            <a:lvl1pPr algn="l">
              <a:defRPr sz="188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097" y="579016"/>
            <a:ext cx="6912293" cy="3888105"/>
          </a:xfrm>
        </p:spPr>
        <p:txBody>
          <a:bodyPr/>
          <a:lstStyle>
            <a:lvl1pPr marL="0" indent="0">
              <a:buNone/>
              <a:defRPr sz="3023"/>
            </a:lvl1pPr>
            <a:lvl2pPr marL="431917" indent="0">
              <a:buNone/>
              <a:defRPr sz="2645"/>
            </a:lvl2pPr>
            <a:lvl3pPr marL="863834" indent="0">
              <a:buNone/>
              <a:defRPr sz="2267"/>
            </a:lvl3pPr>
            <a:lvl4pPr marL="1295751" indent="0">
              <a:buNone/>
              <a:defRPr sz="1889"/>
            </a:lvl4pPr>
            <a:lvl5pPr marL="1727667" indent="0">
              <a:buNone/>
              <a:defRPr sz="1889"/>
            </a:lvl5pPr>
            <a:lvl6pPr marL="2159584" indent="0">
              <a:buNone/>
              <a:defRPr sz="1889"/>
            </a:lvl6pPr>
            <a:lvl7pPr marL="2591501" indent="0">
              <a:buNone/>
              <a:defRPr sz="1889"/>
            </a:lvl7pPr>
            <a:lvl8pPr marL="3023418" indent="0">
              <a:buNone/>
              <a:defRPr sz="1889"/>
            </a:lvl8pPr>
            <a:lvl9pPr marL="3455335" indent="0">
              <a:buNone/>
              <a:defRPr sz="188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097" y="5071637"/>
            <a:ext cx="6912293" cy="760520"/>
          </a:xfrm>
        </p:spPr>
        <p:txBody>
          <a:bodyPr/>
          <a:lstStyle>
            <a:lvl1pPr marL="0" indent="0">
              <a:buNone/>
              <a:defRPr sz="1323"/>
            </a:lvl1pPr>
            <a:lvl2pPr marL="431917" indent="0">
              <a:buNone/>
              <a:defRPr sz="1134"/>
            </a:lvl2pPr>
            <a:lvl3pPr marL="863834" indent="0">
              <a:buNone/>
              <a:defRPr sz="945"/>
            </a:lvl3pPr>
            <a:lvl4pPr marL="1295751" indent="0">
              <a:buNone/>
              <a:defRPr sz="850"/>
            </a:lvl4pPr>
            <a:lvl5pPr marL="1727667" indent="0">
              <a:buNone/>
              <a:defRPr sz="850"/>
            </a:lvl5pPr>
            <a:lvl6pPr marL="2159584" indent="0">
              <a:buNone/>
              <a:defRPr sz="850"/>
            </a:lvl6pPr>
            <a:lvl7pPr marL="2591501" indent="0">
              <a:buNone/>
              <a:defRPr sz="850"/>
            </a:lvl7pPr>
            <a:lvl8pPr marL="3023418" indent="0">
              <a:buNone/>
              <a:defRPr sz="850"/>
            </a:lvl8pPr>
            <a:lvl9pPr marL="3455335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3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8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2354" y="259509"/>
            <a:ext cx="2592109" cy="55291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025" y="259509"/>
            <a:ext cx="7584321" cy="55291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07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024" y="259508"/>
            <a:ext cx="10368440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024" y="1512042"/>
            <a:ext cx="10368440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025" y="6006164"/>
            <a:ext cx="268811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167" y="6006164"/>
            <a:ext cx="364815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6350" y="6006164"/>
            <a:ext cx="268811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95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863834" rtl="0" eaLnBrk="1" latinLnBrk="0" hangingPunct="1">
        <a:spcBef>
          <a:spcPct val="0"/>
        </a:spcBef>
        <a:buNone/>
        <a:defRPr sz="41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3938" indent="-32393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3023" kern="1200">
          <a:solidFill>
            <a:schemeClr val="tx1"/>
          </a:solidFill>
          <a:latin typeface="+mn-lt"/>
          <a:ea typeface="+mn-ea"/>
          <a:cs typeface="+mn-cs"/>
        </a:defRPr>
      </a:lvl1pPr>
      <a:lvl2pPr marL="701865" indent="-269948" algn="l" defTabSz="863834" rtl="0" eaLnBrk="1" latinLnBrk="0" hangingPunct="1">
        <a:spcBef>
          <a:spcPct val="20000"/>
        </a:spcBef>
        <a:buFont typeface="Arial" panose="020B0604020202020204" pitchFamily="34" charset="0"/>
        <a:buChar char="–"/>
        <a:defRPr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079792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511709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–"/>
        <a:defRPr sz="1889" kern="1200">
          <a:solidFill>
            <a:schemeClr val="tx1"/>
          </a:solidFill>
          <a:latin typeface="+mn-lt"/>
          <a:ea typeface="+mn-ea"/>
          <a:cs typeface="+mn-cs"/>
        </a:defRPr>
      </a:lvl4pPr>
      <a:lvl5pPr marL="1943626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»"/>
        <a:defRPr sz="1889" kern="1200">
          <a:solidFill>
            <a:schemeClr val="tx1"/>
          </a:solidFill>
          <a:latin typeface="+mn-lt"/>
          <a:ea typeface="+mn-ea"/>
          <a:cs typeface="+mn-cs"/>
        </a:defRPr>
      </a:lvl5pPr>
      <a:lvl6pPr marL="2375543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6pPr>
      <a:lvl7pPr marL="2807459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7pPr>
      <a:lvl8pPr marL="3239376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8pPr>
      <a:lvl9pPr marL="3671293" indent="-215958" algn="l" defTabSz="8638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917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3834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5751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667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9584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1501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418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5335" algn="l" defTabSz="86383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794"/>
            <a:ext cx="11520488" cy="3482668"/>
          </a:xfrm>
          <a:custGeom>
            <a:avLst/>
            <a:gdLst>
              <a:gd name="connsiteX0" fmla="*/ 0 w 12195175"/>
              <a:gd name="connsiteY0" fmla="*/ 0 h 2060848"/>
              <a:gd name="connsiteX1" fmla="*/ 12195175 w 12195175"/>
              <a:gd name="connsiteY1" fmla="*/ 0 h 2060848"/>
              <a:gd name="connsiteX2" fmla="*/ 12195175 w 12195175"/>
              <a:gd name="connsiteY2" fmla="*/ 2060848 h 2060848"/>
              <a:gd name="connsiteX3" fmla="*/ 0 w 12195175"/>
              <a:gd name="connsiteY3" fmla="*/ 2060848 h 2060848"/>
              <a:gd name="connsiteX4" fmla="*/ 0 w 12195175"/>
              <a:gd name="connsiteY4" fmla="*/ 0 h 2060848"/>
              <a:gd name="connsiteX0" fmla="*/ 0 w 12195175"/>
              <a:gd name="connsiteY0" fmla="*/ 0 h 2060848"/>
              <a:gd name="connsiteX1" fmla="*/ 12195175 w 12195175"/>
              <a:gd name="connsiteY1" fmla="*/ 0 h 2060848"/>
              <a:gd name="connsiteX2" fmla="*/ 12195175 w 12195175"/>
              <a:gd name="connsiteY2" fmla="*/ 2060848 h 2060848"/>
              <a:gd name="connsiteX3" fmla="*/ 6096000 w 12195175"/>
              <a:gd name="connsiteY3" fmla="*/ 2046514 h 2060848"/>
              <a:gd name="connsiteX4" fmla="*/ 0 w 12195175"/>
              <a:gd name="connsiteY4" fmla="*/ 2060848 h 2060848"/>
              <a:gd name="connsiteX5" fmla="*/ 0 w 12195175"/>
              <a:gd name="connsiteY5" fmla="*/ 0 h 2060848"/>
              <a:gd name="connsiteX0" fmla="*/ 0 w 12195175"/>
              <a:gd name="connsiteY0" fmla="*/ 0 h 3686628"/>
              <a:gd name="connsiteX1" fmla="*/ 12195175 w 12195175"/>
              <a:gd name="connsiteY1" fmla="*/ 0 h 3686628"/>
              <a:gd name="connsiteX2" fmla="*/ 12195175 w 12195175"/>
              <a:gd name="connsiteY2" fmla="*/ 2060848 h 3686628"/>
              <a:gd name="connsiteX3" fmla="*/ 6081486 w 12195175"/>
              <a:gd name="connsiteY3" fmla="*/ 3686628 h 3686628"/>
              <a:gd name="connsiteX4" fmla="*/ 0 w 12195175"/>
              <a:gd name="connsiteY4" fmla="*/ 2060848 h 3686628"/>
              <a:gd name="connsiteX5" fmla="*/ 0 w 12195175"/>
              <a:gd name="connsiteY5" fmla="*/ 0 h 368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3686628">
                <a:moveTo>
                  <a:pt x="0" y="0"/>
                </a:moveTo>
                <a:lnTo>
                  <a:pt x="12195175" y="0"/>
                </a:lnTo>
                <a:lnTo>
                  <a:pt x="12195175" y="2060848"/>
                </a:lnTo>
                <a:lnTo>
                  <a:pt x="6081486" y="3686628"/>
                </a:lnTo>
                <a:lnTo>
                  <a:pt x="0" y="206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36" t="-81828" r="-36" b="-95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" name="矩形 2"/>
          <p:cNvSpPr/>
          <p:nvPr/>
        </p:nvSpPr>
        <p:spPr>
          <a:xfrm>
            <a:off x="1" y="-25076"/>
            <a:ext cx="11520488" cy="2372055"/>
          </a:xfrm>
          <a:custGeom>
            <a:avLst/>
            <a:gdLst>
              <a:gd name="connsiteX0" fmla="*/ 0 w 12195175"/>
              <a:gd name="connsiteY0" fmla="*/ 0 h 908720"/>
              <a:gd name="connsiteX1" fmla="*/ 12195175 w 12195175"/>
              <a:gd name="connsiteY1" fmla="*/ 0 h 908720"/>
              <a:gd name="connsiteX2" fmla="*/ 12195175 w 12195175"/>
              <a:gd name="connsiteY2" fmla="*/ 908720 h 908720"/>
              <a:gd name="connsiteX3" fmla="*/ 0 w 12195175"/>
              <a:gd name="connsiteY3" fmla="*/ 908720 h 908720"/>
              <a:gd name="connsiteX4" fmla="*/ 0 w 12195175"/>
              <a:gd name="connsiteY4" fmla="*/ 0 h 908720"/>
              <a:gd name="connsiteX0" fmla="*/ 0 w 12195175"/>
              <a:gd name="connsiteY0" fmla="*/ 0 h 908720"/>
              <a:gd name="connsiteX1" fmla="*/ 12195175 w 12195175"/>
              <a:gd name="connsiteY1" fmla="*/ 0 h 908720"/>
              <a:gd name="connsiteX2" fmla="*/ 12195175 w 12195175"/>
              <a:gd name="connsiteY2" fmla="*/ 908720 h 908720"/>
              <a:gd name="connsiteX3" fmla="*/ 6096000 w 12195175"/>
              <a:gd name="connsiteY3" fmla="*/ 899886 h 908720"/>
              <a:gd name="connsiteX4" fmla="*/ 0 w 12195175"/>
              <a:gd name="connsiteY4" fmla="*/ 908720 h 908720"/>
              <a:gd name="connsiteX5" fmla="*/ 0 w 12195175"/>
              <a:gd name="connsiteY5" fmla="*/ 0 h 908720"/>
              <a:gd name="connsiteX0" fmla="*/ 0 w 12195175"/>
              <a:gd name="connsiteY0" fmla="*/ 0 h 2510972"/>
              <a:gd name="connsiteX1" fmla="*/ 12195175 w 12195175"/>
              <a:gd name="connsiteY1" fmla="*/ 0 h 2510972"/>
              <a:gd name="connsiteX2" fmla="*/ 12195175 w 12195175"/>
              <a:gd name="connsiteY2" fmla="*/ 908720 h 2510972"/>
              <a:gd name="connsiteX3" fmla="*/ 6052458 w 12195175"/>
              <a:gd name="connsiteY3" fmla="*/ 2510972 h 2510972"/>
              <a:gd name="connsiteX4" fmla="*/ 0 w 12195175"/>
              <a:gd name="connsiteY4" fmla="*/ 908720 h 2510972"/>
              <a:gd name="connsiteX5" fmla="*/ 0 w 12195175"/>
              <a:gd name="connsiteY5" fmla="*/ 0 h 251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2510972">
                <a:moveTo>
                  <a:pt x="0" y="0"/>
                </a:moveTo>
                <a:lnTo>
                  <a:pt x="12195175" y="0"/>
                </a:lnTo>
                <a:lnTo>
                  <a:pt x="12195175" y="908720"/>
                </a:lnTo>
                <a:lnTo>
                  <a:pt x="6052458" y="2510972"/>
                </a:lnTo>
                <a:lnTo>
                  <a:pt x="0" y="908720"/>
                </a:lnTo>
                <a:lnTo>
                  <a:pt x="0" y="0"/>
                </a:lnTo>
                <a:close/>
              </a:path>
            </a:pathLst>
          </a:custGeom>
          <a:solidFill>
            <a:srgbClr val="2F5EB0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" name="矩形 4"/>
          <p:cNvSpPr/>
          <p:nvPr/>
        </p:nvSpPr>
        <p:spPr>
          <a:xfrm>
            <a:off x="1" y="5689429"/>
            <a:ext cx="11520488" cy="815821"/>
          </a:xfrm>
          <a:custGeom>
            <a:avLst/>
            <a:gdLst>
              <a:gd name="connsiteX0" fmla="*/ 0 w 12195175"/>
              <a:gd name="connsiteY0" fmla="*/ 0 h 404664"/>
              <a:gd name="connsiteX1" fmla="*/ 12195175 w 12195175"/>
              <a:gd name="connsiteY1" fmla="*/ 0 h 404664"/>
              <a:gd name="connsiteX2" fmla="*/ 12195175 w 12195175"/>
              <a:gd name="connsiteY2" fmla="*/ 404664 h 404664"/>
              <a:gd name="connsiteX3" fmla="*/ 0 w 12195175"/>
              <a:gd name="connsiteY3" fmla="*/ 404664 h 404664"/>
              <a:gd name="connsiteX4" fmla="*/ 0 w 12195175"/>
              <a:gd name="connsiteY4" fmla="*/ 0 h 404664"/>
              <a:gd name="connsiteX0" fmla="*/ 0 w 12195175"/>
              <a:gd name="connsiteY0" fmla="*/ 8993 h 413657"/>
              <a:gd name="connsiteX1" fmla="*/ 6096000 w 12195175"/>
              <a:gd name="connsiteY1" fmla="*/ 0 h 413657"/>
              <a:gd name="connsiteX2" fmla="*/ 12195175 w 12195175"/>
              <a:gd name="connsiteY2" fmla="*/ 8993 h 413657"/>
              <a:gd name="connsiteX3" fmla="*/ 12195175 w 12195175"/>
              <a:gd name="connsiteY3" fmla="*/ 413657 h 413657"/>
              <a:gd name="connsiteX4" fmla="*/ 0 w 12195175"/>
              <a:gd name="connsiteY4" fmla="*/ 413657 h 413657"/>
              <a:gd name="connsiteX5" fmla="*/ 0 w 12195175"/>
              <a:gd name="connsiteY5" fmla="*/ 8993 h 413657"/>
              <a:gd name="connsiteX0" fmla="*/ 0 w 12195175"/>
              <a:gd name="connsiteY0" fmla="*/ 458935 h 863599"/>
              <a:gd name="connsiteX1" fmla="*/ 6052457 w 12195175"/>
              <a:gd name="connsiteY1" fmla="*/ 0 h 863599"/>
              <a:gd name="connsiteX2" fmla="*/ 12195175 w 12195175"/>
              <a:gd name="connsiteY2" fmla="*/ 458935 h 863599"/>
              <a:gd name="connsiteX3" fmla="*/ 12195175 w 12195175"/>
              <a:gd name="connsiteY3" fmla="*/ 863599 h 863599"/>
              <a:gd name="connsiteX4" fmla="*/ 0 w 12195175"/>
              <a:gd name="connsiteY4" fmla="*/ 863599 h 863599"/>
              <a:gd name="connsiteX5" fmla="*/ 0 w 12195175"/>
              <a:gd name="connsiteY5" fmla="*/ 458935 h 86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863599">
                <a:moveTo>
                  <a:pt x="0" y="458935"/>
                </a:moveTo>
                <a:lnTo>
                  <a:pt x="6052457" y="0"/>
                </a:lnTo>
                <a:lnTo>
                  <a:pt x="12195175" y="458935"/>
                </a:lnTo>
                <a:lnTo>
                  <a:pt x="12195175" y="863599"/>
                </a:lnTo>
                <a:lnTo>
                  <a:pt x="0" y="863599"/>
                </a:lnTo>
                <a:lnTo>
                  <a:pt x="0" y="458935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9" name="TextBox 8"/>
          <p:cNvSpPr txBox="1"/>
          <p:nvPr/>
        </p:nvSpPr>
        <p:spPr>
          <a:xfrm>
            <a:off x="2427058" y="3624633"/>
            <a:ext cx="6598350" cy="7320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15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哈尔滨工程大学</a:t>
            </a:r>
            <a:r>
              <a:rPr lang="en-US" altLang="zh-CN" sz="415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15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3263231" y="5112295"/>
            <a:ext cx="4945885" cy="40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381" tIns="43191" rIns="86381" bIns="4319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4004532" y="4582982"/>
            <a:ext cx="3265161" cy="35248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2F5EB0"/>
              </a:solidFill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4608116" y="4628389"/>
            <a:ext cx="24617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学院或部门名称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855566" y="4464223"/>
            <a:ext cx="590006" cy="590006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任意多边形 13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3E72506-ED22-42E5-A362-C5EB093D15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86" y="295874"/>
            <a:ext cx="3101375" cy="79555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04DC799-42ED-4E1E-BE7B-F1DF131B5D73}"/>
              </a:ext>
            </a:extLst>
          </p:cNvPr>
          <p:cNvSpPr txBox="1"/>
          <p:nvPr/>
        </p:nvSpPr>
        <p:spPr>
          <a:xfrm>
            <a:off x="4600533" y="1227948"/>
            <a:ext cx="26691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大工至善</a:t>
            </a:r>
            <a:r>
              <a:rPr kumimoji="1" lang="en-US" altLang="zh-CN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·</a:t>
            </a:r>
            <a:r>
              <a:rPr kumimoji="1" lang="zh-CN" altLang="en-US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大学至真</a:t>
            </a:r>
          </a:p>
        </p:txBody>
      </p:sp>
    </p:spTree>
    <p:extLst>
      <p:ext uri="{BB962C8B-B14F-4D97-AF65-F5344CB8AC3E}">
        <p14:creationId xmlns:p14="http://schemas.microsoft.com/office/powerpoint/2010/main" val="146976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5"/>
          <p:cNvSpPr>
            <a:spLocks/>
          </p:cNvSpPr>
          <p:nvPr/>
        </p:nvSpPr>
        <p:spPr bwMode="auto">
          <a:xfrm>
            <a:off x="4263712" y="-25075"/>
            <a:ext cx="2992207" cy="1266591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/>
          </a:p>
        </p:txBody>
      </p:sp>
      <p:sp>
        <p:nvSpPr>
          <p:cNvPr id="67" name="TextBox 59"/>
          <p:cNvSpPr txBox="1">
            <a:spLocks noChangeArrowheads="1"/>
          </p:cNvSpPr>
          <p:nvPr/>
        </p:nvSpPr>
        <p:spPr bwMode="auto">
          <a:xfrm>
            <a:off x="4195687" y="398539"/>
            <a:ext cx="3129114" cy="13769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863812">
              <a:lnSpc>
                <a:spcPct val="120000"/>
              </a:lnSpc>
              <a:defRPr/>
            </a:pPr>
            <a:r>
              <a:rPr lang="zh-CN" altLang="en-US" sz="4535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3779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3779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863812">
              <a:lnSpc>
                <a:spcPct val="120000"/>
              </a:lnSpc>
              <a:defRPr/>
            </a:pPr>
            <a:r>
              <a:rPr lang="en-US" altLang="zh-CN" sz="2645" kern="0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2645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Freeform 5"/>
          <p:cNvSpPr>
            <a:spLocks/>
          </p:cNvSpPr>
          <p:nvPr/>
        </p:nvSpPr>
        <p:spPr bwMode="auto">
          <a:xfrm>
            <a:off x="1760804" y="2831942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1338670" y="3982730"/>
            <a:ext cx="1986691" cy="530674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zh-CN" altLang="en-US" sz="1889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113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71" name="Freeform 5"/>
          <p:cNvSpPr>
            <a:spLocks/>
          </p:cNvSpPr>
          <p:nvPr/>
        </p:nvSpPr>
        <p:spPr bwMode="auto">
          <a:xfrm>
            <a:off x="3486930" y="2831942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72" name="Freeform 5"/>
          <p:cNvSpPr>
            <a:spLocks/>
          </p:cNvSpPr>
          <p:nvPr/>
        </p:nvSpPr>
        <p:spPr bwMode="auto">
          <a:xfrm>
            <a:off x="5201001" y="2831942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/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>
            <a:off x="6935060" y="2831942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74" name="Freeform 5"/>
          <p:cNvSpPr>
            <a:spLocks/>
          </p:cNvSpPr>
          <p:nvPr/>
        </p:nvSpPr>
        <p:spPr bwMode="auto">
          <a:xfrm>
            <a:off x="8695233" y="2831942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776358" y="3127506"/>
            <a:ext cx="566434" cy="432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6" name="KSO_Shape"/>
          <p:cNvSpPr>
            <a:spLocks/>
          </p:cNvSpPr>
          <p:nvPr/>
        </p:nvSpPr>
        <p:spPr bwMode="auto">
          <a:xfrm>
            <a:off x="5477322" y="3074129"/>
            <a:ext cx="555020" cy="54947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7" name="KSO_Shape"/>
          <p:cNvSpPr>
            <a:spLocks/>
          </p:cNvSpPr>
          <p:nvPr/>
        </p:nvSpPr>
        <p:spPr bwMode="auto">
          <a:xfrm>
            <a:off x="9037177" y="3126383"/>
            <a:ext cx="490113" cy="41659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7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7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7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8" name="文本框 9"/>
          <p:cNvSpPr txBox="1"/>
          <p:nvPr/>
        </p:nvSpPr>
        <p:spPr>
          <a:xfrm>
            <a:off x="3054199" y="3982730"/>
            <a:ext cx="1986691" cy="530674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zh-CN" altLang="en-US" sz="1889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113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79" name="文本框 9"/>
          <p:cNvSpPr txBox="1"/>
          <p:nvPr/>
        </p:nvSpPr>
        <p:spPr>
          <a:xfrm>
            <a:off x="4739881" y="3982730"/>
            <a:ext cx="1986691" cy="530674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zh-CN" altLang="en-US" sz="1889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113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0" name="文本框 9"/>
          <p:cNvSpPr txBox="1"/>
          <p:nvPr/>
        </p:nvSpPr>
        <p:spPr>
          <a:xfrm>
            <a:off x="6480533" y="3982730"/>
            <a:ext cx="1986691" cy="530674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zh-CN" altLang="en-US" sz="1889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113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1" name="文本框 9"/>
          <p:cNvSpPr txBox="1"/>
          <p:nvPr/>
        </p:nvSpPr>
        <p:spPr>
          <a:xfrm>
            <a:off x="8263151" y="3982730"/>
            <a:ext cx="1986691" cy="530674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zh-CN" altLang="en-US" sz="1889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113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2" name="KSO_Shape"/>
          <p:cNvSpPr>
            <a:spLocks/>
          </p:cNvSpPr>
          <p:nvPr/>
        </p:nvSpPr>
        <p:spPr bwMode="auto">
          <a:xfrm>
            <a:off x="7249040" y="3080503"/>
            <a:ext cx="490526" cy="490526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KSO_Shape"/>
          <p:cNvSpPr>
            <a:spLocks/>
          </p:cNvSpPr>
          <p:nvPr/>
        </p:nvSpPr>
        <p:spPr bwMode="auto">
          <a:xfrm>
            <a:off x="2055383" y="3126383"/>
            <a:ext cx="553265" cy="41955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85" name="矩形 84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86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87" name="矩形 86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89" name="TextBox 8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3F59CF-E917-46A0-A523-BF089DED6C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9838" y="2015651"/>
            <a:ext cx="11610327" cy="2380848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4062931" y="2701854"/>
            <a:ext cx="1118487" cy="100844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/>
          </a:p>
        </p:txBody>
      </p:sp>
      <p:sp>
        <p:nvSpPr>
          <p:cNvPr id="4" name="KSO_Shape"/>
          <p:cNvSpPr>
            <a:spLocks/>
          </p:cNvSpPr>
          <p:nvPr/>
        </p:nvSpPr>
        <p:spPr bwMode="auto">
          <a:xfrm>
            <a:off x="4357510" y="2996294"/>
            <a:ext cx="553265" cy="41955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355391" y="2633829"/>
            <a:ext cx="0" cy="1218476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2" name="矩形 51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4" name="矩形 53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6" name="矩形 55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7" name="组合 56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8" name="矩形 5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316039" y="241315"/>
            <a:ext cx="276632" cy="20977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FA4C40-B35E-4E8E-B731-23A633A888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50" name="文本框 9">
            <a:extLst>
              <a:ext uri="{FF2B5EF4-FFF2-40B4-BE49-F238E27FC236}">
                <a16:creationId xmlns:a16="http://schemas.microsoft.com/office/drawing/2014/main" id="{27AC2A82-85D8-4550-B03C-43CACFD6AF12}"/>
              </a:ext>
            </a:extLst>
          </p:cNvPr>
          <p:cNvSpPr txBox="1"/>
          <p:nvPr/>
        </p:nvSpPr>
        <p:spPr>
          <a:xfrm>
            <a:off x="5746500" y="2676257"/>
            <a:ext cx="1490087" cy="463347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992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6749E41F-D56D-410F-B5CF-4EE9D76B93B0}"/>
              </a:ext>
            </a:extLst>
          </p:cNvPr>
          <p:cNvGrpSpPr/>
          <p:nvPr/>
        </p:nvGrpSpPr>
        <p:grpSpPr>
          <a:xfrm>
            <a:off x="5657420" y="3135445"/>
            <a:ext cx="1017941" cy="152671"/>
            <a:chOff x="4369395" y="3284984"/>
            <a:chExt cx="1436675" cy="215473"/>
          </a:xfrm>
        </p:grpSpPr>
        <p:sp>
          <p:nvSpPr>
            <p:cNvPr id="63" name="文本框 9">
              <a:extLst>
                <a:ext uri="{FF2B5EF4-FFF2-40B4-BE49-F238E27FC236}">
                  <a16:creationId xmlns:a16="http://schemas.microsoft.com/office/drawing/2014/main" id="{48D01B0B-13DC-415B-8BB6-DA9BF0EDC79D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4D052D3D-6FD2-45E9-9801-C34BCA753830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0F6209B7-8FFF-46A6-9A81-468580D6A539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等腰三角形 65">
                <a:extLst>
                  <a:ext uri="{FF2B5EF4-FFF2-40B4-BE49-F238E27FC236}">
                    <a16:creationId xmlns:a16="http://schemas.microsoft.com/office/drawing/2014/main" id="{11C1544A-8436-4E6A-83C6-0FAD9AC7D031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B26CF63F-04EC-425A-98A4-82EC03524A6C}"/>
              </a:ext>
            </a:extLst>
          </p:cNvPr>
          <p:cNvGrpSpPr/>
          <p:nvPr/>
        </p:nvGrpSpPr>
        <p:grpSpPr>
          <a:xfrm>
            <a:off x="6624340" y="3135445"/>
            <a:ext cx="1017941" cy="152671"/>
            <a:chOff x="4369395" y="3284984"/>
            <a:chExt cx="1436675" cy="215473"/>
          </a:xfrm>
        </p:grpSpPr>
        <p:sp>
          <p:nvSpPr>
            <p:cNvPr id="68" name="文本框 9">
              <a:extLst>
                <a:ext uri="{FF2B5EF4-FFF2-40B4-BE49-F238E27FC236}">
                  <a16:creationId xmlns:a16="http://schemas.microsoft.com/office/drawing/2014/main" id="{C13F27FC-E1B0-426D-8695-68D2D014482D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532CA5E8-728F-4A56-A851-B06F3AE9CCEB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82A891A9-BE01-43BE-8D15-A68497F8789F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等腰三角形 70">
                <a:extLst>
                  <a:ext uri="{FF2B5EF4-FFF2-40B4-BE49-F238E27FC236}">
                    <a16:creationId xmlns:a16="http://schemas.microsoft.com/office/drawing/2014/main" id="{E2996395-5C6B-4116-BF08-2FE4754583A9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3507E08C-CDF5-4578-93F1-05410EF07928}"/>
              </a:ext>
            </a:extLst>
          </p:cNvPr>
          <p:cNvGrpSpPr/>
          <p:nvPr/>
        </p:nvGrpSpPr>
        <p:grpSpPr>
          <a:xfrm>
            <a:off x="5654951" y="3339937"/>
            <a:ext cx="1017941" cy="152671"/>
            <a:chOff x="4369395" y="3284984"/>
            <a:chExt cx="1436675" cy="215473"/>
          </a:xfrm>
        </p:grpSpPr>
        <p:sp>
          <p:nvSpPr>
            <p:cNvPr id="73" name="文本框 9">
              <a:extLst>
                <a:ext uri="{FF2B5EF4-FFF2-40B4-BE49-F238E27FC236}">
                  <a16:creationId xmlns:a16="http://schemas.microsoft.com/office/drawing/2014/main" id="{54D40245-010B-4679-960E-A61663FA9C16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AD6A24DE-7FEC-44E9-AE92-5E6DF19246ED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2B437679-B637-4556-97C0-997F806FF016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等腰三角形 75">
                <a:extLst>
                  <a:ext uri="{FF2B5EF4-FFF2-40B4-BE49-F238E27FC236}">
                    <a16:creationId xmlns:a16="http://schemas.microsoft.com/office/drawing/2014/main" id="{E89C8C8A-49F4-4DD2-B2D8-17192EAE9263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337BE2D-5E72-4B1E-962B-BEAAC0FB904A}"/>
              </a:ext>
            </a:extLst>
          </p:cNvPr>
          <p:cNvGrpSpPr/>
          <p:nvPr/>
        </p:nvGrpSpPr>
        <p:grpSpPr>
          <a:xfrm>
            <a:off x="6624340" y="3339526"/>
            <a:ext cx="1017941" cy="152671"/>
            <a:chOff x="4369395" y="3284984"/>
            <a:chExt cx="1436675" cy="215473"/>
          </a:xfrm>
        </p:grpSpPr>
        <p:sp>
          <p:nvSpPr>
            <p:cNvPr id="78" name="文本框 9">
              <a:extLst>
                <a:ext uri="{FF2B5EF4-FFF2-40B4-BE49-F238E27FC236}">
                  <a16:creationId xmlns:a16="http://schemas.microsoft.com/office/drawing/2014/main" id="{63BFA60C-8A8B-4418-A47B-185A20D8A7BB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7EEE76DD-C1D1-4D25-A2C5-BFBC8FA0B0CF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990AB43B-3BA9-487E-9BE5-7AE960118EA2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等腰三角形 80">
                <a:extLst>
                  <a:ext uri="{FF2B5EF4-FFF2-40B4-BE49-F238E27FC236}">
                    <a16:creationId xmlns:a16="http://schemas.microsoft.com/office/drawing/2014/main" id="{D4973469-B831-49AE-8D1E-8CED436C2181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778B51A9-847F-4D76-8F3A-964506A02365}"/>
              </a:ext>
            </a:extLst>
          </p:cNvPr>
          <p:cNvGrpSpPr/>
          <p:nvPr/>
        </p:nvGrpSpPr>
        <p:grpSpPr>
          <a:xfrm>
            <a:off x="5654951" y="3544019"/>
            <a:ext cx="1017941" cy="152671"/>
            <a:chOff x="4369395" y="3284984"/>
            <a:chExt cx="1436675" cy="215473"/>
          </a:xfrm>
        </p:grpSpPr>
        <p:sp>
          <p:nvSpPr>
            <p:cNvPr id="83" name="文本框 9">
              <a:extLst>
                <a:ext uri="{FF2B5EF4-FFF2-40B4-BE49-F238E27FC236}">
                  <a16:creationId xmlns:a16="http://schemas.microsoft.com/office/drawing/2014/main" id="{59248777-50D2-4986-B111-F9C02402BBD3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FC2F14F4-3DBC-4508-A4EA-3F3E1677986A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347FFF03-94C3-4AC4-AFCC-1A9F4A7701BC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等腰三角形 85">
                <a:extLst>
                  <a:ext uri="{FF2B5EF4-FFF2-40B4-BE49-F238E27FC236}">
                    <a16:creationId xmlns:a16="http://schemas.microsoft.com/office/drawing/2014/main" id="{31CAD5C1-04B5-40A0-8AD4-598F27C4577F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135F1C1A-E780-440F-85BF-E9765F016038}"/>
              </a:ext>
            </a:extLst>
          </p:cNvPr>
          <p:cNvGrpSpPr/>
          <p:nvPr/>
        </p:nvGrpSpPr>
        <p:grpSpPr>
          <a:xfrm>
            <a:off x="6624340" y="3543608"/>
            <a:ext cx="1017941" cy="152671"/>
            <a:chOff x="4369395" y="3284984"/>
            <a:chExt cx="1436675" cy="215473"/>
          </a:xfrm>
        </p:grpSpPr>
        <p:sp>
          <p:nvSpPr>
            <p:cNvPr id="88" name="文本框 9">
              <a:extLst>
                <a:ext uri="{FF2B5EF4-FFF2-40B4-BE49-F238E27FC236}">
                  <a16:creationId xmlns:a16="http://schemas.microsoft.com/office/drawing/2014/main" id="{B1A26A8D-81D4-45B8-9747-DF22344E979E}"/>
                </a:ext>
              </a:extLst>
            </p:cNvPr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D30B7606-DA36-4BAD-A4B1-36FA2914ED0C}"/>
                </a:ext>
              </a:extLst>
            </p:cNvPr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BA39A52B-AA79-4B67-ABE0-056EF722B947}"/>
                  </a:ext>
                </a:extLst>
              </p:cNvPr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等腰三角形 90">
                <a:extLst>
                  <a:ext uri="{FF2B5EF4-FFF2-40B4-BE49-F238E27FC236}">
                    <a16:creationId xmlns:a16="http://schemas.microsoft.com/office/drawing/2014/main" id="{CD5A5F47-ED4C-4D2D-A823-06B5B6F0DF47}"/>
                  </a:ext>
                </a:extLst>
              </p:cNvPr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005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3" name="组合 2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794475" y="192026"/>
            <a:ext cx="7990105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316039" y="241315"/>
            <a:ext cx="276632" cy="20977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399760" y="1550061"/>
            <a:ext cx="2657120" cy="4138898"/>
            <a:chOff x="913011" y="764704"/>
            <a:chExt cx="2812732" cy="4381289"/>
          </a:xfrm>
        </p:grpSpPr>
        <p:grpSp>
          <p:nvGrpSpPr>
            <p:cNvPr id="16" name="组合 15"/>
            <p:cNvGrpSpPr/>
            <p:nvPr/>
          </p:nvGrpSpPr>
          <p:grpSpPr>
            <a:xfrm>
              <a:off x="1747692" y="4222426"/>
              <a:ext cx="1289708" cy="923567"/>
              <a:chOff x="4350532" y="1811995"/>
              <a:chExt cx="3661868" cy="2622287"/>
            </a:xfrm>
          </p:grpSpPr>
          <p:sp>
            <p:nvSpPr>
              <p:cNvPr id="135" name="Freeform 36"/>
              <p:cNvSpPr>
                <a:spLocks/>
              </p:cNvSpPr>
              <p:nvPr/>
            </p:nvSpPr>
            <p:spPr bwMode="auto">
              <a:xfrm>
                <a:off x="4539997" y="3410609"/>
                <a:ext cx="3282939" cy="162892"/>
              </a:xfrm>
              <a:custGeom>
                <a:avLst/>
                <a:gdLst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53542 w 3282939"/>
                  <a:gd name="connsiteY4" fmla="*/ 179372 h 340225"/>
                  <a:gd name="connsiteX5" fmla="*/ 3253837 w 3282939"/>
                  <a:gd name="connsiteY5" fmla="*/ 196497 h 340225"/>
                  <a:gd name="connsiteX6" fmla="*/ 3253542 w 3282939"/>
                  <a:gd name="connsiteY6" fmla="*/ 179372 h 340225"/>
                  <a:gd name="connsiteX7" fmla="*/ 3282939 w 3282939"/>
                  <a:gd name="connsiteY7" fmla="*/ 0 h 340225"/>
                  <a:gd name="connsiteX8" fmla="*/ 3202017 w 3282939"/>
                  <a:gd name="connsiteY8" fmla="*/ 103183 h 340225"/>
                  <a:gd name="connsiteX9" fmla="*/ 3217148 w 3282939"/>
                  <a:gd name="connsiteY9" fmla="*/ 145976 h 340225"/>
                  <a:gd name="connsiteX10" fmla="*/ 15867 w 3282939"/>
                  <a:gd name="connsiteY10" fmla="*/ 144596 h 340225"/>
                  <a:gd name="connsiteX11" fmla="*/ 13528 w 3282939"/>
                  <a:gd name="connsiteY11" fmla="*/ 151326 h 340225"/>
                  <a:gd name="connsiteX12" fmla="*/ 0 w 3282939"/>
                  <a:gd name="connsiteY12" fmla="*/ 145014 h 340225"/>
                  <a:gd name="connsiteX13" fmla="*/ 3282939 w 3282939"/>
                  <a:gd name="connsiteY13" fmla="*/ 0 h 340225"/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82939 w 3282939"/>
                  <a:gd name="connsiteY4" fmla="*/ 0 h 340225"/>
                  <a:gd name="connsiteX5" fmla="*/ 3202017 w 3282939"/>
                  <a:gd name="connsiteY5" fmla="*/ 103183 h 340225"/>
                  <a:gd name="connsiteX6" fmla="*/ 3217148 w 3282939"/>
                  <a:gd name="connsiteY6" fmla="*/ 145976 h 340225"/>
                  <a:gd name="connsiteX7" fmla="*/ 15867 w 3282939"/>
                  <a:gd name="connsiteY7" fmla="*/ 144596 h 340225"/>
                  <a:gd name="connsiteX8" fmla="*/ 13528 w 3282939"/>
                  <a:gd name="connsiteY8" fmla="*/ 151326 h 340225"/>
                  <a:gd name="connsiteX9" fmla="*/ 0 w 3282939"/>
                  <a:gd name="connsiteY9" fmla="*/ 145014 h 340225"/>
                  <a:gd name="connsiteX10" fmla="*/ 3282939 w 3282939"/>
                  <a:gd name="connsiteY10" fmla="*/ 0 h 340225"/>
                  <a:gd name="connsiteX0" fmla="*/ 0 w 3282939"/>
                  <a:gd name="connsiteY0" fmla="*/ 340225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282939 w 3282939"/>
                  <a:gd name="connsiteY3" fmla="*/ 0 h 340225"/>
                  <a:gd name="connsiteX4" fmla="*/ 3202017 w 3282939"/>
                  <a:gd name="connsiteY4" fmla="*/ 103183 h 340225"/>
                  <a:gd name="connsiteX5" fmla="*/ 3217148 w 3282939"/>
                  <a:gd name="connsiteY5" fmla="*/ 145976 h 340225"/>
                  <a:gd name="connsiteX6" fmla="*/ 15867 w 3282939"/>
                  <a:gd name="connsiteY6" fmla="*/ 144596 h 340225"/>
                  <a:gd name="connsiteX7" fmla="*/ 13528 w 3282939"/>
                  <a:gd name="connsiteY7" fmla="*/ 151326 h 340225"/>
                  <a:gd name="connsiteX8" fmla="*/ 0 w 3282939"/>
                  <a:gd name="connsiteY8" fmla="*/ 145014 h 340225"/>
                  <a:gd name="connsiteX9" fmla="*/ 3282939 w 3282939"/>
                  <a:gd name="connsiteY9" fmla="*/ 0 h 340225"/>
                  <a:gd name="connsiteX0" fmla="*/ 3282939 w 3374379"/>
                  <a:gd name="connsiteY0" fmla="*/ 0 h 151326"/>
                  <a:gd name="connsiteX1" fmla="*/ 3202017 w 3374379"/>
                  <a:gd name="connsiteY1" fmla="*/ 103183 h 151326"/>
                  <a:gd name="connsiteX2" fmla="*/ 3217148 w 3374379"/>
                  <a:gd name="connsiteY2" fmla="*/ 145976 h 151326"/>
                  <a:gd name="connsiteX3" fmla="*/ 15867 w 3374379"/>
                  <a:gd name="connsiteY3" fmla="*/ 144596 h 151326"/>
                  <a:gd name="connsiteX4" fmla="*/ 13528 w 3374379"/>
                  <a:gd name="connsiteY4" fmla="*/ 151326 h 151326"/>
                  <a:gd name="connsiteX5" fmla="*/ 0 w 3374379"/>
                  <a:gd name="connsiteY5" fmla="*/ 145014 h 151326"/>
                  <a:gd name="connsiteX6" fmla="*/ 3374379 w 3374379"/>
                  <a:gd name="connsiteY6" fmla="*/ 81944 h 151326"/>
                  <a:gd name="connsiteX0" fmla="*/ 3282939 w 3282939"/>
                  <a:gd name="connsiteY0" fmla="*/ 0 h 151326"/>
                  <a:gd name="connsiteX1" fmla="*/ 3202017 w 3282939"/>
                  <a:gd name="connsiteY1" fmla="*/ 103183 h 151326"/>
                  <a:gd name="connsiteX2" fmla="*/ 3217148 w 3282939"/>
                  <a:gd name="connsiteY2" fmla="*/ 145976 h 151326"/>
                  <a:gd name="connsiteX3" fmla="*/ 15867 w 3282939"/>
                  <a:gd name="connsiteY3" fmla="*/ 144596 h 151326"/>
                  <a:gd name="connsiteX4" fmla="*/ 13528 w 3282939"/>
                  <a:gd name="connsiteY4" fmla="*/ 151326 h 151326"/>
                  <a:gd name="connsiteX5" fmla="*/ 0 w 3282939"/>
                  <a:gd name="connsiteY5" fmla="*/ 145014 h 151326"/>
                  <a:gd name="connsiteX6" fmla="*/ 3272779 w 3282939"/>
                  <a:gd name="connsiteY6" fmla="*/ 7967 h 151326"/>
                  <a:gd name="connsiteX0" fmla="*/ 3282939 w 3282939"/>
                  <a:gd name="connsiteY0" fmla="*/ 0 h 145976"/>
                  <a:gd name="connsiteX1" fmla="*/ 3202017 w 3282939"/>
                  <a:gd name="connsiteY1" fmla="*/ 103183 h 145976"/>
                  <a:gd name="connsiteX2" fmla="*/ 3217148 w 3282939"/>
                  <a:gd name="connsiteY2" fmla="*/ 145976 h 145976"/>
                  <a:gd name="connsiteX3" fmla="*/ 15867 w 3282939"/>
                  <a:gd name="connsiteY3" fmla="*/ 144596 h 145976"/>
                  <a:gd name="connsiteX4" fmla="*/ 0 w 3282939"/>
                  <a:gd name="connsiteY4" fmla="*/ 145014 h 145976"/>
                  <a:gd name="connsiteX5" fmla="*/ 3272779 w 3282939"/>
                  <a:gd name="connsiteY5" fmla="*/ 7967 h 14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2939" h="145976">
                    <a:close/>
                    <a:moveTo>
                      <a:pt x="3282939" y="0"/>
                    </a:moveTo>
                    <a:cubicBezTo>
                      <a:pt x="3192270" y="39034"/>
                      <a:pt x="3202013" y="103156"/>
                      <a:pt x="3202017" y="103183"/>
                    </a:cubicBezTo>
                    <a:cubicBezTo>
                      <a:pt x="3202746" y="119931"/>
                      <a:pt x="3208611" y="134207"/>
                      <a:pt x="3217148" y="145976"/>
                    </a:cubicBezTo>
                    <a:lnTo>
                      <a:pt x="15867" y="144596"/>
                    </a:lnTo>
                    <a:lnTo>
                      <a:pt x="0" y="145014"/>
                    </a:lnTo>
                    <a:lnTo>
                      <a:pt x="3272779" y="7967"/>
                    </a:lnTo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100000">
                    <a:srgbClr val="9D9D9D"/>
                  </a:gs>
                </a:gsLst>
                <a:lin ang="16200000" scaled="1"/>
                <a:tileRect/>
              </a:gradFill>
              <a:ln w="9525">
                <a:solidFill>
                  <a:srgbClr val="494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36" name="Freeform 38"/>
              <p:cNvSpPr>
                <a:spLocks/>
              </p:cNvSpPr>
              <p:nvPr/>
            </p:nvSpPr>
            <p:spPr bwMode="auto">
              <a:xfrm>
                <a:off x="4548266" y="3630966"/>
                <a:ext cx="3266400" cy="53467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51000">
                    <a:schemeClr val="bg1">
                      <a:alpha val="76000"/>
                    </a:scheme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ln w="9525"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37" name="Freeform 38"/>
              <p:cNvSpPr>
                <a:spLocks/>
              </p:cNvSpPr>
              <p:nvPr/>
            </p:nvSpPr>
            <p:spPr bwMode="auto">
              <a:xfrm>
                <a:off x="4527833" y="3574415"/>
                <a:ext cx="3266400" cy="52451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833">
                    <a:srgbClr val="494949"/>
                  </a:gs>
                  <a:gs pos="59000">
                    <a:srgbClr val="9D9D9D"/>
                  </a:gs>
                  <a:gs pos="100000">
                    <a:srgbClr val="5E5E5E"/>
                  </a:gs>
                </a:gsLst>
                <a:lin ang="0" scaled="1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38" name="矩形 2788"/>
              <p:cNvSpPr/>
              <p:nvPr/>
            </p:nvSpPr>
            <p:spPr>
              <a:xfrm rot="1283126">
                <a:off x="4475511" y="3459588"/>
                <a:ext cx="3292758" cy="452993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270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/>
              </a:p>
            </p:txBody>
          </p:sp>
          <p:grpSp>
            <p:nvGrpSpPr>
              <p:cNvPr id="139" name="组合 138"/>
              <p:cNvGrpSpPr/>
              <p:nvPr/>
            </p:nvGrpSpPr>
            <p:grpSpPr>
              <a:xfrm>
                <a:off x="4350532" y="1811995"/>
                <a:ext cx="3661868" cy="598986"/>
                <a:chOff x="4350532" y="2259168"/>
                <a:chExt cx="3661868" cy="598986"/>
              </a:xfrm>
            </p:grpSpPr>
            <p:sp>
              <p:nvSpPr>
                <p:cNvPr id="154" name="Freeform 35"/>
                <p:cNvSpPr>
                  <a:spLocks/>
                </p:cNvSpPr>
                <p:nvPr/>
              </p:nvSpPr>
              <p:spPr bwMode="auto">
                <a:xfrm>
                  <a:off x="4466938" y="2451775"/>
                  <a:ext cx="3396348" cy="406379"/>
                </a:xfrm>
                <a:custGeom>
                  <a:avLst/>
                  <a:gdLst>
                    <a:gd name="T0" fmla="*/ 1 w 2434"/>
                    <a:gd name="T1" fmla="*/ 0 h 291"/>
                    <a:gd name="T2" fmla="*/ 1 w 2434"/>
                    <a:gd name="T3" fmla="*/ 271 h 291"/>
                    <a:gd name="T4" fmla="*/ 41 w 2434"/>
                    <a:gd name="T5" fmla="*/ 291 h 291"/>
                    <a:gd name="T6" fmla="*/ 2383 w 2434"/>
                    <a:gd name="T7" fmla="*/ 189 h 291"/>
                    <a:gd name="T8" fmla="*/ 2430 w 2434"/>
                    <a:gd name="T9" fmla="*/ 140 h 291"/>
                    <a:gd name="T10" fmla="*/ 2430 w 2434"/>
                    <a:gd name="T11" fmla="*/ 0 h 291"/>
                    <a:gd name="T12" fmla="*/ 2322 w 2434"/>
                    <a:gd name="T13" fmla="*/ 21 h 291"/>
                    <a:gd name="T14" fmla="*/ 113 w 2434"/>
                    <a:gd name="T15" fmla="*/ 21 h 291"/>
                    <a:gd name="T16" fmla="*/ 1 w 2434"/>
                    <a:gd name="T17" fmla="*/ 0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4" h="291">
                      <a:moveTo>
                        <a:pt x="1" y="0"/>
                      </a:moveTo>
                      <a:cubicBezTo>
                        <a:pt x="1" y="271"/>
                        <a:pt x="1" y="271"/>
                        <a:pt x="1" y="271"/>
                      </a:cubicBezTo>
                      <a:cubicBezTo>
                        <a:pt x="1" y="271"/>
                        <a:pt x="0" y="291"/>
                        <a:pt x="41" y="291"/>
                      </a:cubicBezTo>
                      <a:cubicBezTo>
                        <a:pt x="82" y="291"/>
                        <a:pt x="2383" y="189"/>
                        <a:pt x="2383" y="189"/>
                      </a:cubicBezTo>
                      <a:cubicBezTo>
                        <a:pt x="2383" y="189"/>
                        <a:pt x="2434" y="185"/>
                        <a:pt x="2430" y="140"/>
                      </a:cubicBezTo>
                      <a:cubicBezTo>
                        <a:pt x="2430" y="0"/>
                        <a:pt x="2430" y="0"/>
                        <a:pt x="2430" y="0"/>
                      </a:cubicBezTo>
                      <a:cubicBezTo>
                        <a:pt x="2430" y="0"/>
                        <a:pt x="2404" y="22"/>
                        <a:pt x="2322" y="21"/>
                      </a:cubicBezTo>
                      <a:cubicBezTo>
                        <a:pt x="113" y="21"/>
                        <a:pt x="113" y="21"/>
                        <a:pt x="113" y="21"/>
                      </a:cubicBezTo>
                      <a:cubicBezTo>
                        <a:pt x="113" y="21"/>
                        <a:pt x="44" y="28"/>
                        <a:pt x="1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494949"/>
                    </a:gs>
                    <a:gs pos="49000">
                      <a:schemeClr val="bg1"/>
                    </a:gs>
                    <a:gs pos="100000">
                      <a:srgbClr val="4C4C4C"/>
                    </a:gs>
                  </a:gsLst>
                  <a:lin ang="10800000" scaled="1"/>
                  <a:tileRect/>
                </a:gradFill>
                <a:ln w="12700">
                  <a:solidFill>
                    <a:schemeClr val="tx1">
                      <a:alpha val="9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606"/>
                </a:p>
              </p:txBody>
            </p:sp>
            <p:sp>
              <p:nvSpPr>
                <p:cNvPr id="155" name="Freeform 40"/>
                <p:cNvSpPr>
                  <a:spLocks/>
                </p:cNvSpPr>
                <p:nvPr/>
              </p:nvSpPr>
              <p:spPr bwMode="auto">
                <a:xfrm>
                  <a:off x="4376932" y="2259168"/>
                  <a:ext cx="3570004" cy="238630"/>
                </a:xfrm>
                <a:custGeom>
                  <a:avLst/>
                  <a:gdLst>
                    <a:gd name="T0" fmla="*/ 153 w 2559"/>
                    <a:gd name="T1" fmla="*/ 7 h 171"/>
                    <a:gd name="T2" fmla="*/ 1 w 2559"/>
                    <a:gd name="T3" fmla="*/ 92 h 171"/>
                    <a:gd name="T4" fmla="*/ 144 w 2559"/>
                    <a:gd name="T5" fmla="*/ 171 h 171"/>
                    <a:gd name="T6" fmla="*/ 2399 w 2559"/>
                    <a:gd name="T7" fmla="*/ 171 h 171"/>
                    <a:gd name="T8" fmla="*/ 2551 w 2559"/>
                    <a:gd name="T9" fmla="*/ 94 h 171"/>
                    <a:gd name="T10" fmla="*/ 2399 w 2559"/>
                    <a:gd name="T11" fmla="*/ 7 h 171"/>
                    <a:gd name="T12" fmla="*/ 2398 w 2559"/>
                    <a:gd name="T13" fmla="*/ 7 h 171"/>
                    <a:gd name="T14" fmla="*/ 2399 w 2559"/>
                    <a:gd name="T15" fmla="*/ 7 h 171"/>
                    <a:gd name="T16" fmla="*/ 153 w 2559"/>
                    <a:gd name="T17" fmla="*/ 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59" h="171">
                      <a:moveTo>
                        <a:pt x="153" y="7"/>
                      </a:moveTo>
                      <a:cubicBezTo>
                        <a:pt x="153" y="7"/>
                        <a:pt x="10" y="8"/>
                        <a:pt x="1" y="92"/>
                      </a:cubicBezTo>
                      <a:cubicBezTo>
                        <a:pt x="1" y="92"/>
                        <a:pt x="0" y="160"/>
                        <a:pt x="144" y="171"/>
                      </a:cubicBezTo>
                      <a:cubicBezTo>
                        <a:pt x="2399" y="171"/>
                        <a:pt x="2399" y="171"/>
                        <a:pt x="2399" y="171"/>
                      </a:cubicBezTo>
                      <a:cubicBezTo>
                        <a:pt x="2399" y="171"/>
                        <a:pt x="2544" y="169"/>
                        <a:pt x="2551" y="94"/>
                      </a:cubicBezTo>
                      <a:cubicBezTo>
                        <a:pt x="2551" y="94"/>
                        <a:pt x="2559" y="14"/>
                        <a:pt x="2399" y="7"/>
                      </a:cubicBezTo>
                      <a:cubicBezTo>
                        <a:pt x="2399" y="7"/>
                        <a:pt x="2399" y="7"/>
                        <a:pt x="2398" y="7"/>
                      </a:cubicBezTo>
                      <a:cubicBezTo>
                        <a:pt x="2240" y="0"/>
                        <a:pt x="2399" y="7"/>
                        <a:pt x="2399" y="7"/>
                      </a:cubicBezTo>
                      <a:lnTo>
                        <a:pt x="153" y="7"/>
                      </a:lnTo>
                      <a:close/>
                    </a:path>
                  </a:pathLst>
                </a:custGeom>
                <a:gradFill>
                  <a:gsLst>
                    <a:gs pos="15827">
                      <a:srgbClr val="717171"/>
                    </a:gs>
                    <a:gs pos="0">
                      <a:srgbClr val="2D3939"/>
                    </a:gs>
                    <a:gs pos="49000">
                      <a:srgbClr val="2D3939"/>
                    </a:gs>
                    <a:gs pos="100000">
                      <a:srgbClr val="4C4C4C"/>
                    </a:gs>
                  </a:gsLst>
                  <a:lin ang="16200000" scaled="1"/>
                </a:gradFill>
                <a:ln>
                  <a:noFill/>
                </a:ln>
              </p:spPr>
              <p:txBody>
                <a:bodyPr vert="horz" wrap="square" lIns="86381" tIns="43191" rIns="86381" bIns="4319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6"/>
                </a:p>
              </p:txBody>
            </p:sp>
            <p:sp>
              <p:nvSpPr>
                <p:cNvPr id="156" name="矩形 2788"/>
                <p:cNvSpPr/>
                <p:nvPr/>
              </p:nvSpPr>
              <p:spPr>
                <a:xfrm>
                  <a:off x="4350532" y="2274408"/>
                  <a:ext cx="3661868" cy="261491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6"/>
                </a:p>
              </p:txBody>
            </p:sp>
          </p:grpSp>
          <p:grpSp>
            <p:nvGrpSpPr>
              <p:cNvPr id="140" name="组合 139"/>
              <p:cNvGrpSpPr/>
              <p:nvPr/>
            </p:nvGrpSpPr>
            <p:grpSpPr>
              <a:xfrm>
                <a:off x="4513666" y="2274205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52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606"/>
                </a:p>
              </p:txBody>
            </p:sp>
            <p:sp>
              <p:nvSpPr>
                <p:cNvPr id="153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6"/>
                </a:p>
              </p:txBody>
            </p:sp>
          </p:grpSp>
          <p:grpSp>
            <p:nvGrpSpPr>
              <p:cNvPr id="141" name="组合 140"/>
              <p:cNvGrpSpPr/>
              <p:nvPr/>
            </p:nvGrpSpPr>
            <p:grpSpPr>
              <a:xfrm>
                <a:off x="4513666" y="2657696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50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606"/>
                </a:p>
              </p:txBody>
            </p:sp>
            <p:sp>
              <p:nvSpPr>
                <p:cNvPr id="151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6"/>
                </a:p>
              </p:txBody>
            </p:sp>
          </p:grpSp>
          <p:sp>
            <p:nvSpPr>
              <p:cNvPr id="142" name="Freeform 37"/>
              <p:cNvSpPr>
                <a:spLocks/>
              </p:cNvSpPr>
              <p:nvPr/>
            </p:nvSpPr>
            <p:spPr bwMode="auto">
              <a:xfrm>
                <a:off x="4438213" y="2463286"/>
                <a:ext cx="3464275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4513666" y="3041297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8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606"/>
                </a:p>
              </p:txBody>
            </p:sp>
            <p:sp>
              <p:nvSpPr>
                <p:cNvPr id="149" name="矩形 2788"/>
                <p:cNvSpPr/>
                <p:nvPr/>
              </p:nvSpPr>
              <p:spPr>
                <a:xfrm rot="21348992">
                  <a:off x="4628996" y="2777337"/>
                  <a:ext cx="3125315" cy="193464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6"/>
                </a:p>
              </p:txBody>
            </p:sp>
          </p:grpSp>
          <p:sp>
            <p:nvSpPr>
              <p:cNvPr id="144" name="Freeform 37"/>
              <p:cNvSpPr>
                <a:spLocks/>
              </p:cNvSpPr>
              <p:nvPr/>
            </p:nvSpPr>
            <p:spPr bwMode="auto">
              <a:xfrm>
                <a:off x="4438212" y="3230378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45" name="Freeform 37"/>
              <p:cNvSpPr>
                <a:spLocks/>
              </p:cNvSpPr>
              <p:nvPr/>
            </p:nvSpPr>
            <p:spPr bwMode="auto">
              <a:xfrm>
                <a:off x="4438212" y="2846777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46" name="Freeform 38"/>
              <p:cNvSpPr>
                <a:spLocks/>
              </p:cNvSpPr>
              <p:nvPr/>
            </p:nvSpPr>
            <p:spPr bwMode="auto">
              <a:xfrm rot="1313089">
                <a:off x="4499718" y="3552380"/>
                <a:ext cx="3266399" cy="829006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  <a:alpha val="34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800000" scaled="0"/>
                <a:tileRect/>
              </a:gradFill>
              <a:ln>
                <a:noFill/>
              </a:ln>
              <a:effectLst>
                <a:softEdge rad="2286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381" tIns="43191" rIns="86381" bIns="431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606"/>
              </a:p>
            </p:txBody>
          </p:sp>
          <p:sp>
            <p:nvSpPr>
              <p:cNvPr id="147" name="Freeform 39"/>
              <p:cNvSpPr>
                <a:spLocks/>
              </p:cNvSpPr>
              <p:nvPr/>
            </p:nvSpPr>
            <p:spPr bwMode="auto">
              <a:xfrm>
                <a:off x="4968446" y="4105279"/>
                <a:ext cx="2382168" cy="329003"/>
              </a:xfrm>
              <a:custGeom>
                <a:avLst/>
                <a:gdLst>
                  <a:gd name="T0" fmla="*/ 0 w 1707"/>
                  <a:gd name="T1" fmla="*/ 0 h 236"/>
                  <a:gd name="T2" fmla="*/ 82 w 1707"/>
                  <a:gd name="T3" fmla="*/ 104 h 236"/>
                  <a:gd name="T4" fmla="*/ 181 w 1707"/>
                  <a:gd name="T5" fmla="*/ 191 h 236"/>
                  <a:gd name="T6" fmla="*/ 857 w 1707"/>
                  <a:gd name="T7" fmla="*/ 231 h 236"/>
                  <a:gd name="T8" fmla="*/ 1524 w 1707"/>
                  <a:gd name="T9" fmla="*/ 192 h 236"/>
                  <a:gd name="T10" fmla="*/ 1553 w 1707"/>
                  <a:gd name="T11" fmla="*/ 159 h 236"/>
                  <a:gd name="T12" fmla="*/ 1675 w 1707"/>
                  <a:gd name="T13" fmla="*/ 55 h 236"/>
                  <a:gd name="T14" fmla="*/ 1707 w 1707"/>
                  <a:gd name="T15" fmla="*/ 0 h 236"/>
                  <a:gd name="T16" fmla="*/ 0 w 1707"/>
                  <a:gd name="T1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7" h="236">
                    <a:moveTo>
                      <a:pt x="0" y="0"/>
                    </a:moveTo>
                    <a:cubicBezTo>
                      <a:pt x="0" y="0"/>
                      <a:pt x="16" y="51"/>
                      <a:pt x="82" y="104"/>
                    </a:cubicBezTo>
                    <a:cubicBezTo>
                      <a:pt x="82" y="104"/>
                      <a:pt x="187" y="174"/>
                      <a:pt x="181" y="191"/>
                    </a:cubicBezTo>
                    <a:cubicBezTo>
                      <a:pt x="181" y="191"/>
                      <a:pt x="789" y="236"/>
                      <a:pt x="857" y="231"/>
                    </a:cubicBezTo>
                    <a:cubicBezTo>
                      <a:pt x="857" y="231"/>
                      <a:pt x="1522" y="194"/>
                      <a:pt x="1524" y="192"/>
                    </a:cubicBezTo>
                    <a:cubicBezTo>
                      <a:pt x="1524" y="192"/>
                      <a:pt x="1522" y="181"/>
                      <a:pt x="1553" y="159"/>
                    </a:cubicBezTo>
                    <a:cubicBezTo>
                      <a:pt x="1553" y="159"/>
                      <a:pt x="1646" y="94"/>
                      <a:pt x="1675" y="55"/>
                    </a:cubicBezTo>
                    <a:cubicBezTo>
                      <a:pt x="1675" y="55"/>
                      <a:pt x="1700" y="23"/>
                      <a:pt x="170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61B18"/>
                  </a:gs>
                  <a:gs pos="100000">
                    <a:srgbClr val="443F3F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</p:grpSp>
        <p:sp>
          <p:nvSpPr>
            <p:cNvPr id="17" name="Oval 129"/>
            <p:cNvSpPr>
              <a:spLocks noChangeArrowheads="1"/>
            </p:cNvSpPr>
            <p:nvPr/>
          </p:nvSpPr>
          <p:spPr bwMode="auto">
            <a:xfrm>
              <a:off x="3463805" y="2219759"/>
              <a:ext cx="261938" cy="261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8" name="AutoShape 291"/>
            <p:cNvSpPr>
              <a:spLocks noChangeAspect="1" noChangeArrowheads="1" noTextEdit="1"/>
            </p:cNvSpPr>
            <p:nvPr/>
          </p:nvSpPr>
          <p:spPr bwMode="auto">
            <a:xfrm>
              <a:off x="913011" y="764704"/>
              <a:ext cx="2806701" cy="339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9" name="Rectangle 293"/>
            <p:cNvSpPr>
              <a:spLocks noChangeArrowheads="1"/>
            </p:cNvSpPr>
            <p:nvPr/>
          </p:nvSpPr>
          <p:spPr bwMode="auto">
            <a:xfrm>
              <a:off x="2306836" y="3182467"/>
              <a:ext cx="26988" cy="857250"/>
            </a:xfrm>
            <a:prstGeom prst="rect">
              <a:avLst/>
            </a:pr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0" name="Freeform 294"/>
            <p:cNvSpPr>
              <a:spLocks/>
            </p:cNvSpPr>
            <p:nvPr/>
          </p:nvSpPr>
          <p:spPr bwMode="auto">
            <a:xfrm>
              <a:off x="2316361" y="4023842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1" name="Freeform 295"/>
            <p:cNvSpPr>
              <a:spLocks/>
            </p:cNvSpPr>
            <p:nvPr/>
          </p:nvSpPr>
          <p:spPr bwMode="auto">
            <a:xfrm>
              <a:off x="2021086" y="3652367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2" name="Freeform 296"/>
            <p:cNvSpPr>
              <a:spLocks/>
            </p:cNvSpPr>
            <p:nvPr/>
          </p:nvSpPr>
          <p:spPr bwMode="auto">
            <a:xfrm>
              <a:off x="2300486" y="3696817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3" name="Freeform 297"/>
            <p:cNvSpPr>
              <a:spLocks/>
            </p:cNvSpPr>
            <p:nvPr/>
          </p:nvSpPr>
          <p:spPr bwMode="auto">
            <a:xfrm>
              <a:off x="1694061" y="4031779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4" name="Freeform 298"/>
            <p:cNvSpPr>
              <a:spLocks/>
            </p:cNvSpPr>
            <p:nvPr/>
          </p:nvSpPr>
          <p:spPr bwMode="auto">
            <a:xfrm>
              <a:off x="1554361" y="3595217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5" name="Freeform 299"/>
            <p:cNvSpPr>
              <a:spLocks/>
            </p:cNvSpPr>
            <p:nvPr/>
          </p:nvSpPr>
          <p:spPr bwMode="auto">
            <a:xfrm>
              <a:off x="1679774" y="3657129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6" name="Freeform 300"/>
            <p:cNvSpPr>
              <a:spLocks/>
            </p:cNvSpPr>
            <p:nvPr/>
          </p:nvSpPr>
          <p:spPr bwMode="auto">
            <a:xfrm>
              <a:off x="1557536" y="3584104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7" name="Freeform 301"/>
            <p:cNvSpPr>
              <a:spLocks/>
            </p:cNvSpPr>
            <p:nvPr/>
          </p:nvSpPr>
          <p:spPr bwMode="auto">
            <a:xfrm>
              <a:off x="2019499" y="3182467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8" name="Freeform 302"/>
            <p:cNvSpPr>
              <a:spLocks/>
            </p:cNvSpPr>
            <p:nvPr/>
          </p:nvSpPr>
          <p:spPr bwMode="auto">
            <a:xfrm>
              <a:off x="2729112" y="3439642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29" name="Freeform 303"/>
            <p:cNvSpPr>
              <a:spLocks/>
            </p:cNvSpPr>
            <p:nvPr/>
          </p:nvSpPr>
          <p:spPr bwMode="auto">
            <a:xfrm>
              <a:off x="2706887" y="3709517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0" name="Freeform 304"/>
            <p:cNvSpPr>
              <a:spLocks/>
            </p:cNvSpPr>
            <p:nvPr/>
          </p:nvSpPr>
          <p:spPr bwMode="auto">
            <a:xfrm>
              <a:off x="2035374" y="3631729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1" name="Freeform 305"/>
            <p:cNvSpPr>
              <a:spLocks/>
            </p:cNvSpPr>
            <p:nvPr/>
          </p:nvSpPr>
          <p:spPr bwMode="auto">
            <a:xfrm>
              <a:off x="2714824" y="3239617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2" name="Freeform 306"/>
            <p:cNvSpPr>
              <a:spLocks/>
            </p:cNvSpPr>
            <p:nvPr/>
          </p:nvSpPr>
          <p:spPr bwMode="auto">
            <a:xfrm>
              <a:off x="2725937" y="3682529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3" name="Freeform 307"/>
            <p:cNvSpPr>
              <a:spLocks/>
            </p:cNvSpPr>
            <p:nvPr/>
          </p:nvSpPr>
          <p:spPr bwMode="auto">
            <a:xfrm>
              <a:off x="2719587" y="3976217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4" name="Freeform 308"/>
            <p:cNvSpPr>
              <a:spLocks/>
            </p:cNvSpPr>
            <p:nvPr/>
          </p:nvSpPr>
          <p:spPr bwMode="auto">
            <a:xfrm>
              <a:off x="3024387" y="3452342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5" name="Freeform 309"/>
            <p:cNvSpPr>
              <a:spLocks/>
            </p:cNvSpPr>
            <p:nvPr/>
          </p:nvSpPr>
          <p:spPr bwMode="auto">
            <a:xfrm>
              <a:off x="3092649" y="2964979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6" name="Freeform 310"/>
            <p:cNvSpPr>
              <a:spLocks/>
            </p:cNvSpPr>
            <p:nvPr/>
          </p:nvSpPr>
          <p:spPr bwMode="auto">
            <a:xfrm>
              <a:off x="3300612" y="2364904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7" name="Freeform 311"/>
            <p:cNvSpPr>
              <a:spLocks/>
            </p:cNvSpPr>
            <p:nvPr/>
          </p:nvSpPr>
          <p:spPr bwMode="auto">
            <a:xfrm>
              <a:off x="2998987" y="2634779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8" name="Freeform 312"/>
            <p:cNvSpPr>
              <a:spLocks/>
            </p:cNvSpPr>
            <p:nvPr/>
          </p:nvSpPr>
          <p:spPr bwMode="auto">
            <a:xfrm>
              <a:off x="2719587" y="2634779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39" name="Freeform 313"/>
            <p:cNvSpPr>
              <a:spLocks/>
            </p:cNvSpPr>
            <p:nvPr/>
          </p:nvSpPr>
          <p:spPr bwMode="auto">
            <a:xfrm>
              <a:off x="2317949" y="3172942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0" name="Freeform 314"/>
            <p:cNvSpPr>
              <a:spLocks/>
            </p:cNvSpPr>
            <p:nvPr/>
          </p:nvSpPr>
          <p:spPr bwMode="auto">
            <a:xfrm>
              <a:off x="2729112" y="3228504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1" name="Freeform 315"/>
            <p:cNvSpPr>
              <a:spLocks/>
            </p:cNvSpPr>
            <p:nvPr/>
          </p:nvSpPr>
          <p:spPr bwMode="auto">
            <a:xfrm>
              <a:off x="2733874" y="2958629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2" name="Freeform 316"/>
            <p:cNvSpPr>
              <a:spLocks/>
            </p:cNvSpPr>
            <p:nvPr/>
          </p:nvSpPr>
          <p:spPr bwMode="auto">
            <a:xfrm>
              <a:off x="2638624" y="2739554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3" name="Freeform 317"/>
            <p:cNvSpPr>
              <a:spLocks/>
            </p:cNvSpPr>
            <p:nvPr/>
          </p:nvSpPr>
          <p:spPr bwMode="auto">
            <a:xfrm>
              <a:off x="2303661" y="2747492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4" name="Freeform 318"/>
            <p:cNvSpPr>
              <a:spLocks/>
            </p:cNvSpPr>
            <p:nvPr/>
          </p:nvSpPr>
          <p:spPr bwMode="auto">
            <a:xfrm>
              <a:off x="2276674" y="2072804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5" name="Freeform 319"/>
            <p:cNvSpPr>
              <a:spLocks/>
            </p:cNvSpPr>
            <p:nvPr/>
          </p:nvSpPr>
          <p:spPr bwMode="auto">
            <a:xfrm>
              <a:off x="2322712" y="2723679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6" name="Freeform 320"/>
            <p:cNvSpPr>
              <a:spLocks/>
            </p:cNvSpPr>
            <p:nvPr/>
          </p:nvSpPr>
          <p:spPr bwMode="auto">
            <a:xfrm>
              <a:off x="1846461" y="2755429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7" name="Freeform 321"/>
            <p:cNvSpPr>
              <a:spLocks/>
            </p:cNvSpPr>
            <p:nvPr/>
          </p:nvSpPr>
          <p:spPr bwMode="auto">
            <a:xfrm>
              <a:off x="1551186" y="3058642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8" name="Freeform 322"/>
            <p:cNvSpPr>
              <a:spLocks/>
            </p:cNvSpPr>
            <p:nvPr/>
          </p:nvSpPr>
          <p:spPr bwMode="auto">
            <a:xfrm>
              <a:off x="1557536" y="3177704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49" name="Freeform 323"/>
            <p:cNvSpPr>
              <a:spLocks/>
            </p:cNvSpPr>
            <p:nvPr/>
          </p:nvSpPr>
          <p:spPr bwMode="auto">
            <a:xfrm>
              <a:off x="1844874" y="3058642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0" name="Freeform 324"/>
            <p:cNvSpPr>
              <a:spLocks/>
            </p:cNvSpPr>
            <p:nvPr/>
          </p:nvSpPr>
          <p:spPr bwMode="auto">
            <a:xfrm>
              <a:off x="1163836" y="2768129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1" name="Freeform 325"/>
            <p:cNvSpPr>
              <a:spLocks/>
            </p:cNvSpPr>
            <p:nvPr/>
          </p:nvSpPr>
          <p:spPr bwMode="auto">
            <a:xfrm>
              <a:off x="990799" y="1925167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2" name="Freeform 326"/>
            <p:cNvSpPr>
              <a:spLocks/>
            </p:cNvSpPr>
            <p:nvPr/>
          </p:nvSpPr>
          <p:spPr bwMode="auto">
            <a:xfrm>
              <a:off x="997149" y="1923579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3" name="Freeform 327"/>
            <p:cNvSpPr>
              <a:spLocks/>
            </p:cNvSpPr>
            <p:nvPr/>
          </p:nvSpPr>
          <p:spPr bwMode="auto">
            <a:xfrm>
              <a:off x="1160661" y="2241079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4" name="Freeform 328"/>
            <p:cNvSpPr>
              <a:spLocks/>
            </p:cNvSpPr>
            <p:nvPr/>
          </p:nvSpPr>
          <p:spPr bwMode="auto">
            <a:xfrm>
              <a:off x="1371799" y="2229967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5" name="Freeform 329"/>
            <p:cNvSpPr>
              <a:spLocks/>
            </p:cNvSpPr>
            <p:nvPr/>
          </p:nvSpPr>
          <p:spPr bwMode="auto">
            <a:xfrm>
              <a:off x="1763911" y="2461742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6" name="Freeform 330"/>
            <p:cNvSpPr>
              <a:spLocks/>
            </p:cNvSpPr>
            <p:nvPr/>
          </p:nvSpPr>
          <p:spPr bwMode="auto">
            <a:xfrm>
              <a:off x="1778199" y="2453804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7" name="Freeform 331"/>
            <p:cNvSpPr>
              <a:spLocks/>
            </p:cNvSpPr>
            <p:nvPr/>
          </p:nvSpPr>
          <p:spPr bwMode="auto">
            <a:xfrm>
              <a:off x="1716286" y="2145829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8" name="Freeform 332"/>
            <p:cNvSpPr>
              <a:spLocks/>
            </p:cNvSpPr>
            <p:nvPr/>
          </p:nvSpPr>
          <p:spPr bwMode="auto">
            <a:xfrm>
              <a:off x="1170186" y="2449042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59" name="Freeform 333"/>
            <p:cNvSpPr>
              <a:spLocks/>
            </p:cNvSpPr>
            <p:nvPr/>
          </p:nvSpPr>
          <p:spPr bwMode="auto">
            <a:xfrm>
              <a:off x="1174949" y="2745904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0" name="Freeform 334"/>
            <p:cNvSpPr>
              <a:spLocks/>
            </p:cNvSpPr>
            <p:nvPr/>
          </p:nvSpPr>
          <p:spPr bwMode="auto">
            <a:xfrm>
              <a:off x="1859161" y="2958629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1" name="Freeform 335"/>
            <p:cNvSpPr>
              <a:spLocks/>
            </p:cNvSpPr>
            <p:nvPr/>
          </p:nvSpPr>
          <p:spPr bwMode="auto">
            <a:xfrm>
              <a:off x="3003749" y="2361729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2" name="Freeform 336"/>
            <p:cNvSpPr>
              <a:spLocks/>
            </p:cNvSpPr>
            <p:nvPr/>
          </p:nvSpPr>
          <p:spPr bwMode="auto">
            <a:xfrm>
              <a:off x="2646562" y="2623667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3" name="Freeform 337"/>
            <p:cNvSpPr>
              <a:spLocks/>
            </p:cNvSpPr>
            <p:nvPr/>
          </p:nvSpPr>
          <p:spPr bwMode="auto">
            <a:xfrm>
              <a:off x="3548262" y="1604492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4" name="Freeform 338"/>
            <p:cNvSpPr>
              <a:spLocks/>
            </p:cNvSpPr>
            <p:nvPr/>
          </p:nvSpPr>
          <p:spPr bwMode="auto">
            <a:xfrm>
              <a:off x="3133924" y="1121892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5" name="Freeform 339"/>
            <p:cNvSpPr>
              <a:spLocks/>
            </p:cNvSpPr>
            <p:nvPr/>
          </p:nvSpPr>
          <p:spPr bwMode="auto">
            <a:xfrm>
              <a:off x="3216474" y="1602904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6" name="Freeform 340"/>
            <p:cNvSpPr>
              <a:spLocks/>
            </p:cNvSpPr>
            <p:nvPr/>
          </p:nvSpPr>
          <p:spPr bwMode="auto">
            <a:xfrm>
              <a:off x="2865637" y="1855317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7" name="Freeform 341"/>
            <p:cNvSpPr>
              <a:spLocks/>
            </p:cNvSpPr>
            <p:nvPr/>
          </p:nvSpPr>
          <p:spPr bwMode="auto">
            <a:xfrm>
              <a:off x="2287786" y="2072804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8" name="Freeform 342"/>
            <p:cNvSpPr>
              <a:spLocks/>
            </p:cNvSpPr>
            <p:nvPr/>
          </p:nvSpPr>
          <p:spPr bwMode="auto">
            <a:xfrm>
              <a:off x="1727399" y="2079154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69" name="Freeform 343"/>
            <p:cNvSpPr>
              <a:spLocks/>
            </p:cNvSpPr>
            <p:nvPr/>
          </p:nvSpPr>
          <p:spPr bwMode="auto">
            <a:xfrm>
              <a:off x="1001911" y="1918817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0" name="Freeform 344"/>
            <p:cNvSpPr>
              <a:spLocks/>
            </p:cNvSpPr>
            <p:nvPr/>
          </p:nvSpPr>
          <p:spPr bwMode="auto">
            <a:xfrm>
              <a:off x="1378149" y="2145829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1" name="Freeform 345"/>
            <p:cNvSpPr>
              <a:spLocks/>
            </p:cNvSpPr>
            <p:nvPr/>
          </p:nvSpPr>
          <p:spPr bwMode="auto">
            <a:xfrm>
              <a:off x="1773436" y="2152179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2" name="Freeform 346"/>
            <p:cNvSpPr>
              <a:spLocks/>
            </p:cNvSpPr>
            <p:nvPr/>
          </p:nvSpPr>
          <p:spPr bwMode="auto">
            <a:xfrm>
              <a:off x="1773436" y="2085504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3" name="Freeform 347"/>
            <p:cNvSpPr>
              <a:spLocks/>
            </p:cNvSpPr>
            <p:nvPr/>
          </p:nvSpPr>
          <p:spPr bwMode="auto">
            <a:xfrm>
              <a:off x="2300486" y="1855317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4" name="Freeform 348"/>
            <p:cNvSpPr>
              <a:spLocks/>
            </p:cNvSpPr>
            <p:nvPr/>
          </p:nvSpPr>
          <p:spPr bwMode="auto">
            <a:xfrm>
              <a:off x="2864049" y="2168054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5" name="Freeform 349"/>
            <p:cNvSpPr>
              <a:spLocks/>
            </p:cNvSpPr>
            <p:nvPr/>
          </p:nvSpPr>
          <p:spPr bwMode="auto">
            <a:xfrm>
              <a:off x="2616399" y="1496542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6" name="Freeform 350"/>
            <p:cNvSpPr>
              <a:spLocks/>
            </p:cNvSpPr>
            <p:nvPr/>
          </p:nvSpPr>
          <p:spPr bwMode="auto">
            <a:xfrm>
              <a:off x="2613224" y="1123479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7" name="Freeform 351"/>
            <p:cNvSpPr>
              <a:spLocks/>
            </p:cNvSpPr>
            <p:nvPr/>
          </p:nvSpPr>
          <p:spPr bwMode="auto">
            <a:xfrm>
              <a:off x="990799" y="1345729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8" name="Freeform 352"/>
            <p:cNvSpPr>
              <a:spLocks/>
            </p:cNvSpPr>
            <p:nvPr/>
          </p:nvSpPr>
          <p:spPr bwMode="auto">
            <a:xfrm>
              <a:off x="1236861" y="1334617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79" name="Freeform 353"/>
            <p:cNvSpPr>
              <a:spLocks/>
            </p:cNvSpPr>
            <p:nvPr/>
          </p:nvSpPr>
          <p:spPr bwMode="auto">
            <a:xfrm>
              <a:off x="1640086" y="1863254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0" name="Freeform 354"/>
            <p:cNvSpPr>
              <a:spLocks/>
            </p:cNvSpPr>
            <p:nvPr/>
          </p:nvSpPr>
          <p:spPr bwMode="auto">
            <a:xfrm>
              <a:off x="1624211" y="1872779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1" name="Freeform 355"/>
            <p:cNvSpPr>
              <a:spLocks/>
            </p:cNvSpPr>
            <p:nvPr/>
          </p:nvSpPr>
          <p:spPr bwMode="auto">
            <a:xfrm>
              <a:off x="1367036" y="1866429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2" name="Freeform 356"/>
            <p:cNvSpPr>
              <a:spLocks/>
            </p:cNvSpPr>
            <p:nvPr/>
          </p:nvSpPr>
          <p:spPr bwMode="auto">
            <a:xfrm>
              <a:off x="1224161" y="982192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3" name="Freeform 357"/>
            <p:cNvSpPr>
              <a:spLocks/>
            </p:cNvSpPr>
            <p:nvPr/>
          </p:nvSpPr>
          <p:spPr bwMode="auto">
            <a:xfrm>
              <a:off x="1657549" y="986954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4" name="Freeform 358"/>
            <p:cNvSpPr>
              <a:spLocks/>
            </p:cNvSpPr>
            <p:nvPr/>
          </p:nvSpPr>
          <p:spPr bwMode="auto">
            <a:xfrm>
              <a:off x="1624211" y="1537817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5" name="Freeform 359"/>
            <p:cNvSpPr>
              <a:spLocks/>
            </p:cNvSpPr>
            <p:nvPr/>
          </p:nvSpPr>
          <p:spPr bwMode="auto">
            <a:xfrm>
              <a:off x="1006674" y="1863254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2132211" y="1491779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2427487" y="820267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1662311" y="817092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2421137" y="826617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2108399" y="839317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1" name="Freeform 365"/>
            <p:cNvSpPr>
              <a:spLocks/>
            </p:cNvSpPr>
            <p:nvPr/>
          </p:nvSpPr>
          <p:spPr bwMode="auto">
            <a:xfrm>
              <a:off x="1613099" y="990129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2" name="Freeform 366"/>
            <p:cNvSpPr>
              <a:spLocks/>
            </p:cNvSpPr>
            <p:nvPr/>
          </p:nvSpPr>
          <p:spPr bwMode="auto">
            <a:xfrm>
              <a:off x="2611637" y="1499717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3" name="Freeform 367"/>
            <p:cNvSpPr>
              <a:spLocks/>
            </p:cNvSpPr>
            <p:nvPr/>
          </p:nvSpPr>
          <p:spPr bwMode="auto">
            <a:xfrm>
              <a:off x="2127449" y="1547342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4" name="Freeform 368"/>
            <p:cNvSpPr>
              <a:spLocks/>
            </p:cNvSpPr>
            <p:nvPr/>
          </p:nvSpPr>
          <p:spPr bwMode="auto">
            <a:xfrm>
              <a:off x="2278261" y="1509242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5" name="Freeform 369"/>
            <p:cNvSpPr>
              <a:spLocks/>
            </p:cNvSpPr>
            <p:nvPr/>
          </p:nvSpPr>
          <p:spPr bwMode="auto">
            <a:xfrm>
              <a:off x="2630687" y="1498129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6" name="Freeform 370"/>
            <p:cNvSpPr>
              <a:spLocks/>
            </p:cNvSpPr>
            <p:nvPr/>
          </p:nvSpPr>
          <p:spPr bwMode="auto">
            <a:xfrm>
              <a:off x="3211712" y="1866429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7" name="Freeform 371"/>
            <p:cNvSpPr>
              <a:spLocks/>
            </p:cNvSpPr>
            <p:nvPr/>
          </p:nvSpPr>
          <p:spPr bwMode="auto">
            <a:xfrm>
              <a:off x="3010099" y="1883892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8" name="Freeform 372"/>
            <p:cNvSpPr>
              <a:spLocks/>
            </p:cNvSpPr>
            <p:nvPr/>
          </p:nvSpPr>
          <p:spPr bwMode="auto">
            <a:xfrm>
              <a:off x="2284611" y="2085504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99" name="Freeform 373"/>
            <p:cNvSpPr>
              <a:spLocks/>
            </p:cNvSpPr>
            <p:nvPr/>
          </p:nvSpPr>
          <p:spPr bwMode="auto">
            <a:xfrm>
              <a:off x="2630687" y="2163292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0" name="Freeform 374"/>
            <p:cNvSpPr>
              <a:spLocks/>
            </p:cNvSpPr>
            <p:nvPr/>
          </p:nvSpPr>
          <p:spPr bwMode="auto">
            <a:xfrm>
              <a:off x="2311599" y="2733204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1" name="Freeform 375"/>
            <p:cNvSpPr>
              <a:spLocks/>
            </p:cNvSpPr>
            <p:nvPr/>
          </p:nvSpPr>
          <p:spPr bwMode="auto">
            <a:xfrm>
              <a:off x="2311599" y="3206279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2" name="Freeform 376"/>
            <p:cNvSpPr>
              <a:spLocks/>
            </p:cNvSpPr>
            <p:nvPr/>
          </p:nvSpPr>
          <p:spPr bwMode="auto">
            <a:xfrm>
              <a:off x="1767086" y="2472854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4" name="Oval 378"/>
            <p:cNvSpPr>
              <a:spLocks noChangeArrowheads="1"/>
            </p:cNvSpPr>
            <p:nvPr/>
          </p:nvSpPr>
          <p:spPr bwMode="auto">
            <a:xfrm>
              <a:off x="1046361" y="2634779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5" name="Oval 379"/>
            <p:cNvSpPr>
              <a:spLocks noChangeArrowheads="1"/>
            </p:cNvSpPr>
            <p:nvPr/>
          </p:nvSpPr>
          <p:spPr bwMode="auto">
            <a:xfrm>
              <a:off x="2192536" y="3904779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6" name="Oval 380"/>
            <p:cNvSpPr>
              <a:spLocks noChangeArrowheads="1"/>
            </p:cNvSpPr>
            <p:nvPr/>
          </p:nvSpPr>
          <p:spPr bwMode="auto">
            <a:xfrm>
              <a:off x="1945678" y="1977641"/>
              <a:ext cx="840584" cy="840584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7" name="Oval 381"/>
            <p:cNvSpPr>
              <a:spLocks noChangeArrowheads="1"/>
            </p:cNvSpPr>
            <p:nvPr/>
          </p:nvSpPr>
          <p:spPr bwMode="auto">
            <a:xfrm>
              <a:off x="3466980" y="2224410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8" name="Oval 382"/>
            <p:cNvSpPr>
              <a:spLocks noChangeArrowheads="1"/>
            </p:cNvSpPr>
            <p:nvPr/>
          </p:nvSpPr>
          <p:spPr bwMode="auto">
            <a:xfrm>
              <a:off x="1551186" y="869479"/>
              <a:ext cx="260350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09" name="Oval 383"/>
            <p:cNvSpPr>
              <a:spLocks noChangeArrowheads="1"/>
            </p:cNvSpPr>
            <p:nvPr/>
          </p:nvSpPr>
          <p:spPr bwMode="auto">
            <a:xfrm>
              <a:off x="1549599" y="178705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0" name="Oval 384"/>
            <p:cNvSpPr>
              <a:spLocks noChangeArrowheads="1"/>
            </p:cNvSpPr>
            <p:nvPr/>
          </p:nvSpPr>
          <p:spPr bwMode="auto">
            <a:xfrm>
              <a:off x="913011" y="1834679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1" name="Oval 385"/>
            <p:cNvSpPr>
              <a:spLocks noChangeArrowheads="1"/>
            </p:cNvSpPr>
            <p:nvPr/>
          </p:nvSpPr>
          <p:spPr bwMode="auto">
            <a:xfrm>
              <a:off x="1147961" y="1253654"/>
              <a:ext cx="188913" cy="1873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2" name="Oval 386"/>
            <p:cNvSpPr>
              <a:spLocks noChangeArrowheads="1"/>
            </p:cNvSpPr>
            <p:nvPr/>
          </p:nvSpPr>
          <p:spPr bwMode="auto">
            <a:xfrm>
              <a:off x="2527499" y="1413992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3" name="Oval 387"/>
            <p:cNvSpPr>
              <a:spLocks noChangeArrowheads="1"/>
            </p:cNvSpPr>
            <p:nvPr/>
          </p:nvSpPr>
          <p:spPr bwMode="auto">
            <a:xfrm>
              <a:off x="3472062" y="150765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4" name="Oval 388"/>
            <p:cNvSpPr>
              <a:spLocks noChangeArrowheads="1"/>
            </p:cNvSpPr>
            <p:nvPr/>
          </p:nvSpPr>
          <p:spPr bwMode="auto">
            <a:xfrm>
              <a:off x="2921199" y="2553817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5" name="Oval 389"/>
            <p:cNvSpPr>
              <a:spLocks noChangeArrowheads="1"/>
            </p:cNvSpPr>
            <p:nvPr/>
          </p:nvSpPr>
          <p:spPr bwMode="auto">
            <a:xfrm>
              <a:off x="3137099" y="1775942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6" name="Oval 390"/>
            <p:cNvSpPr>
              <a:spLocks noChangeArrowheads="1"/>
            </p:cNvSpPr>
            <p:nvPr/>
          </p:nvSpPr>
          <p:spPr bwMode="auto">
            <a:xfrm>
              <a:off x="1473399" y="3499967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7" name="Oval 391"/>
            <p:cNvSpPr>
              <a:spLocks noChangeArrowheads="1"/>
            </p:cNvSpPr>
            <p:nvPr/>
          </p:nvSpPr>
          <p:spPr bwMode="auto">
            <a:xfrm>
              <a:off x="2981524" y="3350742"/>
              <a:ext cx="188913" cy="18891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8" name="Oval 392"/>
            <p:cNvSpPr>
              <a:spLocks noChangeArrowheads="1"/>
            </p:cNvSpPr>
            <p:nvPr/>
          </p:nvSpPr>
          <p:spPr bwMode="auto">
            <a:xfrm>
              <a:off x="2070299" y="1491779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19" name="Oval 393"/>
            <p:cNvSpPr>
              <a:spLocks noChangeArrowheads="1"/>
            </p:cNvSpPr>
            <p:nvPr/>
          </p:nvSpPr>
          <p:spPr bwMode="auto">
            <a:xfrm>
              <a:off x="1316236" y="2175992"/>
              <a:ext cx="133350" cy="13335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0" name="Oval 394"/>
            <p:cNvSpPr>
              <a:spLocks noChangeArrowheads="1"/>
            </p:cNvSpPr>
            <p:nvPr/>
          </p:nvSpPr>
          <p:spPr bwMode="auto">
            <a:xfrm>
              <a:off x="1667074" y="2087092"/>
              <a:ext cx="133350" cy="1365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1" name="Oval 395"/>
            <p:cNvSpPr>
              <a:spLocks noChangeArrowheads="1"/>
            </p:cNvSpPr>
            <p:nvPr/>
          </p:nvSpPr>
          <p:spPr bwMode="auto">
            <a:xfrm>
              <a:off x="2814837" y="2096617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3" name="Oval 397"/>
            <p:cNvSpPr>
              <a:spLocks noChangeArrowheads="1"/>
            </p:cNvSpPr>
            <p:nvPr/>
          </p:nvSpPr>
          <p:spPr bwMode="auto">
            <a:xfrm>
              <a:off x="2365574" y="764704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4" name="Oval 398"/>
            <p:cNvSpPr>
              <a:spLocks noChangeArrowheads="1"/>
            </p:cNvSpPr>
            <p:nvPr/>
          </p:nvSpPr>
          <p:spPr bwMode="auto">
            <a:xfrm>
              <a:off x="3078362" y="1071092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5" name="Oval 399"/>
            <p:cNvSpPr>
              <a:spLocks noChangeArrowheads="1"/>
            </p:cNvSpPr>
            <p:nvPr/>
          </p:nvSpPr>
          <p:spPr bwMode="auto">
            <a:xfrm>
              <a:off x="3279974" y="2903067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6" name="Oval 400"/>
            <p:cNvSpPr>
              <a:spLocks noChangeArrowheads="1"/>
            </p:cNvSpPr>
            <p:nvPr/>
          </p:nvSpPr>
          <p:spPr bwMode="auto">
            <a:xfrm>
              <a:off x="2938662" y="3911129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7" name="Oval 401"/>
            <p:cNvSpPr>
              <a:spLocks noChangeArrowheads="1"/>
            </p:cNvSpPr>
            <p:nvPr/>
          </p:nvSpPr>
          <p:spPr bwMode="auto">
            <a:xfrm>
              <a:off x="2648149" y="3982567"/>
              <a:ext cx="136525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8" name="Oval 402"/>
            <p:cNvSpPr>
              <a:spLocks noChangeArrowheads="1"/>
            </p:cNvSpPr>
            <p:nvPr/>
          </p:nvSpPr>
          <p:spPr bwMode="auto">
            <a:xfrm>
              <a:off x="1628974" y="3988917"/>
              <a:ext cx="134938" cy="13335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29" name="Oval 403"/>
            <p:cNvSpPr>
              <a:spLocks noChangeArrowheads="1"/>
            </p:cNvSpPr>
            <p:nvPr/>
          </p:nvSpPr>
          <p:spPr bwMode="auto">
            <a:xfrm>
              <a:off x="1770261" y="2964979"/>
              <a:ext cx="188913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30" name="Oval 404"/>
            <p:cNvSpPr>
              <a:spLocks noChangeArrowheads="1"/>
            </p:cNvSpPr>
            <p:nvPr/>
          </p:nvSpPr>
          <p:spPr bwMode="auto">
            <a:xfrm>
              <a:off x="2640212" y="3139604"/>
              <a:ext cx="185738" cy="18891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31" name="Oval 405"/>
            <p:cNvSpPr>
              <a:spLocks noChangeArrowheads="1"/>
            </p:cNvSpPr>
            <p:nvPr/>
          </p:nvSpPr>
          <p:spPr bwMode="auto">
            <a:xfrm>
              <a:off x="2648149" y="3606329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32" name="Oval 406"/>
            <p:cNvSpPr>
              <a:spLocks noChangeArrowheads="1"/>
            </p:cNvSpPr>
            <p:nvPr/>
          </p:nvSpPr>
          <p:spPr bwMode="auto">
            <a:xfrm>
              <a:off x="1946474" y="3561879"/>
              <a:ext cx="188913" cy="1873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33" name="Oval 407"/>
            <p:cNvSpPr>
              <a:spLocks noChangeArrowheads="1"/>
            </p:cNvSpPr>
            <p:nvPr/>
          </p:nvSpPr>
          <p:spPr bwMode="auto">
            <a:xfrm>
              <a:off x="1694061" y="237760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  <p:sp>
          <p:nvSpPr>
            <p:cNvPr id="134" name="Oval 128"/>
            <p:cNvSpPr>
              <a:spLocks noChangeArrowheads="1"/>
            </p:cNvSpPr>
            <p:nvPr/>
          </p:nvSpPr>
          <p:spPr bwMode="auto">
            <a:xfrm>
              <a:off x="2144911" y="3002424"/>
              <a:ext cx="339725" cy="3397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84681" y="1541180"/>
            <a:ext cx="516676" cy="516676"/>
            <a:chOff x="7393731" y="1630597"/>
            <a:chExt cx="546935" cy="5469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7" name="椭圆 156"/>
            <p:cNvSpPr/>
            <p:nvPr/>
          </p:nvSpPr>
          <p:spPr>
            <a:xfrm>
              <a:off x="7393731" y="1630597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8" name="标题 4"/>
            <p:cNvSpPr txBox="1">
              <a:spLocks/>
            </p:cNvSpPr>
            <p:nvPr/>
          </p:nvSpPr>
          <p:spPr>
            <a:xfrm>
              <a:off x="7422860" y="1725170"/>
              <a:ext cx="517805" cy="360041"/>
            </a:xfrm>
            <a:prstGeom prst="rect">
              <a:avLst/>
            </a:prstGeom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</a:p>
          </p:txBody>
        </p:sp>
      </p:grpSp>
      <p:sp>
        <p:nvSpPr>
          <p:cNvPr id="159" name="矩形 158"/>
          <p:cNvSpPr/>
          <p:nvPr/>
        </p:nvSpPr>
        <p:spPr>
          <a:xfrm>
            <a:off x="7706079" y="1335409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0" name="矩形 47"/>
          <p:cNvSpPr>
            <a:spLocks noChangeArrowheads="1"/>
          </p:cNvSpPr>
          <p:nvPr/>
        </p:nvSpPr>
        <p:spPr bwMode="auto">
          <a:xfrm>
            <a:off x="7705430" y="1688008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284294" y="2653631"/>
            <a:ext cx="516676" cy="516676"/>
            <a:chOff x="7710891" y="2808198"/>
            <a:chExt cx="546935" cy="546935"/>
          </a:xfrm>
        </p:grpSpPr>
        <p:sp>
          <p:nvSpPr>
            <p:cNvPr id="161" name="椭圆 160"/>
            <p:cNvSpPr/>
            <p:nvPr/>
          </p:nvSpPr>
          <p:spPr>
            <a:xfrm>
              <a:off x="7710891" y="2808198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2" name="标题 4"/>
            <p:cNvSpPr txBox="1">
              <a:spLocks/>
            </p:cNvSpPr>
            <p:nvPr/>
          </p:nvSpPr>
          <p:spPr>
            <a:xfrm>
              <a:off x="7740020" y="2902771"/>
              <a:ext cx="517805" cy="360041"/>
            </a:xfrm>
            <a:prstGeom prst="rect">
              <a:avLst/>
            </a:prstGeom>
            <a:ln>
              <a:noFill/>
            </a:ln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２</a:t>
              </a:r>
              <a:endParaRPr lang="en-US" altLang="zh-CN" sz="1512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8005693" y="2447860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4" name="矩形 47"/>
          <p:cNvSpPr>
            <a:spLocks noChangeArrowheads="1"/>
          </p:cNvSpPr>
          <p:nvPr/>
        </p:nvSpPr>
        <p:spPr bwMode="auto">
          <a:xfrm>
            <a:off x="8005043" y="2800460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82" name="组合 181"/>
          <p:cNvGrpSpPr/>
          <p:nvPr/>
        </p:nvGrpSpPr>
        <p:grpSpPr>
          <a:xfrm>
            <a:off x="6916656" y="3810043"/>
            <a:ext cx="516676" cy="516676"/>
            <a:chOff x="7321723" y="4032334"/>
            <a:chExt cx="546935" cy="546935"/>
          </a:xfrm>
        </p:grpSpPr>
        <p:sp>
          <p:nvSpPr>
            <p:cNvPr id="165" name="椭圆 164"/>
            <p:cNvSpPr/>
            <p:nvPr/>
          </p:nvSpPr>
          <p:spPr>
            <a:xfrm>
              <a:off x="7321723" y="4032334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6" name="标题 4"/>
            <p:cNvSpPr txBox="1">
              <a:spLocks/>
            </p:cNvSpPr>
            <p:nvPr/>
          </p:nvSpPr>
          <p:spPr>
            <a:xfrm>
              <a:off x="7350852" y="4126907"/>
              <a:ext cx="517805" cy="360041"/>
            </a:xfrm>
            <a:prstGeom prst="rect">
              <a:avLst/>
            </a:prstGeom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３</a:t>
              </a:r>
              <a:endParaRPr lang="en-US" altLang="zh-CN" sz="1512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7" name="矩形 166"/>
          <p:cNvSpPr/>
          <p:nvPr/>
        </p:nvSpPr>
        <p:spPr>
          <a:xfrm>
            <a:off x="7638055" y="3604272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8" name="矩形 47"/>
          <p:cNvSpPr>
            <a:spLocks noChangeArrowheads="1"/>
          </p:cNvSpPr>
          <p:nvPr/>
        </p:nvSpPr>
        <p:spPr bwMode="auto">
          <a:xfrm>
            <a:off x="7637406" y="3956871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83" name="组合 182"/>
          <p:cNvGrpSpPr/>
          <p:nvPr/>
        </p:nvGrpSpPr>
        <p:grpSpPr>
          <a:xfrm>
            <a:off x="3883084" y="1565243"/>
            <a:ext cx="516676" cy="516676"/>
            <a:chOff x="4110492" y="1656070"/>
            <a:chExt cx="546935" cy="546935"/>
          </a:xfrm>
        </p:grpSpPr>
        <p:sp>
          <p:nvSpPr>
            <p:cNvPr id="169" name="椭圆 168"/>
            <p:cNvSpPr/>
            <p:nvPr/>
          </p:nvSpPr>
          <p:spPr>
            <a:xfrm>
              <a:off x="4110492" y="1656070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0" name="标题 4"/>
            <p:cNvSpPr txBox="1">
              <a:spLocks/>
            </p:cNvSpPr>
            <p:nvPr/>
          </p:nvSpPr>
          <p:spPr>
            <a:xfrm>
              <a:off x="4139621" y="1750643"/>
              <a:ext cx="517805" cy="360041"/>
            </a:xfrm>
            <a:prstGeom prst="rect">
              <a:avLst/>
            </a:prstGeom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４</a:t>
              </a:r>
              <a:endParaRPr lang="en-US" altLang="zh-CN" sz="1512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1" name="矩形 170"/>
          <p:cNvSpPr/>
          <p:nvPr/>
        </p:nvSpPr>
        <p:spPr>
          <a:xfrm>
            <a:off x="1290464" y="1359472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1039056" y="1712072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84" name="组合 183"/>
          <p:cNvGrpSpPr/>
          <p:nvPr/>
        </p:nvGrpSpPr>
        <p:grpSpPr>
          <a:xfrm>
            <a:off x="3747035" y="2765616"/>
            <a:ext cx="516676" cy="516676"/>
            <a:chOff x="3966476" y="2926741"/>
            <a:chExt cx="546935" cy="546935"/>
          </a:xfrm>
        </p:grpSpPr>
        <p:sp>
          <p:nvSpPr>
            <p:cNvPr id="173" name="椭圆 172"/>
            <p:cNvSpPr/>
            <p:nvPr/>
          </p:nvSpPr>
          <p:spPr>
            <a:xfrm>
              <a:off x="3966476" y="2926741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4" name="标题 4"/>
            <p:cNvSpPr txBox="1">
              <a:spLocks/>
            </p:cNvSpPr>
            <p:nvPr/>
          </p:nvSpPr>
          <p:spPr>
            <a:xfrm>
              <a:off x="3995605" y="3021314"/>
              <a:ext cx="517805" cy="360041"/>
            </a:xfrm>
            <a:prstGeom prst="rect">
              <a:avLst/>
            </a:prstGeom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５</a:t>
              </a:r>
              <a:endParaRPr lang="en-US" altLang="zh-CN" sz="1512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5" name="矩形 174"/>
          <p:cNvSpPr/>
          <p:nvPr/>
        </p:nvSpPr>
        <p:spPr>
          <a:xfrm>
            <a:off x="1154416" y="2559845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903008" y="2912444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85" name="组合 184"/>
          <p:cNvGrpSpPr/>
          <p:nvPr/>
        </p:nvGrpSpPr>
        <p:grpSpPr>
          <a:xfrm>
            <a:off x="4087157" y="3922027"/>
            <a:ext cx="516676" cy="516676"/>
            <a:chOff x="4326516" y="4150877"/>
            <a:chExt cx="546935" cy="546935"/>
          </a:xfrm>
        </p:grpSpPr>
        <p:sp>
          <p:nvSpPr>
            <p:cNvPr id="177" name="椭圆 176"/>
            <p:cNvSpPr/>
            <p:nvPr/>
          </p:nvSpPr>
          <p:spPr>
            <a:xfrm>
              <a:off x="4326516" y="4150877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8" name="标题 4"/>
            <p:cNvSpPr txBox="1">
              <a:spLocks/>
            </p:cNvSpPr>
            <p:nvPr/>
          </p:nvSpPr>
          <p:spPr>
            <a:xfrm>
              <a:off x="4355645" y="4245450"/>
              <a:ext cx="517805" cy="360041"/>
            </a:xfrm>
            <a:prstGeom prst="rect">
              <a:avLst/>
            </a:prstGeom>
          </p:spPr>
          <p:txBody>
            <a:bodyPr vert="horz" lIns="86381" tIns="43191" rIns="86381" bIns="4319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512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６</a:t>
              </a:r>
              <a:endParaRPr lang="en-US" altLang="zh-CN" sz="1512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9" name="矩形 178"/>
          <p:cNvSpPr/>
          <p:nvPr/>
        </p:nvSpPr>
        <p:spPr>
          <a:xfrm>
            <a:off x="1494537" y="3716256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80" name="矩形 47"/>
          <p:cNvSpPr>
            <a:spLocks noChangeArrowheads="1"/>
          </p:cNvSpPr>
          <p:nvPr/>
        </p:nvSpPr>
        <p:spPr bwMode="auto">
          <a:xfrm>
            <a:off x="1243129" y="4068856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81" name="标题 4"/>
          <p:cNvSpPr txBox="1">
            <a:spLocks/>
          </p:cNvSpPr>
          <p:nvPr/>
        </p:nvSpPr>
        <p:spPr>
          <a:xfrm>
            <a:off x="5420123" y="2928261"/>
            <a:ext cx="659693" cy="340122"/>
          </a:xfrm>
          <a:prstGeom prst="rect">
            <a:avLst/>
          </a:prstGeom>
        </p:spPr>
        <p:txBody>
          <a:bodyPr vert="horz" lIns="86381" tIns="43191" rIns="86381" bIns="431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89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概述</a:t>
            </a:r>
            <a:endParaRPr lang="en-US" altLang="zh-CN" sz="1889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64BBCD16-BA6A-418E-9CB7-371A7191BF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1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77" name="矩形 7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78" name="组合 7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81" name="KSO_Shape"/>
          <p:cNvSpPr>
            <a:spLocks/>
          </p:cNvSpPr>
          <p:nvPr/>
        </p:nvSpPr>
        <p:spPr bwMode="auto">
          <a:xfrm>
            <a:off x="316931" y="219522"/>
            <a:ext cx="274846" cy="27209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2" name="文本框 9"/>
          <p:cNvSpPr txBox="1"/>
          <p:nvPr/>
        </p:nvSpPr>
        <p:spPr>
          <a:xfrm>
            <a:off x="794475" y="192026"/>
            <a:ext cx="8277533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添加标题文字内容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1269692" y="4209220"/>
            <a:ext cx="2121643" cy="59102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5" name="矩形 54"/>
          <p:cNvSpPr/>
          <p:nvPr/>
        </p:nvSpPr>
        <p:spPr>
          <a:xfrm>
            <a:off x="1339249" y="4304900"/>
            <a:ext cx="1982528" cy="36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7" tIns="57584" rIns="115167" bIns="57584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添加名称</a:t>
            </a:r>
            <a:endParaRPr lang="en-US" altLang="zh-CN" sz="160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300001" y="4890503"/>
            <a:ext cx="2121643" cy="51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545758" y="4209220"/>
            <a:ext cx="2121643" cy="59102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9" name="矩形 58"/>
          <p:cNvSpPr/>
          <p:nvPr/>
        </p:nvSpPr>
        <p:spPr>
          <a:xfrm>
            <a:off x="3615315" y="4304900"/>
            <a:ext cx="1982528" cy="36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7" tIns="57584" rIns="115167" bIns="57584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添加名称</a:t>
            </a:r>
            <a:endParaRPr lang="en-US" altLang="zh-CN" sz="160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576067" y="4890503"/>
            <a:ext cx="2121643" cy="51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821824" y="4209220"/>
            <a:ext cx="2121643" cy="59102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63" name="矩形 62"/>
          <p:cNvSpPr/>
          <p:nvPr/>
        </p:nvSpPr>
        <p:spPr>
          <a:xfrm>
            <a:off x="5891382" y="4304900"/>
            <a:ext cx="1982528" cy="36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7" tIns="57584" rIns="115167" bIns="57584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添加名称</a:t>
            </a:r>
            <a:endParaRPr lang="en-US" altLang="zh-CN" sz="160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852133" y="4890503"/>
            <a:ext cx="2121643" cy="51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097891" y="4209220"/>
            <a:ext cx="2121643" cy="59102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67" name="矩形 66"/>
          <p:cNvSpPr/>
          <p:nvPr/>
        </p:nvSpPr>
        <p:spPr>
          <a:xfrm>
            <a:off x="8167449" y="4304900"/>
            <a:ext cx="1982528" cy="36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7" tIns="57584" rIns="115167" bIns="57584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添加名称</a:t>
            </a:r>
            <a:endParaRPr lang="en-US" altLang="zh-CN" sz="160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128200" y="4890503"/>
            <a:ext cx="2121643" cy="51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9D0F7CB-D94B-49B0-B7BD-6402A1FDAC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921EB05-AA37-488E-82BA-1439D856341B}"/>
              </a:ext>
            </a:extLst>
          </p:cNvPr>
          <p:cNvSpPr/>
          <p:nvPr/>
        </p:nvSpPr>
        <p:spPr>
          <a:xfrm>
            <a:off x="1278297" y="1517800"/>
            <a:ext cx="2113037" cy="2716761"/>
          </a:xfrm>
          <a:prstGeom prst="rect">
            <a:avLst/>
          </a:prstGeom>
          <a:blipFill dpi="0" rotWithShape="1">
            <a:blip r:embed="rId4"/>
            <a:srcRect/>
            <a:stretch>
              <a:fillRect l="-77953" t="-568" r="-10984" b="568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F9320C-37B5-4A02-97E7-24A4E40D3A8D}"/>
              </a:ext>
            </a:extLst>
          </p:cNvPr>
          <p:cNvSpPr/>
          <p:nvPr/>
        </p:nvSpPr>
        <p:spPr>
          <a:xfrm>
            <a:off x="3558431" y="1517800"/>
            <a:ext cx="2108969" cy="2711531"/>
          </a:xfrm>
          <a:prstGeom prst="rect">
            <a:avLst/>
          </a:prstGeom>
          <a:blipFill dpi="0" rotWithShape="1">
            <a:blip r:embed="rId5"/>
            <a:srcRect/>
            <a:stretch>
              <a:fillRect l="-67824" t="535" r="-18004" b="-535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B80321-4F2A-45F4-98C8-41EF313C9023}"/>
              </a:ext>
            </a:extLst>
          </p:cNvPr>
          <p:cNvSpPr/>
          <p:nvPr/>
        </p:nvSpPr>
        <p:spPr>
          <a:xfrm>
            <a:off x="5821824" y="1517800"/>
            <a:ext cx="2108969" cy="271153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9904AC-C8D1-43E5-93A8-2F2326B7A2A1}"/>
              </a:ext>
            </a:extLst>
          </p:cNvPr>
          <p:cNvSpPr/>
          <p:nvPr/>
        </p:nvSpPr>
        <p:spPr>
          <a:xfrm>
            <a:off x="8128200" y="1517800"/>
            <a:ext cx="2092981" cy="2690975"/>
          </a:xfrm>
          <a:prstGeom prst="rect">
            <a:avLst/>
          </a:prstGeom>
          <a:blipFill>
            <a:blip r:embed="rId7"/>
            <a:srcRect/>
            <a:stretch>
              <a:fillRect l="-40336" r="-56270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151336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3" name="组合 2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316039" y="241315"/>
            <a:ext cx="276632" cy="20977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5688502" y="1455593"/>
            <a:ext cx="4395004" cy="8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79" tIns="32390" rIns="64779" bIns="3239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5704110" y="1022682"/>
            <a:ext cx="1361929" cy="31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779" tIns="32390" rIns="64779" bIns="32390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5759962" y="1369905"/>
            <a:ext cx="566617" cy="3825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782" tIns="32390" rIns="64782" bIns="32390"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40797" y="1369905"/>
            <a:ext cx="1147781" cy="382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782" tIns="32390" rIns="64782" bIns="32390"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688502" y="3081006"/>
            <a:ext cx="4395004" cy="109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79" tIns="32390" rIns="64779" bIns="3239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5704110" y="2648095"/>
            <a:ext cx="1361929" cy="31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779" tIns="32390" rIns="64779" bIns="32390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5759962" y="2995318"/>
            <a:ext cx="566617" cy="38259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782" tIns="32390" rIns="64782" bIns="32390"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40797" y="2995318"/>
            <a:ext cx="1147781" cy="382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782" tIns="32390" rIns="64782" bIns="32390"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2"/>
          <p:cNvSpPr>
            <a:spLocks/>
          </p:cNvSpPr>
          <p:nvPr/>
        </p:nvSpPr>
        <p:spPr bwMode="auto">
          <a:xfrm>
            <a:off x="1519520" y="4199618"/>
            <a:ext cx="499392" cy="5008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Freeform 12"/>
          <p:cNvSpPr>
            <a:spLocks/>
          </p:cNvSpPr>
          <p:nvPr/>
        </p:nvSpPr>
        <p:spPr bwMode="auto">
          <a:xfrm flipH="1" flipV="1">
            <a:off x="9682427" y="5122808"/>
            <a:ext cx="499392" cy="5008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60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59642" y="4496436"/>
            <a:ext cx="8072481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CE2CCD6-BAE9-404A-95D2-B8BEF70CBE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65C9207D-0E7C-44BB-96DC-48E8AC7F6B64}"/>
              </a:ext>
            </a:extLst>
          </p:cNvPr>
          <p:cNvSpPr/>
          <p:nvPr/>
        </p:nvSpPr>
        <p:spPr>
          <a:xfrm>
            <a:off x="1549624" y="971291"/>
            <a:ext cx="3698719" cy="3065920"/>
          </a:xfrm>
          <a:prstGeom prst="rect">
            <a:avLst/>
          </a:prstGeom>
          <a:blipFill dpi="0" rotWithShape="1">
            <a:blip r:embed="rId4"/>
            <a:srcRect/>
            <a:stretch>
              <a:fillRect l="-20416" t="-662" r="-1211" b="66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9">
            <a:extLst>
              <a:ext uri="{FF2B5EF4-FFF2-40B4-BE49-F238E27FC236}">
                <a16:creationId xmlns:a16="http://schemas.microsoft.com/office/drawing/2014/main" id="{88DE50B6-B8FA-4D88-9A63-DF1E65F64894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38460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3" name="组合 2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316039" y="241315"/>
            <a:ext cx="276632" cy="20977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1670307" y="1551549"/>
            <a:ext cx="1486175" cy="1486175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606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1857765" y="1739008"/>
            <a:ext cx="1111258" cy="11112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67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80%</a:t>
            </a:r>
          </a:p>
        </p:txBody>
      </p:sp>
      <p:sp>
        <p:nvSpPr>
          <p:cNvPr id="17" name="Arc 14"/>
          <p:cNvSpPr/>
          <p:nvPr/>
        </p:nvSpPr>
        <p:spPr>
          <a:xfrm>
            <a:off x="1670307" y="1551549"/>
            <a:ext cx="1486175" cy="1486175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Oval 18"/>
          <p:cNvSpPr/>
          <p:nvPr/>
        </p:nvSpPr>
        <p:spPr>
          <a:xfrm>
            <a:off x="3921761" y="1551549"/>
            <a:ext cx="1486175" cy="1486175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606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Oval 19"/>
          <p:cNvSpPr/>
          <p:nvPr/>
        </p:nvSpPr>
        <p:spPr>
          <a:xfrm>
            <a:off x="4109220" y="1739008"/>
            <a:ext cx="1111258" cy="11112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67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20" name="Arc 20"/>
          <p:cNvSpPr/>
          <p:nvPr/>
        </p:nvSpPr>
        <p:spPr>
          <a:xfrm>
            <a:off x="3921761" y="1551549"/>
            <a:ext cx="1486175" cy="1486175"/>
          </a:xfrm>
          <a:prstGeom prst="arc">
            <a:avLst>
              <a:gd name="adj1" fmla="val 16018236"/>
              <a:gd name="adj2" fmla="val 578879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Oval 22"/>
          <p:cNvSpPr/>
          <p:nvPr/>
        </p:nvSpPr>
        <p:spPr>
          <a:xfrm>
            <a:off x="6166560" y="1551549"/>
            <a:ext cx="1486176" cy="1486175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606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Oval 23"/>
          <p:cNvSpPr/>
          <p:nvPr/>
        </p:nvSpPr>
        <p:spPr>
          <a:xfrm>
            <a:off x="6354020" y="1739008"/>
            <a:ext cx="1111257" cy="11112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67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23" name="Arc 24"/>
          <p:cNvSpPr/>
          <p:nvPr/>
        </p:nvSpPr>
        <p:spPr>
          <a:xfrm>
            <a:off x="6166560" y="1551549"/>
            <a:ext cx="1486176" cy="1486175"/>
          </a:xfrm>
          <a:prstGeom prst="arc">
            <a:avLst>
              <a:gd name="adj1" fmla="val 16018236"/>
              <a:gd name="adj2" fmla="val 3132458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Oval 26"/>
          <p:cNvSpPr/>
          <p:nvPr/>
        </p:nvSpPr>
        <p:spPr>
          <a:xfrm>
            <a:off x="8382516" y="1551549"/>
            <a:ext cx="1486176" cy="1486175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606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Oval 27"/>
          <p:cNvSpPr/>
          <p:nvPr/>
        </p:nvSpPr>
        <p:spPr>
          <a:xfrm>
            <a:off x="8569975" y="1739008"/>
            <a:ext cx="1111257" cy="11112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67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26" name="Arc 28"/>
          <p:cNvSpPr/>
          <p:nvPr/>
        </p:nvSpPr>
        <p:spPr>
          <a:xfrm>
            <a:off x="8382516" y="1551549"/>
            <a:ext cx="1486176" cy="1486175"/>
          </a:xfrm>
          <a:prstGeom prst="arc">
            <a:avLst>
              <a:gd name="adj1" fmla="val 16018236"/>
              <a:gd name="adj2" fmla="val 13285852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31832" y="3247310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8" name="矩形 27"/>
          <p:cNvSpPr/>
          <p:nvPr/>
        </p:nvSpPr>
        <p:spPr>
          <a:xfrm>
            <a:off x="3645292" y="3240088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9" name="矩形 28"/>
          <p:cNvSpPr/>
          <p:nvPr/>
        </p:nvSpPr>
        <p:spPr>
          <a:xfrm>
            <a:off x="5890091" y="3240088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134890" y="3240088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1451496" y="4254311"/>
            <a:ext cx="499392" cy="5008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60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 flipH="1" flipV="1">
            <a:off x="9569600" y="5120044"/>
            <a:ext cx="499392" cy="5008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60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1618" y="4551129"/>
            <a:ext cx="8072481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042B27B-E66F-41A6-9A71-38FE439A48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7" name="文本框 9">
            <a:extLst>
              <a:ext uri="{FF2B5EF4-FFF2-40B4-BE49-F238E27FC236}">
                <a16:creationId xmlns:a16="http://schemas.microsoft.com/office/drawing/2014/main" id="{9109E1A9-8CAA-4E20-9744-12E4F43F7B0A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357527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3" name="组合 2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316039" y="241315"/>
            <a:ext cx="276632" cy="209779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5760245" y="1199360"/>
            <a:ext cx="0" cy="3945405"/>
          </a:xfrm>
          <a:prstGeom prst="line">
            <a:avLst/>
          </a:prstGeom>
          <a:ln>
            <a:solidFill>
              <a:srgbClr val="2F5EB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13"/>
          <p:cNvSpPr/>
          <p:nvPr/>
        </p:nvSpPr>
        <p:spPr>
          <a:xfrm>
            <a:off x="5204616" y="2616434"/>
            <a:ext cx="1111258" cy="11112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VS</a:t>
            </a:r>
          </a:p>
        </p:txBody>
      </p:sp>
      <p:grpSp>
        <p:nvGrpSpPr>
          <p:cNvPr id="189" name="组合 188"/>
          <p:cNvGrpSpPr/>
          <p:nvPr/>
        </p:nvGrpSpPr>
        <p:grpSpPr>
          <a:xfrm>
            <a:off x="6644559" y="1462553"/>
            <a:ext cx="2720969" cy="621123"/>
            <a:chOff x="7033691" y="1547365"/>
            <a:chExt cx="2880320" cy="657499"/>
          </a:xfrm>
        </p:grpSpPr>
        <p:sp>
          <p:nvSpPr>
            <p:cNvPr id="97" name="TextBox 7"/>
            <p:cNvSpPr>
              <a:spLocks noChangeArrowheads="1"/>
            </p:cNvSpPr>
            <p:nvPr/>
          </p:nvSpPr>
          <p:spPr bwMode="auto">
            <a:xfrm>
              <a:off x="7897787" y="1722226"/>
              <a:ext cx="1728192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标题内容</a:t>
              </a: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7335865" y="1642592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7033691" y="1547365"/>
              <a:ext cx="657499" cy="657499"/>
              <a:chOff x="6961683" y="1619373"/>
              <a:chExt cx="657499" cy="657499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02" name="任意多边形 85"/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606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任意多边形 86"/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606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06" name="TextBox 7"/>
          <p:cNvSpPr>
            <a:spLocks noChangeArrowheads="1"/>
          </p:cNvSpPr>
          <p:nvPr/>
        </p:nvSpPr>
        <p:spPr bwMode="auto">
          <a:xfrm>
            <a:off x="6644559" y="2219724"/>
            <a:ext cx="4149477" cy="8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grpSp>
        <p:nvGrpSpPr>
          <p:cNvPr id="192" name="组合 191"/>
          <p:cNvGrpSpPr/>
          <p:nvPr/>
        </p:nvGrpSpPr>
        <p:grpSpPr>
          <a:xfrm>
            <a:off x="6644559" y="3707352"/>
            <a:ext cx="4013429" cy="621123"/>
            <a:chOff x="7033691" y="3923629"/>
            <a:chExt cx="4248472" cy="657499"/>
          </a:xfrm>
        </p:grpSpPr>
        <p:sp>
          <p:nvSpPr>
            <p:cNvPr id="108" name="圆角矩形 107"/>
            <p:cNvSpPr/>
            <p:nvPr/>
          </p:nvSpPr>
          <p:spPr>
            <a:xfrm>
              <a:off x="7335865" y="401196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7321723" y="4011960"/>
              <a:ext cx="3745148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33691" y="3923629"/>
              <a:ext cx="657499" cy="657499"/>
              <a:chOff x="6961683" y="3995637"/>
              <a:chExt cx="657499" cy="657499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5" name="TextBox 7"/>
            <p:cNvSpPr>
              <a:spLocks noChangeArrowheads="1"/>
            </p:cNvSpPr>
            <p:nvPr/>
          </p:nvSpPr>
          <p:spPr bwMode="auto">
            <a:xfrm>
              <a:off x="8039835" y="4098489"/>
              <a:ext cx="2584824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6644559" y="4387594"/>
            <a:ext cx="4013429" cy="621123"/>
            <a:chOff x="7033691" y="4643709"/>
            <a:chExt cx="4248472" cy="657499"/>
          </a:xfrm>
        </p:grpSpPr>
        <p:sp>
          <p:nvSpPr>
            <p:cNvPr id="116" name="圆角矩形 115"/>
            <p:cNvSpPr/>
            <p:nvPr/>
          </p:nvSpPr>
          <p:spPr>
            <a:xfrm>
              <a:off x="7335865" y="473204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7321723" y="4732040"/>
              <a:ext cx="3600400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TextBox 7"/>
            <p:cNvSpPr>
              <a:spLocks noChangeArrowheads="1"/>
            </p:cNvSpPr>
            <p:nvPr/>
          </p:nvSpPr>
          <p:spPr bwMode="auto">
            <a:xfrm>
              <a:off x="8039835" y="4818569"/>
              <a:ext cx="2584820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033691" y="4643709"/>
              <a:ext cx="657499" cy="657499"/>
              <a:chOff x="6961683" y="4715717"/>
              <a:chExt cx="657499" cy="657499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8" name="组合 187"/>
          <p:cNvGrpSpPr/>
          <p:nvPr/>
        </p:nvGrpSpPr>
        <p:grpSpPr>
          <a:xfrm>
            <a:off x="862500" y="1471458"/>
            <a:ext cx="2720969" cy="621123"/>
            <a:chOff x="913011" y="1556792"/>
            <a:chExt cx="2880320" cy="657499"/>
          </a:xfrm>
        </p:grpSpPr>
        <p:sp>
          <p:nvSpPr>
            <p:cNvPr id="123" name="TextBox 7"/>
            <p:cNvSpPr>
              <a:spLocks noChangeArrowheads="1"/>
            </p:cNvSpPr>
            <p:nvPr/>
          </p:nvSpPr>
          <p:spPr bwMode="auto">
            <a:xfrm>
              <a:off x="1777107" y="1731653"/>
              <a:ext cx="1728192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标题内容</a:t>
              </a:r>
            </a:p>
          </p:txBody>
        </p:sp>
        <p:sp>
          <p:nvSpPr>
            <p:cNvPr id="124" name="圆角矩形 123"/>
            <p:cNvSpPr/>
            <p:nvPr/>
          </p:nvSpPr>
          <p:spPr>
            <a:xfrm>
              <a:off x="1215185" y="1652019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913011" y="1556792"/>
              <a:ext cx="657499" cy="657499"/>
              <a:chOff x="6961683" y="1619373"/>
              <a:chExt cx="657499" cy="657499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7" name="组合 126"/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28" name="任意多边形 85"/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606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任意多边形 86"/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606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30" name="TextBox 7"/>
          <p:cNvSpPr>
            <a:spLocks noChangeArrowheads="1"/>
          </p:cNvSpPr>
          <p:nvPr/>
        </p:nvSpPr>
        <p:spPr bwMode="auto">
          <a:xfrm>
            <a:off x="862500" y="2228630"/>
            <a:ext cx="4149477" cy="8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grpSp>
        <p:nvGrpSpPr>
          <p:cNvPr id="190" name="组合 189"/>
          <p:cNvGrpSpPr/>
          <p:nvPr/>
        </p:nvGrpSpPr>
        <p:grpSpPr>
          <a:xfrm>
            <a:off x="862500" y="3716257"/>
            <a:ext cx="4013429" cy="621123"/>
            <a:chOff x="913011" y="3933056"/>
            <a:chExt cx="4248472" cy="657499"/>
          </a:xfrm>
        </p:grpSpPr>
        <p:sp>
          <p:nvSpPr>
            <p:cNvPr id="131" name="圆角矩形 130"/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圆角矩形 131"/>
            <p:cNvSpPr/>
            <p:nvPr/>
          </p:nvSpPr>
          <p:spPr>
            <a:xfrm>
              <a:off x="1201043" y="4021387"/>
              <a:ext cx="3456384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6" name="TextBox 7"/>
            <p:cNvSpPr>
              <a:spLocks noChangeArrowheads="1"/>
            </p:cNvSpPr>
            <p:nvPr/>
          </p:nvSpPr>
          <p:spPr bwMode="auto">
            <a:xfrm>
              <a:off x="1919155" y="4107916"/>
              <a:ext cx="2752410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862500" y="4396499"/>
            <a:ext cx="4013429" cy="621123"/>
            <a:chOff x="913011" y="4653136"/>
            <a:chExt cx="4248472" cy="657499"/>
          </a:xfrm>
        </p:grpSpPr>
        <p:sp>
          <p:nvSpPr>
            <p:cNvPr id="137" name="圆角矩形 136"/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圆角矩形 137"/>
            <p:cNvSpPr/>
            <p:nvPr/>
          </p:nvSpPr>
          <p:spPr>
            <a:xfrm>
              <a:off x="1201043" y="4741467"/>
              <a:ext cx="3096344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7"/>
            <p:cNvSpPr>
              <a:spLocks noChangeArrowheads="1"/>
            </p:cNvSpPr>
            <p:nvPr/>
          </p:nvSpPr>
          <p:spPr bwMode="auto">
            <a:xfrm>
              <a:off x="1919155" y="4827996"/>
              <a:ext cx="2726876" cy="307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88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4" name="TextBox 193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5D70738-90F1-40D0-A8D6-6EF5AC12F6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16" name="文本框 9">
            <a:extLst>
              <a:ext uri="{FF2B5EF4-FFF2-40B4-BE49-F238E27FC236}">
                <a16:creationId xmlns:a16="http://schemas.microsoft.com/office/drawing/2014/main" id="{7E42D1E1-C7AA-43D7-9610-4BC2691095D4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428846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27" name="矩形 2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28" name="组合 2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312745" y="247571"/>
            <a:ext cx="283218" cy="216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23426" y="1733990"/>
            <a:ext cx="5782059" cy="3478800"/>
            <a:chOff x="3022028" y="1587732"/>
            <a:chExt cx="6120680" cy="3682533"/>
          </a:xfrm>
        </p:grpSpPr>
        <p:pic>
          <p:nvPicPr>
            <p:cNvPr id="3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矩形 34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5714" b="-12468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6" name="燕尾形 35"/>
          <p:cNvSpPr/>
          <p:nvPr/>
        </p:nvSpPr>
        <p:spPr>
          <a:xfrm rot="5400000">
            <a:off x="6712583" y="1950638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6882644" y="2494832"/>
            <a:ext cx="343522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200998" y="153071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188753" y="1851132"/>
            <a:ext cx="3129114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0" name="燕尾形 39"/>
          <p:cNvSpPr/>
          <p:nvPr/>
        </p:nvSpPr>
        <p:spPr>
          <a:xfrm rot="5400000">
            <a:off x="6712583" y="3243099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882644" y="3787292"/>
            <a:ext cx="343522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7200998" y="282317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188753" y="3143592"/>
            <a:ext cx="3129114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燕尾形 43"/>
          <p:cNvSpPr/>
          <p:nvPr/>
        </p:nvSpPr>
        <p:spPr>
          <a:xfrm rot="5400000">
            <a:off x="6712583" y="4603583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6882644" y="5147777"/>
            <a:ext cx="343522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7200998" y="4183655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88753" y="4504077"/>
            <a:ext cx="3129114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39993E3-E770-4817-B07D-9B5FFDB265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64F02531-BE84-4460-99CF-F189EA7254CF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336277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27" name="矩形 2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28" name="组合 2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312745" y="247571"/>
            <a:ext cx="283218" cy="216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502611" y="1925029"/>
            <a:ext cx="2748485" cy="715318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3502611" y="2942170"/>
            <a:ext cx="2925041" cy="767415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251096" y="1609204"/>
            <a:ext cx="516676" cy="516676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标题 4"/>
          <p:cNvSpPr txBox="1">
            <a:spLocks/>
          </p:cNvSpPr>
          <p:nvPr/>
        </p:nvSpPr>
        <p:spPr>
          <a:xfrm>
            <a:off x="6278614" y="1698545"/>
            <a:ext cx="489158" cy="340122"/>
          </a:xfrm>
          <a:prstGeom prst="rect">
            <a:avLst/>
          </a:prstGeom>
        </p:spPr>
        <p:txBody>
          <a:bodyPr vert="horz" lIns="86381" tIns="43191" rIns="86381" bIns="431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7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4087312" y="2858180"/>
            <a:ext cx="2844027" cy="734507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4046804" y="3875361"/>
            <a:ext cx="2925041" cy="767415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931339" y="2561543"/>
            <a:ext cx="516676" cy="516676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标题 4"/>
          <p:cNvSpPr txBox="1">
            <a:spLocks/>
          </p:cNvSpPr>
          <p:nvPr/>
        </p:nvSpPr>
        <p:spPr>
          <a:xfrm>
            <a:off x="6958857" y="2650884"/>
            <a:ext cx="489158" cy="340122"/>
          </a:xfrm>
          <a:prstGeom prst="rect">
            <a:avLst/>
          </a:prstGeom>
        </p:spPr>
        <p:txBody>
          <a:bodyPr vert="horz" lIns="86381" tIns="43191" rIns="86381" bIns="431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7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22" name="椭圆 21"/>
          <p:cNvSpPr/>
          <p:nvPr/>
        </p:nvSpPr>
        <p:spPr>
          <a:xfrm>
            <a:off x="6183073" y="3418340"/>
            <a:ext cx="516676" cy="516676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标题 4"/>
          <p:cNvSpPr txBox="1">
            <a:spLocks/>
          </p:cNvSpPr>
          <p:nvPr/>
        </p:nvSpPr>
        <p:spPr>
          <a:xfrm>
            <a:off x="6210590" y="3507681"/>
            <a:ext cx="489158" cy="340122"/>
          </a:xfrm>
          <a:prstGeom prst="rect">
            <a:avLst/>
          </a:prstGeom>
        </p:spPr>
        <p:txBody>
          <a:bodyPr vert="horz" lIns="86381" tIns="43191" rIns="86381" bIns="431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7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24" name="椭圆 23"/>
          <p:cNvSpPr/>
          <p:nvPr/>
        </p:nvSpPr>
        <p:spPr>
          <a:xfrm>
            <a:off x="6863315" y="4370679"/>
            <a:ext cx="516676" cy="516676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标题 4"/>
          <p:cNvSpPr txBox="1">
            <a:spLocks/>
          </p:cNvSpPr>
          <p:nvPr/>
        </p:nvSpPr>
        <p:spPr>
          <a:xfrm>
            <a:off x="6890832" y="4460020"/>
            <a:ext cx="489158" cy="340122"/>
          </a:xfrm>
          <a:prstGeom prst="rect">
            <a:avLst/>
          </a:prstGeom>
        </p:spPr>
        <p:txBody>
          <a:bodyPr vert="horz" lIns="86381" tIns="43191" rIns="86381" bIns="431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7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 flipH="1">
            <a:off x="1542742" y="2193904"/>
            <a:ext cx="2788993" cy="1741594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71342" tIns="35671" rIns="71342" bIns="3567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13440">
              <a:defRPr/>
            </a:pPr>
            <a:endParaRPr lang="zh-CN" altLang="en-US" sz="1417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2521976" y="2765076"/>
            <a:ext cx="599248" cy="599248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8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38703" y="3503413"/>
            <a:ext cx="1972053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重点项目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759651" y="4056378"/>
            <a:ext cx="2355178" cy="79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6972495" y="1403433"/>
            <a:ext cx="2605610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971846" y="1675530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720112" y="2649118"/>
            <a:ext cx="2788993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972495" y="3299341"/>
            <a:ext cx="2006065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971846" y="3592686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7652737" y="4251680"/>
            <a:ext cx="2109466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652088" y="4545026"/>
            <a:ext cx="2857017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43" name="矩形 42"/>
          <p:cNvSpPr/>
          <p:nvPr/>
        </p:nvSpPr>
        <p:spPr>
          <a:xfrm>
            <a:off x="7720113" y="2355772"/>
            <a:ext cx="2006065" cy="334336"/>
          </a:xfrm>
          <a:prstGeom prst="rect">
            <a:avLst/>
          </a:prstGeom>
        </p:spPr>
        <p:txBody>
          <a:bodyPr wrap="squar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10415BB-A34D-4789-BDC9-2A4B432748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66F0439C-B985-4CD4-BA37-D066AF060CD1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371584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27" name="矩形 2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28" name="组合 2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312745" y="247571"/>
            <a:ext cx="283218" cy="216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337438" y="2143779"/>
            <a:ext cx="7474744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2558239" y="1638949"/>
            <a:ext cx="7283458" cy="40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174770" y="2367223"/>
            <a:ext cx="1028283" cy="1004026"/>
            <a:chOff x="2312407" y="2492896"/>
            <a:chExt cx="1088504" cy="1062826"/>
          </a:xfrm>
        </p:grpSpPr>
        <p:sp>
          <p:nvSpPr>
            <p:cNvPr id="23" name="椭圆 22"/>
            <p:cNvSpPr/>
            <p:nvPr/>
          </p:nvSpPr>
          <p:spPr>
            <a:xfrm>
              <a:off x="2536815" y="2691626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2528431" y="2971274"/>
              <a:ext cx="864096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zh-CN" altLang="en-US" sz="1606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2320791" y="2492896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2312407" y="2539226"/>
              <a:ext cx="440432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en-US" altLang="zh-CN" sz="1606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3115220" y="3215830"/>
            <a:ext cx="6658453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3336020" y="2710999"/>
            <a:ext cx="6505677" cy="40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06694" y="3416730"/>
            <a:ext cx="1028283" cy="1004026"/>
            <a:chOff x="1489075" y="3615988"/>
            <a:chExt cx="1088504" cy="1062826"/>
          </a:xfrm>
        </p:grpSpPr>
        <p:sp>
          <p:nvSpPr>
            <p:cNvPr id="35" name="椭圆 34"/>
            <p:cNvSpPr/>
            <p:nvPr/>
          </p:nvSpPr>
          <p:spPr>
            <a:xfrm>
              <a:off x="1713483" y="3814718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1705099" y="4094366"/>
              <a:ext cx="864096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zh-CN" altLang="en-US" sz="1606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1497459" y="3615988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1489075" y="3662318"/>
              <a:ext cx="440432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en-US" altLang="zh-CN" sz="1606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337438" y="4276788"/>
            <a:ext cx="7474744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"/>
          <p:cNvSpPr>
            <a:spLocks noChangeArrowheads="1"/>
          </p:cNvSpPr>
          <p:nvPr/>
        </p:nvSpPr>
        <p:spPr bwMode="auto">
          <a:xfrm>
            <a:off x="2558239" y="3771957"/>
            <a:ext cx="7283458" cy="40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184476" y="4532547"/>
            <a:ext cx="1028283" cy="1004026"/>
            <a:chOff x="2312407" y="4797152"/>
            <a:chExt cx="1088504" cy="1062826"/>
          </a:xfrm>
        </p:grpSpPr>
        <p:sp>
          <p:nvSpPr>
            <p:cNvPr id="41" name="椭圆 40"/>
            <p:cNvSpPr/>
            <p:nvPr/>
          </p:nvSpPr>
          <p:spPr>
            <a:xfrm>
              <a:off x="2536815" y="499588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43" name="文本框 9"/>
            <p:cNvSpPr txBox="1"/>
            <p:nvPr/>
          </p:nvSpPr>
          <p:spPr>
            <a:xfrm>
              <a:off x="2528431" y="5275530"/>
              <a:ext cx="864096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zh-CN" altLang="en-US" sz="1606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40" name="椭圆 39"/>
            <p:cNvSpPr/>
            <p:nvPr/>
          </p:nvSpPr>
          <p:spPr>
            <a:xfrm>
              <a:off x="2320791" y="479715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2312407" y="4843482"/>
              <a:ext cx="440432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en-US" altLang="zh-CN" sz="1606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3115220" y="5392605"/>
            <a:ext cx="6658453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7"/>
          <p:cNvSpPr>
            <a:spLocks noChangeArrowheads="1"/>
          </p:cNvSpPr>
          <p:nvPr/>
        </p:nvSpPr>
        <p:spPr bwMode="auto">
          <a:xfrm>
            <a:off x="3336020" y="4887774"/>
            <a:ext cx="6505677" cy="40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06694" y="1283722"/>
            <a:ext cx="1028283" cy="1004026"/>
            <a:chOff x="1489075" y="1358062"/>
            <a:chExt cx="1088504" cy="1062826"/>
          </a:xfrm>
        </p:grpSpPr>
        <p:sp>
          <p:nvSpPr>
            <p:cNvPr id="14" name="椭圆 13"/>
            <p:cNvSpPr/>
            <p:nvPr/>
          </p:nvSpPr>
          <p:spPr>
            <a:xfrm>
              <a:off x="1713483" y="155679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16" name="文本框 9"/>
            <p:cNvSpPr txBox="1"/>
            <p:nvPr/>
          </p:nvSpPr>
          <p:spPr>
            <a:xfrm>
              <a:off x="1705099" y="1836440"/>
              <a:ext cx="864096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zh-CN" altLang="en-US" sz="1606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" name="椭圆 1"/>
            <p:cNvSpPr/>
            <p:nvPr/>
          </p:nvSpPr>
          <p:spPr>
            <a:xfrm>
              <a:off x="1497459" y="135806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15" name="文本框 9"/>
            <p:cNvSpPr txBox="1"/>
            <p:nvPr/>
          </p:nvSpPr>
          <p:spPr>
            <a:xfrm>
              <a:off x="1489075" y="1404392"/>
              <a:ext cx="440432" cy="330842"/>
            </a:xfrm>
            <a:prstGeom prst="rect">
              <a:avLst/>
            </a:prstGeom>
            <a:noFill/>
          </p:spPr>
          <p:txBody>
            <a:bodyPr wrap="square" lIns="64786" tIns="32393" rIns="64786" bIns="32393" rtlCol="0">
              <a:spAutoFit/>
            </a:bodyPr>
            <a:lstStyle/>
            <a:p>
              <a:pPr marL="0" lvl="1" algn="ctr"/>
              <a:r>
                <a:rPr lang="en-US" altLang="zh-CN" sz="1606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D609D1-2EC7-4133-B078-52B2088BC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4" name="文本框 9">
            <a:extLst>
              <a:ext uri="{FF2B5EF4-FFF2-40B4-BE49-F238E27FC236}">
                <a16:creationId xmlns:a16="http://schemas.microsoft.com/office/drawing/2014/main" id="{C9A5FD75-6D53-4DDB-A103-712BC4F4E4FC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407091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27" name="矩形 2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28" name="组合 2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312745" y="247571"/>
            <a:ext cx="283218" cy="216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177524" y="1553702"/>
            <a:ext cx="1292460" cy="129246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2177524" y="1553702"/>
            <a:ext cx="1292460" cy="1292460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2427057" y="2097895"/>
            <a:ext cx="952339" cy="356139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50%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018912" y="2846162"/>
            <a:ext cx="158612" cy="15861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8" name="椭圆 17"/>
          <p:cNvSpPr/>
          <p:nvPr/>
        </p:nvSpPr>
        <p:spPr>
          <a:xfrm>
            <a:off x="1678791" y="2574066"/>
            <a:ext cx="272097" cy="27209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19" name="组合 18"/>
          <p:cNvGrpSpPr/>
          <p:nvPr/>
        </p:nvGrpSpPr>
        <p:grpSpPr>
          <a:xfrm>
            <a:off x="3651494" y="1403434"/>
            <a:ext cx="626438" cy="626438"/>
            <a:chOff x="8125599" y="1434035"/>
            <a:chExt cx="2036802" cy="2036802"/>
          </a:xfrm>
        </p:grpSpPr>
        <p:sp>
          <p:nvSpPr>
            <p:cNvPr id="20" name="椭圆 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651493" y="2110545"/>
            <a:ext cx="1405539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3583469" y="2441369"/>
            <a:ext cx="2040727" cy="85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4" name="椭圆 23"/>
          <p:cNvSpPr/>
          <p:nvPr/>
        </p:nvSpPr>
        <p:spPr>
          <a:xfrm>
            <a:off x="6599098" y="1567922"/>
            <a:ext cx="1292460" cy="129246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弧形 24"/>
          <p:cNvSpPr/>
          <p:nvPr/>
        </p:nvSpPr>
        <p:spPr>
          <a:xfrm>
            <a:off x="6599098" y="1567922"/>
            <a:ext cx="1292460" cy="1292460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6780607" y="2112116"/>
            <a:ext cx="952339" cy="356139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40%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440487" y="2860383"/>
            <a:ext cx="158612" cy="15861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4" name="椭圆 33"/>
          <p:cNvSpPr/>
          <p:nvPr/>
        </p:nvSpPr>
        <p:spPr>
          <a:xfrm>
            <a:off x="6100365" y="2588286"/>
            <a:ext cx="272097" cy="27209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5" name="Freeform 261"/>
          <p:cNvSpPr>
            <a:spLocks/>
          </p:cNvSpPr>
          <p:nvPr/>
        </p:nvSpPr>
        <p:spPr bwMode="auto">
          <a:xfrm>
            <a:off x="8227753" y="1581560"/>
            <a:ext cx="307846" cy="30784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005043" y="2124766"/>
            <a:ext cx="1405539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005043" y="2455590"/>
            <a:ext cx="2040727" cy="85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椭圆 37"/>
          <p:cNvSpPr/>
          <p:nvPr/>
        </p:nvSpPr>
        <p:spPr>
          <a:xfrm>
            <a:off x="2177524" y="3648232"/>
            <a:ext cx="1292460" cy="129246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9" name="弧形 38"/>
          <p:cNvSpPr/>
          <p:nvPr/>
        </p:nvSpPr>
        <p:spPr>
          <a:xfrm>
            <a:off x="2177524" y="3648232"/>
            <a:ext cx="1292460" cy="1292460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2427057" y="4192426"/>
            <a:ext cx="952339" cy="356139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60%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018912" y="4940693"/>
            <a:ext cx="158612" cy="15861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2" name="椭圆 41"/>
          <p:cNvSpPr/>
          <p:nvPr/>
        </p:nvSpPr>
        <p:spPr>
          <a:xfrm>
            <a:off x="1678791" y="4668596"/>
            <a:ext cx="272097" cy="27209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3" name="矩形 42"/>
          <p:cNvSpPr/>
          <p:nvPr/>
        </p:nvSpPr>
        <p:spPr>
          <a:xfrm>
            <a:off x="3651493" y="4205076"/>
            <a:ext cx="1405539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3583469" y="4535900"/>
            <a:ext cx="2040727" cy="85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椭圆 44"/>
          <p:cNvSpPr/>
          <p:nvPr/>
        </p:nvSpPr>
        <p:spPr>
          <a:xfrm>
            <a:off x="6599098" y="3662453"/>
            <a:ext cx="1292460" cy="129246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6" name="弧形 45"/>
          <p:cNvSpPr/>
          <p:nvPr/>
        </p:nvSpPr>
        <p:spPr>
          <a:xfrm>
            <a:off x="6599098" y="3662453"/>
            <a:ext cx="1292460" cy="1292460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6780607" y="4206646"/>
            <a:ext cx="952339" cy="356139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 algn="ctr"/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90%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440487" y="4954913"/>
            <a:ext cx="158612" cy="15861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9" name="椭圆 48"/>
          <p:cNvSpPr/>
          <p:nvPr/>
        </p:nvSpPr>
        <p:spPr>
          <a:xfrm>
            <a:off x="6100365" y="4682817"/>
            <a:ext cx="272097" cy="27209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0" name="矩形 49"/>
          <p:cNvSpPr/>
          <p:nvPr/>
        </p:nvSpPr>
        <p:spPr>
          <a:xfrm>
            <a:off x="8005043" y="4219296"/>
            <a:ext cx="1405539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8005043" y="4550120"/>
            <a:ext cx="2040727" cy="85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8073068" y="1422263"/>
            <a:ext cx="626438" cy="626438"/>
            <a:chOff x="8125599" y="1434035"/>
            <a:chExt cx="2036802" cy="2036802"/>
          </a:xfrm>
        </p:grpSpPr>
        <p:sp>
          <p:nvSpPr>
            <p:cNvPr id="53" name="椭圆 5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651494" y="3512184"/>
            <a:ext cx="626438" cy="626438"/>
            <a:chOff x="8125599" y="1434035"/>
            <a:chExt cx="2036802" cy="2036802"/>
          </a:xfrm>
        </p:grpSpPr>
        <p:sp>
          <p:nvSpPr>
            <p:cNvPr id="56" name="椭圆 5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077678" y="3497964"/>
            <a:ext cx="626438" cy="626438"/>
            <a:chOff x="8125599" y="1434035"/>
            <a:chExt cx="2036802" cy="2036802"/>
          </a:xfrm>
        </p:grpSpPr>
        <p:sp>
          <p:nvSpPr>
            <p:cNvPr id="59" name="椭圆 5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61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2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4BBADDC-EA47-4954-A203-3A27840385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CC2CFD54-75F5-46B8-8F23-6377E3F5AE2F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5006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27" name="矩形 2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28" name="组合 2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312745" y="247571"/>
            <a:ext cx="283218" cy="2160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1919978" y="4234948"/>
            <a:ext cx="2275709" cy="977842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en-US" sz="1606"/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1366883" y="1172002"/>
            <a:ext cx="2495987" cy="1172272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en-US" sz="1606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1066573" y="2344273"/>
            <a:ext cx="2796297" cy="955999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en-US" sz="1606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1149262" y="3238639"/>
            <a:ext cx="2406030" cy="1006212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en-US" sz="1606"/>
          </a:p>
        </p:txBody>
      </p:sp>
      <p:grpSp>
        <p:nvGrpSpPr>
          <p:cNvPr id="18" name="Group 9"/>
          <p:cNvGrpSpPr/>
          <p:nvPr/>
        </p:nvGrpSpPr>
        <p:grpSpPr>
          <a:xfrm>
            <a:off x="1570463" y="2698454"/>
            <a:ext cx="400810" cy="424387"/>
            <a:chOff x="3659074" y="3351023"/>
            <a:chExt cx="424283" cy="4492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</p:grpSp>
      <p:sp>
        <p:nvSpPr>
          <p:cNvPr id="24" name="Freeform 64"/>
          <p:cNvSpPr>
            <a:spLocks noEditPoints="1"/>
          </p:cNvSpPr>
          <p:nvPr/>
        </p:nvSpPr>
        <p:spPr bwMode="auto">
          <a:xfrm>
            <a:off x="2580040" y="3668823"/>
            <a:ext cx="361134" cy="344812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en-US" sz="1606"/>
          </a:p>
        </p:txBody>
      </p:sp>
      <p:grpSp>
        <p:nvGrpSpPr>
          <p:cNvPr id="25" name="Group 16"/>
          <p:cNvGrpSpPr/>
          <p:nvPr/>
        </p:nvGrpSpPr>
        <p:grpSpPr>
          <a:xfrm>
            <a:off x="2848109" y="1775062"/>
            <a:ext cx="327215" cy="445165"/>
            <a:chOff x="8248816" y="4047345"/>
            <a:chExt cx="429274" cy="5840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33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34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35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36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</p:grpSp>
      <p:grpSp>
        <p:nvGrpSpPr>
          <p:cNvPr id="37" name="Group 22"/>
          <p:cNvGrpSpPr/>
          <p:nvPr/>
        </p:nvGrpSpPr>
        <p:grpSpPr>
          <a:xfrm>
            <a:off x="2229026" y="4466879"/>
            <a:ext cx="358371" cy="356014"/>
            <a:chOff x="6853673" y="3715407"/>
            <a:chExt cx="379359" cy="37686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39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0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1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2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3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4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5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6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7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8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49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0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1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2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3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4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  <p:sp>
          <p:nvSpPr>
            <p:cNvPr id="55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/>
            </a:p>
          </p:txBody>
        </p:sp>
      </p:grp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2065946" y="2801617"/>
            <a:ext cx="1004980" cy="27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191" tIns="21595" rIns="43191" bIns="21595">
            <a:spAutoFit/>
          </a:bodyPr>
          <a:lstStyle/>
          <a:p>
            <a:pPr defTabSz="1028053"/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738690" y="1888615"/>
            <a:ext cx="1030772" cy="27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191" tIns="21595" rIns="43191" bIns="21595">
            <a:spAutoFit/>
          </a:bodyPr>
          <a:lstStyle/>
          <a:p>
            <a:pPr algn="r" defTabSz="1028053"/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581167" y="3732199"/>
            <a:ext cx="883298" cy="27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191" tIns="21595" rIns="43191" bIns="21595">
            <a:spAutoFit/>
          </a:bodyPr>
          <a:lstStyle/>
          <a:p>
            <a:pPr algn="r" defTabSz="1028053"/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2641445" y="4535855"/>
            <a:ext cx="883298" cy="24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191" tIns="21595" rIns="43191" bIns="21595">
            <a:spAutoFit/>
          </a:bodyPr>
          <a:lstStyle/>
          <a:p>
            <a:pPr defTabSz="1028053"/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32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4229699" y="1947627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4399759" y="2491821"/>
            <a:ext cx="28069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4718114" y="151558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705869" y="1848121"/>
            <a:ext cx="2516896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64" name="燕尾形 63"/>
          <p:cNvSpPr/>
          <p:nvPr/>
        </p:nvSpPr>
        <p:spPr>
          <a:xfrm rot="5400000">
            <a:off x="4229699" y="3240087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4399759" y="3784281"/>
            <a:ext cx="28069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4718114" y="280804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4705869" y="3140581"/>
            <a:ext cx="2516896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68" name="燕尾形 67"/>
          <p:cNvSpPr/>
          <p:nvPr/>
        </p:nvSpPr>
        <p:spPr>
          <a:xfrm rot="5400000">
            <a:off x="7426837" y="1962757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/>
              </a:solidFill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7596898" y="2506951"/>
            <a:ext cx="27209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7915252" y="153071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7903007" y="1863250"/>
            <a:ext cx="2516896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72" name="燕尾形 71"/>
          <p:cNvSpPr/>
          <p:nvPr/>
        </p:nvSpPr>
        <p:spPr>
          <a:xfrm rot="5400000">
            <a:off x="7426837" y="3255217"/>
            <a:ext cx="340121" cy="54419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chemeClr val="tx1"/>
              </a:solidFill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596898" y="3799411"/>
            <a:ext cx="27568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7915252" y="2823171"/>
            <a:ext cx="995170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7903007" y="3155711"/>
            <a:ext cx="2516896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5687" y="4192426"/>
            <a:ext cx="6258228" cy="790358"/>
          </a:xfrm>
          <a:prstGeom prst="rect">
            <a:avLst/>
          </a:prstGeom>
          <a:noFill/>
        </p:spPr>
        <p:txBody>
          <a:bodyPr wrap="square" lIns="77357" tIns="38678" rIns="77357" bIns="38678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并选择只保留文字，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在此录入上述图表的综合描述说明。</a:t>
            </a:r>
            <a:endParaRPr lang="zh-CN" altLang="en-US" sz="1323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AD8D695-F089-4200-8BA0-E865BDBAD0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6DABB111-6939-4C08-8A7F-EFFFB93D16EB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75018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77" name="矩形 7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78" name="组合 7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81" name="KSO_Shape"/>
          <p:cNvSpPr>
            <a:spLocks/>
          </p:cNvSpPr>
          <p:nvPr/>
        </p:nvSpPr>
        <p:spPr bwMode="auto">
          <a:xfrm>
            <a:off x="316931" y="219522"/>
            <a:ext cx="274846" cy="27209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3" name="Freeform 6"/>
          <p:cNvSpPr>
            <a:spLocks/>
          </p:cNvSpPr>
          <p:nvPr/>
        </p:nvSpPr>
        <p:spPr bwMode="auto">
          <a:xfrm>
            <a:off x="7591683" y="1537257"/>
            <a:ext cx="2348251" cy="1429825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714175" rIns="86381" bIns="43191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417"/>
              </a:lnSpc>
            </a:pPr>
            <a:r>
              <a:rPr lang="en-US" altLang="zh-CN" sz="510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62</a:t>
            </a:r>
            <a:r>
              <a:rPr lang="en-US" altLang="zh-CN" sz="22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pPr algn="ctr">
              <a:lnSpc>
                <a:spcPts val="1417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4" name="Freeform 7"/>
          <p:cNvSpPr>
            <a:spLocks/>
          </p:cNvSpPr>
          <p:nvPr/>
        </p:nvSpPr>
        <p:spPr bwMode="auto">
          <a:xfrm>
            <a:off x="7591683" y="3165378"/>
            <a:ext cx="2348251" cy="1018867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578142" rIns="86381" bIns="43191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417"/>
              </a:lnSpc>
            </a:pPr>
            <a:r>
              <a:rPr lang="en-US" altLang="zh-CN" sz="510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38</a:t>
            </a:r>
            <a:r>
              <a:rPr lang="en-US" altLang="zh-CN" sz="22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endParaRPr lang="zh-CN" altLang="en-US" sz="1606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1707588" y="2955084"/>
            <a:ext cx="5884095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84" idx="0"/>
          </p:cNvCxnSpPr>
          <p:nvPr/>
        </p:nvCxnSpPr>
        <p:spPr>
          <a:xfrm flipH="1">
            <a:off x="1707588" y="3165378"/>
            <a:ext cx="5884095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13"/>
          <p:cNvSpPr txBox="1"/>
          <p:nvPr/>
        </p:nvSpPr>
        <p:spPr>
          <a:xfrm flipH="1">
            <a:off x="1707589" y="1539482"/>
            <a:ext cx="2632724" cy="348830"/>
          </a:xfrm>
          <a:prstGeom prst="rect">
            <a:avLst/>
          </a:prstGeom>
          <a:noFill/>
          <a:ln>
            <a:noFill/>
          </a:ln>
        </p:spPr>
        <p:txBody>
          <a:bodyPr wrap="square" lIns="86375" tIns="43188" rIns="86375" bIns="43188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7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88" name="TextBox 14"/>
          <p:cNvSpPr txBox="1"/>
          <p:nvPr/>
        </p:nvSpPr>
        <p:spPr>
          <a:xfrm>
            <a:off x="1707589" y="1883958"/>
            <a:ext cx="496021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89" name="TextBox 15"/>
          <p:cNvSpPr txBox="1"/>
          <p:nvPr/>
        </p:nvSpPr>
        <p:spPr>
          <a:xfrm flipH="1">
            <a:off x="1707589" y="3410524"/>
            <a:ext cx="2632724" cy="348830"/>
          </a:xfrm>
          <a:prstGeom prst="rect">
            <a:avLst/>
          </a:prstGeom>
          <a:noFill/>
          <a:ln>
            <a:noFill/>
          </a:ln>
        </p:spPr>
        <p:txBody>
          <a:bodyPr wrap="square" lIns="86375" tIns="43188" rIns="86375" bIns="43188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7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90" name="TextBox 16"/>
          <p:cNvSpPr txBox="1"/>
          <p:nvPr/>
        </p:nvSpPr>
        <p:spPr>
          <a:xfrm>
            <a:off x="1707589" y="3755000"/>
            <a:ext cx="496021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323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文本后您的内容打在这里。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1610767" y="4991654"/>
            <a:ext cx="8444725" cy="55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3" tIns="43187" rIns="86373" bIns="431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75A2BE3-14EC-4255-9A5A-BB0CB9CC50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00782513-8B63-4D17-A461-805F81F7010A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3274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77" name="矩形 7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78" name="组合 7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81" name="KSO_Shape"/>
          <p:cNvSpPr>
            <a:spLocks/>
          </p:cNvSpPr>
          <p:nvPr/>
        </p:nvSpPr>
        <p:spPr bwMode="auto">
          <a:xfrm>
            <a:off x="316931" y="219522"/>
            <a:ext cx="274846" cy="27209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836454341"/>
              </p:ext>
            </p:extLst>
          </p:nvPr>
        </p:nvGraphicFramePr>
        <p:xfrm>
          <a:off x="5011977" y="995288"/>
          <a:ext cx="5441938" cy="354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标题 11"/>
          <p:cNvSpPr txBox="1">
            <a:spLocks/>
          </p:cNvSpPr>
          <p:nvPr/>
        </p:nvSpPr>
        <p:spPr>
          <a:xfrm>
            <a:off x="1882864" y="1334637"/>
            <a:ext cx="680242" cy="5398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64%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标题 11"/>
          <p:cNvSpPr txBox="1">
            <a:spLocks/>
          </p:cNvSpPr>
          <p:nvPr/>
        </p:nvSpPr>
        <p:spPr>
          <a:xfrm>
            <a:off x="2405800" y="1402661"/>
            <a:ext cx="2538153" cy="75257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17" name="标题 11"/>
          <p:cNvSpPr txBox="1">
            <a:spLocks/>
          </p:cNvSpPr>
          <p:nvPr/>
        </p:nvSpPr>
        <p:spPr>
          <a:xfrm>
            <a:off x="2405800" y="1066852"/>
            <a:ext cx="1632581" cy="2677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18" name="标题 11"/>
          <p:cNvSpPr txBox="1">
            <a:spLocks/>
          </p:cNvSpPr>
          <p:nvPr/>
        </p:nvSpPr>
        <p:spPr>
          <a:xfrm>
            <a:off x="1882864" y="2562969"/>
            <a:ext cx="680242" cy="5398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标题 11"/>
          <p:cNvSpPr txBox="1">
            <a:spLocks/>
          </p:cNvSpPr>
          <p:nvPr/>
        </p:nvSpPr>
        <p:spPr>
          <a:xfrm>
            <a:off x="2405800" y="2630993"/>
            <a:ext cx="2538153" cy="75257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20" name="标题 11"/>
          <p:cNvSpPr txBox="1">
            <a:spLocks/>
          </p:cNvSpPr>
          <p:nvPr/>
        </p:nvSpPr>
        <p:spPr>
          <a:xfrm>
            <a:off x="2405800" y="2295184"/>
            <a:ext cx="1632581" cy="2677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21" name="标题 11"/>
          <p:cNvSpPr txBox="1">
            <a:spLocks/>
          </p:cNvSpPr>
          <p:nvPr/>
        </p:nvSpPr>
        <p:spPr>
          <a:xfrm>
            <a:off x="1882864" y="3711945"/>
            <a:ext cx="680242" cy="53988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89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11%</a:t>
            </a:r>
            <a:endParaRPr lang="zh-CN" altLang="en-US" sz="1889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标题 11"/>
          <p:cNvSpPr txBox="1">
            <a:spLocks/>
          </p:cNvSpPr>
          <p:nvPr/>
        </p:nvSpPr>
        <p:spPr>
          <a:xfrm>
            <a:off x="2405800" y="3779969"/>
            <a:ext cx="2538153" cy="75257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23" name="标题 11"/>
          <p:cNvSpPr txBox="1">
            <a:spLocks/>
          </p:cNvSpPr>
          <p:nvPr/>
        </p:nvSpPr>
        <p:spPr>
          <a:xfrm>
            <a:off x="2405800" y="3444160"/>
            <a:ext cx="1632581" cy="2677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48851" y="5078386"/>
            <a:ext cx="7720749" cy="610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67172" y="4667499"/>
            <a:ext cx="1945412" cy="2471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点击输入标题文本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6EDF1E7-552F-492A-AE69-E35788C66D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E3307455-C7FE-446A-A253-39E9D2154D6A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74439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77" name="矩形 76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78" name="组合 77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81" name="KSO_Shape"/>
          <p:cNvSpPr>
            <a:spLocks/>
          </p:cNvSpPr>
          <p:nvPr/>
        </p:nvSpPr>
        <p:spPr bwMode="auto">
          <a:xfrm>
            <a:off x="316931" y="219522"/>
            <a:ext cx="274846" cy="27209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3" y="840247"/>
            <a:ext cx="11520492" cy="2807985"/>
          </a:xfrm>
          <a:prstGeom prst="rect">
            <a:avLst/>
          </a:prstGeom>
          <a:blipFill dpi="0" rotWithShape="1">
            <a:blip r:embed="rId3"/>
            <a:srcRect/>
            <a:stretch>
              <a:fillRect l="-393" t="-73529" r="-9255" b="-88535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16" name="组合 15"/>
          <p:cNvGrpSpPr/>
          <p:nvPr/>
        </p:nvGrpSpPr>
        <p:grpSpPr>
          <a:xfrm>
            <a:off x="1640263" y="4042158"/>
            <a:ext cx="626438" cy="626438"/>
            <a:chOff x="8077071" y="845254"/>
            <a:chExt cx="2036801" cy="2036802"/>
          </a:xfrm>
        </p:grpSpPr>
        <p:sp>
          <p:nvSpPr>
            <p:cNvPr id="17" name="椭圆 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09797" y="4042158"/>
            <a:ext cx="626438" cy="626438"/>
            <a:chOff x="8125599" y="1434035"/>
            <a:chExt cx="2036802" cy="2036802"/>
          </a:xfrm>
        </p:grpSpPr>
        <p:sp>
          <p:nvSpPr>
            <p:cNvPr id="20" name="椭圆 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20126" y="4042158"/>
            <a:ext cx="626438" cy="626438"/>
            <a:chOff x="8125599" y="1434035"/>
            <a:chExt cx="2036802" cy="2036802"/>
          </a:xfrm>
        </p:grpSpPr>
        <p:sp>
          <p:nvSpPr>
            <p:cNvPr id="23" name="椭圆 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4" name="组合 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6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356440" y="4042158"/>
            <a:ext cx="626438" cy="626438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351308" y="4042158"/>
            <a:ext cx="626438" cy="626438"/>
            <a:chOff x="8125599" y="1434035"/>
            <a:chExt cx="2036802" cy="2036802"/>
          </a:xfrm>
        </p:grpSpPr>
        <p:sp>
          <p:nvSpPr>
            <p:cNvPr id="32" name="椭圆 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6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855662" y="4736621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5" name="矩形 34"/>
          <p:cNvSpPr/>
          <p:nvPr/>
        </p:nvSpPr>
        <p:spPr>
          <a:xfrm>
            <a:off x="2828364" y="4736621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4733679" y="4736621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638358" y="4736621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8611060" y="4736621"/>
            <a:ext cx="2053767" cy="874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323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472"/>
              </a:spcBef>
              <a:defRPr/>
            </a:pPr>
            <a:r>
              <a:rPr lang="zh-CN" altLang="en-US" sz="1323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163FA9C-D999-45D8-ADB2-50028C6570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29B7303C-5041-4998-8100-A3AB90AAD9B3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144090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2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4" name="组合 53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57" name="KSO_Shape"/>
          <p:cNvSpPr>
            <a:spLocks/>
          </p:cNvSpPr>
          <p:nvPr/>
        </p:nvSpPr>
        <p:spPr bwMode="auto">
          <a:xfrm>
            <a:off x="318162" y="192026"/>
            <a:ext cx="272383" cy="27238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8457130" y="2392745"/>
            <a:ext cx="955627" cy="1614096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6026703" y="3351747"/>
            <a:ext cx="959003" cy="655093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1882863" y="1818280"/>
            <a:ext cx="1739037" cy="17322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160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3176167" y="1730483"/>
            <a:ext cx="2161133" cy="2154379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zh-CN" altLang="en-US" sz="2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7235982" y="2973286"/>
            <a:ext cx="959003" cy="1033555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6194548" y="2889355"/>
            <a:ext cx="582211" cy="49936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645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</a:t>
            </a:r>
            <a:endParaRPr lang="zh-CN" altLang="en-US" sz="1606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7424378" y="2421109"/>
            <a:ext cx="582211" cy="49936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645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50</a:t>
            </a:r>
            <a:endParaRPr lang="zh-CN" altLang="en-US" sz="1606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8643839" y="1861513"/>
            <a:ext cx="582211" cy="49936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645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80</a:t>
            </a:r>
            <a:endParaRPr lang="zh-CN" altLang="en-US" sz="1606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102936" y="3045825"/>
            <a:ext cx="1564227" cy="96101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667164" y="4006840"/>
            <a:ext cx="40176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/>
          <p:cNvSpPr txBox="1"/>
          <p:nvPr/>
        </p:nvSpPr>
        <p:spPr>
          <a:xfrm flipH="1">
            <a:off x="5667164" y="4372032"/>
            <a:ext cx="2632724" cy="3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70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TextBox 30"/>
          <p:cNvSpPr txBox="1"/>
          <p:nvPr/>
        </p:nvSpPr>
        <p:spPr>
          <a:xfrm>
            <a:off x="5667163" y="4668596"/>
            <a:ext cx="4347520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6" name="Oval 10"/>
          <p:cNvSpPr>
            <a:spLocks noChangeArrowheads="1"/>
          </p:cNvSpPr>
          <p:nvPr/>
        </p:nvSpPr>
        <p:spPr bwMode="auto">
          <a:xfrm>
            <a:off x="2426524" y="2881963"/>
            <a:ext cx="1809949" cy="1816701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88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B88F2C0-27FF-4609-831D-0E42211D5D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D3F7E60E-5952-41D7-A385-22E2E1ECA062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63531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2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4" name="组合 53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57" name="KSO_Shape"/>
          <p:cNvSpPr>
            <a:spLocks/>
          </p:cNvSpPr>
          <p:nvPr/>
        </p:nvSpPr>
        <p:spPr bwMode="auto">
          <a:xfrm>
            <a:off x="318162" y="192026"/>
            <a:ext cx="272383" cy="27238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Bent Arrow 21"/>
          <p:cNvSpPr/>
          <p:nvPr/>
        </p:nvSpPr>
        <p:spPr>
          <a:xfrm>
            <a:off x="7950120" y="2084803"/>
            <a:ext cx="2294516" cy="1465113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023">
              <a:solidFill>
                <a:prstClr val="black"/>
              </a:solidFill>
            </a:endParaRPr>
          </a:p>
        </p:txBody>
      </p:sp>
      <p:sp>
        <p:nvSpPr>
          <p:cNvPr id="15" name="Bent Arrow 18"/>
          <p:cNvSpPr/>
          <p:nvPr/>
        </p:nvSpPr>
        <p:spPr>
          <a:xfrm>
            <a:off x="1066573" y="3549917"/>
            <a:ext cx="2294516" cy="1465113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023">
              <a:solidFill>
                <a:prstClr val="black"/>
              </a:solidFill>
            </a:endParaRPr>
          </a:p>
        </p:txBody>
      </p:sp>
      <p:sp>
        <p:nvSpPr>
          <p:cNvPr id="16" name="Bent Arrow 20"/>
          <p:cNvSpPr/>
          <p:nvPr/>
        </p:nvSpPr>
        <p:spPr>
          <a:xfrm>
            <a:off x="5655602" y="2654568"/>
            <a:ext cx="2294516" cy="1465113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023">
              <a:solidFill>
                <a:prstClr val="black"/>
              </a:solidFill>
            </a:endParaRPr>
          </a:p>
        </p:txBody>
      </p:sp>
      <p:sp>
        <p:nvSpPr>
          <p:cNvPr id="17" name="Bent Arrow 19"/>
          <p:cNvSpPr/>
          <p:nvPr/>
        </p:nvSpPr>
        <p:spPr>
          <a:xfrm>
            <a:off x="3361086" y="3061546"/>
            <a:ext cx="2294516" cy="1465113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023">
              <a:solidFill>
                <a:prstClr val="black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58694" y="927264"/>
            <a:ext cx="838263" cy="1219987"/>
            <a:chOff x="8516938" y="5619750"/>
            <a:chExt cx="693738" cy="1009650"/>
          </a:xfrm>
          <a:solidFill>
            <a:srgbClr val="2F5EB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grpSpPr>
        <p:sp>
          <p:nvSpPr>
            <p:cNvPr id="19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0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1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2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3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4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  <p:sp>
          <p:nvSpPr>
            <p:cNvPr id="25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en-US" sz="1606">
                <a:solidFill>
                  <a:srgbClr val="424953"/>
                </a:solidFill>
              </a:endParaRPr>
            </a:p>
          </p:txBody>
        </p:sp>
      </p:grpSp>
      <p:sp>
        <p:nvSpPr>
          <p:cNvPr id="26" name="Freeform 368"/>
          <p:cNvSpPr>
            <a:spLocks/>
          </p:cNvSpPr>
          <p:nvPr/>
        </p:nvSpPr>
        <p:spPr bwMode="auto">
          <a:xfrm>
            <a:off x="1998450" y="3263805"/>
            <a:ext cx="357943" cy="361109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id-ID" sz="1606">
              <a:solidFill>
                <a:prstClr val="black"/>
              </a:solidFill>
            </a:endParaRPr>
          </a:p>
        </p:txBody>
      </p:sp>
      <p:sp>
        <p:nvSpPr>
          <p:cNvPr id="27" name="Freeform 336"/>
          <p:cNvSpPr>
            <a:spLocks noEditPoints="1"/>
          </p:cNvSpPr>
          <p:nvPr/>
        </p:nvSpPr>
        <p:spPr bwMode="auto">
          <a:xfrm>
            <a:off x="4348682" y="2817360"/>
            <a:ext cx="319325" cy="319325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id-ID" sz="1606">
              <a:solidFill>
                <a:prstClr val="black"/>
              </a:solidFill>
            </a:endParaRPr>
          </a:p>
        </p:txBody>
      </p:sp>
      <p:sp>
        <p:nvSpPr>
          <p:cNvPr id="28" name="Freeform 261"/>
          <p:cNvSpPr>
            <a:spLocks noEditPoints="1"/>
          </p:cNvSpPr>
          <p:nvPr/>
        </p:nvSpPr>
        <p:spPr bwMode="auto">
          <a:xfrm>
            <a:off x="6587972" y="2396569"/>
            <a:ext cx="383748" cy="302959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id-ID" sz="1606">
              <a:solidFill>
                <a:prstClr val="black"/>
              </a:solidFill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1767299" y="4539752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1567776" y="4464523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0070C0"/>
              </a:solidFill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1474718" y="4973753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4064188" y="4063582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3864665" y="3988354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0070C0"/>
              </a:solidFill>
            </a:endParaRPr>
          </a:p>
        </p:txBody>
      </p:sp>
      <p:sp>
        <p:nvSpPr>
          <p:cNvPr id="34" name="文本框 49"/>
          <p:cNvSpPr txBox="1"/>
          <p:nvPr/>
        </p:nvSpPr>
        <p:spPr>
          <a:xfrm>
            <a:off x="3771607" y="4497584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6377011" y="3644010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6177488" y="3568782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0070C0"/>
              </a:solidFill>
            </a:endParaRPr>
          </a:p>
        </p:txBody>
      </p:sp>
      <p:sp>
        <p:nvSpPr>
          <p:cNvPr id="37" name="文本框 49"/>
          <p:cNvSpPr txBox="1"/>
          <p:nvPr/>
        </p:nvSpPr>
        <p:spPr>
          <a:xfrm>
            <a:off x="6084430" y="4078011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8" name="TextBox 7"/>
          <p:cNvSpPr>
            <a:spLocks noChangeArrowheads="1"/>
          </p:cNvSpPr>
          <p:nvPr/>
        </p:nvSpPr>
        <p:spPr bwMode="auto">
          <a:xfrm>
            <a:off x="8705770" y="3099817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8506247" y="3024588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0070C0"/>
              </a:solidFill>
            </a:endParaRPr>
          </a:p>
        </p:txBody>
      </p:sp>
      <p:sp>
        <p:nvSpPr>
          <p:cNvPr id="40" name="文本框 49"/>
          <p:cNvSpPr txBox="1"/>
          <p:nvPr/>
        </p:nvSpPr>
        <p:spPr>
          <a:xfrm>
            <a:off x="8413189" y="3533818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1" name="TextBox 13"/>
          <p:cNvSpPr txBox="1"/>
          <p:nvPr/>
        </p:nvSpPr>
        <p:spPr>
          <a:xfrm flipH="1">
            <a:off x="1072129" y="1131337"/>
            <a:ext cx="2632724" cy="348830"/>
          </a:xfrm>
          <a:prstGeom prst="rect">
            <a:avLst/>
          </a:prstGeom>
          <a:noFill/>
          <a:ln>
            <a:noFill/>
          </a:ln>
        </p:spPr>
        <p:txBody>
          <a:bodyPr wrap="square" lIns="86375" tIns="43188" rIns="86375" bIns="43188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7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2" name="TextBox 14"/>
          <p:cNvSpPr txBox="1"/>
          <p:nvPr/>
        </p:nvSpPr>
        <p:spPr>
          <a:xfrm>
            <a:off x="1072129" y="1475812"/>
            <a:ext cx="496021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2A735F-E1CE-4B96-A101-14CAFAD2DB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307F8B4B-D4B6-4BCA-A114-8390E6CA90BC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97234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2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4" name="组合 53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57" name="KSO_Shape"/>
          <p:cNvSpPr>
            <a:spLocks/>
          </p:cNvSpPr>
          <p:nvPr/>
        </p:nvSpPr>
        <p:spPr bwMode="auto">
          <a:xfrm>
            <a:off x="318162" y="192026"/>
            <a:ext cx="272383" cy="27238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457710" y="1947627"/>
            <a:ext cx="1292460" cy="12924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" name="椭圆 1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16" name="椭圆 1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7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25515" y="1947627"/>
            <a:ext cx="1292460" cy="12924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8" name="椭圆 1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19" name="椭圆 1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70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05647" y="1947627"/>
            <a:ext cx="1292460" cy="12924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" name="椭圆 2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2" name="椭圆 2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700"/>
            </a:p>
          </p:txBody>
        </p:sp>
      </p:grpSp>
      <p:cxnSp>
        <p:nvCxnSpPr>
          <p:cNvPr id="23" name="Straight Connector 22"/>
          <p:cNvCxnSpPr/>
          <p:nvPr/>
        </p:nvCxnSpPr>
        <p:spPr>
          <a:xfrm rot="16200000" flipH="1">
            <a:off x="2213244" y="1529741"/>
            <a:ext cx="0" cy="2060207"/>
          </a:xfrm>
          <a:prstGeom prst="line">
            <a:avLst/>
          </a:prstGeom>
          <a:ln>
            <a:solidFill>
              <a:srgbClr val="2F5EB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6780607" y="1947627"/>
            <a:ext cx="1292460" cy="12924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5" name="椭圆 2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6" name="椭圆 2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700"/>
            </a:p>
          </p:txBody>
        </p:sp>
      </p:grpSp>
      <p:cxnSp>
        <p:nvCxnSpPr>
          <p:cNvPr id="27" name="Straight Connector 21"/>
          <p:cNvCxnSpPr/>
          <p:nvPr/>
        </p:nvCxnSpPr>
        <p:spPr>
          <a:xfrm rot="5400000">
            <a:off x="9307244" y="1529741"/>
            <a:ext cx="0" cy="2060207"/>
          </a:xfrm>
          <a:prstGeom prst="line">
            <a:avLst/>
          </a:prstGeom>
          <a:ln>
            <a:solidFill>
              <a:srgbClr val="2F5EB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3918601" y="2324968"/>
            <a:ext cx="370679" cy="537778"/>
            <a:chOff x="5690315" y="3674507"/>
            <a:chExt cx="314729" cy="458061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13440">
                <a:defRPr/>
              </a:pPr>
              <a:endParaRPr lang="zh-CN" altLang="en-US" sz="1417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13440">
                <a:defRPr/>
              </a:pPr>
              <a:endParaRPr lang="zh-CN" altLang="en-US" sz="1417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05611" y="2346297"/>
            <a:ext cx="532267" cy="516449"/>
            <a:chOff x="6345238" y="2830513"/>
            <a:chExt cx="908050" cy="881063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6464300" y="3198813"/>
              <a:ext cx="369887" cy="504825"/>
            </a:xfrm>
            <a:custGeom>
              <a:avLst/>
              <a:gdLst>
                <a:gd name="T0" fmla="*/ 106 w 158"/>
                <a:gd name="T1" fmla="*/ 85 h 216"/>
                <a:gd name="T2" fmla="*/ 106 w 158"/>
                <a:gd name="T3" fmla="*/ 190 h 216"/>
                <a:gd name="T4" fmla="*/ 80 w 158"/>
                <a:gd name="T5" fmla="*/ 216 h 216"/>
                <a:gd name="T6" fmla="*/ 80 w 158"/>
                <a:gd name="T7" fmla="*/ 216 h 216"/>
                <a:gd name="T8" fmla="*/ 54 w 158"/>
                <a:gd name="T9" fmla="*/ 190 h 216"/>
                <a:gd name="T10" fmla="*/ 54 w 158"/>
                <a:gd name="T11" fmla="*/ 85 h 216"/>
                <a:gd name="T12" fmla="*/ 18 w 158"/>
                <a:gd name="T13" fmla="*/ 85 h 216"/>
                <a:gd name="T14" fmla="*/ 11 w 158"/>
                <a:gd name="T15" fmla="*/ 62 h 216"/>
                <a:gd name="T16" fmla="*/ 61 w 158"/>
                <a:gd name="T17" fmla="*/ 12 h 216"/>
                <a:gd name="T18" fmla="*/ 98 w 158"/>
                <a:gd name="T19" fmla="*/ 12 h 216"/>
                <a:gd name="T20" fmla="*/ 149 w 158"/>
                <a:gd name="T21" fmla="*/ 62 h 216"/>
                <a:gd name="T22" fmla="*/ 139 w 158"/>
                <a:gd name="T23" fmla="*/ 85 h 216"/>
                <a:gd name="T24" fmla="*/ 106 w 158"/>
                <a:gd name="T25" fmla="*/ 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85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204"/>
                    <a:pt x="94" y="216"/>
                    <a:pt x="80" y="216"/>
                  </a:cubicBezTo>
                  <a:cubicBezTo>
                    <a:pt x="80" y="216"/>
                    <a:pt x="80" y="216"/>
                    <a:pt x="80" y="216"/>
                  </a:cubicBezTo>
                  <a:cubicBezTo>
                    <a:pt x="65" y="216"/>
                    <a:pt x="54" y="204"/>
                    <a:pt x="54" y="1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" y="85"/>
                    <a:pt x="0" y="72"/>
                    <a:pt x="11" y="6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3" y="0"/>
                    <a:pt x="85" y="0"/>
                    <a:pt x="98" y="1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8" y="71"/>
                    <a:pt x="157" y="85"/>
                    <a:pt x="139" y="85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6345238" y="2830513"/>
              <a:ext cx="908050" cy="636588"/>
            </a:xfrm>
            <a:custGeom>
              <a:avLst/>
              <a:gdLst>
                <a:gd name="T0" fmla="*/ 308 w 388"/>
                <a:gd name="T1" fmla="*/ 99 h 272"/>
                <a:gd name="T2" fmla="*/ 388 w 388"/>
                <a:gd name="T3" fmla="*/ 184 h 272"/>
                <a:gd name="T4" fmla="*/ 388 w 388"/>
                <a:gd name="T5" fmla="*/ 184 h 272"/>
                <a:gd name="T6" fmla="*/ 304 w 388"/>
                <a:gd name="T7" fmla="*/ 270 h 272"/>
                <a:gd name="T8" fmla="*/ 304 w 388"/>
                <a:gd name="T9" fmla="*/ 186 h 272"/>
                <a:gd name="T10" fmla="*/ 293 w 388"/>
                <a:gd name="T11" fmla="*/ 158 h 272"/>
                <a:gd name="T12" fmla="*/ 266 w 388"/>
                <a:gd name="T13" fmla="*/ 147 h 272"/>
                <a:gd name="T14" fmla="*/ 238 w 388"/>
                <a:gd name="T15" fmla="*/ 158 h 272"/>
                <a:gd name="T16" fmla="*/ 227 w 388"/>
                <a:gd name="T17" fmla="*/ 186 h 272"/>
                <a:gd name="T18" fmla="*/ 227 w 388"/>
                <a:gd name="T19" fmla="*/ 272 h 272"/>
                <a:gd name="T20" fmla="*/ 170 w 388"/>
                <a:gd name="T21" fmla="*/ 272 h 272"/>
                <a:gd name="T22" fmla="*/ 170 w 388"/>
                <a:gd name="T23" fmla="*/ 255 h 272"/>
                <a:gd name="T24" fmla="*/ 190 w 388"/>
                <a:gd name="T25" fmla="*/ 255 h 272"/>
                <a:gd name="T26" fmla="*/ 206 w 388"/>
                <a:gd name="T27" fmla="*/ 251 h 272"/>
                <a:gd name="T28" fmla="*/ 217 w 388"/>
                <a:gd name="T29" fmla="*/ 239 h 272"/>
                <a:gd name="T30" fmla="*/ 217 w 388"/>
                <a:gd name="T31" fmla="*/ 224 h 272"/>
                <a:gd name="T32" fmla="*/ 209 w 388"/>
                <a:gd name="T33" fmla="*/ 210 h 272"/>
                <a:gd name="T34" fmla="*/ 158 w 388"/>
                <a:gd name="T35" fmla="*/ 160 h 272"/>
                <a:gd name="T36" fmla="*/ 131 w 388"/>
                <a:gd name="T37" fmla="*/ 147 h 272"/>
                <a:gd name="T38" fmla="*/ 103 w 388"/>
                <a:gd name="T39" fmla="*/ 160 h 272"/>
                <a:gd name="T40" fmla="*/ 53 w 388"/>
                <a:gd name="T41" fmla="*/ 210 h 272"/>
                <a:gd name="T42" fmla="*/ 44 w 388"/>
                <a:gd name="T43" fmla="*/ 225 h 272"/>
                <a:gd name="T44" fmla="*/ 44 w 388"/>
                <a:gd name="T45" fmla="*/ 239 h 272"/>
                <a:gd name="T46" fmla="*/ 54 w 388"/>
                <a:gd name="T47" fmla="*/ 251 h 272"/>
                <a:gd name="T48" fmla="*/ 69 w 388"/>
                <a:gd name="T49" fmla="*/ 255 h 272"/>
                <a:gd name="T50" fmla="*/ 92 w 388"/>
                <a:gd name="T51" fmla="*/ 255 h 272"/>
                <a:gd name="T52" fmla="*/ 92 w 388"/>
                <a:gd name="T53" fmla="*/ 271 h 272"/>
                <a:gd name="T54" fmla="*/ 0 w 388"/>
                <a:gd name="T55" fmla="*/ 184 h 272"/>
                <a:gd name="T56" fmla="*/ 0 w 388"/>
                <a:gd name="T57" fmla="*/ 184 h 272"/>
                <a:gd name="T58" fmla="*/ 80 w 388"/>
                <a:gd name="T59" fmla="*/ 99 h 272"/>
                <a:gd name="T60" fmla="*/ 80 w 388"/>
                <a:gd name="T61" fmla="*/ 96 h 272"/>
                <a:gd name="T62" fmla="*/ 194 w 388"/>
                <a:gd name="T63" fmla="*/ 0 h 272"/>
                <a:gd name="T64" fmla="*/ 308 w 388"/>
                <a:gd name="T65" fmla="*/ 96 h 272"/>
                <a:gd name="T66" fmla="*/ 308 w 388"/>
                <a:gd name="T67" fmla="*/ 9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8" h="272">
                  <a:moveTo>
                    <a:pt x="308" y="99"/>
                  </a:moveTo>
                  <a:cubicBezTo>
                    <a:pt x="354" y="108"/>
                    <a:pt x="388" y="143"/>
                    <a:pt x="388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8" y="227"/>
                    <a:pt x="352" y="262"/>
                    <a:pt x="304" y="270"/>
                  </a:cubicBezTo>
                  <a:cubicBezTo>
                    <a:pt x="304" y="186"/>
                    <a:pt x="304" y="186"/>
                    <a:pt x="304" y="186"/>
                  </a:cubicBezTo>
                  <a:cubicBezTo>
                    <a:pt x="304" y="175"/>
                    <a:pt x="300" y="165"/>
                    <a:pt x="293" y="158"/>
                  </a:cubicBezTo>
                  <a:cubicBezTo>
                    <a:pt x="286" y="151"/>
                    <a:pt x="276" y="147"/>
                    <a:pt x="266" y="147"/>
                  </a:cubicBezTo>
                  <a:cubicBezTo>
                    <a:pt x="255" y="147"/>
                    <a:pt x="245" y="151"/>
                    <a:pt x="238" y="158"/>
                  </a:cubicBezTo>
                  <a:cubicBezTo>
                    <a:pt x="231" y="165"/>
                    <a:pt x="227" y="175"/>
                    <a:pt x="227" y="186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70" y="272"/>
                    <a:pt x="170" y="272"/>
                    <a:pt x="170" y="272"/>
                  </a:cubicBezTo>
                  <a:cubicBezTo>
                    <a:pt x="170" y="255"/>
                    <a:pt x="170" y="255"/>
                    <a:pt x="17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6" y="255"/>
                    <a:pt x="202" y="253"/>
                    <a:pt x="206" y="251"/>
                  </a:cubicBezTo>
                  <a:cubicBezTo>
                    <a:pt x="211" y="248"/>
                    <a:pt x="215" y="244"/>
                    <a:pt x="217" y="239"/>
                  </a:cubicBezTo>
                  <a:cubicBezTo>
                    <a:pt x="218" y="234"/>
                    <a:pt x="219" y="229"/>
                    <a:pt x="217" y="224"/>
                  </a:cubicBezTo>
                  <a:cubicBezTo>
                    <a:pt x="216" y="219"/>
                    <a:pt x="213" y="214"/>
                    <a:pt x="209" y="21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49" y="151"/>
                    <a:pt x="140" y="147"/>
                    <a:pt x="131" y="147"/>
                  </a:cubicBezTo>
                  <a:cubicBezTo>
                    <a:pt x="121" y="147"/>
                    <a:pt x="112" y="152"/>
                    <a:pt x="103" y="16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48" y="215"/>
                    <a:pt x="45" y="220"/>
                    <a:pt x="44" y="225"/>
                  </a:cubicBezTo>
                  <a:cubicBezTo>
                    <a:pt x="42" y="230"/>
                    <a:pt x="42" y="235"/>
                    <a:pt x="44" y="239"/>
                  </a:cubicBezTo>
                  <a:cubicBezTo>
                    <a:pt x="46" y="244"/>
                    <a:pt x="49" y="248"/>
                    <a:pt x="54" y="251"/>
                  </a:cubicBezTo>
                  <a:cubicBezTo>
                    <a:pt x="58" y="253"/>
                    <a:pt x="63" y="255"/>
                    <a:pt x="69" y="255"/>
                  </a:cubicBezTo>
                  <a:cubicBezTo>
                    <a:pt x="92" y="255"/>
                    <a:pt x="92" y="255"/>
                    <a:pt x="92" y="255"/>
                  </a:cubicBezTo>
                  <a:cubicBezTo>
                    <a:pt x="92" y="271"/>
                    <a:pt x="92" y="271"/>
                    <a:pt x="92" y="271"/>
                  </a:cubicBezTo>
                  <a:cubicBezTo>
                    <a:pt x="40" y="266"/>
                    <a:pt x="0" y="229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43"/>
                    <a:pt x="34" y="108"/>
                    <a:pt x="80" y="99"/>
                  </a:cubicBezTo>
                  <a:cubicBezTo>
                    <a:pt x="80" y="98"/>
                    <a:pt x="80" y="97"/>
                    <a:pt x="80" y="96"/>
                  </a:cubicBezTo>
                  <a:cubicBezTo>
                    <a:pt x="80" y="43"/>
                    <a:pt x="131" y="0"/>
                    <a:pt x="194" y="0"/>
                  </a:cubicBezTo>
                  <a:cubicBezTo>
                    <a:pt x="257" y="0"/>
                    <a:pt x="308" y="43"/>
                    <a:pt x="308" y="96"/>
                  </a:cubicBezTo>
                  <a:cubicBezTo>
                    <a:pt x="308" y="97"/>
                    <a:pt x="308" y="98"/>
                    <a:pt x="308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6780213" y="3205163"/>
              <a:ext cx="369887" cy="506413"/>
            </a:xfrm>
            <a:custGeom>
              <a:avLst/>
              <a:gdLst>
                <a:gd name="T0" fmla="*/ 106 w 158"/>
                <a:gd name="T1" fmla="*/ 131 h 216"/>
                <a:gd name="T2" fmla="*/ 106 w 158"/>
                <a:gd name="T3" fmla="*/ 26 h 216"/>
                <a:gd name="T4" fmla="*/ 80 w 158"/>
                <a:gd name="T5" fmla="*/ 0 h 216"/>
                <a:gd name="T6" fmla="*/ 80 w 158"/>
                <a:gd name="T7" fmla="*/ 0 h 216"/>
                <a:gd name="T8" fmla="*/ 54 w 158"/>
                <a:gd name="T9" fmla="*/ 26 h 216"/>
                <a:gd name="T10" fmla="*/ 54 w 158"/>
                <a:gd name="T11" fmla="*/ 131 h 216"/>
                <a:gd name="T12" fmla="*/ 18 w 158"/>
                <a:gd name="T13" fmla="*/ 131 h 216"/>
                <a:gd name="T14" fmla="*/ 10 w 158"/>
                <a:gd name="T15" fmla="*/ 153 h 216"/>
                <a:gd name="T16" fmla="*/ 61 w 158"/>
                <a:gd name="T17" fmla="*/ 203 h 216"/>
                <a:gd name="T18" fmla="*/ 98 w 158"/>
                <a:gd name="T19" fmla="*/ 203 h 216"/>
                <a:gd name="T20" fmla="*/ 149 w 158"/>
                <a:gd name="T21" fmla="*/ 153 h 216"/>
                <a:gd name="T22" fmla="*/ 138 w 158"/>
                <a:gd name="T23" fmla="*/ 131 h 216"/>
                <a:gd name="T24" fmla="*/ 106 w 158"/>
                <a:gd name="T25" fmla="*/ 1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131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12"/>
                    <a:pt x="94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54" y="12"/>
                    <a:pt x="54" y="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" y="131"/>
                    <a:pt x="0" y="143"/>
                    <a:pt x="10" y="15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3" y="216"/>
                    <a:pt x="85" y="216"/>
                    <a:pt x="98" y="203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58" y="144"/>
                    <a:pt x="156" y="131"/>
                    <a:pt x="138" y="131"/>
                  </a:cubicBezTo>
                  <a:lnTo>
                    <a:pt x="106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103364" y="2423796"/>
            <a:ext cx="497025" cy="415950"/>
            <a:chOff x="10593388" y="692150"/>
            <a:chExt cx="1119187" cy="936625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0593388" y="827088"/>
              <a:ext cx="679450" cy="679450"/>
            </a:xfrm>
            <a:custGeom>
              <a:avLst/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11268075" y="1190625"/>
              <a:ext cx="438150" cy="438150"/>
            </a:xfrm>
            <a:custGeom>
              <a:avLst/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11256963" y="692150"/>
              <a:ext cx="455612" cy="454025"/>
            </a:xfrm>
            <a:custGeom>
              <a:avLst/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381" tIns="43191" rIns="86381" bIns="4319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4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KSO_Shape"/>
          <p:cNvSpPr>
            <a:spLocks/>
          </p:cNvSpPr>
          <p:nvPr/>
        </p:nvSpPr>
        <p:spPr bwMode="auto">
          <a:xfrm>
            <a:off x="7181087" y="2423796"/>
            <a:ext cx="491500" cy="409583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endParaRPr lang="zh-CN" altLang="en-US" sz="1606"/>
          </a:p>
        </p:txBody>
      </p:sp>
      <p:sp>
        <p:nvSpPr>
          <p:cNvPr id="40" name="文本框 58"/>
          <p:cNvSpPr txBox="1"/>
          <p:nvPr/>
        </p:nvSpPr>
        <p:spPr>
          <a:xfrm>
            <a:off x="2587788" y="3640004"/>
            <a:ext cx="639920" cy="55752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0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88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4485701" y="3640004"/>
            <a:ext cx="639920" cy="55752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0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88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6383614" y="3640004"/>
            <a:ext cx="639920" cy="55752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0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88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61"/>
          <p:cNvSpPr txBox="1"/>
          <p:nvPr/>
        </p:nvSpPr>
        <p:spPr>
          <a:xfrm>
            <a:off x="8281527" y="3640004"/>
            <a:ext cx="639920" cy="55752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023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188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2311493" y="4333687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2111970" y="4243921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46" name="文本框 49"/>
          <p:cNvSpPr txBox="1"/>
          <p:nvPr/>
        </p:nvSpPr>
        <p:spPr>
          <a:xfrm>
            <a:off x="2018912" y="4736620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7" name="TextBox 7"/>
          <p:cNvSpPr>
            <a:spLocks noChangeArrowheads="1"/>
          </p:cNvSpPr>
          <p:nvPr/>
        </p:nvSpPr>
        <p:spPr bwMode="auto">
          <a:xfrm>
            <a:off x="4216171" y="4333687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016648" y="4243921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49" name="文本框 49"/>
          <p:cNvSpPr txBox="1"/>
          <p:nvPr/>
        </p:nvSpPr>
        <p:spPr>
          <a:xfrm>
            <a:off x="3923590" y="4758254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6172939" y="4333687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5973416" y="4243921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52" name="文本框 49"/>
          <p:cNvSpPr txBox="1"/>
          <p:nvPr/>
        </p:nvSpPr>
        <p:spPr>
          <a:xfrm>
            <a:off x="5880358" y="4769680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9" name="TextBox 7"/>
          <p:cNvSpPr>
            <a:spLocks noChangeArrowheads="1"/>
          </p:cNvSpPr>
          <p:nvPr/>
        </p:nvSpPr>
        <p:spPr bwMode="auto">
          <a:xfrm>
            <a:off x="8077617" y="4333687"/>
            <a:ext cx="1156412" cy="24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7878094" y="4243921"/>
            <a:ext cx="1555458" cy="441206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3CCCC7"/>
              </a:solidFill>
            </a:endParaRPr>
          </a:p>
        </p:txBody>
      </p:sp>
      <p:sp>
        <p:nvSpPr>
          <p:cNvPr id="61" name="文本框 49"/>
          <p:cNvSpPr txBox="1"/>
          <p:nvPr/>
        </p:nvSpPr>
        <p:spPr>
          <a:xfrm>
            <a:off x="7785036" y="4769680"/>
            <a:ext cx="1716540" cy="5959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D4B306F-6F22-4350-930A-296329DFDE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AE10A8EF-F96F-4228-B5F0-A57E4FFAEA71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186594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2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4" name="组合 53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57" name="KSO_Shape"/>
          <p:cNvSpPr>
            <a:spLocks/>
          </p:cNvSpPr>
          <p:nvPr/>
        </p:nvSpPr>
        <p:spPr bwMode="auto">
          <a:xfrm>
            <a:off x="318162" y="192026"/>
            <a:ext cx="272383" cy="27238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64198" y="1704013"/>
            <a:ext cx="4504940" cy="4529140"/>
            <a:chOff x="3513680" y="1931126"/>
            <a:chExt cx="5164640" cy="5192384"/>
          </a:xfrm>
        </p:grpSpPr>
        <p:pic>
          <p:nvPicPr>
            <p:cNvPr id="15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3229"/>
            <a:stretch/>
          </p:blipFill>
          <p:spPr bwMode="auto">
            <a:xfrm>
              <a:off x="3513680" y="1931126"/>
              <a:ext cx="5164640" cy="51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 rot="16200000">
              <a:off x="4043917" y="3491036"/>
              <a:ext cx="3991200" cy="325411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4734" r="-123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39065" y="2949585"/>
            <a:ext cx="1402039" cy="1402039"/>
            <a:chOff x="3427660" y="3452388"/>
            <a:chExt cx="1484148" cy="1484148"/>
          </a:xfrm>
        </p:grpSpPr>
        <p:sp>
          <p:nvSpPr>
            <p:cNvPr id="18" name="椭圆 17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0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  <p:sp>
            <p:nvSpPr>
              <p:cNvPr id="21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  <p:sp>
            <p:nvSpPr>
              <p:cNvPr id="23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  <p:sp>
            <p:nvSpPr>
              <p:cNvPr id="24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921960" y="3860986"/>
            <a:ext cx="1402039" cy="1402039"/>
            <a:chOff x="7270150" y="4604902"/>
            <a:chExt cx="1484148" cy="1484148"/>
          </a:xfrm>
        </p:grpSpPr>
        <p:sp>
          <p:nvSpPr>
            <p:cNvPr id="26" name="椭圆 25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7" name="椭圆形标注 26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28" name="矩形 27"/>
          <p:cNvSpPr/>
          <p:nvPr/>
        </p:nvSpPr>
        <p:spPr>
          <a:xfrm>
            <a:off x="8026672" y="1188707"/>
            <a:ext cx="995175" cy="334340"/>
          </a:xfrm>
          <a:prstGeom prst="rect">
            <a:avLst/>
          </a:prstGeom>
        </p:spPr>
        <p:txBody>
          <a:bodyPr wrap="none" lIns="86375" tIns="43189" rIns="86375" bIns="43189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026674" y="1471458"/>
            <a:ext cx="2001805" cy="79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5" tIns="43189" rIns="86375" bIns="4318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6423325" y="1171396"/>
            <a:ext cx="1402039" cy="1402039"/>
            <a:chOff x="7270150" y="1939337"/>
            <a:chExt cx="1484148" cy="1484148"/>
          </a:xfrm>
        </p:grpSpPr>
        <p:sp>
          <p:nvSpPr>
            <p:cNvPr id="31" name="椭圆 30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33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  <p:sp>
            <p:nvSpPr>
              <p:cNvPr id="34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1" tIns="43191" rIns="86381" bIns="4319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6"/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8494269" y="3925159"/>
            <a:ext cx="995175" cy="334340"/>
          </a:xfrm>
          <a:prstGeom prst="rect">
            <a:avLst/>
          </a:prstGeom>
        </p:spPr>
        <p:txBody>
          <a:bodyPr wrap="none" lIns="86375" tIns="43189" rIns="86375" bIns="43189">
            <a:spAutoFit/>
          </a:bodyPr>
          <a:lstStyle/>
          <a:p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8494271" y="4207909"/>
            <a:ext cx="2299765" cy="104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5" tIns="43189" rIns="86375" bIns="4318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在此录入本图表的综合描述说明，在此录入本图表的综合描述说明，在此录入本图表的综合描述说明</a:t>
            </a:r>
          </a:p>
        </p:txBody>
      </p:sp>
      <p:sp>
        <p:nvSpPr>
          <p:cNvPr id="37" name="矩形 36"/>
          <p:cNvSpPr/>
          <p:nvPr/>
        </p:nvSpPr>
        <p:spPr>
          <a:xfrm>
            <a:off x="2191230" y="2941763"/>
            <a:ext cx="995176" cy="334340"/>
          </a:xfrm>
          <a:prstGeom prst="rect">
            <a:avLst/>
          </a:prstGeom>
        </p:spPr>
        <p:txBody>
          <a:bodyPr wrap="none" lIns="86375" tIns="43189" rIns="86375" bIns="43189">
            <a:spAutoFit/>
          </a:bodyPr>
          <a:lstStyle/>
          <a:p>
            <a:pPr algn="r"/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30525" y="3224514"/>
            <a:ext cx="2255881" cy="104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5" tIns="43189" rIns="86375" bIns="43189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在此录入本图表的综合描述说明，在此录入本图表的综合描述说明，在此录入本图表的描述说明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2E9FECE-73A2-49BF-8A11-41EE38ACB8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6F94BEDF-C386-481C-938B-CF688E164DC8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57770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53" name="矩形 52"/>
          <p:cNvSpPr/>
          <p:nvPr/>
        </p:nvSpPr>
        <p:spPr>
          <a:xfrm>
            <a:off x="1" y="793"/>
            <a:ext cx="930524" cy="55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grpSp>
        <p:nvGrpSpPr>
          <p:cNvPr id="54" name="组合 53"/>
          <p:cNvGrpSpPr/>
          <p:nvPr/>
        </p:nvGrpSpPr>
        <p:grpSpPr>
          <a:xfrm>
            <a:off x="182258" y="793"/>
            <a:ext cx="544194" cy="79042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</p:grpSp>
      <p:sp>
        <p:nvSpPr>
          <p:cNvPr id="57" name="KSO_Shape"/>
          <p:cNvSpPr>
            <a:spLocks/>
          </p:cNvSpPr>
          <p:nvPr/>
        </p:nvSpPr>
        <p:spPr bwMode="auto">
          <a:xfrm>
            <a:off x="318162" y="192026"/>
            <a:ext cx="272383" cy="27238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6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628553" y="1973711"/>
            <a:ext cx="5063427" cy="103628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914379" y="1616624"/>
            <a:ext cx="714175" cy="714175"/>
            <a:chOff x="4534974" y="2492893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8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5175" tIns="57587" rIns="115175" bIns="5758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351"/>
              </a:p>
            </p:txBody>
          </p:sp>
          <p:sp>
            <p:nvSpPr>
              <p:cNvPr id="19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5175" tIns="57587" rIns="115175" bIns="5758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351"/>
              </a:p>
            </p:txBody>
          </p:sp>
        </p:grpSp>
      </p:grpSp>
      <p:cxnSp>
        <p:nvCxnSpPr>
          <p:cNvPr id="20" name="肘形连接符 19"/>
          <p:cNvCxnSpPr>
            <a:stCxn id="22" idx="6"/>
            <a:endCxn id="43" idx="2"/>
          </p:cNvCxnSpPr>
          <p:nvPr/>
        </p:nvCxnSpPr>
        <p:spPr>
          <a:xfrm>
            <a:off x="4628553" y="4039370"/>
            <a:ext cx="2731935" cy="50231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3914379" y="3682282"/>
            <a:ext cx="714175" cy="714175"/>
            <a:chOff x="4534974" y="4368345"/>
            <a:chExt cx="756000" cy="756000"/>
          </a:xfrm>
        </p:grpSpPr>
        <p:sp>
          <p:nvSpPr>
            <p:cNvPr id="22" name="椭圆 21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sp>
          <p:nvSpPr>
            <p:cNvPr id="23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15175" tIns="57587" rIns="115175" bIns="5758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5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4" name="肘形连接符 23"/>
          <p:cNvCxnSpPr>
            <a:stCxn id="26" idx="6"/>
            <a:endCxn id="42" idx="2"/>
          </p:cNvCxnSpPr>
          <p:nvPr/>
        </p:nvCxnSpPr>
        <p:spPr>
          <a:xfrm>
            <a:off x="4628553" y="3006541"/>
            <a:ext cx="3897682" cy="93057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3914379" y="2649453"/>
            <a:ext cx="714175" cy="714175"/>
            <a:chOff x="4534974" y="3430619"/>
            <a:chExt cx="756000" cy="756000"/>
          </a:xfrm>
        </p:grpSpPr>
        <p:sp>
          <p:nvSpPr>
            <p:cNvPr id="26" name="椭圆 25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 dirty="0"/>
            </a:p>
          </p:txBody>
        </p:sp>
        <p:grpSp>
          <p:nvGrpSpPr>
            <p:cNvPr id="27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8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5175" tIns="57587" rIns="115175" bIns="5758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3"/>
              </a:p>
            </p:txBody>
          </p:sp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5175" tIns="57587" rIns="115175" bIns="5758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3"/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5175" tIns="57587" rIns="115175" bIns="5758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393"/>
              </a:p>
            </p:txBody>
          </p:sp>
        </p:grpSp>
      </p:grpSp>
      <p:cxnSp>
        <p:nvCxnSpPr>
          <p:cNvPr id="31" name="直接连接符 30"/>
          <p:cNvCxnSpPr>
            <a:endCxn id="33" idx="6"/>
          </p:cNvCxnSpPr>
          <p:nvPr/>
        </p:nvCxnSpPr>
        <p:spPr>
          <a:xfrm flipH="1" flipV="1">
            <a:off x="4628554" y="5072198"/>
            <a:ext cx="120926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3914379" y="4715110"/>
            <a:ext cx="714175" cy="714175"/>
            <a:chOff x="4534974" y="5306072"/>
            <a:chExt cx="756000" cy="756000"/>
          </a:xfrm>
        </p:grpSpPr>
        <p:sp>
          <p:nvSpPr>
            <p:cNvPr id="33" name="椭圆 32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/>
            </a:p>
          </p:txBody>
        </p:sp>
        <p:grpSp>
          <p:nvGrpSpPr>
            <p:cNvPr id="34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606"/>
              </a:p>
            </p:txBody>
          </p:sp>
          <p:sp>
            <p:nvSpPr>
              <p:cNvPr id="36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606"/>
              </a:p>
            </p:txBody>
          </p:sp>
        </p:grpSp>
      </p:grpSp>
      <p:sp>
        <p:nvSpPr>
          <p:cNvPr id="37" name="任意多边形 36"/>
          <p:cNvSpPr/>
          <p:nvPr/>
        </p:nvSpPr>
        <p:spPr>
          <a:xfrm>
            <a:off x="9270134" y="1894480"/>
            <a:ext cx="1115757" cy="3494238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8" name="任意多边形 37"/>
          <p:cNvSpPr/>
          <p:nvPr/>
        </p:nvSpPr>
        <p:spPr>
          <a:xfrm>
            <a:off x="8104389" y="3573186"/>
            <a:ext cx="1115757" cy="1815529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39" name="任意多边形 38"/>
          <p:cNvSpPr/>
          <p:nvPr/>
        </p:nvSpPr>
        <p:spPr>
          <a:xfrm>
            <a:off x="6938642" y="4291236"/>
            <a:ext cx="1115757" cy="1097482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0" name="任意多边形 39"/>
          <p:cNvSpPr/>
          <p:nvPr/>
        </p:nvSpPr>
        <p:spPr>
          <a:xfrm>
            <a:off x="5059053" y="4800107"/>
            <a:ext cx="1829599" cy="588609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1" name="椭圆 40"/>
          <p:cNvSpPr/>
          <p:nvPr/>
        </p:nvSpPr>
        <p:spPr>
          <a:xfrm>
            <a:off x="9691980" y="2873959"/>
            <a:ext cx="272067" cy="27206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2" name="椭圆 41"/>
          <p:cNvSpPr/>
          <p:nvPr/>
        </p:nvSpPr>
        <p:spPr>
          <a:xfrm>
            <a:off x="8526235" y="3801082"/>
            <a:ext cx="272067" cy="27206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3" name="椭圆 42"/>
          <p:cNvSpPr/>
          <p:nvPr/>
        </p:nvSpPr>
        <p:spPr>
          <a:xfrm>
            <a:off x="7360488" y="4405650"/>
            <a:ext cx="272067" cy="27206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4" name="椭圆 43"/>
          <p:cNvSpPr/>
          <p:nvPr/>
        </p:nvSpPr>
        <p:spPr>
          <a:xfrm>
            <a:off x="5837820" y="4941298"/>
            <a:ext cx="272067" cy="272067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45" name="矩形 44"/>
          <p:cNvSpPr/>
          <p:nvPr/>
        </p:nvSpPr>
        <p:spPr>
          <a:xfrm>
            <a:off x="2877732" y="1542299"/>
            <a:ext cx="995171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 algn="r"/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451674" y="1901254"/>
            <a:ext cx="2421229" cy="49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877732" y="2583163"/>
            <a:ext cx="995171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 algn="r"/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51674" y="2942118"/>
            <a:ext cx="2421229" cy="49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77732" y="3624027"/>
            <a:ext cx="995171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 algn="r"/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451674" y="3982982"/>
            <a:ext cx="2421229" cy="49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877732" y="4664890"/>
            <a:ext cx="995171" cy="334336"/>
          </a:xfrm>
          <a:prstGeom prst="rect">
            <a:avLst/>
          </a:prstGeom>
        </p:spPr>
        <p:txBody>
          <a:bodyPr wrap="none" lIns="86373" tIns="43187" rIns="86373" bIns="43187">
            <a:spAutoFit/>
          </a:bodyPr>
          <a:lstStyle/>
          <a:p>
            <a:pPr algn="r"/>
            <a:r>
              <a:rPr lang="zh-CN" altLang="en-US" sz="160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6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451674" y="5023846"/>
            <a:ext cx="2421229" cy="49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323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AE217DA-B8A9-4996-BD67-75B3726421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C559A3B4-285C-461E-BD69-162C924F4AF2}"/>
              </a:ext>
            </a:extLst>
          </p:cNvPr>
          <p:cNvSpPr txBox="1"/>
          <p:nvPr/>
        </p:nvSpPr>
        <p:spPr>
          <a:xfrm>
            <a:off x="794476" y="192026"/>
            <a:ext cx="8134120" cy="312538"/>
          </a:xfrm>
          <a:prstGeom prst="rect">
            <a:avLst/>
          </a:prstGeom>
          <a:noFill/>
        </p:spPr>
        <p:txBody>
          <a:bodyPr wrap="square" lIns="64786" tIns="32393" rIns="64786" bIns="32393" rtlCol="0">
            <a:spAutoFit/>
          </a:bodyPr>
          <a:lstStyle/>
          <a:p>
            <a:pPr marL="0" lvl="1"/>
            <a:r>
              <a:rPr lang="zh-CN" altLang="en-US" sz="1606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20605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1" y="6165129"/>
            <a:ext cx="11520489" cy="34056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0" name="矩形 9"/>
          <p:cNvSpPr/>
          <p:nvPr/>
        </p:nvSpPr>
        <p:spPr>
          <a:xfrm flipH="1">
            <a:off x="-2" y="6232263"/>
            <a:ext cx="11520489" cy="2729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1" name="矩形 5"/>
          <p:cNvSpPr/>
          <p:nvPr/>
        </p:nvSpPr>
        <p:spPr>
          <a:xfrm>
            <a:off x="9424625" y="6134708"/>
            <a:ext cx="961958" cy="105629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2" name="矩形 11"/>
          <p:cNvSpPr/>
          <p:nvPr/>
        </p:nvSpPr>
        <p:spPr>
          <a:xfrm>
            <a:off x="9510569" y="6134708"/>
            <a:ext cx="1011370" cy="3705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263712" y="-93100"/>
            <a:ext cx="2992207" cy="1360484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6381" tIns="43191" rIns="86381" bIns="43191" numCol="1" anchor="t" anchorCtr="0" compatLnSpc="1">
            <a:prstTxWarp prst="textNoShape">
              <a:avLst/>
            </a:prstTxWarp>
          </a:bodyPr>
          <a:lstStyle/>
          <a:p>
            <a:endParaRPr lang="zh-CN" altLang="en-US" sz="1606"/>
          </a:p>
        </p:txBody>
      </p:sp>
      <p:sp>
        <p:nvSpPr>
          <p:cNvPr id="15" name="TextBox 59"/>
          <p:cNvSpPr txBox="1">
            <a:spLocks noChangeArrowheads="1"/>
          </p:cNvSpPr>
          <p:nvPr/>
        </p:nvSpPr>
        <p:spPr bwMode="auto">
          <a:xfrm>
            <a:off x="4195687" y="398539"/>
            <a:ext cx="3129114" cy="13762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863812">
              <a:lnSpc>
                <a:spcPct val="120000"/>
              </a:lnSpc>
              <a:defRPr/>
            </a:pPr>
            <a:r>
              <a:rPr lang="zh-CN" altLang="en-US" sz="4535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r>
              <a:rPr lang="zh-CN" altLang="en-US" sz="3779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3779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863812">
              <a:lnSpc>
                <a:spcPct val="120000"/>
              </a:lnSpc>
              <a:defRPr/>
            </a:pPr>
            <a:r>
              <a:rPr lang="en-US" altLang="zh-CN" sz="2645" b="1" dirty="0">
                <a:solidFill>
                  <a:srgbClr val="2F5EB0"/>
                </a:solidFill>
              </a:rPr>
              <a:t>conclusion</a:t>
            </a:r>
            <a:endParaRPr lang="en-US" altLang="ko-KR" sz="2645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477393" y="1864710"/>
            <a:ext cx="8840474" cy="9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89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7" name="文本框 25"/>
          <p:cNvSpPr txBox="1"/>
          <p:nvPr/>
        </p:nvSpPr>
        <p:spPr>
          <a:xfrm>
            <a:off x="1477393" y="2932148"/>
            <a:ext cx="8840474" cy="1988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756"/>
              </a:spcAft>
            </a:pPr>
            <a:r>
              <a:rPr lang="zh-CN" altLang="en-US" sz="1889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摘要：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756"/>
              </a:spcAft>
            </a:pP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323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8" name="文本框 26"/>
          <p:cNvSpPr txBox="1"/>
          <p:nvPr/>
        </p:nvSpPr>
        <p:spPr>
          <a:xfrm>
            <a:off x="1462239" y="5178268"/>
            <a:ext cx="8675694" cy="363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6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134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66738" y="6642092"/>
            <a:ext cx="800219" cy="33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6" dirty="0"/>
              <a:t>延时符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4C0A4F8-CBF2-4E20-AF1A-E6087E5887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684" y="125642"/>
            <a:ext cx="2206708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6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" y="4272795"/>
            <a:ext cx="3809356" cy="2076844"/>
            <a:chOff x="5917425" y="3435846"/>
            <a:chExt cx="3226575" cy="170765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7478836" y="4235929"/>
            <a:ext cx="4063467" cy="2150575"/>
            <a:chOff x="5917425" y="3435846"/>
            <a:chExt cx="3226575" cy="170765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矩形 15"/>
          <p:cNvSpPr/>
          <p:nvPr/>
        </p:nvSpPr>
        <p:spPr>
          <a:xfrm>
            <a:off x="2359033" y="1947626"/>
            <a:ext cx="9183270" cy="2288303"/>
          </a:xfrm>
          <a:prstGeom prst="rect">
            <a:avLst/>
          </a:prstGeom>
          <a:solidFill>
            <a:schemeClr val="bg1">
              <a:lumMod val="50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030282" y="2612030"/>
            <a:ext cx="7840772" cy="95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6235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非常感谢您的聆听</a:t>
            </a:r>
          </a:p>
        </p:txBody>
      </p:sp>
      <p:sp>
        <p:nvSpPr>
          <p:cNvPr id="19" name="矩形 18"/>
          <p:cNvSpPr/>
          <p:nvPr/>
        </p:nvSpPr>
        <p:spPr>
          <a:xfrm>
            <a:off x="1" y="6369201"/>
            <a:ext cx="11520488" cy="11017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CAC9B0-7B22-4729-9B60-DB8233E427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52" y="125642"/>
            <a:ext cx="2206708" cy="6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2320</Words>
  <Application>Microsoft Office PowerPoint</Application>
  <PresentationFormat>自定义</PresentationFormat>
  <Paragraphs>287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Impact MT Std</vt:lpstr>
      <vt:lpstr>方正兰亭黑简体</vt:lpstr>
      <vt:lpstr>思源黑体 CN ExtraLight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Porchen</cp:lastModifiedBy>
  <cp:revision>33</cp:revision>
  <dcterms:created xsi:type="dcterms:W3CDTF">2015-12-27T01:24:04Z</dcterms:created>
  <dcterms:modified xsi:type="dcterms:W3CDTF">2020-10-22T01:35:12Z</dcterms:modified>
</cp:coreProperties>
</file>