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2" r:id="rId2"/>
    <p:sldId id="284" r:id="rId3"/>
    <p:sldId id="298" r:id="rId4"/>
    <p:sldId id="296" r:id="rId5"/>
    <p:sldId id="295" r:id="rId6"/>
    <p:sldId id="297" r:id="rId7"/>
    <p:sldId id="292" r:id="rId8"/>
    <p:sldId id="293" r:id="rId9"/>
    <p:sldId id="294" r:id="rId10"/>
    <p:sldId id="280" r:id="rId11"/>
  </p:sldIdLst>
  <p:sldSz cx="8640763" cy="6480175"/>
  <p:notesSz cx="6858000" cy="9144000"/>
  <p:defaultTextStyle>
    <a:defPPr>
      <a:defRPr lang="zh-CN"/>
    </a:defPPr>
    <a:lvl1pPr marL="0" algn="l" defTabSz="863971" rtl="0" eaLnBrk="1" latinLnBrk="0" hangingPunct="1">
      <a:defRPr sz="1701" kern="1200">
        <a:solidFill>
          <a:schemeClr val="tx1"/>
        </a:solidFill>
        <a:latin typeface="+mn-lt"/>
        <a:ea typeface="+mn-ea"/>
        <a:cs typeface="+mn-cs"/>
      </a:defRPr>
    </a:lvl1pPr>
    <a:lvl2pPr marL="431985" algn="l" defTabSz="863971" rtl="0" eaLnBrk="1" latinLnBrk="0" hangingPunct="1">
      <a:defRPr sz="1701" kern="1200">
        <a:solidFill>
          <a:schemeClr val="tx1"/>
        </a:solidFill>
        <a:latin typeface="+mn-lt"/>
        <a:ea typeface="+mn-ea"/>
        <a:cs typeface="+mn-cs"/>
      </a:defRPr>
    </a:lvl2pPr>
    <a:lvl3pPr marL="863971" algn="l" defTabSz="863971" rtl="0" eaLnBrk="1" latinLnBrk="0" hangingPunct="1">
      <a:defRPr sz="1701" kern="1200">
        <a:solidFill>
          <a:schemeClr val="tx1"/>
        </a:solidFill>
        <a:latin typeface="+mn-lt"/>
        <a:ea typeface="+mn-ea"/>
        <a:cs typeface="+mn-cs"/>
      </a:defRPr>
    </a:lvl3pPr>
    <a:lvl4pPr marL="1295956" algn="l" defTabSz="863971" rtl="0" eaLnBrk="1" latinLnBrk="0" hangingPunct="1">
      <a:defRPr sz="1701" kern="1200">
        <a:solidFill>
          <a:schemeClr val="tx1"/>
        </a:solidFill>
        <a:latin typeface="+mn-lt"/>
        <a:ea typeface="+mn-ea"/>
        <a:cs typeface="+mn-cs"/>
      </a:defRPr>
    </a:lvl4pPr>
    <a:lvl5pPr marL="1727942" algn="l" defTabSz="863971" rtl="0" eaLnBrk="1" latinLnBrk="0" hangingPunct="1">
      <a:defRPr sz="1701" kern="1200">
        <a:solidFill>
          <a:schemeClr val="tx1"/>
        </a:solidFill>
        <a:latin typeface="+mn-lt"/>
        <a:ea typeface="+mn-ea"/>
        <a:cs typeface="+mn-cs"/>
      </a:defRPr>
    </a:lvl5pPr>
    <a:lvl6pPr marL="2159927" algn="l" defTabSz="863971" rtl="0" eaLnBrk="1" latinLnBrk="0" hangingPunct="1">
      <a:defRPr sz="1701" kern="1200">
        <a:solidFill>
          <a:schemeClr val="tx1"/>
        </a:solidFill>
        <a:latin typeface="+mn-lt"/>
        <a:ea typeface="+mn-ea"/>
        <a:cs typeface="+mn-cs"/>
      </a:defRPr>
    </a:lvl6pPr>
    <a:lvl7pPr marL="2591913" algn="l" defTabSz="863971" rtl="0" eaLnBrk="1" latinLnBrk="0" hangingPunct="1">
      <a:defRPr sz="1701" kern="1200">
        <a:solidFill>
          <a:schemeClr val="tx1"/>
        </a:solidFill>
        <a:latin typeface="+mn-lt"/>
        <a:ea typeface="+mn-ea"/>
        <a:cs typeface="+mn-cs"/>
      </a:defRPr>
    </a:lvl7pPr>
    <a:lvl8pPr marL="3023898" algn="l" defTabSz="863971" rtl="0" eaLnBrk="1" latinLnBrk="0" hangingPunct="1">
      <a:defRPr sz="1701" kern="1200">
        <a:solidFill>
          <a:schemeClr val="tx1"/>
        </a:solidFill>
        <a:latin typeface="+mn-lt"/>
        <a:ea typeface="+mn-ea"/>
        <a:cs typeface="+mn-cs"/>
      </a:defRPr>
    </a:lvl8pPr>
    <a:lvl9pPr marL="3455883" algn="l" defTabSz="863971" rtl="0" eaLnBrk="1" latinLnBrk="0" hangingPunct="1">
      <a:defRPr sz="17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27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860"/>
    <a:srgbClr val="2272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60"/>
  </p:normalViewPr>
  <p:slideViewPr>
    <p:cSldViewPr snapToGrid="0">
      <p:cViewPr varScale="1">
        <p:scale>
          <a:sx n="121" d="100"/>
          <a:sy n="121" d="100"/>
        </p:scale>
        <p:origin x="1584" y="96"/>
      </p:cViewPr>
      <p:guideLst>
        <p:guide orient="horz" pos="2041"/>
        <p:guide pos="2722"/>
      </p:guideLst>
    </p:cSldViewPr>
  </p:slideViewPr>
  <p:notesTextViewPr>
    <p:cViewPr>
      <p:scale>
        <a:sx n="3" d="2"/>
        <a:sy n="3" d="2"/>
      </p:scale>
      <p:origin x="0" y="0"/>
    </p:cViewPr>
  </p:notesTextViewPr>
  <p:sorterViewPr>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8" name="矩形 37">
            <a:extLst>
              <a:ext uri="{FF2B5EF4-FFF2-40B4-BE49-F238E27FC236}">
                <a16:creationId xmlns:a16="http://schemas.microsoft.com/office/drawing/2014/main" id="{4DDC8CAA-0E1E-4B93-AEA3-9F12A719C97A}"/>
              </a:ext>
            </a:extLst>
          </p:cNvPr>
          <p:cNvSpPr/>
          <p:nvPr userDrawn="1"/>
        </p:nvSpPr>
        <p:spPr>
          <a:xfrm>
            <a:off x="0" y="1"/>
            <a:ext cx="8640763" cy="6483703"/>
          </a:xfrm>
          <a:prstGeom prst="rect">
            <a:avLst/>
          </a:prstGeom>
          <a:solidFill>
            <a:srgbClr val="006FBF">
              <a:alpha val="80000"/>
            </a:srgbClr>
          </a:solidFill>
          <a:ln w="12700" cap="flat" cmpd="sng" algn="ctr">
            <a:noFill/>
            <a:prstDash val="solid"/>
            <a:miter lim="800000"/>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1" lang="zh-CN" altLang="en-US" sz="1350" b="0" i="0" u="none" strike="noStrike" kern="0" cap="none" spc="0" normalizeH="0" baseline="0" noProof="0">
              <a:ln>
                <a:noFill/>
              </a:ln>
              <a:solidFill>
                <a:srgbClr val="FFFFFF"/>
              </a:solidFill>
              <a:effectLst/>
              <a:uLnTx/>
              <a:uFillTx/>
              <a:latin typeface="Arial"/>
              <a:ea typeface="思源黑体 CN Normal"/>
              <a:cs typeface="+mn-cs"/>
            </a:endParaRPr>
          </a:p>
        </p:txBody>
      </p:sp>
      <p:pic>
        <p:nvPicPr>
          <p:cNvPr id="7" name="图片 6">
            <a:extLst>
              <a:ext uri="{FF2B5EF4-FFF2-40B4-BE49-F238E27FC236}">
                <a16:creationId xmlns:a16="http://schemas.microsoft.com/office/drawing/2014/main" id="{4D192614-88DC-4BB2-BFC5-7EB1F967C981}"/>
              </a:ext>
            </a:extLst>
          </p:cNvPr>
          <p:cNvPicPr>
            <a:picLocks/>
          </p:cNvPicPr>
          <p:nvPr userDrawn="1"/>
        </p:nvPicPr>
        <p:blipFill rotWithShape="1">
          <a:blip r:embed="rId2" cstate="screen">
            <a:alphaModFix amt="2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37" t="54442" r="49794" b="-93"/>
          <a:stretch/>
        </p:blipFill>
        <p:spPr>
          <a:xfrm>
            <a:off x="6012" y="1"/>
            <a:ext cx="8634751" cy="6480175"/>
          </a:xfrm>
          <a:prstGeom prst="rect">
            <a:avLst/>
          </a:prstGeom>
        </p:spPr>
      </p:pic>
      <p:sp>
        <p:nvSpPr>
          <p:cNvPr id="2" name="标题 1"/>
          <p:cNvSpPr>
            <a:spLocks noGrp="1"/>
          </p:cNvSpPr>
          <p:nvPr>
            <p:ph type="ctrTitle"/>
          </p:nvPr>
        </p:nvSpPr>
        <p:spPr>
          <a:xfrm>
            <a:off x="648058" y="1382488"/>
            <a:ext cx="7344649" cy="1389038"/>
          </a:xfrm>
          <a:prstGeom prst="rect">
            <a:avLst/>
          </a:prstGeom>
        </p:spPr>
        <p:txBody>
          <a:bodyPr/>
          <a:lstStyle>
            <a:lvl1pPr algn="ctr">
              <a:defRPr>
                <a:solidFill>
                  <a:schemeClr val="bg1"/>
                </a:solidFill>
              </a:defRPr>
            </a:lvl1pPr>
          </a:lstStyle>
          <a:p>
            <a:r>
              <a:rPr lang="zh-CN" altLang="en-US" dirty="0"/>
              <a:t>单击此处编辑母版标题样式</a:t>
            </a:r>
          </a:p>
        </p:txBody>
      </p:sp>
      <p:sp>
        <p:nvSpPr>
          <p:cNvPr id="3" name="副标题 2"/>
          <p:cNvSpPr>
            <a:spLocks noGrp="1"/>
          </p:cNvSpPr>
          <p:nvPr>
            <p:ph type="subTitle" idx="1"/>
          </p:nvPr>
        </p:nvSpPr>
        <p:spPr>
          <a:xfrm>
            <a:off x="1296115" y="3923558"/>
            <a:ext cx="6048534" cy="1404587"/>
          </a:xfrm>
        </p:spPr>
        <p:txBody>
          <a:bodyPr>
            <a:normAutofit/>
          </a:bodyPr>
          <a:lstStyle>
            <a:lvl1pPr marL="0" indent="0" algn="ctr">
              <a:buNone/>
              <a:defRPr sz="2100">
                <a:solidFill>
                  <a:schemeClr val="bg1"/>
                </a:solidFill>
                <a:latin typeface="微软雅黑" panose="020B0503020204020204" pitchFamily="34" charset="-122"/>
                <a:ea typeface="微软雅黑" panose="020B0503020204020204" pitchFamily="34" charset="-122"/>
              </a:defRPr>
            </a:lvl1pPr>
            <a:lvl2pPr marL="432020" indent="0" algn="ctr">
              <a:buNone/>
              <a:defRPr>
                <a:solidFill>
                  <a:schemeClr val="tx1">
                    <a:tint val="75000"/>
                  </a:schemeClr>
                </a:solidFill>
              </a:defRPr>
            </a:lvl2pPr>
            <a:lvl3pPr marL="864040" indent="0" algn="ctr">
              <a:buNone/>
              <a:defRPr>
                <a:solidFill>
                  <a:schemeClr val="tx1">
                    <a:tint val="75000"/>
                  </a:schemeClr>
                </a:solidFill>
              </a:defRPr>
            </a:lvl3pPr>
            <a:lvl4pPr marL="1296059" indent="0" algn="ctr">
              <a:buNone/>
              <a:defRPr>
                <a:solidFill>
                  <a:schemeClr val="tx1">
                    <a:tint val="75000"/>
                  </a:schemeClr>
                </a:solidFill>
              </a:defRPr>
            </a:lvl4pPr>
            <a:lvl5pPr marL="1728079" indent="0" algn="ctr">
              <a:buNone/>
              <a:defRPr>
                <a:solidFill>
                  <a:schemeClr val="tx1">
                    <a:tint val="75000"/>
                  </a:schemeClr>
                </a:solidFill>
              </a:defRPr>
            </a:lvl5pPr>
            <a:lvl6pPr marL="2160098" indent="0" algn="ctr">
              <a:buNone/>
              <a:defRPr>
                <a:solidFill>
                  <a:schemeClr val="tx1">
                    <a:tint val="75000"/>
                  </a:schemeClr>
                </a:solidFill>
              </a:defRPr>
            </a:lvl6pPr>
            <a:lvl7pPr marL="2592119" indent="0" algn="ctr">
              <a:buNone/>
              <a:defRPr>
                <a:solidFill>
                  <a:schemeClr val="tx1">
                    <a:tint val="75000"/>
                  </a:schemeClr>
                </a:solidFill>
              </a:defRPr>
            </a:lvl7pPr>
            <a:lvl8pPr marL="3024138" indent="0" algn="ctr">
              <a:buNone/>
              <a:defRPr>
                <a:solidFill>
                  <a:schemeClr val="tx1">
                    <a:tint val="75000"/>
                  </a:schemeClr>
                </a:solidFill>
              </a:defRPr>
            </a:lvl8pPr>
            <a:lvl9pPr marL="3456158"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图片 7">
            <a:extLst>
              <a:ext uri="{FF2B5EF4-FFF2-40B4-BE49-F238E27FC236}">
                <a16:creationId xmlns:a16="http://schemas.microsoft.com/office/drawing/2014/main" id="{0D212ACE-4FF4-4A5E-8143-696261319A2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3290592"/>
            <a:ext cx="3282462" cy="3177422"/>
          </a:xfrm>
          <a:prstGeom prst="rect">
            <a:avLst/>
          </a:prstGeom>
        </p:spPr>
      </p:pic>
    </p:spTree>
    <p:extLst>
      <p:ext uri="{BB962C8B-B14F-4D97-AF65-F5344CB8AC3E}">
        <p14:creationId xmlns:p14="http://schemas.microsoft.com/office/powerpoint/2010/main" val="22716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8859CA8B-DCAB-4D88-971A-357239BB8E4D}"/>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 name="内容占位符 2"/>
          <p:cNvSpPr>
            <a:spLocks noGrp="1"/>
          </p:cNvSpPr>
          <p:nvPr>
            <p:ph idx="1"/>
          </p:nvPr>
        </p:nvSpPr>
        <p:spPr>
          <a:xfrm>
            <a:off x="432039" y="1083642"/>
            <a:ext cx="7776687" cy="4705016"/>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2" name="标题 1"/>
          <p:cNvSpPr>
            <a:spLocks noGrp="1"/>
          </p:cNvSpPr>
          <p:nvPr>
            <p:ph type="title"/>
          </p:nvPr>
        </p:nvSpPr>
        <p:spPr>
          <a:xfrm>
            <a:off x="426180" y="175592"/>
            <a:ext cx="6436286" cy="579048"/>
          </a:xfrm>
          <a:prstGeom prst="rect">
            <a:avLst/>
          </a:prstGeom>
        </p:spPr>
        <p:txBody>
          <a:bodyPr/>
          <a:lstStyle>
            <a:lvl1pPr>
              <a:defRPr sz="2700">
                <a:solidFill>
                  <a:schemeClr val="tx1"/>
                </a:solidFill>
              </a:defRPr>
            </a:lvl1pPr>
          </a:lstStyle>
          <a:p>
            <a:r>
              <a:rPr lang="zh-CN" altLang="en-US" dirty="0"/>
              <a:t>单击此处编辑母版标题样式</a:t>
            </a:r>
          </a:p>
        </p:txBody>
      </p:sp>
      <p:sp>
        <p:nvSpPr>
          <p:cNvPr id="15" name="圆角矩形 1">
            <a:extLst>
              <a:ext uri="{FF2B5EF4-FFF2-40B4-BE49-F238E27FC236}">
                <a16:creationId xmlns:a16="http://schemas.microsoft.com/office/drawing/2014/main" id="{414E6C5B-9309-47FC-A58E-8537CC1D4FA7}"/>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16" name="图片 15">
            <a:extLst>
              <a:ext uri="{FF2B5EF4-FFF2-40B4-BE49-F238E27FC236}">
                <a16:creationId xmlns:a16="http://schemas.microsoft.com/office/drawing/2014/main" id="{A11D42C1-7FC4-4BDE-B0C2-DB2B870F9F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
        <p:nvSpPr>
          <p:cNvPr id="24" name="矩形 23">
            <a:extLst>
              <a:ext uri="{FF2B5EF4-FFF2-40B4-BE49-F238E27FC236}">
                <a16:creationId xmlns:a16="http://schemas.microsoft.com/office/drawing/2014/main" id="{CBB1FF41-900C-4CD6-A584-D5622CAD0CC2}"/>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731873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362A55AE-C979-425A-8065-01938E9F256B}"/>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标题 1"/>
          <p:cNvSpPr>
            <a:spLocks noGrp="1"/>
          </p:cNvSpPr>
          <p:nvPr>
            <p:ph type="title"/>
          </p:nvPr>
        </p:nvSpPr>
        <p:spPr>
          <a:xfrm>
            <a:off x="682561" y="4164114"/>
            <a:ext cx="7344649" cy="1287034"/>
          </a:xfrm>
          <a:prstGeom prst="rect">
            <a:avLst/>
          </a:prstGeom>
        </p:spPr>
        <p:txBody>
          <a:bodyPr anchor="t"/>
          <a:lstStyle>
            <a:lvl1pPr algn="l">
              <a:defRPr sz="3780" b="1" cap="all"/>
            </a:lvl1pPr>
          </a:lstStyle>
          <a:p>
            <a:r>
              <a:rPr lang="zh-CN" altLang="en-US"/>
              <a:t>单击此处编辑母版标题样式</a:t>
            </a:r>
          </a:p>
        </p:txBody>
      </p:sp>
      <p:sp>
        <p:nvSpPr>
          <p:cNvPr id="3" name="文本占位符 2"/>
          <p:cNvSpPr>
            <a:spLocks noGrp="1"/>
          </p:cNvSpPr>
          <p:nvPr>
            <p:ph type="body" idx="1"/>
          </p:nvPr>
        </p:nvSpPr>
        <p:spPr>
          <a:xfrm>
            <a:off x="682561" y="2746575"/>
            <a:ext cx="7344649" cy="1417537"/>
          </a:xfrm>
        </p:spPr>
        <p:txBody>
          <a:bodyPr anchor="b"/>
          <a:lstStyle>
            <a:lvl1pPr marL="0" indent="0">
              <a:buNone/>
              <a:defRPr sz="1890">
                <a:solidFill>
                  <a:schemeClr val="tx1">
                    <a:tint val="75000"/>
                  </a:schemeClr>
                </a:solidFill>
              </a:defRPr>
            </a:lvl1pPr>
            <a:lvl2pPr marL="432020" indent="0">
              <a:buNone/>
              <a:defRPr sz="1701">
                <a:solidFill>
                  <a:schemeClr val="tx1">
                    <a:tint val="75000"/>
                  </a:schemeClr>
                </a:solidFill>
              </a:defRPr>
            </a:lvl2pPr>
            <a:lvl3pPr marL="864040" indent="0">
              <a:buNone/>
              <a:defRPr sz="1512">
                <a:solidFill>
                  <a:schemeClr val="tx1">
                    <a:tint val="75000"/>
                  </a:schemeClr>
                </a:solidFill>
              </a:defRPr>
            </a:lvl3pPr>
            <a:lvl4pPr marL="1296059" indent="0">
              <a:buNone/>
              <a:defRPr sz="1323">
                <a:solidFill>
                  <a:schemeClr val="tx1">
                    <a:tint val="75000"/>
                  </a:schemeClr>
                </a:solidFill>
              </a:defRPr>
            </a:lvl4pPr>
            <a:lvl5pPr marL="1728079" indent="0">
              <a:buNone/>
              <a:defRPr sz="1323">
                <a:solidFill>
                  <a:schemeClr val="tx1">
                    <a:tint val="75000"/>
                  </a:schemeClr>
                </a:solidFill>
              </a:defRPr>
            </a:lvl5pPr>
            <a:lvl6pPr marL="2160098" indent="0">
              <a:buNone/>
              <a:defRPr sz="1323">
                <a:solidFill>
                  <a:schemeClr val="tx1">
                    <a:tint val="75000"/>
                  </a:schemeClr>
                </a:solidFill>
              </a:defRPr>
            </a:lvl6pPr>
            <a:lvl7pPr marL="2592119" indent="0">
              <a:buNone/>
              <a:defRPr sz="1323">
                <a:solidFill>
                  <a:schemeClr val="tx1">
                    <a:tint val="75000"/>
                  </a:schemeClr>
                </a:solidFill>
              </a:defRPr>
            </a:lvl7pPr>
            <a:lvl8pPr marL="3024138" indent="0">
              <a:buNone/>
              <a:defRPr sz="1323">
                <a:solidFill>
                  <a:schemeClr val="tx1">
                    <a:tint val="75000"/>
                  </a:schemeClr>
                </a:solidFill>
              </a:defRPr>
            </a:lvl8pPr>
            <a:lvl9pPr marL="3456158" indent="0">
              <a:buNone/>
              <a:defRPr sz="1323">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标题 1">
            <a:extLst>
              <a:ext uri="{FF2B5EF4-FFF2-40B4-BE49-F238E27FC236}">
                <a16:creationId xmlns:a16="http://schemas.microsoft.com/office/drawing/2014/main" id="{32C745D0-F3B5-44DB-B0C2-DB2EBF902071}"/>
              </a:ext>
            </a:extLst>
          </p:cNvPr>
          <p:cNvSpPr txBox="1">
            <a:spLocks/>
          </p:cNvSpPr>
          <p:nvPr userDrawn="1"/>
        </p:nvSpPr>
        <p:spPr>
          <a:xfrm>
            <a:off x="432039" y="196988"/>
            <a:ext cx="6273870" cy="579048"/>
          </a:xfrm>
          <a:prstGeom prst="rect">
            <a:avLst/>
          </a:prstGeom>
        </p:spPr>
        <p:txBody>
          <a:bodyPr/>
          <a:lstStyle>
            <a:lvl1pPr algn="l" defTabSz="1152053" rtl="0" eaLnBrk="1" latinLnBrk="0" hangingPunct="1">
              <a:spcBef>
                <a:spcPct val="0"/>
              </a:spcBef>
              <a:buNone/>
              <a:defRPr sz="36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700" dirty="0">
                <a:solidFill>
                  <a:schemeClr val="tx1"/>
                </a:solidFill>
              </a:rPr>
              <a:t>单击此处编辑母版标题样式</a:t>
            </a:r>
          </a:p>
        </p:txBody>
      </p:sp>
      <p:sp>
        <p:nvSpPr>
          <p:cNvPr id="7" name="圆角矩形 1">
            <a:extLst>
              <a:ext uri="{FF2B5EF4-FFF2-40B4-BE49-F238E27FC236}">
                <a16:creationId xmlns:a16="http://schemas.microsoft.com/office/drawing/2014/main" id="{5FF0D7CA-A7AD-4E33-A693-DB0A26D049A5}"/>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9" name="图片 8">
            <a:extLst>
              <a:ext uri="{FF2B5EF4-FFF2-40B4-BE49-F238E27FC236}">
                <a16:creationId xmlns:a16="http://schemas.microsoft.com/office/drawing/2014/main" id="{9CF87041-8D2A-4713-AE31-77220293A6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
        <p:nvSpPr>
          <p:cNvPr id="15" name="矩形 14">
            <a:extLst>
              <a:ext uri="{FF2B5EF4-FFF2-40B4-BE49-F238E27FC236}">
                <a16:creationId xmlns:a16="http://schemas.microsoft.com/office/drawing/2014/main" id="{6D858909-5BA6-462E-8A31-88FD1E45EAED}"/>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2722998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0539E62C-25F1-4620-ADD3-70161DF2B7F0}"/>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标题 1"/>
          <p:cNvSpPr>
            <a:spLocks noGrp="1"/>
          </p:cNvSpPr>
          <p:nvPr>
            <p:ph type="title"/>
          </p:nvPr>
        </p:nvSpPr>
        <p:spPr>
          <a:xfrm>
            <a:off x="432039" y="196988"/>
            <a:ext cx="6273870" cy="579048"/>
          </a:xfrm>
          <a:prstGeom prst="rect">
            <a:avLst/>
          </a:prstGeom>
        </p:spPr>
        <p:txBody>
          <a:bodyPr/>
          <a:lstStyle>
            <a:lvl1pPr>
              <a:defRPr sz="2700">
                <a:solidFill>
                  <a:schemeClr val="tx1"/>
                </a:solidFill>
              </a:defRPr>
            </a:lvl1pPr>
          </a:lstStyle>
          <a:p>
            <a:r>
              <a:rPr lang="zh-CN" altLang="en-US" dirty="0"/>
              <a:t>单击此处编辑母版标题样式</a:t>
            </a:r>
          </a:p>
        </p:txBody>
      </p:sp>
      <p:sp>
        <p:nvSpPr>
          <p:cNvPr id="3" name="内容占位符 2"/>
          <p:cNvSpPr>
            <a:spLocks noGrp="1"/>
          </p:cNvSpPr>
          <p:nvPr>
            <p:ph sz="half" idx="1"/>
          </p:nvPr>
        </p:nvSpPr>
        <p:spPr>
          <a:xfrm>
            <a:off x="432038" y="1512042"/>
            <a:ext cx="3816337" cy="427661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92388" y="1512042"/>
            <a:ext cx="3816337" cy="427661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9" name="圆角矩形 1">
            <a:extLst>
              <a:ext uri="{FF2B5EF4-FFF2-40B4-BE49-F238E27FC236}">
                <a16:creationId xmlns:a16="http://schemas.microsoft.com/office/drawing/2014/main" id="{AD4CB1F8-71CD-4CBD-B161-03670B7E4098}"/>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11" name="图片 10">
            <a:extLst>
              <a:ext uri="{FF2B5EF4-FFF2-40B4-BE49-F238E27FC236}">
                <a16:creationId xmlns:a16="http://schemas.microsoft.com/office/drawing/2014/main" id="{11690B90-0CF8-477D-811B-430E2F083E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
        <p:nvSpPr>
          <p:cNvPr id="15" name="矩形 14">
            <a:extLst>
              <a:ext uri="{FF2B5EF4-FFF2-40B4-BE49-F238E27FC236}">
                <a16:creationId xmlns:a16="http://schemas.microsoft.com/office/drawing/2014/main" id="{1AF22A5C-2E9F-4F36-8115-4B0825B96D4F}"/>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845462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98D8BB80-6F1A-44D8-B14B-141C78B94A5E}"/>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7" name="矩形 16">
            <a:extLst>
              <a:ext uri="{FF2B5EF4-FFF2-40B4-BE49-F238E27FC236}">
                <a16:creationId xmlns:a16="http://schemas.microsoft.com/office/drawing/2014/main" id="{7B5AC934-C80F-46FF-A762-28C2FE101BE9}"/>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标题 1"/>
          <p:cNvSpPr>
            <a:spLocks noGrp="1"/>
          </p:cNvSpPr>
          <p:nvPr>
            <p:ph type="title"/>
          </p:nvPr>
        </p:nvSpPr>
        <p:spPr>
          <a:xfrm>
            <a:off x="432039" y="196988"/>
            <a:ext cx="6273870" cy="579048"/>
          </a:xfrm>
          <a:prstGeom prst="rect">
            <a:avLst/>
          </a:prstGeom>
        </p:spPr>
        <p:txBody>
          <a:bodyPr/>
          <a:lstStyle>
            <a:lvl1pPr>
              <a:defRPr sz="2700">
                <a:solidFill>
                  <a:schemeClr val="tx1"/>
                </a:solidFill>
              </a:defRPr>
            </a:lvl1pPr>
          </a:lstStyle>
          <a:p>
            <a:r>
              <a:rPr lang="zh-CN" altLang="en-US" dirty="0"/>
              <a:t>单击此处编辑母版标题样式</a:t>
            </a:r>
          </a:p>
        </p:txBody>
      </p:sp>
      <p:sp>
        <p:nvSpPr>
          <p:cNvPr id="3" name="文本占位符 2"/>
          <p:cNvSpPr>
            <a:spLocks noGrp="1"/>
          </p:cNvSpPr>
          <p:nvPr>
            <p:ph type="body" idx="1"/>
          </p:nvPr>
        </p:nvSpPr>
        <p:spPr>
          <a:xfrm>
            <a:off x="432039" y="1450540"/>
            <a:ext cx="3817837" cy="604516"/>
          </a:xfrm>
        </p:spPr>
        <p:txBody>
          <a:bodyPr anchor="b"/>
          <a:lstStyle>
            <a:lvl1pPr marL="0" indent="0">
              <a:buNone/>
              <a:defRPr sz="2268" b="1"/>
            </a:lvl1pPr>
            <a:lvl2pPr marL="432020" indent="0">
              <a:buNone/>
              <a:defRPr sz="1890" b="1"/>
            </a:lvl2pPr>
            <a:lvl3pPr marL="864040" indent="0">
              <a:buNone/>
              <a:defRPr sz="1701" b="1"/>
            </a:lvl3pPr>
            <a:lvl4pPr marL="1296059" indent="0">
              <a:buNone/>
              <a:defRPr sz="1512" b="1"/>
            </a:lvl4pPr>
            <a:lvl5pPr marL="1728079" indent="0">
              <a:buNone/>
              <a:defRPr sz="1512" b="1"/>
            </a:lvl5pPr>
            <a:lvl6pPr marL="2160098" indent="0">
              <a:buNone/>
              <a:defRPr sz="1512" b="1"/>
            </a:lvl6pPr>
            <a:lvl7pPr marL="2592119" indent="0">
              <a:buNone/>
              <a:defRPr sz="1512" b="1"/>
            </a:lvl7pPr>
            <a:lvl8pPr marL="3024138" indent="0">
              <a:buNone/>
              <a:defRPr sz="1512" b="1"/>
            </a:lvl8pPr>
            <a:lvl9pPr marL="3456158" indent="0">
              <a:buNone/>
              <a:defRPr sz="1512" b="1"/>
            </a:lvl9pPr>
          </a:lstStyle>
          <a:p>
            <a:pPr lvl="0"/>
            <a:r>
              <a:rPr lang="zh-CN" altLang="en-US"/>
              <a:t>单击此处编辑母版文本样式</a:t>
            </a:r>
          </a:p>
        </p:txBody>
      </p:sp>
      <p:sp>
        <p:nvSpPr>
          <p:cNvPr id="4" name="内容占位符 3"/>
          <p:cNvSpPr>
            <a:spLocks noGrp="1"/>
          </p:cNvSpPr>
          <p:nvPr>
            <p:ph sz="half" idx="2"/>
          </p:nvPr>
        </p:nvSpPr>
        <p:spPr>
          <a:xfrm>
            <a:off x="432039" y="2055056"/>
            <a:ext cx="3817837"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389389" y="1450540"/>
            <a:ext cx="3819337" cy="604516"/>
          </a:xfrm>
        </p:spPr>
        <p:txBody>
          <a:bodyPr anchor="b"/>
          <a:lstStyle>
            <a:lvl1pPr marL="0" indent="0">
              <a:buNone/>
              <a:defRPr sz="2268" b="1"/>
            </a:lvl1pPr>
            <a:lvl2pPr marL="432020" indent="0">
              <a:buNone/>
              <a:defRPr sz="1890" b="1"/>
            </a:lvl2pPr>
            <a:lvl3pPr marL="864040" indent="0">
              <a:buNone/>
              <a:defRPr sz="1701" b="1"/>
            </a:lvl3pPr>
            <a:lvl4pPr marL="1296059" indent="0">
              <a:buNone/>
              <a:defRPr sz="1512" b="1"/>
            </a:lvl4pPr>
            <a:lvl5pPr marL="1728079" indent="0">
              <a:buNone/>
              <a:defRPr sz="1512" b="1"/>
            </a:lvl5pPr>
            <a:lvl6pPr marL="2160098" indent="0">
              <a:buNone/>
              <a:defRPr sz="1512" b="1"/>
            </a:lvl6pPr>
            <a:lvl7pPr marL="2592119" indent="0">
              <a:buNone/>
              <a:defRPr sz="1512" b="1"/>
            </a:lvl7pPr>
            <a:lvl8pPr marL="3024138" indent="0">
              <a:buNone/>
              <a:defRPr sz="1512" b="1"/>
            </a:lvl8pPr>
            <a:lvl9pPr marL="3456158" indent="0">
              <a:buNone/>
              <a:defRPr sz="1512" b="1"/>
            </a:lvl9pPr>
          </a:lstStyle>
          <a:p>
            <a:pPr lvl="0"/>
            <a:r>
              <a:rPr lang="zh-CN" altLang="en-US"/>
              <a:t>单击此处编辑母版文本样式</a:t>
            </a:r>
          </a:p>
        </p:txBody>
      </p:sp>
      <p:sp>
        <p:nvSpPr>
          <p:cNvPr id="6" name="内容占位符 5"/>
          <p:cNvSpPr>
            <a:spLocks noGrp="1"/>
          </p:cNvSpPr>
          <p:nvPr>
            <p:ph sz="quarter" idx="4"/>
          </p:nvPr>
        </p:nvSpPr>
        <p:spPr>
          <a:xfrm>
            <a:off x="4389389" y="2055056"/>
            <a:ext cx="3819337"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1" name="圆角矩形 1">
            <a:extLst>
              <a:ext uri="{FF2B5EF4-FFF2-40B4-BE49-F238E27FC236}">
                <a16:creationId xmlns:a16="http://schemas.microsoft.com/office/drawing/2014/main" id="{18C84601-29F9-42E6-978A-A2260D8CD061}"/>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13" name="图片 12">
            <a:extLst>
              <a:ext uri="{FF2B5EF4-FFF2-40B4-BE49-F238E27FC236}">
                <a16:creationId xmlns:a16="http://schemas.microsoft.com/office/drawing/2014/main" id="{1113EB4A-4E6B-474F-9BDC-267544B9A6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Tree>
    <p:extLst>
      <p:ext uri="{BB962C8B-B14F-4D97-AF65-F5344CB8AC3E}">
        <p14:creationId xmlns:p14="http://schemas.microsoft.com/office/powerpoint/2010/main" val="846311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B2879A1B-591D-453F-B0D2-1C478225BE62}"/>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3" name="矩形 12">
            <a:extLst>
              <a:ext uri="{FF2B5EF4-FFF2-40B4-BE49-F238E27FC236}">
                <a16:creationId xmlns:a16="http://schemas.microsoft.com/office/drawing/2014/main" id="{0197E662-903D-4C55-8392-2C1E7AC2E5BD}"/>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标题 1"/>
          <p:cNvSpPr>
            <a:spLocks noGrp="1"/>
          </p:cNvSpPr>
          <p:nvPr>
            <p:ph type="title"/>
          </p:nvPr>
        </p:nvSpPr>
        <p:spPr>
          <a:xfrm>
            <a:off x="432039" y="196988"/>
            <a:ext cx="6273870" cy="579048"/>
          </a:xfrm>
          <a:prstGeom prst="rect">
            <a:avLst/>
          </a:prstGeom>
        </p:spPr>
        <p:txBody>
          <a:bodyPr/>
          <a:lstStyle>
            <a:lvl1pPr>
              <a:defRPr sz="2700">
                <a:solidFill>
                  <a:schemeClr val="tx1"/>
                </a:solidFill>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圆角矩形 1">
            <a:extLst>
              <a:ext uri="{FF2B5EF4-FFF2-40B4-BE49-F238E27FC236}">
                <a16:creationId xmlns:a16="http://schemas.microsoft.com/office/drawing/2014/main" id="{CEFE7B67-16B7-4CA9-AA8E-ABAE653ADE15}"/>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9" name="图片 8">
            <a:extLst>
              <a:ext uri="{FF2B5EF4-FFF2-40B4-BE49-F238E27FC236}">
                <a16:creationId xmlns:a16="http://schemas.microsoft.com/office/drawing/2014/main" id="{4AAF7CE0-6769-42BD-A804-3991D44661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Tree>
    <p:extLst>
      <p:ext uri="{BB962C8B-B14F-4D97-AF65-F5344CB8AC3E}">
        <p14:creationId xmlns:p14="http://schemas.microsoft.com/office/powerpoint/2010/main" val="321176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bg>
      <p:bgPr>
        <a:solidFill>
          <a:schemeClr val="bg1"/>
        </a:solid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2BBE99C1-2397-4A58-B6A8-D5DD02F336B2}"/>
              </a:ext>
            </a:extLst>
          </p:cNvPr>
          <p:cNvSpPr/>
          <p:nvPr userDrawn="1"/>
        </p:nvSpPr>
        <p:spPr>
          <a:xfrm>
            <a:off x="-5313" y="2710"/>
            <a:ext cx="8646076" cy="88519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3" name="矩形 12">
            <a:extLst>
              <a:ext uri="{FF2B5EF4-FFF2-40B4-BE49-F238E27FC236}">
                <a16:creationId xmlns:a16="http://schemas.microsoft.com/office/drawing/2014/main" id="{E25ED383-CCA1-4F4B-A808-814895CCBAB2}"/>
              </a:ext>
            </a:extLst>
          </p:cNvPr>
          <p:cNvSpPr/>
          <p:nvPr userDrawn="1"/>
        </p:nvSpPr>
        <p:spPr>
          <a:xfrm>
            <a:off x="-1" y="887901"/>
            <a:ext cx="86407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
        <p:nvSpPr>
          <p:cNvPr id="9" name="标题 1">
            <a:extLst>
              <a:ext uri="{FF2B5EF4-FFF2-40B4-BE49-F238E27FC236}">
                <a16:creationId xmlns:a16="http://schemas.microsoft.com/office/drawing/2014/main" id="{A3F99EEC-0EF5-46F7-9D87-D87156C5B94D}"/>
              </a:ext>
            </a:extLst>
          </p:cNvPr>
          <p:cNvSpPr>
            <a:spLocks noGrp="1"/>
          </p:cNvSpPr>
          <p:nvPr>
            <p:ph type="title"/>
          </p:nvPr>
        </p:nvSpPr>
        <p:spPr>
          <a:xfrm>
            <a:off x="432039" y="196988"/>
            <a:ext cx="6273870" cy="579048"/>
          </a:xfrm>
          <a:prstGeom prst="rect">
            <a:avLst/>
          </a:prstGeom>
        </p:spPr>
        <p:txBody>
          <a:bodyPr/>
          <a:lstStyle>
            <a:lvl1pPr>
              <a:defRPr sz="2700">
                <a:solidFill>
                  <a:schemeClr val="tx1"/>
                </a:solidFill>
              </a:defRPr>
            </a:lvl1pPr>
          </a:lstStyle>
          <a:p>
            <a:r>
              <a:rPr lang="zh-CN" altLang="en-US" dirty="0"/>
              <a:t>单击此处编辑母版标题样式</a:t>
            </a:r>
          </a:p>
        </p:txBody>
      </p:sp>
      <p:sp>
        <p:nvSpPr>
          <p:cNvPr id="5" name="圆角矩形 1">
            <a:extLst>
              <a:ext uri="{FF2B5EF4-FFF2-40B4-BE49-F238E27FC236}">
                <a16:creationId xmlns:a16="http://schemas.microsoft.com/office/drawing/2014/main" id="{FB3CFAE6-3C67-4432-BFAB-B9953B24182E}"/>
              </a:ext>
            </a:extLst>
          </p:cNvPr>
          <p:cNvSpPr/>
          <p:nvPr userDrawn="1"/>
        </p:nvSpPr>
        <p:spPr>
          <a:xfrm>
            <a:off x="179646" y="138351"/>
            <a:ext cx="83820" cy="653531"/>
          </a:xfrm>
          <a:prstGeom prst="roundRect">
            <a:avLst>
              <a:gd name="adj" fmla="val 50000"/>
            </a:avLst>
          </a:prstGeom>
          <a:solidFill>
            <a:srgbClr val="006FBF"/>
          </a:solidFill>
          <a:ln w="19050" cap="flat">
            <a:noFill/>
            <a:prstDash val="solid"/>
            <a:miter lim="800000"/>
            <a:headEnd/>
            <a:tailEnd/>
          </a:ln>
          <a:effectLst/>
        </p:spPr>
        <p:txBody>
          <a:bodyPr rot="0" spcFirstLastPara="0" vertOverflow="overflow" horzOverflow="overflow" vert="horz" wrap="square" lIns="68583" tIns="34292" rIns="68583" bIns="34292" numCol="1" spcCol="0" rtlCol="0" fromWordArt="0" anchor="ctr" anchorCtr="0" forceAA="0" compatLnSpc="1">
            <a:prstTxWarp prst="textNoShape">
              <a:avLst/>
            </a:prstTxWarp>
            <a:noAutofit/>
          </a:bodyP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Arial"/>
              <a:ea typeface="思源黑体 CN Normal"/>
            </a:endParaRPr>
          </a:p>
        </p:txBody>
      </p:sp>
      <p:pic>
        <p:nvPicPr>
          <p:cNvPr id="7" name="图片 6">
            <a:extLst>
              <a:ext uri="{FF2B5EF4-FFF2-40B4-BE49-F238E27FC236}">
                <a16:creationId xmlns:a16="http://schemas.microsoft.com/office/drawing/2014/main" id="{736D0229-2550-4920-83C9-768522E39A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5330" y="125642"/>
            <a:ext cx="1655107" cy="651600"/>
          </a:xfrm>
          <a:prstGeom prst="rect">
            <a:avLst/>
          </a:prstGeom>
        </p:spPr>
      </p:pic>
    </p:spTree>
    <p:extLst>
      <p:ext uri="{BB962C8B-B14F-4D97-AF65-F5344CB8AC3E}">
        <p14:creationId xmlns:p14="http://schemas.microsoft.com/office/powerpoint/2010/main" val="3051879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32040" y="258006"/>
            <a:ext cx="2842751" cy="1098030"/>
          </a:xfrm>
          <a:prstGeom prst="rect">
            <a:avLst/>
          </a:prstGeom>
        </p:spPr>
        <p:txBody>
          <a:bodyPr anchor="b"/>
          <a:lstStyle>
            <a:lvl1pPr algn="l">
              <a:defRPr sz="1890" b="1"/>
            </a:lvl1pPr>
          </a:lstStyle>
          <a:p>
            <a:r>
              <a:rPr lang="zh-CN" altLang="en-US"/>
              <a:t>单击此处编辑母版标题样式</a:t>
            </a:r>
          </a:p>
        </p:txBody>
      </p:sp>
      <p:sp>
        <p:nvSpPr>
          <p:cNvPr id="3" name="内容占位符 2"/>
          <p:cNvSpPr>
            <a:spLocks noGrp="1"/>
          </p:cNvSpPr>
          <p:nvPr>
            <p:ph idx="1"/>
          </p:nvPr>
        </p:nvSpPr>
        <p:spPr>
          <a:xfrm>
            <a:off x="3378299" y="258008"/>
            <a:ext cx="4830427" cy="5530650"/>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32040" y="1356038"/>
            <a:ext cx="2842751" cy="4432620"/>
          </a:xfrm>
        </p:spPr>
        <p:txBody>
          <a:bodyPr/>
          <a:lstStyle>
            <a:lvl1pPr marL="0" indent="0">
              <a:buNone/>
              <a:defRPr sz="1323"/>
            </a:lvl1pPr>
            <a:lvl2pPr marL="432020" indent="0">
              <a:buNone/>
              <a:defRPr sz="1134"/>
            </a:lvl2pPr>
            <a:lvl3pPr marL="864040" indent="0">
              <a:buNone/>
              <a:defRPr sz="945"/>
            </a:lvl3pPr>
            <a:lvl4pPr marL="1296059" indent="0">
              <a:buNone/>
              <a:defRPr sz="851"/>
            </a:lvl4pPr>
            <a:lvl5pPr marL="1728079" indent="0">
              <a:buNone/>
              <a:defRPr sz="851"/>
            </a:lvl5pPr>
            <a:lvl6pPr marL="2160098" indent="0">
              <a:buNone/>
              <a:defRPr sz="851"/>
            </a:lvl6pPr>
            <a:lvl7pPr marL="2592119" indent="0">
              <a:buNone/>
              <a:defRPr sz="851"/>
            </a:lvl7pPr>
            <a:lvl8pPr marL="3024138" indent="0">
              <a:buNone/>
              <a:defRPr sz="851"/>
            </a:lvl8pPr>
            <a:lvl9pPr marL="3456158" indent="0">
              <a:buNone/>
              <a:defRPr sz="851"/>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294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93650" y="4536122"/>
            <a:ext cx="5184458" cy="535516"/>
          </a:xfrm>
          <a:prstGeom prst="rect">
            <a:avLst/>
          </a:prstGeom>
        </p:spPr>
        <p:txBody>
          <a:bodyPr anchor="b"/>
          <a:lstStyle>
            <a:lvl1pPr algn="l">
              <a:defRPr sz="1890" b="1"/>
            </a:lvl1pPr>
          </a:lstStyle>
          <a:p>
            <a:r>
              <a:rPr lang="zh-CN" altLang="en-US"/>
              <a:t>单击此处编辑母版标题样式</a:t>
            </a:r>
          </a:p>
        </p:txBody>
      </p:sp>
      <p:sp>
        <p:nvSpPr>
          <p:cNvPr id="3" name="图片占位符 2"/>
          <p:cNvSpPr>
            <a:spLocks noGrp="1"/>
          </p:cNvSpPr>
          <p:nvPr>
            <p:ph type="pic" idx="1"/>
          </p:nvPr>
        </p:nvSpPr>
        <p:spPr>
          <a:xfrm>
            <a:off x="1693650" y="579016"/>
            <a:ext cx="5184458" cy="3888105"/>
          </a:xfrm>
        </p:spPr>
        <p:txBody>
          <a:bodyPr/>
          <a:lstStyle>
            <a:lvl1pPr marL="0" indent="0">
              <a:buNone/>
              <a:defRPr sz="3024"/>
            </a:lvl1pPr>
            <a:lvl2pPr marL="432020" indent="0">
              <a:buNone/>
              <a:defRPr sz="2646"/>
            </a:lvl2pPr>
            <a:lvl3pPr marL="864040" indent="0">
              <a:buNone/>
              <a:defRPr sz="2268"/>
            </a:lvl3pPr>
            <a:lvl4pPr marL="1296059" indent="0">
              <a:buNone/>
              <a:defRPr sz="1890"/>
            </a:lvl4pPr>
            <a:lvl5pPr marL="1728079" indent="0">
              <a:buNone/>
              <a:defRPr sz="1890"/>
            </a:lvl5pPr>
            <a:lvl6pPr marL="2160098" indent="0">
              <a:buNone/>
              <a:defRPr sz="1890"/>
            </a:lvl6pPr>
            <a:lvl7pPr marL="2592119" indent="0">
              <a:buNone/>
              <a:defRPr sz="1890"/>
            </a:lvl7pPr>
            <a:lvl8pPr marL="3024138" indent="0">
              <a:buNone/>
              <a:defRPr sz="1890"/>
            </a:lvl8pPr>
            <a:lvl9pPr marL="3456158" indent="0">
              <a:buNone/>
              <a:defRPr sz="1890"/>
            </a:lvl9pPr>
          </a:lstStyle>
          <a:p>
            <a:endParaRPr lang="zh-CN" altLang="en-US"/>
          </a:p>
        </p:txBody>
      </p:sp>
      <p:sp>
        <p:nvSpPr>
          <p:cNvPr id="4" name="文本占位符 3"/>
          <p:cNvSpPr>
            <a:spLocks noGrp="1"/>
          </p:cNvSpPr>
          <p:nvPr>
            <p:ph type="body" sz="half" idx="2"/>
          </p:nvPr>
        </p:nvSpPr>
        <p:spPr>
          <a:xfrm>
            <a:off x="1693650" y="5071638"/>
            <a:ext cx="5184458" cy="760521"/>
          </a:xfrm>
        </p:spPr>
        <p:txBody>
          <a:bodyPr/>
          <a:lstStyle>
            <a:lvl1pPr marL="0" indent="0">
              <a:buNone/>
              <a:defRPr sz="1323"/>
            </a:lvl1pPr>
            <a:lvl2pPr marL="432020" indent="0">
              <a:buNone/>
              <a:defRPr sz="1134"/>
            </a:lvl2pPr>
            <a:lvl3pPr marL="864040" indent="0">
              <a:buNone/>
              <a:defRPr sz="945"/>
            </a:lvl3pPr>
            <a:lvl4pPr marL="1296059" indent="0">
              <a:buNone/>
              <a:defRPr sz="851"/>
            </a:lvl4pPr>
            <a:lvl5pPr marL="1728079" indent="0">
              <a:buNone/>
              <a:defRPr sz="851"/>
            </a:lvl5pPr>
            <a:lvl6pPr marL="2160098" indent="0">
              <a:buNone/>
              <a:defRPr sz="851"/>
            </a:lvl6pPr>
            <a:lvl7pPr marL="2592119" indent="0">
              <a:buNone/>
              <a:defRPr sz="851"/>
            </a:lvl7pPr>
            <a:lvl8pPr marL="3024138" indent="0">
              <a:buNone/>
              <a:defRPr sz="851"/>
            </a:lvl8pPr>
            <a:lvl9pPr marL="3456158" indent="0">
              <a:buNone/>
              <a:defRPr sz="851"/>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5721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039" y="196988"/>
            <a:ext cx="6273870" cy="579048"/>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461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64553" y="259508"/>
            <a:ext cx="1944172" cy="552915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32039" y="259508"/>
            <a:ext cx="5688502" cy="55291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59744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32039" y="1512042"/>
            <a:ext cx="7776687" cy="427661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32038" y="6006163"/>
            <a:ext cx="2016178" cy="345010"/>
          </a:xfrm>
          <a:prstGeom prst="rect">
            <a:avLst/>
          </a:prstGeom>
        </p:spPr>
        <p:txBody>
          <a:bodyPr vert="horz" lIns="91440" tIns="45720" rIns="91440" bIns="45720" rtlCol="0" anchor="ctr"/>
          <a:lstStyle>
            <a:lvl1pPr algn="l">
              <a:defRPr sz="1134">
                <a:solidFill>
                  <a:schemeClr val="tx1">
                    <a:tint val="75000"/>
                  </a:schemeClr>
                </a:solidFill>
              </a:defRPr>
            </a:lvl1pPr>
          </a:lstStyle>
          <a:p>
            <a:pPr defTabSz="864040"/>
            <a:fld id="{530820CF-B880-4189-942D-D702A7CBA730}" type="datetimeFigureOut">
              <a:rPr lang="zh-CN" altLang="en-US" smtClean="0">
                <a:solidFill>
                  <a:prstClr val="black">
                    <a:tint val="75000"/>
                  </a:prstClr>
                </a:solidFill>
              </a:rPr>
              <a:pPr defTabSz="864040"/>
              <a:t>2020/10/22</a:t>
            </a:fld>
            <a:endParaRPr lang="zh-CN" altLang="en-US">
              <a:solidFill>
                <a:prstClr val="black">
                  <a:tint val="75000"/>
                </a:prstClr>
              </a:solidFill>
            </a:endParaRPr>
          </a:p>
        </p:txBody>
      </p:sp>
      <p:sp>
        <p:nvSpPr>
          <p:cNvPr id="5" name="页脚占位符 4"/>
          <p:cNvSpPr>
            <a:spLocks noGrp="1"/>
          </p:cNvSpPr>
          <p:nvPr>
            <p:ph type="ftr" sz="quarter" idx="3"/>
          </p:nvPr>
        </p:nvSpPr>
        <p:spPr>
          <a:xfrm>
            <a:off x="2952261" y="6006163"/>
            <a:ext cx="2736242" cy="345010"/>
          </a:xfrm>
          <a:prstGeom prst="rect">
            <a:avLst/>
          </a:prstGeom>
        </p:spPr>
        <p:txBody>
          <a:bodyPr vert="horz" lIns="91440" tIns="45720" rIns="91440" bIns="45720" rtlCol="0" anchor="ctr"/>
          <a:lstStyle>
            <a:lvl1pPr algn="ctr">
              <a:defRPr sz="1134">
                <a:solidFill>
                  <a:schemeClr val="tx1">
                    <a:tint val="75000"/>
                  </a:schemeClr>
                </a:solidFill>
              </a:defRPr>
            </a:lvl1pPr>
          </a:lstStyle>
          <a:p>
            <a:pPr defTabSz="864040"/>
            <a:endParaRPr lang="zh-CN" altLang="en-US">
              <a:solidFill>
                <a:prstClr val="black">
                  <a:tint val="75000"/>
                </a:prstClr>
              </a:solidFill>
            </a:endParaRPr>
          </a:p>
        </p:txBody>
      </p:sp>
      <p:sp>
        <p:nvSpPr>
          <p:cNvPr id="6" name="灯片编号占位符 5"/>
          <p:cNvSpPr>
            <a:spLocks noGrp="1"/>
          </p:cNvSpPr>
          <p:nvPr>
            <p:ph type="sldNum" sz="quarter" idx="4"/>
          </p:nvPr>
        </p:nvSpPr>
        <p:spPr>
          <a:xfrm>
            <a:off x="6192547" y="6006163"/>
            <a:ext cx="2016178" cy="345010"/>
          </a:xfrm>
          <a:prstGeom prst="rect">
            <a:avLst/>
          </a:prstGeom>
        </p:spPr>
        <p:txBody>
          <a:bodyPr vert="horz" lIns="91440" tIns="45720" rIns="91440" bIns="45720" rtlCol="0" anchor="ctr"/>
          <a:lstStyle>
            <a:lvl1pPr algn="r">
              <a:defRPr sz="1134">
                <a:solidFill>
                  <a:schemeClr val="tx1">
                    <a:tint val="75000"/>
                  </a:schemeClr>
                </a:solidFill>
              </a:defRPr>
            </a:lvl1pPr>
          </a:lstStyle>
          <a:p>
            <a:pPr defTabSz="864040"/>
            <a:fld id="{0C913308-F349-4B6D-A68A-DD1791B4A57B}" type="slidenum">
              <a:rPr lang="zh-CN" altLang="en-US" smtClean="0">
                <a:solidFill>
                  <a:prstClr val="black">
                    <a:tint val="75000"/>
                  </a:prstClr>
                </a:solidFill>
              </a:rPr>
              <a:pPr defTabSz="864040"/>
              <a:t>‹#›</a:t>
            </a:fld>
            <a:endParaRPr lang="zh-CN" altLang="en-US">
              <a:solidFill>
                <a:prstClr val="black">
                  <a:tint val="75000"/>
                </a:prstClr>
              </a:solidFill>
            </a:endParaRPr>
          </a:p>
        </p:txBody>
      </p:sp>
    </p:spTree>
    <p:extLst>
      <p:ext uri="{BB962C8B-B14F-4D97-AF65-F5344CB8AC3E}">
        <p14:creationId xmlns:p14="http://schemas.microsoft.com/office/powerpoint/2010/main" val="3965618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64040" rtl="0" eaLnBrk="1" latinLnBrk="0" hangingPunct="1">
        <a:spcBef>
          <a:spcPct val="0"/>
        </a:spcBef>
        <a:buNone/>
        <a:defRPr sz="3300" kern="1200">
          <a:solidFill>
            <a:schemeClr val="bg1"/>
          </a:solidFill>
          <a:latin typeface="微软雅黑" panose="020B0503020204020204" pitchFamily="34" charset="-122"/>
          <a:ea typeface="微软雅黑" panose="020B0503020204020204" pitchFamily="34" charset="-122"/>
          <a:cs typeface="+mj-cs"/>
        </a:defRPr>
      </a:lvl1pPr>
    </p:titleStyle>
    <p:bodyStyle>
      <a:lvl1pPr marL="324015" indent="-324015" algn="l" defTabSz="864040" rtl="0" eaLnBrk="1" latinLnBrk="0" hangingPunct="1">
        <a:spcBef>
          <a:spcPct val="20000"/>
        </a:spcBef>
        <a:buFont typeface="Arial" pitchFamily="34" charset="0"/>
        <a:buChar char="•"/>
        <a:defRPr sz="3024" kern="1200">
          <a:solidFill>
            <a:schemeClr val="tx1"/>
          </a:solidFill>
          <a:latin typeface="+mn-lt"/>
          <a:ea typeface="+mn-ea"/>
          <a:cs typeface="+mn-cs"/>
        </a:defRPr>
      </a:lvl1pPr>
      <a:lvl2pPr marL="702032" indent="-270012" algn="l" defTabSz="864040" rtl="0" eaLnBrk="1" latinLnBrk="0" hangingPunct="1">
        <a:spcBef>
          <a:spcPct val="20000"/>
        </a:spcBef>
        <a:buFont typeface="Arial" pitchFamily="34" charset="0"/>
        <a:buChar char="–"/>
        <a:defRPr sz="2646" kern="1200">
          <a:solidFill>
            <a:schemeClr val="tx1"/>
          </a:solidFill>
          <a:latin typeface="+mn-lt"/>
          <a:ea typeface="+mn-ea"/>
          <a:cs typeface="+mn-cs"/>
        </a:defRPr>
      </a:lvl2pPr>
      <a:lvl3pPr marL="1080050" indent="-216010" algn="l" defTabSz="864040" rtl="0" eaLnBrk="1" latinLnBrk="0" hangingPunct="1">
        <a:spcBef>
          <a:spcPct val="20000"/>
        </a:spcBef>
        <a:buFont typeface="Arial" pitchFamily="34" charset="0"/>
        <a:buChar char="•"/>
        <a:defRPr sz="2268" kern="1200">
          <a:solidFill>
            <a:schemeClr val="tx1"/>
          </a:solidFill>
          <a:latin typeface="+mn-lt"/>
          <a:ea typeface="+mn-ea"/>
          <a:cs typeface="+mn-cs"/>
        </a:defRPr>
      </a:lvl3pPr>
      <a:lvl4pPr marL="151206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4pPr>
      <a:lvl5pPr marL="194408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5pPr>
      <a:lvl6pPr marL="237610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6pPr>
      <a:lvl7pPr marL="2808128"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7pPr>
      <a:lvl8pPr marL="3240148"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8pPr>
      <a:lvl9pPr marL="3672167"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9pPr>
    </p:bodyStyle>
    <p:otherStyle>
      <a:defPPr>
        <a:defRPr lang="zh-CN"/>
      </a:defPPr>
      <a:lvl1pPr marL="0" algn="l" defTabSz="864040" rtl="0" eaLnBrk="1" latinLnBrk="0" hangingPunct="1">
        <a:defRPr sz="1701" kern="1200">
          <a:solidFill>
            <a:schemeClr val="tx1"/>
          </a:solidFill>
          <a:latin typeface="+mn-lt"/>
          <a:ea typeface="+mn-ea"/>
          <a:cs typeface="+mn-cs"/>
        </a:defRPr>
      </a:lvl1pPr>
      <a:lvl2pPr marL="432020" algn="l" defTabSz="864040" rtl="0" eaLnBrk="1" latinLnBrk="0" hangingPunct="1">
        <a:defRPr sz="1701" kern="1200">
          <a:solidFill>
            <a:schemeClr val="tx1"/>
          </a:solidFill>
          <a:latin typeface="+mn-lt"/>
          <a:ea typeface="+mn-ea"/>
          <a:cs typeface="+mn-cs"/>
        </a:defRPr>
      </a:lvl2pPr>
      <a:lvl3pPr marL="864040" algn="l" defTabSz="864040" rtl="0" eaLnBrk="1" latinLnBrk="0" hangingPunct="1">
        <a:defRPr sz="1701" kern="1200">
          <a:solidFill>
            <a:schemeClr val="tx1"/>
          </a:solidFill>
          <a:latin typeface="+mn-lt"/>
          <a:ea typeface="+mn-ea"/>
          <a:cs typeface="+mn-cs"/>
        </a:defRPr>
      </a:lvl3pPr>
      <a:lvl4pPr marL="1296059" algn="l" defTabSz="864040" rtl="0" eaLnBrk="1" latinLnBrk="0" hangingPunct="1">
        <a:defRPr sz="1701" kern="1200">
          <a:solidFill>
            <a:schemeClr val="tx1"/>
          </a:solidFill>
          <a:latin typeface="+mn-lt"/>
          <a:ea typeface="+mn-ea"/>
          <a:cs typeface="+mn-cs"/>
        </a:defRPr>
      </a:lvl4pPr>
      <a:lvl5pPr marL="1728079" algn="l" defTabSz="864040" rtl="0" eaLnBrk="1" latinLnBrk="0" hangingPunct="1">
        <a:defRPr sz="1701" kern="1200">
          <a:solidFill>
            <a:schemeClr val="tx1"/>
          </a:solidFill>
          <a:latin typeface="+mn-lt"/>
          <a:ea typeface="+mn-ea"/>
          <a:cs typeface="+mn-cs"/>
        </a:defRPr>
      </a:lvl5pPr>
      <a:lvl6pPr marL="2160098" algn="l" defTabSz="864040" rtl="0" eaLnBrk="1" latinLnBrk="0" hangingPunct="1">
        <a:defRPr sz="1701" kern="1200">
          <a:solidFill>
            <a:schemeClr val="tx1"/>
          </a:solidFill>
          <a:latin typeface="+mn-lt"/>
          <a:ea typeface="+mn-ea"/>
          <a:cs typeface="+mn-cs"/>
        </a:defRPr>
      </a:lvl6pPr>
      <a:lvl7pPr marL="2592119" algn="l" defTabSz="864040" rtl="0" eaLnBrk="1" latinLnBrk="0" hangingPunct="1">
        <a:defRPr sz="1701" kern="1200">
          <a:solidFill>
            <a:schemeClr val="tx1"/>
          </a:solidFill>
          <a:latin typeface="+mn-lt"/>
          <a:ea typeface="+mn-ea"/>
          <a:cs typeface="+mn-cs"/>
        </a:defRPr>
      </a:lvl7pPr>
      <a:lvl8pPr marL="3024138" algn="l" defTabSz="864040" rtl="0" eaLnBrk="1" latinLnBrk="0" hangingPunct="1">
        <a:defRPr sz="1701" kern="1200">
          <a:solidFill>
            <a:schemeClr val="tx1"/>
          </a:solidFill>
          <a:latin typeface="+mn-lt"/>
          <a:ea typeface="+mn-ea"/>
          <a:cs typeface="+mn-cs"/>
        </a:defRPr>
      </a:lvl8pPr>
      <a:lvl9pPr marL="3456158" algn="l" defTabSz="864040"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E5D69-642D-482F-988A-33CFC6C236B0}"/>
              </a:ext>
            </a:extLst>
          </p:cNvPr>
          <p:cNvSpPr>
            <a:spLocks noGrp="1"/>
          </p:cNvSpPr>
          <p:nvPr>
            <p:ph type="ctrTitle"/>
          </p:nvPr>
        </p:nvSpPr>
        <p:spPr>
          <a:xfrm>
            <a:off x="648057" y="2532616"/>
            <a:ext cx="7344649" cy="1041826"/>
          </a:xfrm>
        </p:spPr>
        <p:txBody>
          <a:bodyPr>
            <a:normAutofit/>
          </a:bodyPr>
          <a:lstStyle/>
          <a:p>
            <a:pPr algn="ctr"/>
            <a:r>
              <a:rPr lang="zh-CN" altLang="en-US" dirty="0">
                <a:latin typeface="微软雅黑" panose="020B0503020204020204" pitchFamily="34" charset="-122"/>
                <a:ea typeface="微软雅黑" panose="020B0503020204020204" pitchFamily="34" charset="-122"/>
              </a:rPr>
              <a:t>哈尔滨工程大学</a:t>
            </a:r>
            <a:r>
              <a:rPr lang="en-US" altLang="zh-CN" dirty="0">
                <a:latin typeface="微软雅黑" panose="020B0503020204020204" pitchFamily="34" charset="-122"/>
                <a:ea typeface="微软雅黑" panose="020B0503020204020204" pitchFamily="34" charset="-122"/>
              </a:rPr>
              <a:t>PPT</a:t>
            </a:r>
            <a:r>
              <a:rPr lang="zh-CN" altLang="en-US" dirty="0">
                <a:latin typeface="微软雅黑" panose="020B0503020204020204" pitchFamily="34" charset="-122"/>
                <a:ea typeface="微软雅黑" panose="020B0503020204020204" pitchFamily="34" charset="-122"/>
              </a:rPr>
              <a:t>模板</a:t>
            </a:r>
          </a:p>
        </p:txBody>
      </p:sp>
      <p:sp>
        <p:nvSpPr>
          <p:cNvPr id="3" name="副标题 2">
            <a:extLst>
              <a:ext uri="{FF2B5EF4-FFF2-40B4-BE49-F238E27FC236}">
                <a16:creationId xmlns:a16="http://schemas.microsoft.com/office/drawing/2014/main" id="{DF15ECEC-E04E-4AB4-8DAA-2B240730C9A8}"/>
              </a:ext>
            </a:extLst>
          </p:cNvPr>
          <p:cNvSpPr>
            <a:spLocks noGrp="1"/>
          </p:cNvSpPr>
          <p:nvPr>
            <p:ph type="subTitle" idx="1"/>
          </p:nvPr>
        </p:nvSpPr>
        <p:spPr>
          <a:xfrm>
            <a:off x="1296114" y="3754256"/>
            <a:ext cx="6048534" cy="1051946"/>
          </a:xfrm>
        </p:spPr>
        <p:txBody>
          <a:bodyPr>
            <a:normAutofit fontScale="62500" lnSpcReduction="20000"/>
          </a:bodyPr>
          <a:lstStyle/>
          <a:p>
            <a:pPr algn="ctr" eaLnBrk="1" hangingPunct="1">
              <a:lnSpc>
                <a:spcPct val="150000"/>
              </a:lnSpc>
            </a:pPr>
            <a:r>
              <a:rPr lang="zh-CN" altLang="en-US" sz="3300" dirty="0"/>
              <a:t>学院或部门名称</a:t>
            </a:r>
          </a:p>
          <a:p>
            <a:pPr algn="ctr" eaLnBrk="1" hangingPunct="1">
              <a:lnSpc>
                <a:spcPct val="150000"/>
              </a:lnSpc>
            </a:pPr>
            <a:r>
              <a:rPr lang="en-US" altLang="zh-CN" sz="3300" dirty="0"/>
              <a:t>2020</a:t>
            </a:r>
            <a:r>
              <a:rPr lang="zh-CN" altLang="en-US" sz="3300" dirty="0"/>
              <a:t>年</a:t>
            </a:r>
            <a:r>
              <a:rPr lang="en-US" altLang="zh-CN" sz="3300" dirty="0"/>
              <a:t>7</a:t>
            </a:r>
            <a:r>
              <a:rPr lang="zh-CN" altLang="en-US" sz="3300" dirty="0"/>
              <a:t>月</a:t>
            </a:r>
          </a:p>
          <a:p>
            <a:endParaRPr lang="zh-CN" altLang="en-US" dirty="0">
              <a:solidFill>
                <a:schemeClr val="bg1">
                  <a:lumMod val="85000"/>
                </a:schemeClr>
              </a:solidFill>
            </a:endParaRPr>
          </a:p>
        </p:txBody>
      </p:sp>
      <p:sp>
        <p:nvSpPr>
          <p:cNvPr id="5" name="文本框 4">
            <a:extLst>
              <a:ext uri="{FF2B5EF4-FFF2-40B4-BE49-F238E27FC236}">
                <a16:creationId xmlns:a16="http://schemas.microsoft.com/office/drawing/2014/main" id="{4B2AF98A-66FC-4AE8-846E-DCD651CB0692}"/>
              </a:ext>
            </a:extLst>
          </p:cNvPr>
          <p:cNvSpPr txBox="1"/>
          <p:nvPr/>
        </p:nvSpPr>
        <p:spPr>
          <a:xfrm>
            <a:off x="6285046" y="5845608"/>
            <a:ext cx="2119205" cy="300082"/>
          </a:xfrm>
          <a:prstGeom prst="rect">
            <a:avLst/>
          </a:prstGeom>
          <a:noFill/>
        </p:spPr>
        <p:txBody>
          <a:bodyPr wrap="square" rtlCol="0">
            <a:spAutoFit/>
          </a:bodyPr>
          <a:lstStyle/>
          <a:p>
            <a:pPr algn="dist"/>
            <a:r>
              <a:rPr kumimoji="1" lang="zh-CN" altLang="en-US" sz="135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35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35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6" name="图片 5">
            <a:extLst>
              <a:ext uri="{FF2B5EF4-FFF2-40B4-BE49-F238E27FC236}">
                <a16:creationId xmlns:a16="http://schemas.microsoft.com/office/drawing/2014/main" id="{DEBAA577-9969-4C79-9BE6-6F52B86F4E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410" y="645662"/>
            <a:ext cx="2063407" cy="529299"/>
          </a:xfrm>
          <a:prstGeom prst="rect">
            <a:avLst/>
          </a:prstGeom>
        </p:spPr>
      </p:pic>
    </p:spTree>
    <p:extLst>
      <p:ext uri="{BB962C8B-B14F-4D97-AF65-F5344CB8AC3E}">
        <p14:creationId xmlns:p14="http://schemas.microsoft.com/office/powerpoint/2010/main" val="359033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a:extLst>
              <a:ext uri="{FF2B5EF4-FFF2-40B4-BE49-F238E27FC236}">
                <a16:creationId xmlns:a16="http://schemas.microsoft.com/office/drawing/2014/main" id="{E1BA3CD1-8119-4C8D-B3CC-9705CE9C0535}"/>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l="28617" t="64" r="8887" b="-64"/>
          <a:stretch/>
        </p:blipFill>
        <p:spPr>
          <a:xfrm>
            <a:off x="5244917" y="0"/>
            <a:ext cx="3395846" cy="6480175"/>
          </a:xfrm>
          <a:prstGeom prst="rect">
            <a:avLst/>
          </a:prstGeom>
        </p:spPr>
      </p:pic>
      <p:sp>
        <p:nvSpPr>
          <p:cNvPr id="4" name="矩形 3">
            <a:extLst>
              <a:ext uri="{FF2B5EF4-FFF2-40B4-BE49-F238E27FC236}">
                <a16:creationId xmlns:a16="http://schemas.microsoft.com/office/drawing/2014/main" id="{084E5CDA-DDC8-4EC1-9B4C-1D8071DADDEC}"/>
              </a:ext>
            </a:extLst>
          </p:cNvPr>
          <p:cNvSpPr/>
          <p:nvPr/>
        </p:nvSpPr>
        <p:spPr>
          <a:xfrm>
            <a:off x="1" y="0"/>
            <a:ext cx="5244916" cy="6480175"/>
          </a:xfrm>
          <a:prstGeom prst="rect">
            <a:avLst/>
          </a:prstGeom>
          <a:solidFill>
            <a:srgbClr val="006FBF">
              <a:alpha val="80000"/>
            </a:srgbClr>
          </a:solidFill>
          <a:ln w="12700" cap="flat" cmpd="sng" algn="ctr">
            <a:noFill/>
            <a:prstDash val="solid"/>
            <a:miter lim="800000"/>
          </a:ln>
          <a:effectLst/>
        </p:spPr>
        <p:txBody>
          <a:bodyPr rtlCol="0" anchor="ctr"/>
          <a:lstStyle/>
          <a:p>
            <a:pPr algn="ctr" defTabSz="342900">
              <a:defRPr/>
            </a:pPr>
            <a:endParaRPr kumimoji="1" lang="zh-CN" altLang="en-US" sz="1350" kern="0">
              <a:solidFill>
                <a:srgbClr val="FFFFFF"/>
              </a:solidFill>
              <a:latin typeface="Arial"/>
              <a:ea typeface="思源黑体 CN Normal"/>
            </a:endParaRPr>
          </a:p>
        </p:txBody>
      </p:sp>
      <p:pic>
        <p:nvPicPr>
          <p:cNvPr id="55" name="Picture 2" descr="C:\Users\Administrator\Desktop\png\20169_0000_-----2.png">
            <a:extLst>
              <a:ext uri="{FF2B5EF4-FFF2-40B4-BE49-F238E27FC236}">
                <a16:creationId xmlns:a16="http://schemas.microsoft.com/office/drawing/2014/main" id="{B8310B47-AB7E-42F5-B28A-392E9C920CFD}"/>
              </a:ext>
            </a:extLst>
          </p:cNvPr>
          <p:cNvPicPr>
            <a:picLocks noChangeAspect="1" noChangeArrowheads="1"/>
          </p:cNvPicPr>
          <p:nvPr/>
        </p:nvPicPr>
        <p:blipFill>
          <a:blip r:embed="rId3" cstate="print">
            <a:biLevel thresh="25000"/>
            <a:extLst>
              <a:ext uri="{28A0092B-C50C-407E-A947-70E740481C1C}">
                <a14:useLocalDpi xmlns:a14="http://schemas.microsoft.com/office/drawing/2010/main"/>
              </a:ext>
            </a:extLst>
          </a:blip>
          <a:stretch>
            <a:fillRect/>
          </a:stretch>
        </p:blipFill>
        <p:spPr bwMode="auto">
          <a:xfrm>
            <a:off x="341542" y="1052331"/>
            <a:ext cx="1182842" cy="577151"/>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9" name="组合 8">
            <a:extLst>
              <a:ext uri="{FF2B5EF4-FFF2-40B4-BE49-F238E27FC236}">
                <a16:creationId xmlns:a16="http://schemas.microsoft.com/office/drawing/2014/main" id="{98077829-9B57-4044-9E08-CA0C2EC25C40}"/>
              </a:ext>
            </a:extLst>
          </p:cNvPr>
          <p:cNvGrpSpPr/>
          <p:nvPr/>
        </p:nvGrpSpPr>
        <p:grpSpPr>
          <a:xfrm>
            <a:off x="1161902" y="1641015"/>
            <a:ext cx="3645933" cy="784830"/>
            <a:chOff x="1368329" y="4307470"/>
            <a:chExt cx="4861021" cy="1046392"/>
          </a:xfrm>
        </p:grpSpPr>
        <p:grpSp>
          <p:nvGrpSpPr>
            <p:cNvPr id="87" name="组 26">
              <a:extLst>
                <a:ext uri="{FF2B5EF4-FFF2-40B4-BE49-F238E27FC236}">
                  <a16:creationId xmlns:a16="http://schemas.microsoft.com/office/drawing/2014/main" id="{B22EF42A-1F94-4431-AA6C-5032BE74A120}"/>
                </a:ext>
              </a:extLst>
            </p:cNvPr>
            <p:cNvGrpSpPr/>
            <p:nvPr/>
          </p:nvGrpSpPr>
          <p:grpSpPr>
            <a:xfrm>
              <a:off x="2545762" y="4537649"/>
              <a:ext cx="3683588" cy="705253"/>
              <a:chOff x="1244833" y="5126107"/>
              <a:chExt cx="5550544" cy="705253"/>
            </a:xfrm>
          </p:grpSpPr>
          <p:sp>
            <p:nvSpPr>
              <p:cNvPr id="88" name="矩形 87">
                <a:extLst>
                  <a:ext uri="{FF2B5EF4-FFF2-40B4-BE49-F238E27FC236}">
                    <a16:creationId xmlns:a16="http://schemas.microsoft.com/office/drawing/2014/main" id="{661A48E6-30F4-4FCF-B664-544D40C9330E}"/>
                  </a:ext>
                </a:extLst>
              </p:cNvPr>
              <p:cNvSpPr/>
              <p:nvPr/>
            </p:nvSpPr>
            <p:spPr>
              <a:xfrm>
                <a:off x="1244833" y="5126107"/>
                <a:ext cx="2750698" cy="307762"/>
              </a:xfrm>
              <a:prstGeom prst="rect">
                <a:avLst/>
              </a:prstGeom>
            </p:spPr>
            <p:txBody>
              <a:bodyPr wrap="square">
                <a:spAutoFit/>
              </a:bodyPr>
              <a:lstStyle/>
              <a:p>
                <a:pPr algn="just"/>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89" name="矩形 88">
                <a:extLst>
                  <a:ext uri="{FF2B5EF4-FFF2-40B4-BE49-F238E27FC236}">
                    <a16:creationId xmlns:a16="http://schemas.microsoft.com/office/drawing/2014/main" id="{536135E9-DE88-46CC-A9A5-830023030C85}"/>
                  </a:ext>
                </a:extLst>
              </p:cNvPr>
              <p:cNvSpPr/>
              <p:nvPr/>
            </p:nvSpPr>
            <p:spPr>
              <a:xfrm>
                <a:off x="1244833" y="5400493"/>
                <a:ext cx="5550544" cy="430867"/>
              </a:xfrm>
              <a:prstGeom prst="rect">
                <a:avLst/>
              </a:prstGeom>
            </p:spPr>
            <p:txBody>
              <a:bodyPr wrap="square">
                <a:spAutoFit/>
              </a:bodyPr>
              <a:lstStyle/>
              <a:p>
                <a:pPr algn="just"/>
                <a:r>
                  <a:rPr lang="zh-CN" altLang="en-US" sz="1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90" name="矩形 89">
              <a:extLst>
                <a:ext uri="{FF2B5EF4-FFF2-40B4-BE49-F238E27FC236}">
                  <a16:creationId xmlns:a16="http://schemas.microsoft.com/office/drawing/2014/main" id="{A8C456C3-A4E3-4775-AA6A-78CCDD364171}"/>
                </a:ext>
              </a:extLst>
            </p:cNvPr>
            <p:cNvSpPr/>
            <p:nvPr/>
          </p:nvSpPr>
          <p:spPr>
            <a:xfrm>
              <a:off x="1368329" y="4307470"/>
              <a:ext cx="1328180" cy="1046392"/>
            </a:xfrm>
            <a:prstGeom prst="rect">
              <a:avLst/>
            </a:prstGeom>
          </p:spPr>
          <p:txBody>
            <a:bodyPr wrap="square">
              <a:spAutoFit/>
            </a:bodyPr>
            <a:lstStyle/>
            <a:p>
              <a:pPr algn="ctr"/>
              <a:r>
                <a:rPr lang="en-US" altLang="zh-CN"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01</a:t>
              </a:r>
              <a:endParaRPr lang="zh-CN" altLang="en-US"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cxnSp>
        <p:nvCxnSpPr>
          <p:cNvPr id="99" name="直线连接符 41">
            <a:extLst>
              <a:ext uri="{FF2B5EF4-FFF2-40B4-BE49-F238E27FC236}">
                <a16:creationId xmlns:a16="http://schemas.microsoft.com/office/drawing/2014/main" id="{EBA812F4-80A4-42C9-AC2D-1250D7572448}"/>
              </a:ext>
            </a:extLst>
          </p:cNvPr>
          <p:cNvCxnSpPr>
            <a:cxnSpLocks/>
          </p:cNvCxnSpPr>
          <p:nvPr/>
        </p:nvCxnSpPr>
        <p:spPr>
          <a:xfrm>
            <a:off x="830993" y="1985352"/>
            <a:ext cx="0" cy="3132709"/>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0" name="组合 99">
            <a:extLst>
              <a:ext uri="{FF2B5EF4-FFF2-40B4-BE49-F238E27FC236}">
                <a16:creationId xmlns:a16="http://schemas.microsoft.com/office/drawing/2014/main" id="{80EDE2FC-675E-455F-AEAF-8D3AA44846B0}"/>
              </a:ext>
            </a:extLst>
          </p:cNvPr>
          <p:cNvGrpSpPr/>
          <p:nvPr/>
        </p:nvGrpSpPr>
        <p:grpSpPr>
          <a:xfrm>
            <a:off x="1161902" y="2457140"/>
            <a:ext cx="3645933" cy="784830"/>
            <a:chOff x="1368329" y="4307470"/>
            <a:chExt cx="4861021" cy="1046392"/>
          </a:xfrm>
        </p:grpSpPr>
        <p:grpSp>
          <p:nvGrpSpPr>
            <p:cNvPr id="101" name="组 26">
              <a:extLst>
                <a:ext uri="{FF2B5EF4-FFF2-40B4-BE49-F238E27FC236}">
                  <a16:creationId xmlns:a16="http://schemas.microsoft.com/office/drawing/2014/main" id="{0EAC375F-38FC-4A11-9C67-B0D7BD91ACC5}"/>
                </a:ext>
              </a:extLst>
            </p:cNvPr>
            <p:cNvGrpSpPr/>
            <p:nvPr/>
          </p:nvGrpSpPr>
          <p:grpSpPr>
            <a:xfrm>
              <a:off x="2545762" y="4537649"/>
              <a:ext cx="3683588" cy="705253"/>
              <a:chOff x="1244833" y="5126107"/>
              <a:chExt cx="5550544" cy="705253"/>
            </a:xfrm>
          </p:grpSpPr>
          <p:sp>
            <p:nvSpPr>
              <p:cNvPr id="103" name="矩形 102">
                <a:extLst>
                  <a:ext uri="{FF2B5EF4-FFF2-40B4-BE49-F238E27FC236}">
                    <a16:creationId xmlns:a16="http://schemas.microsoft.com/office/drawing/2014/main" id="{E8BC68FA-939D-4EF9-9D46-E590E3C7A1C3}"/>
                  </a:ext>
                </a:extLst>
              </p:cNvPr>
              <p:cNvSpPr/>
              <p:nvPr/>
            </p:nvSpPr>
            <p:spPr>
              <a:xfrm>
                <a:off x="1244833" y="5126107"/>
                <a:ext cx="2750698" cy="307762"/>
              </a:xfrm>
              <a:prstGeom prst="rect">
                <a:avLst/>
              </a:prstGeom>
            </p:spPr>
            <p:txBody>
              <a:bodyPr wrap="square">
                <a:spAutoFit/>
              </a:bodyPr>
              <a:lstStyle/>
              <a:p>
                <a:pPr algn="just"/>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TWO</a:t>
                </a:r>
                <a:endPar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04" name="矩形 103">
                <a:extLst>
                  <a:ext uri="{FF2B5EF4-FFF2-40B4-BE49-F238E27FC236}">
                    <a16:creationId xmlns:a16="http://schemas.microsoft.com/office/drawing/2014/main" id="{51AF9253-8375-4FE2-A508-874A187587A7}"/>
                  </a:ext>
                </a:extLst>
              </p:cNvPr>
              <p:cNvSpPr/>
              <p:nvPr/>
            </p:nvSpPr>
            <p:spPr>
              <a:xfrm>
                <a:off x="1244833" y="5400493"/>
                <a:ext cx="5550544" cy="430867"/>
              </a:xfrm>
              <a:prstGeom prst="rect">
                <a:avLst/>
              </a:prstGeom>
            </p:spPr>
            <p:txBody>
              <a:bodyPr wrap="square">
                <a:spAutoFit/>
              </a:bodyPr>
              <a:lstStyle/>
              <a:p>
                <a:pPr algn="just"/>
                <a:r>
                  <a:rPr lang="zh-CN" altLang="en-US" sz="1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02" name="矩形 101">
              <a:extLst>
                <a:ext uri="{FF2B5EF4-FFF2-40B4-BE49-F238E27FC236}">
                  <a16:creationId xmlns:a16="http://schemas.microsoft.com/office/drawing/2014/main" id="{FFBD8D40-351F-4D8C-A1AB-97971542CF3D}"/>
                </a:ext>
              </a:extLst>
            </p:cNvPr>
            <p:cNvSpPr/>
            <p:nvPr/>
          </p:nvSpPr>
          <p:spPr>
            <a:xfrm>
              <a:off x="1368329" y="4307470"/>
              <a:ext cx="1328180" cy="1046392"/>
            </a:xfrm>
            <a:prstGeom prst="rect">
              <a:avLst/>
            </a:prstGeom>
          </p:spPr>
          <p:txBody>
            <a:bodyPr wrap="square">
              <a:spAutoFit/>
            </a:bodyPr>
            <a:lstStyle/>
            <a:p>
              <a:pPr algn="ctr"/>
              <a:r>
                <a:rPr lang="en-US" altLang="zh-CN"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02</a:t>
              </a:r>
              <a:endParaRPr lang="zh-CN" altLang="en-US"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grpSp>
        <p:nvGrpSpPr>
          <p:cNvPr id="115" name="组合 114">
            <a:extLst>
              <a:ext uri="{FF2B5EF4-FFF2-40B4-BE49-F238E27FC236}">
                <a16:creationId xmlns:a16="http://schemas.microsoft.com/office/drawing/2014/main" id="{A4246A7F-2EE3-427A-B3EB-7C4EBEC8D05E}"/>
              </a:ext>
            </a:extLst>
          </p:cNvPr>
          <p:cNvGrpSpPr/>
          <p:nvPr/>
        </p:nvGrpSpPr>
        <p:grpSpPr>
          <a:xfrm>
            <a:off x="1161902" y="3448332"/>
            <a:ext cx="3645933" cy="784830"/>
            <a:chOff x="1368329" y="4307470"/>
            <a:chExt cx="4861021" cy="1046392"/>
          </a:xfrm>
        </p:grpSpPr>
        <p:grpSp>
          <p:nvGrpSpPr>
            <p:cNvPr id="116" name="组 26">
              <a:extLst>
                <a:ext uri="{FF2B5EF4-FFF2-40B4-BE49-F238E27FC236}">
                  <a16:creationId xmlns:a16="http://schemas.microsoft.com/office/drawing/2014/main" id="{84AA03A2-6B68-47CD-8C87-6CC1ADF10A74}"/>
                </a:ext>
              </a:extLst>
            </p:cNvPr>
            <p:cNvGrpSpPr/>
            <p:nvPr/>
          </p:nvGrpSpPr>
          <p:grpSpPr>
            <a:xfrm>
              <a:off x="2545762" y="4537649"/>
              <a:ext cx="3683588" cy="705253"/>
              <a:chOff x="1244833" y="5126107"/>
              <a:chExt cx="5550544" cy="705253"/>
            </a:xfrm>
          </p:grpSpPr>
          <p:sp>
            <p:nvSpPr>
              <p:cNvPr id="118" name="矩形 117">
                <a:extLst>
                  <a:ext uri="{FF2B5EF4-FFF2-40B4-BE49-F238E27FC236}">
                    <a16:creationId xmlns:a16="http://schemas.microsoft.com/office/drawing/2014/main" id="{5E0D3926-61A8-4FEE-9AC9-C82B7E887E5B}"/>
                  </a:ext>
                </a:extLst>
              </p:cNvPr>
              <p:cNvSpPr/>
              <p:nvPr/>
            </p:nvSpPr>
            <p:spPr>
              <a:xfrm>
                <a:off x="1244833" y="5126107"/>
                <a:ext cx="2750698" cy="307762"/>
              </a:xfrm>
              <a:prstGeom prst="rect">
                <a:avLst/>
              </a:prstGeom>
            </p:spPr>
            <p:txBody>
              <a:bodyPr wrap="square">
                <a:spAutoFit/>
              </a:bodyPr>
              <a:lstStyle/>
              <a:p>
                <a:pPr algn="just"/>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THREE</a:t>
                </a:r>
                <a:endPar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19" name="矩形 118">
                <a:extLst>
                  <a:ext uri="{FF2B5EF4-FFF2-40B4-BE49-F238E27FC236}">
                    <a16:creationId xmlns:a16="http://schemas.microsoft.com/office/drawing/2014/main" id="{EEC4DEA8-6A4B-44F8-BDCC-6BF737B38DDE}"/>
                  </a:ext>
                </a:extLst>
              </p:cNvPr>
              <p:cNvSpPr/>
              <p:nvPr/>
            </p:nvSpPr>
            <p:spPr>
              <a:xfrm>
                <a:off x="1244833" y="5400493"/>
                <a:ext cx="5550544" cy="430867"/>
              </a:xfrm>
              <a:prstGeom prst="rect">
                <a:avLst/>
              </a:prstGeom>
            </p:spPr>
            <p:txBody>
              <a:bodyPr wrap="square">
                <a:spAutoFit/>
              </a:bodyPr>
              <a:lstStyle/>
              <a:p>
                <a:pPr algn="just"/>
                <a:r>
                  <a:rPr lang="zh-CN" altLang="en-US" sz="1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17" name="矩形 116">
              <a:extLst>
                <a:ext uri="{FF2B5EF4-FFF2-40B4-BE49-F238E27FC236}">
                  <a16:creationId xmlns:a16="http://schemas.microsoft.com/office/drawing/2014/main" id="{F9BBE23D-E43C-4C23-8B85-BB8C236BC8D2}"/>
                </a:ext>
              </a:extLst>
            </p:cNvPr>
            <p:cNvSpPr/>
            <p:nvPr/>
          </p:nvSpPr>
          <p:spPr>
            <a:xfrm>
              <a:off x="1368329" y="4307470"/>
              <a:ext cx="1328180" cy="1046392"/>
            </a:xfrm>
            <a:prstGeom prst="rect">
              <a:avLst/>
            </a:prstGeom>
          </p:spPr>
          <p:txBody>
            <a:bodyPr wrap="square">
              <a:spAutoFit/>
            </a:bodyPr>
            <a:lstStyle/>
            <a:p>
              <a:pPr algn="ctr"/>
              <a:r>
                <a:rPr lang="en-US" altLang="zh-CN"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03</a:t>
              </a:r>
              <a:endParaRPr lang="zh-CN" altLang="en-US"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grpSp>
        <p:nvGrpSpPr>
          <p:cNvPr id="120" name="组合 119">
            <a:extLst>
              <a:ext uri="{FF2B5EF4-FFF2-40B4-BE49-F238E27FC236}">
                <a16:creationId xmlns:a16="http://schemas.microsoft.com/office/drawing/2014/main" id="{EF4FEDA1-5A91-4233-89F5-4DF7B8A865FD}"/>
              </a:ext>
            </a:extLst>
          </p:cNvPr>
          <p:cNvGrpSpPr/>
          <p:nvPr/>
        </p:nvGrpSpPr>
        <p:grpSpPr>
          <a:xfrm>
            <a:off x="1161902" y="4439524"/>
            <a:ext cx="3645933" cy="784830"/>
            <a:chOff x="1368329" y="4307470"/>
            <a:chExt cx="4861021" cy="1046392"/>
          </a:xfrm>
        </p:grpSpPr>
        <p:grpSp>
          <p:nvGrpSpPr>
            <p:cNvPr id="121" name="组 26">
              <a:extLst>
                <a:ext uri="{FF2B5EF4-FFF2-40B4-BE49-F238E27FC236}">
                  <a16:creationId xmlns:a16="http://schemas.microsoft.com/office/drawing/2014/main" id="{703DF74F-3071-40A5-85A0-7EE32D47A78E}"/>
                </a:ext>
              </a:extLst>
            </p:cNvPr>
            <p:cNvGrpSpPr/>
            <p:nvPr/>
          </p:nvGrpSpPr>
          <p:grpSpPr>
            <a:xfrm>
              <a:off x="2545762" y="4537649"/>
              <a:ext cx="3683588" cy="705253"/>
              <a:chOff x="1244833" y="5126107"/>
              <a:chExt cx="5550544" cy="705253"/>
            </a:xfrm>
          </p:grpSpPr>
          <p:sp>
            <p:nvSpPr>
              <p:cNvPr id="123" name="矩形 122">
                <a:extLst>
                  <a:ext uri="{FF2B5EF4-FFF2-40B4-BE49-F238E27FC236}">
                    <a16:creationId xmlns:a16="http://schemas.microsoft.com/office/drawing/2014/main" id="{127AC8E6-F168-471D-94E4-1503FBFF0552}"/>
                  </a:ext>
                </a:extLst>
              </p:cNvPr>
              <p:cNvSpPr/>
              <p:nvPr/>
            </p:nvSpPr>
            <p:spPr>
              <a:xfrm>
                <a:off x="1244833" y="5126107"/>
                <a:ext cx="2750698" cy="307762"/>
              </a:xfrm>
              <a:prstGeom prst="rect">
                <a:avLst/>
              </a:prstGeom>
            </p:spPr>
            <p:txBody>
              <a:bodyPr wrap="square">
                <a:spAutoFit/>
              </a:bodyPr>
              <a:lstStyle/>
              <a:p>
                <a:pPr algn="just"/>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FOUR</a:t>
                </a:r>
                <a:endParaRPr lang="zh-CN" altLang="en-US" sz="9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24" name="矩形 123">
                <a:extLst>
                  <a:ext uri="{FF2B5EF4-FFF2-40B4-BE49-F238E27FC236}">
                    <a16:creationId xmlns:a16="http://schemas.microsoft.com/office/drawing/2014/main" id="{C6D9A337-DAAC-48B7-A010-099DBAFE15C7}"/>
                  </a:ext>
                </a:extLst>
              </p:cNvPr>
              <p:cNvSpPr/>
              <p:nvPr/>
            </p:nvSpPr>
            <p:spPr>
              <a:xfrm>
                <a:off x="1244833" y="5400493"/>
                <a:ext cx="5550544" cy="430867"/>
              </a:xfrm>
              <a:prstGeom prst="rect">
                <a:avLst/>
              </a:prstGeom>
            </p:spPr>
            <p:txBody>
              <a:bodyPr wrap="square">
                <a:spAutoFit/>
              </a:bodyPr>
              <a:lstStyle/>
              <a:p>
                <a:pPr algn="just"/>
                <a:r>
                  <a:rPr lang="zh-CN" altLang="en-US" sz="1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目录标题目录标题</a:t>
                </a:r>
              </a:p>
            </p:txBody>
          </p:sp>
        </p:grpSp>
        <p:sp>
          <p:nvSpPr>
            <p:cNvPr id="122" name="矩形 121">
              <a:extLst>
                <a:ext uri="{FF2B5EF4-FFF2-40B4-BE49-F238E27FC236}">
                  <a16:creationId xmlns:a16="http://schemas.microsoft.com/office/drawing/2014/main" id="{B4E6C327-5C4F-41F1-BC3D-129141CA0C1C}"/>
                </a:ext>
              </a:extLst>
            </p:cNvPr>
            <p:cNvSpPr/>
            <p:nvPr/>
          </p:nvSpPr>
          <p:spPr>
            <a:xfrm>
              <a:off x="1368329" y="4307470"/>
              <a:ext cx="1328180" cy="1046392"/>
            </a:xfrm>
            <a:prstGeom prst="rect">
              <a:avLst/>
            </a:prstGeom>
          </p:spPr>
          <p:txBody>
            <a:bodyPr wrap="square">
              <a:spAutoFit/>
            </a:bodyPr>
            <a:lstStyle/>
            <a:p>
              <a:pPr algn="ctr"/>
              <a:r>
                <a:rPr lang="en-US" altLang="zh-CN"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04</a:t>
              </a:r>
              <a:endParaRPr lang="zh-CN" altLang="en-US" sz="45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spTree>
    <p:extLst>
      <p:ext uri="{BB962C8B-B14F-4D97-AF65-F5344CB8AC3E}">
        <p14:creationId xmlns:p14="http://schemas.microsoft.com/office/powerpoint/2010/main" val="1412715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a:extLst>
              <a:ext uri="{FF2B5EF4-FFF2-40B4-BE49-F238E27FC236}">
                <a16:creationId xmlns:a16="http://schemas.microsoft.com/office/drawing/2014/main" id="{8E2A5282-D19E-4B7A-B022-E503EB4077FA}"/>
              </a:ext>
            </a:extLst>
          </p:cNvPr>
          <p:cNvSpPr txBox="1"/>
          <p:nvPr/>
        </p:nvSpPr>
        <p:spPr>
          <a:xfrm>
            <a:off x="251234" y="1059298"/>
            <a:ext cx="1578382" cy="276999"/>
          </a:xfrm>
          <a:prstGeom prst="rect">
            <a:avLst/>
          </a:prstGeom>
          <a:noFill/>
        </p:spPr>
        <p:txBody>
          <a:bodyPr wrap="square" rtlCol="0">
            <a:spAutoFit/>
          </a:bodyPr>
          <a:lstStyle/>
          <a:p>
            <a:pPr algn="dist"/>
            <a:r>
              <a:rPr kumimoji="1" lang="zh-CN" altLang="en-US" sz="12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2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2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27" name="图片占位符 7">
            <a:extLst>
              <a:ext uri="{FF2B5EF4-FFF2-40B4-BE49-F238E27FC236}">
                <a16:creationId xmlns:a16="http://schemas.microsoft.com/office/drawing/2014/main" id="{D06DDB71-DE2F-47A3-A40B-038228340CF0}"/>
              </a:ext>
            </a:extLst>
          </p:cNvPr>
          <p:cNvPicPr>
            <a:picLocks noChangeAspect="1"/>
          </p:cNvPicPr>
          <p:nvPr/>
        </p:nvPicPr>
        <p:blipFill rotWithShape="1">
          <a:blip r:embed="rId2">
            <a:extLst>
              <a:ext uri="{28A0092B-C50C-407E-A947-70E740481C1C}">
                <a14:useLocalDpi xmlns:a14="http://schemas.microsoft.com/office/drawing/2010/main" val="0"/>
              </a:ext>
            </a:extLst>
          </a:blip>
          <a:srcRect r="35406"/>
          <a:stretch/>
        </p:blipFill>
        <p:spPr>
          <a:xfrm>
            <a:off x="0" y="1"/>
            <a:ext cx="7441324" cy="6480100"/>
          </a:xfrm>
          <a:prstGeom prst="rect">
            <a:avLst/>
          </a:prstGeom>
          <a:noFill/>
        </p:spPr>
      </p:pic>
      <p:sp>
        <p:nvSpPr>
          <p:cNvPr id="38" name="任意形状 6">
            <a:extLst>
              <a:ext uri="{FF2B5EF4-FFF2-40B4-BE49-F238E27FC236}">
                <a16:creationId xmlns:a16="http://schemas.microsoft.com/office/drawing/2014/main" id="{49AC4C93-A2BB-43A1-8938-2D71B738B4D9}"/>
              </a:ext>
            </a:extLst>
          </p:cNvPr>
          <p:cNvSpPr/>
          <p:nvPr/>
        </p:nvSpPr>
        <p:spPr>
          <a:xfrm>
            <a:off x="3868883" y="0"/>
            <a:ext cx="4771880" cy="6480175"/>
          </a:xfrm>
          <a:custGeom>
            <a:avLst/>
            <a:gdLst>
              <a:gd name="connsiteX0" fmla="*/ 0 w 7228990"/>
              <a:gd name="connsiteY0" fmla="*/ 0 h 6858000"/>
              <a:gd name="connsiteX1" fmla="*/ 7228990 w 7228990"/>
              <a:gd name="connsiteY1" fmla="*/ 0 h 6858000"/>
              <a:gd name="connsiteX2" fmla="*/ 7228990 w 7228990"/>
              <a:gd name="connsiteY2" fmla="*/ 6858000 h 6858000"/>
              <a:gd name="connsiteX3" fmla="*/ 0 w 7228990"/>
              <a:gd name="connsiteY3" fmla="*/ 6858000 h 6858000"/>
              <a:gd name="connsiteX4" fmla="*/ 154323 w 7228990"/>
              <a:gd name="connsiteY4" fmla="*/ 6696135 h 6858000"/>
              <a:gd name="connsiteX5" fmla="*/ 1416624 w 7228990"/>
              <a:gd name="connsiteY5" fmla="*/ 3429000 h 6858000"/>
              <a:gd name="connsiteX6" fmla="*/ 154323 w 7228990"/>
              <a:gd name="connsiteY6" fmla="*/ 161865 h 6858000"/>
              <a:gd name="connsiteX7" fmla="*/ 0 w 722899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8990" h="6858000">
                <a:moveTo>
                  <a:pt x="0" y="0"/>
                </a:moveTo>
                <a:lnTo>
                  <a:pt x="7228990" y="0"/>
                </a:lnTo>
                <a:lnTo>
                  <a:pt x="7228990" y="6858000"/>
                </a:lnTo>
                <a:lnTo>
                  <a:pt x="0" y="6858000"/>
                </a:lnTo>
                <a:lnTo>
                  <a:pt x="154323" y="6696135"/>
                </a:lnTo>
                <a:cubicBezTo>
                  <a:pt x="938612" y="5833225"/>
                  <a:pt x="1416624" y="4686935"/>
                  <a:pt x="1416624" y="3429000"/>
                </a:cubicBezTo>
                <a:cubicBezTo>
                  <a:pt x="1416624" y="2171065"/>
                  <a:pt x="938612" y="1024775"/>
                  <a:pt x="154323" y="161865"/>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76">
              <a:solidFill>
                <a:schemeClr val="tx1"/>
              </a:solidFill>
            </a:endParaRPr>
          </a:p>
        </p:txBody>
      </p:sp>
      <p:sp>
        <p:nvSpPr>
          <p:cNvPr id="47" name="矩形 46">
            <a:extLst>
              <a:ext uri="{FF2B5EF4-FFF2-40B4-BE49-F238E27FC236}">
                <a16:creationId xmlns:a16="http://schemas.microsoft.com/office/drawing/2014/main" id="{C505BBEC-99CF-402F-86EC-714C4371B5C4}"/>
              </a:ext>
            </a:extLst>
          </p:cNvPr>
          <p:cNvSpPr/>
          <p:nvPr/>
        </p:nvSpPr>
        <p:spPr>
          <a:xfrm>
            <a:off x="5243556" y="2326285"/>
            <a:ext cx="2988960" cy="600164"/>
          </a:xfrm>
          <a:prstGeom prst="rect">
            <a:avLst/>
          </a:prstGeom>
        </p:spPr>
        <p:txBody>
          <a:bodyPr wrap="square">
            <a:spAutoFit/>
          </a:bodyPr>
          <a:lstStyle/>
          <a:p>
            <a:pPr algn="just"/>
            <a:r>
              <a:rPr lang="zh-CN" altLang="en-US" sz="3300" b="1" dirty="0">
                <a:solidFill>
                  <a:schemeClr val="accent1"/>
                </a:solidFill>
                <a:latin typeface="思源黑体 CN Bold" panose="020B0800000000000000" pitchFamily="34" charset="-122"/>
                <a:ea typeface="思源黑体 CN Bold" panose="020B0800000000000000" pitchFamily="34" charset="-122"/>
                <a:cs typeface="Source Han Sans CN" charset="-122"/>
              </a:rPr>
              <a:t>标题目录</a:t>
            </a:r>
          </a:p>
        </p:txBody>
      </p:sp>
      <p:sp>
        <p:nvSpPr>
          <p:cNvPr id="49" name="矩形 48">
            <a:extLst>
              <a:ext uri="{FF2B5EF4-FFF2-40B4-BE49-F238E27FC236}">
                <a16:creationId xmlns:a16="http://schemas.microsoft.com/office/drawing/2014/main" id="{BBC7CA83-700F-4A34-9D90-740FAA2E8FEB}"/>
              </a:ext>
            </a:extLst>
          </p:cNvPr>
          <p:cNvSpPr/>
          <p:nvPr/>
        </p:nvSpPr>
        <p:spPr>
          <a:xfrm>
            <a:off x="6042837" y="2010237"/>
            <a:ext cx="1205009" cy="230832"/>
          </a:xfrm>
          <a:prstGeom prst="rect">
            <a:avLst/>
          </a:prstGeom>
        </p:spPr>
        <p:txBody>
          <a:bodyPr wrap="square">
            <a:spAutoFit/>
          </a:bodyPr>
          <a:lstStyle/>
          <a:p>
            <a:pPr algn="just"/>
            <a:r>
              <a:rPr lang="en-US" altLang="zh-CN" sz="9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9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9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9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52" name="矩形 51">
            <a:extLst>
              <a:ext uri="{FF2B5EF4-FFF2-40B4-BE49-F238E27FC236}">
                <a16:creationId xmlns:a16="http://schemas.microsoft.com/office/drawing/2014/main" id="{9612F506-3433-4B38-A049-48BC3ED9A235}"/>
              </a:ext>
            </a:extLst>
          </p:cNvPr>
          <p:cNvSpPr/>
          <p:nvPr/>
        </p:nvSpPr>
        <p:spPr>
          <a:xfrm>
            <a:off x="5257623" y="1930244"/>
            <a:ext cx="1205009" cy="369332"/>
          </a:xfrm>
          <a:prstGeom prst="rect">
            <a:avLst/>
          </a:prstGeom>
        </p:spPr>
        <p:txBody>
          <a:bodyPr wrap="square">
            <a:spAutoFit/>
          </a:bodyPr>
          <a:lstStyle/>
          <a:p>
            <a:pPr algn="just"/>
            <a:r>
              <a:rPr lang="zh-CN" altLang="en-US" sz="18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54" name="矩形 53">
            <a:extLst>
              <a:ext uri="{FF2B5EF4-FFF2-40B4-BE49-F238E27FC236}">
                <a16:creationId xmlns:a16="http://schemas.microsoft.com/office/drawing/2014/main" id="{FE280BDF-DADE-4341-A8DB-76377C6B4E33}"/>
              </a:ext>
            </a:extLst>
          </p:cNvPr>
          <p:cNvSpPr/>
          <p:nvPr/>
        </p:nvSpPr>
        <p:spPr>
          <a:xfrm>
            <a:off x="5215177" y="3513233"/>
            <a:ext cx="3004959" cy="1509324"/>
          </a:xfrm>
          <a:prstGeom prst="rect">
            <a:avLst/>
          </a:prstGeom>
        </p:spPr>
        <p:txBody>
          <a:bodyPr wrap="square">
            <a:spAutoFit/>
          </a:bodyPr>
          <a:lstStyle/>
          <a:p>
            <a:pPr defTabSz="647944">
              <a:lnSpc>
                <a:spcPct val="130000"/>
              </a:lnSpc>
            </a:pPr>
            <a:r>
              <a:rPr lang="zh-CN" altLang="en-US" sz="1200" dirty="0">
                <a:solidFill>
                  <a:schemeClr val="tx1">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内容标题</a:t>
            </a:r>
          </a:p>
        </p:txBody>
      </p:sp>
      <p:sp>
        <p:nvSpPr>
          <p:cNvPr id="55" name="圆角矩形 17">
            <a:extLst>
              <a:ext uri="{FF2B5EF4-FFF2-40B4-BE49-F238E27FC236}">
                <a16:creationId xmlns:a16="http://schemas.microsoft.com/office/drawing/2014/main" id="{D40DE8B1-1641-4A02-8CA6-ED93B7153AAC}"/>
              </a:ext>
            </a:extLst>
          </p:cNvPr>
          <p:cNvSpPr/>
          <p:nvPr/>
        </p:nvSpPr>
        <p:spPr>
          <a:xfrm>
            <a:off x="5284828" y="3133952"/>
            <a:ext cx="1058455" cy="28065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276" dirty="0">
                <a:latin typeface="微软雅黑" panose="020B0503020204020204" pitchFamily="34" charset="-122"/>
                <a:ea typeface="微软雅黑" panose="020B0503020204020204" pitchFamily="34" charset="-122"/>
              </a:rPr>
              <a:t>本章摘要</a:t>
            </a:r>
          </a:p>
        </p:txBody>
      </p:sp>
      <p:pic>
        <p:nvPicPr>
          <p:cNvPr id="2" name="图片 1">
            <a:extLst>
              <a:ext uri="{FF2B5EF4-FFF2-40B4-BE49-F238E27FC236}">
                <a16:creationId xmlns:a16="http://schemas.microsoft.com/office/drawing/2014/main" id="{F0D44DF2-414D-4293-A1B9-695530C6B1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39201" y="939743"/>
            <a:ext cx="1655107" cy="488722"/>
          </a:xfrm>
          <a:prstGeom prst="rect">
            <a:avLst/>
          </a:prstGeom>
        </p:spPr>
      </p:pic>
    </p:spTree>
    <p:extLst>
      <p:ext uri="{BB962C8B-B14F-4D97-AF65-F5344CB8AC3E}">
        <p14:creationId xmlns:p14="http://schemas.microsoft.com/office/powerpoint/2010/main" val="200587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3" name="矩形 2">
            <a:extLst>
              <a:ext uri="{FF2B5EF4-FFF2-40B4-BE49-F238E27FC236}">
                <a16:creationId xmlns:a16="http://schemas.microsoft.com/office/drawing/2014/main" id="{FEDA3419-11E3-4E80-8EDD-B549FED29097}"/>
              </a:ext>
            </a:extLst>
          </p:cNvPr>
          <p:cNvSpPr/>
          <p:nvPr/>
        </p:nvSpPr>
        <p:spPr>
          <a:xfrm>
            <a:off x="2801450" y="1846883"/>
            <a:ext cx="1622610" cy="1622610"/>
          </a:xfrm>
          <a:prstGeom prst="rect">
            <a:avLst/>
          </a:prstGeom>
          <a:solidFill>
            <a:srgbClr val="53D2FF">
              <a:alpha val="60000"/>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7568" rIns="127568"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418"/>
              </a:lnSpc>
            </a:pPr>
            <a:r>
              <a:rPr lang="zh-CN" altLang="en-US" sz="1134">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134">
              <a:solidFill>
                <a:schemeClr val="bg1"/>
              </a:solidFill>
            </a:endParaRPr>
          </a:p>
        </p:txBody>
      </p:sp>
      <p:pic>
        <p:nvPicPr>
          <p:cNvPr id="4" name="Picture 2">
            <a:extLst>
              <a:ext uri="{FF2B5EF4-FFF2-40B4-BE49-F238E27FC236}">
                <a16:creationId xmlns:a16="http://schemas.microsoft.com/office/drawing/2014/main" id="{0BBC0002-3CE4-49E0-BA43-03CEBBC417F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276" r="15701"/>
          <a:stretch/>
        </p:blipFill>
        <p:spPr bwMode="auto">
          <a:xfrm>
            <a:off x="819107" y="1846883"/>
            <a:ext cx="1779963" cy="3428076"/>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7A6B7275-A8FD-41D5-B41D-FF785215D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801449" y="3652349"/>
            <a:ext cx="1622610" cy="1622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a:extLst>
              <a:ext uri="{FF2B5EF4-FFF2-40B4-BE49-F238E27FC236}">
                <a16:creationId xmlns:a16="http://schemas.microsoft.com/office/drawing/2014/main" id="{35D6D638-90EF-47D5-A64D-1BA85CFA43D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8315"/>
          <a:stretch/>
        </p:blipFill>
        <p:spPr bwMode="auto">
          <a:xfrm>
            <a:off x="4594700" y="3652349"/>
            <a:ext cx="1622610" cy="1622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3BB4237-ACAF-45B3-BA28-E80801D8959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795" r="16989"/>
          <a:stretch/>
        </p:blipFill>
        <p:spPr bwMode="auto">
          <a:xfrm>
            <a:off x="6379393" y="1846884"/>
            <a:ext cx="1617881" cy="162260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C9DA6F2D-E3B4-4A8A-B1F3-D80E4C17970E}"/>
              </a:ext>
            </a:extLst>
          </p:cNvPr>
          <p:cNvSpPr/>
          <p:nvPr/>
        </p:nvSpPr>
        <p:spPr>
          <a:xfrm>
            <a:off x="4594700" y="1846883"/>
            <a:ext cx="1622610" cy="1622610"/>
          </a:xfrm>
          <a:prstGeom prst="rect">
            <a:avLst/>
          </a:prstGeom>
          <a:solidFill>
            <a:srgbClr val="41A0D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7568" rIns="127568"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418"/>
              </a:lnSpc>
            </a:pPr>
            <a:r>
              <a:rPr lang="zh-CN" altLang="en-US" sz="1134">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134">
              <a:solidFill>
                <a:schemeClr val="bg1"/>
              </a:solidFill>
            </a:endParaRPr>
          </a:p>
        </p:txBody>
      </p:sp>
      <p:sp>
        <p:nvSpPr>
          <p:cNvPr id="9" name="矩形 8">
            <a:extLst>
              <a:ext uri="{FF2B5EF4-FFF2-40B4-BE49-F238E27FC236}">
                <a16:creationId xmlns:a16="http://schemas.microsoft.com/office/drawing/2014/main" id="{7DF28EB3-533A-46B3-A126-E23580008ABF}"/>
              </a:ext>
            </a:extLst>
          </p:cNvPr>
          <p:cNvSpPr/>
          <p:nvPr/>
        </p:nvSpPr>
        <p:spPr>
          <a:xfrm>
            <a:off x="6379392" y="3652349"/>
            <a:ext cx="1622610" cy="1622610"/>
          </a:xfrm>
          <a:prstGeom prst="rect">
            <a:avLst/>
          </a:prstGeom>
          <a:solidFill>
            <a:srgbClr val="53D2FF">
              <a:alpha val="60000"/>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7568" rIns="127568"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pPr>
              <a:lnSpc>
                <a:spcPts val="1418"/>
              </a:lnSpc>
            </a:pPr>
            <a:r>
              <a:rPr lang="zh-CN" altLang="en-US" sz="1134">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134">
              <a:solidFill>
                <a:schemeClr val="bg1"/>
              </a:solidFill>
            </a:endParaRPr>
          </a:p>
        </p:txBody>
      </p:sp>
    </p:spTree>
    <p:extLst>
      <p:ext uri="{BB962C8B-B14F-4D97-AF65-F5344CB8AC3E}">
        <p14:creationId xmlns:p14="http://schemas.microsoft.com/office/powerpoint/2010/main" val="1629192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grpSp>
        <p:nvGrpSpPr>
          <p:cNvPr id="3" name="Group 98">
            <a:extLst>
              <a:ext uri="{FF2B5EF4-FFF2-40B4-BE49-F238E27FC236}">
                <a16:creationId xmlns:a16="http://schemas.microsoft.com/office/drawing/2014/main" id="{A27EA2C4-55D4-4937-AC70-09DE75BFBFCE}"/>
              </a:ext>
            </a:extLst>
          </p:cNvPr>
          <p:cNvGrpSpPr/>
          <p:nvPr/>
        </p:nvGrpSpPr>
        <p:grpSpPr>
          <a:xfrm>
            <a:off x="3329172" y="2600243"/>
            <a:ext cx="1871682" cy="2203657"/>
            <a:chOff x="654733" y="1776695"/>
            <a:chExt cx="1917883" cy="2258054"/>
          </a:xfrm>
        </p:grpSpPr>
        <p:sp>
          <p:nvSpPr>
            <p:cNvPr id="61" name="Freeform 5">
              <a:extLst>
                <a:ext uri="{FF2B5EF4-FFF2-40B4-BE49-F238E27FC236}">
                  <a16:creationId xmlns:a16="http://schemas.microsoft.com/office/drawing/2014/main" id="{66730B43-4D2D-4EEF-8A92-37449363172C}"/>
                </a:ext>
              </a:extLst>
            </p:cNvPr>
            <p:cNvSpPr>
              <a:spLocks noEditPoints="1"/>
            </p:cNvSpPr>
            <p:nvPr/>
          </p:nvSpPr>
          <p:spPr bwMode="auto">
            <a:xfrm>
              <a:off x="715649" y="1840152"/>
              <a:ext cx="1815066" cy="2147615"/>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nvGrpSpPr>
            <p:cNvPr id="62" name="Group 81">
              <a:extLst>
                <a:ext uri="{FF2B5EF4-FFF2-40B4-BE49-F238E27FC236}">
                  <a16:creationId xmlns:a16="http://schemas.microsoft.com/office/drawing/2014/main" id="{1E2F5A40-1671-415C-86D7-072B1394C1C8}"/>
                </a:ext>
              </a:extLst>
            </p:cNvPr>
            <p:cNvGrpSpPr/>
            <p:nvPr/>
          </p:nvGrpSpPr>
          <p:grpSpPr>
            <a:xfrm>
              <a:off x="654733" y="1776695"/>
              <a:ext cx="1917883" cy="2258054"/>
              <a:chOff x="3371851" y="1649413"/>
              <a:chExt cx="2398713" cy="2824162"/>
            </a:xfrm>
          </p:grpSpPr>
          <p:sp>
            <p:nvSpPr>
              <p:cNvPr id="63" name="Freeform 6">
                <a:extLst>
                  <a:ext uri="{FF2B5EF4-FFF2-40B4-BE49-F238E27FC236}">
                    <a16:creationId xmlns:a16="http://schemas.microsoft.com/office/drawing/2014/main" id="{D201A3A0-0A47-4C25-9E19-C7A31A60CC5D}"/>
                  </a:ext>
                </a:extLst>
              </p:cNvPr>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4" name="Freeform 7">
                <a:extLst>
                  <a:ext uri="{FF2B5EF4-FFF2-40B4-BE49-F238E27FC236}">
                    <a16:creationId xmlns:a16="http://schemas.microsoft.com/office/drawing/2014/main" id="{1E5A1C1E-5F64-46C0-B64A-B8320A6C545B}"/>
                  </a:ext>
                </a:extLst>
              </p:cNvPr>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5" name="Freeform 8">
                <a:extLst>
                  <a:ext uri="{FF2B5EF4-FFF2-40B4-BE49-F238E27FC236}">
                    <a16:creationId xmlns:a16="http://schemas.microsoft.com/office/drawing/2014/main" id="{6C004919-D9A5-4E61-A150-6015E1229596}"/>
                  </a:ext>
                </a:extLst>
              </p:cNvPr>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6" name="Freeform 9">
                <a:extLst>
                  <a:ext uri="{FF2B5EF4-FFF2-40B4-BE49-F238E27FC236}">
                    <a16:creationId xmlns:a16="http://schemas.microsoft.com/office/drawing/2014/main" id="{E9ED50FC-D804-4C71-9E9C-D00DC4864DA0}"/>
                  </a:ext>
                </a:extLst>
              </p:cNvPr>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7" name="Freeform 10">
                <a:extLst>
                  <a:ext uri="{FF2B5EF4-FFF2-40B4-BE49-F238E27FC236}">
                    <a16:creationId xmlns:a16="http://schemas.microsoft.com/office/drawing/2014/main" id="{17E16750-AE46-4436-9030-DA69EE096CB6}"/>
                  </a:ext>
                </a:extLst>
              </p:cNvPr>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8" name="Freeform 11">
                <a:extLst>
                  <a:ext uri="{FF2B5EF4-FFF2-40B4-BE49-F238E27FC236}">
                    <a16:creationId xmlns:a16="http://schemas.microsoft.com/office/drawing/2014/main" id="{FF7684DA-CE59-47AE-B908-48E750BCB703}"/>
                  </a:ext>
                </a:extLst>
              </p:cNvPr>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69" name="Freeform 12">
                <a:extLst>
                  <a:ext uri="{FF2B5EF4-FFF2-40B4-BE49-F238E27FC236}">
                    <a16:creationId xmlns:a16="http://schemas.microsoft.com/office/drawing/2014/main" id="{F8BEC7C2-118B-4432-8432-095B6ED19E86}"/>
                  </a:ext>
                </a:extLst>
              </p:cNvPr>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0" name="Freeform 13">
                <a:extLst>
                  <a:ext uri="{FF2B5EF4-FFF2-40B4-BE49-F238E27FC236}">
                    <a16:creationId xmlns:a16="http://schemas.microsoft.com/office/drawing/2014/main" id="{9BD069BD-67D7-415F-91B5-0CCA86C3AFCC}"/>
                  </a:ext>
                </a:extLst>
              </p:cNvPr>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1" name="Freeform 14">
                <a:extLst>
                  <a:ext uri="{FF2B5EF4-FFF2-40B4-BE49-F238E27FC236}">
                    <a16:creationId xmlns:a16="http://schemas.microsoft.com/office/drawing/2014/main" id="{0C918D17-DC1E-496F-99F6-B140C9594D61}"/>
                  </a:ext>
                </a:extLst>
              </p:cNvPr>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2" name="Freeform 15">
                <a:extLst>
                  <a:ext uri="{FF2B5EF4-FFF2-40B4-BE49-F238E27FC236}">
                    <a16:creationId xmlns:a16="http://schemas.microsoft.com/office/drawing/2014/main" id="{E4FD2229-0026-4A3E-BE89-C6C10133B987}"/>
                  </a:ext>
                </a:extLst>
              </p:cNvPr>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3" name="Freeform 16">
                <a:extLst>
                  <a:ext uri="{FF2B5EF4-FFF2-40B4-BE49-F238E27FC236}">
                    <a16:creationId xmlns:a16="http://schemas.microsoft.com/office/drawing/2014/main" id="{F0A523FC-C081-4E8B-98D4-9425D7E678E7}"/>
                  </a:ext>
                </a:extLst>
              </p:cNvPr>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4" name="Freeform 17">
                <a:extLst>
                  <a:ext uri="{FF2B5EF4-FFF2-40B4-BE49-F238E27FC236}">
                    <a16:creationId xmlns:a16="http://schemas.microsoft.com/office/drawing/2014/main" id="{1806DD40-1D54-4CB0-AB6F-7EB0D7DDC40E}"/>
                  </a:ext>
                </a:extLst>
              </p:cNvPr>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5" name="Freeform 18">
                <a:extLst>
                  <a:ext uri="{FF2B5EF4-FFF2-40B4-BE49-F238E27FC236}">
                    <a16:creationId xmlns:a16="http://schemas.microsoft.com/office/drawing/2014/main" id="{C675D500-2D36-414D-AB40-75905824ED66}"/>
                  </a:ext>
                </a:extLst>
              </p:cNvPr>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6" name="Freeform 19">
                <a:extLst>
                  <a:ext uri="{FF2B5EF4-FFF2-40B4-BE49-F238E27FC236}">
                    <a16:creationId xmlns:a16="http://schemas.microsoft.com/office/drawing/2014/main" id="{73EF57F2-F31E-472F-BD80-72FC444B53ED}"/>
                  </a:ext>
                </a:extLst>
              </p:cNvPr>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7" name="Freeform 20">
                <a:extLst>
                  <a:ext uri="{FF2B5EF4-FFF2-40B4-BE49-F238E27FC236}">
                    <a16:creationId xmlns:a16="http://schemas.microsoft.com/office/drawing/2014/main" id="{AC562528-E9E3-4CD6-A356-8D3CF2B1617F}"/>
                  </a:ext>
                </a:extLst>
              </p:cNvPr>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8" name="Freeform 21">
                <a:extLst>
                  <a:ext uri="{FF2B5EF4-FFF2-40B4-BE49-F238E27FC236}">
                    <a16:creationId xmlns:a16="http://schemas.microsoft.com/office/drawing/2014/main" id="{634AE69E-8230-4102-9A31-8D8020E13469}"/>
                  </a:ext>
                </a:extLst>
              </p:cNvPr>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79" name="Freeform 22">
                <a:extLst>
                  <a:ext uri="{FF2B5EF4-FFF2-40B4-BE49-F238E27FC236}">
                    <a16:creationId xmlns:a16="http://schemas.microsoft.com/office/drawing/2014/main" id="{EF2F869D-9F4F-4E87-9437-60FA65BE54F6}"/>
                  </a:ext>
                </a:extLst>
              </p:cNvPr>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0" name="Freeform 23">
                <a:extLst>
                  <a:ext uri="{FF2B5EF4-FFF2-40B4-BE49-F238E27FC236}">
                    <a16:creationId xmlns:a16="http://schemas.microsoft.com/office/drawing/2014/main" id="{7451E701-A0E3-41E4-8FCF-02DAD6BB0FE1}"/>
                  </a:ext>
                </a:extLst>
              </p:cNvPr>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1" name="Freeform 24">
                <a:extLst>
                  <a:ext uri="{FF2B5EF4-FFF2-40B4-BE49-F238E27FC236}">
                    <a16:creationId xmlns:a16="http://schemas.microsoft.com/office/drawing/2014/main" id="{C8A222A1-AE27-45B2-B1DD-17F68104D5BD}"/>
                  </a:ext>
                </a:extLst>
              </p:cNvPr>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2" name="Freeform 25">
                <a:extLst>
                  <a:ext uri="{FF2B5EF4-FFF2-40B4-BE49-F238E27FC236}">
                    <a16:creationId xmlns:a16="http://schemas.microsoft.com/office/drawing/2014/main" id="{66D2D776-062B-4744-8495-C3ECEB837B6C}"/>
                  </a:ext>
                </a:extLst>
              </p:cNvPr>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3" name="Freeform 26">
                <a:extLst>
                  <a:ext uri="{FF2B5EF4-FFF2-40B4-BE49-F238E27FC236}">
                    <a16:creationId xmlns:a16="http://schemas.microsoft.com/office/drawing/2014/main" id="{77B9ECAF-889D-4E9C-944B-4B3DBE698EED}"/>
                  </a:ext>
                </a:extLst>
              </p:cNvPr>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4" name="Freeform 27">
                <a:extLst>
                  <a:ext uri="{FF2B5EF4-FFF2-40B4-BE49-F238E27FC236}">
                    <a16:creationId xmlns:a16="http://schemas.microsoft.com/office/drawing/2014/main" id="{5F0FDAD9-ECF7-426D-A43B-680128531751}"/>
                  </a:ext>
                </a:extLst>
              </p:cNvPr>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5" name="Freeform 28">
                <a:extLst>
                  <a:ext uri="{FF2B5EF4-FFF2-40B4-BE49-F238E27FC236}">
                    <a16:creationId xmlns:a16="http://schemas.microsoft.com/office/drawing/2014/main" id="{4A35AF00-70A2-4C9F-B1CC-0EBCFB5DD9FA}"/>
                  </a:ext>
                </a:extLst>
              </p:cNvPr>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6" name="Freeform 29">
                <a:extLst>
                  <a:ext uri="{FF2B5EF4-FFF2-40B4-BE49-F238E27FC236}">
                    <a16:creationId xmlns:a16="http://schemas.microsoft.com/office/drawing/2014/main" id="{D6A80EC0-849C-4F23-9A1A-1C061D1AA007}"/>
                  </a:ext>
                </a:extLst>
              </p:cNvPr>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7" name="Freeform 30">
                <a:extLst>
                  <a:ext uri="{FF2B5EF4-FFF2-40B4-BE49-F238E27FC236}">
                    <a16:creationId xmlns:a16="http://schemas.microsoft.com/office/drawing/2014/main" id="{1FB6B064-BBFB-4792-A8C5-406F219547E6}"/>
                  </a:ext>
                </a:extLst>
              </p:cNvPr>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8" name="Freeform 31">
                <a:extLst>
                  <a:ext uri="{FF2B5EF4-FFF2-40B4-BE49-F238E27FC236}">
                    <a16:creationId xmlns:a16="http://schemas.microsoft.com/office/drawing/2014/main" id="{2E202B05-3BD1-4EFA-BDA0-C418A1DD263F}"/>
                  </a:ext>
                </a:extLst>
              </p:cNvPr>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89" name="Freeform 32">
                <a:extLst>
                  <a:ext uri="{FF2B5EF4-FFF2-40B4-BE49-F238E27FC236}">
                    <a16:creationId xmlns:a16="http://schemas.microsoft.com/office/drawing/2014/main" id="{A4EB0EE7-05E3-425C-9863-E382E88FA392}"/>
                  </a:ext>
                </a:extLst>
              </p:cNvPr>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0" name="Freeform 33">
                <a:extLst>
                  <a:ext uri="{FF2B5EF4-FFF2-40B4-BE49-F238E27FC236}">
                    <a16:creationId xmlns:a16="http://schemas.microsoft.com/office/drawing/2014/main" id="{B4FB1575-26E7-4A1A-85AF-DB1907E2AFA9}"/>
                  </a:ext>
                </a:extLst>
              </p:cNvPr>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1" name="Freeform 34">
                <a:extLst>
                  <a:ext uri="{FF2B5EF4-FFF2-40B4-BE49-F238E27FC236}">
                    <a16:creationId xmlns:a16="http://schemas.microsoft.com/office/drawing/2014/main" id="{D567BF74-1848-41DA-993E-1A9E7397E141}"/>
                  </a:ext>
                </a:extLst>
              </p:cNvPr>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2" name="Freeform 35">
                <a:extLst>
                  <a:ext uri="{FF2B5EF4-FFF2-40B4-BE49-F238E27FC236}">
                    <a16:creationId xmlns:a16="http://schemas.microsoft.com/office/drawing/2014/main" id="{7D1C110D-95D7-4BF6-B759-5FD70E9A134A}"/>
                  </a:ext>
                </a:extLst>
              </p:cNvPr>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3" name="Freeform 36">
                <a:extLst>
                  <a:ext uri="{FF2B5EF4-FFF2-40B4-BE49-F238E27FC236}">
                    <a16:creationId xmlns:a16="http://schemas.microsoft.com/office/drawing/2014/main" id="{7245B81F-89BE-4403-8CD7-AF28BDC51861}"/>
                  </a:ext>
                </a:extLst>
              </p:cNvPr>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4" name="Freeform 37">
                <a:extLst>
                  <a:ext uri="{FF2B5EF4-FFF2-40B4-BE49-F238E27FC236}">
                    <a16:creationId xmlns:a16="http://schemas.microsoft.com/office/drawing/2014/main" id="{026744B3-8D67-4FBF-A721-F515F973AE94}"/>
                  </a:ext>
                </a:extLst>
              </p:cNvPr>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5" name="Freeform 38">
                <a:extLst>
                  <a:ext uri="{FF2B5EF4-FFF2-40B4-BE49-F238E27FC236}">
                    <a16:creationId xmlns:a16="http://schemas.microsoft.com/office/drawing/2014/main" id="{23070769-243A-4F8C-96C2-5555B37675FD}"/>
                  </a:ext>
                </a:extLst>
              </p:cNvPr>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96" name="Freeform 39">
                <a:extLst>
                  <a:ext uri="{FF2B5EF4-FFF2-40B4-BE49-F238E27FC236}">
                    <a16:creationId xmlns:a16="http://schemas.microsoft.com/office/drawing/2014/main" id="{D0EE125B-8F68-48D7-9427-BBEEFC6582DA}"/>
                  </a:ext>
                </a:extLst>
              </p:cNvPr>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sp>
        <p:nvSpPr>
          <p:cNvPr id="5" name="Oval 142">
            <a:extLst>
              <a:ext uri="{FF2B5EF4-FFF2-40B4-BE49-F238E27FC236}">
                <a16:creationId xmlns:a16="http://schemas.microsoft.com/office/drawing/2014/main" id="{B8A0B1ED-61E0-418B-86E6-626E8110FDB8}"/>
              </a:ext>
            </a:extLst>
          </p:cNvPr>
          <p:cNvSpPr/>
          <p:nvPr/>
        </p:nvSpPr>
        <p:spPr>
          <a:xfrm rot="16200000">
            <a:off x="2503312" y="3783587"/>
            <a:ext cx="339451" cy="3394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7" name="Oval 143">
            <a:extLst>
              <a:ext uri="{FF2B5EF4-FFF2-40B4-BE49-F238E27FC236}">
                <a16:creationId xmlns:a16="http://schemas.microsoft.com/office/drawing/2014/main" id="{59535822-CB8E-42F8-8F91-405BFB630F07}"/>
              </a:ext>
            </a:extLst>
          </p:cNvPr>
          <p:cNvSpPr/>
          <p:nvPr/>
        </p:nvSpPr>
        <p:spPr>
          <a:xfrm rot="16200000">
            <a:off x="2773750" y="2888186"/>
            <a:ext cx="339451" cy="339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100" name="Oval 144">
            <a:extLst>
              <a:ext uri="{FF2B5EF4-FFF2-40B4-BE49-F238E27FC236}">
                <a16:creationId xmlns:a16="http://schemas.microsoft.com/office/drawing/2014/main" id="{0A32090E-3257-4260-90F0-58B1892EED2A}"/>
              </a:ext>
            </a:extLst>
          </p:cNvPr>
          <p:cNvSpPr/>
          <p:nvPr/>
        </p:nvSpPr>
        <p:spPr>
          <a:xfrm rot="16200000">
            <a:off x="3401151" y="2384273"/>
            <a:ext cx="339451" cy="3394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102" name="Oval 145">
            <a:extLst>
              <a:ext uri="{FF2B5EF4-FFF2-40B4-BE49-F238E27FC236}">
                <a16:creationId xmlns:a16="http://schemas.microsoft.com/office/drawing/2014/main" id="{CE42750D-3A35-4EC3-9D34-B318735D9D7A}"/>
              </a:ext>
            </a:extLst>
          </p:cNvPr>
          <p:cNvSpPr/>
          <p:nvPr/>
        </p:nvSpPr>
        <p:spPr>
          <a:xfrm rot="16200000">
            <a:off x="4843011" y="2387912"/>
            <a:ext cx="339451" cy="3394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104" name="Oval 146">
            <a:extLst>
              <a:ext uri="{FF2B5EF4-FFF2-40B4-BE49-F238E27FC236}">
                <a16:creationId xmlns:a16="http://schemas.microsoft.com/office/drawing/2014/main" id="{83667812-0EC6-4439-A343-5FA1734A91C4}"/>
              </a:ext>
            </a:extLst>
          </p:cNvPr>
          <p:cNvSpPr/>
          <p:nvPr/>
        </p:nvSpPr>
        <p:spPr>
          <a:xfrm rot="16200000">
            <a:off x="5509279" y="2984642"/>
            <a:ext cx="339451" cy="3394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106" name="Oval 148">
            <a:extLst>
              <a:ext uri="{FF2B5EF4-FFF2-40B4-BE49-F238E27FC236}">
                <a16:creationId xmlns:a16="http://schemas.microsoft.com/office/drawing/2014/main" id="{E22EFB53-6B5C-4867-8C8F-DFCE173FE09F}"/>
              </a:ext>
            </a:extLst>
          </p:cNvPr>
          <p:cNvSpPr/>
          <p:nvPr/>
        </p:nvSpPr>
        <p:spPr>
          <a:xfrm rot="16200000">
            <a:off x="5687242" y="3783587"/>
            <a:ext cx="339451" cy="3394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dirty="0">
              <a:latin typeface="微软雅黑" panose="020B0503020204020204" pitchFamily="34" charset="-122"/>
              <a:ea typeface="微软雅黑" panose="020B0503020204020204" pitchFamily="34" charset="-122"/>
              <a:cs typeface="+mn-ea"/>
              <a:sym typeface="+mn-lt"/>
            </a:endParaRPr>
          </a:p>
        </p:txBody>
      </p:sp>
      <p:sp>
        <p:nvSpPr>
          <p:cNvPr id="108" name="TextBox 100">
            <a:extLst>
              <a:ext uri="{FF2B5EF4-FFF2-40B4-BE49-F238E27FC236}">
                <a16:creationId xmlns:a16="http://schemas.microsoft.com/office/drawing/2014/main" id="{B15C56E8-1256-4924-B327-721265D8CB2E}"/>
              </a:ext>
            </a:extLst>
          </p:cNvPr>
          <p:cNvSpPr txBox="1"/>
          <p:nvPr/>
        </p:nvSpPr>
        <p:spPr>
          <a:xfrm>
            <a:off x="5200841" y="2047787"/>
            <a:ext cx="2375591" cy="55746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134" b="1" dirty="0">
                <a:solidFill>
                  <a:schemeClr val="accent4"/>
                </a:solidFill>
                <a:latin typeface="微软雅黑" panose="020B0503020204020204" pitchFamily="34" charset="-122"/>
                <a:ea typeface="微软雅黑" panose="020B0503020204020204" pitchFamily="34" charset="-122"/>
                <a:cs typeface="+mn-ea"/>
                <a:sym typeface="+mn-lt"/>
              </a:rPr>
              <a:t>添加内容文本</a:t>
            </a:r>
            <a:br>
              <a:rPr lang="en-US" altLang="zh-CN" sz="1134" b="1" dirty="0">
                <a:solidFill>
                  <a:schemeClr val="accent4"/>
                </a:solidFill>
                <a:latin typeface="微软雅黑" panose="020B0503020204020204" pitchFamily="34" charset="-122"/>
                <a:ea typeface="微软雅黑" panose="020B0503020204020204" pitchFamily="34" charset="-122"/>
                <a:cs typeface="+mn-ea"/>
                <a:sym typeface="+mn-lt"/>
              </a:rPr>
            </a:br>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0" name="TextBox 101">
            <a:extLst>
              <a:ext uri="{FF2B5EF4-FFF2-40B4-BE49-F238E27FC236}">
                <a16:creationId xmlns:a16="http://schemas.microsoft.com/office/drawing/2014/main" id="{C790E151-3827-40E5-A0BB-ED7F2870A5D8}"/>
              </a:ext>
            </a:extLst>
          </p:cNvPr>
          <p:cNvSpPr txBox="1"/>
          <p:nvPr/>
        </p:nvSpPr>
        <p:spPr>
          <a:xfrm>
            <a:off x="1025561" y="2047787"/>
            <a:ext cx="2361765" cy="55746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134"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altLang="zh-CN" sz="1134" b="1" dirty="0">
              <a:solidFill>
                <a:schemeClr val="accent3"/>
              </a:solidFill>
              <a:latin typeface="微软雅黑" panose="020B0503020204020204" pitchFamily="34" charset="-122"/>
              <a:ea typeface="微软雅黑" panose="020B0503020204020204" pitchFamily="34" charset="-122"/>
              <a:cs typeface="+mn-ea"/>
              <a:sym typeface="+mn-lt"/>
            </a:endParaRPr>
          </a:p>
          <a:p>
            <a:pPr algn="r"/>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2" name="TextBox 102">
            <a:extLst>
              <a:ext uri="{FF2B5EF4-FFF2-40B4-BE49-F238E27FC236}">
                <a16:creationId xmlns:a16="http://schemas.microsoft.com/office/drawing/2014/main" id="{E0B681B1-8E2E-48EF-B60E-9D915C3F4F4C}"/>
              </a:ext>
            </a:extLst>
          </p:cNvPr>
          <p:cNvSpPr txBox="1"/>
          <p:nvPr/>
        </p:nvSpPr>
        <p:spPr>
          <a:xfrm>
            <a:off x="377673" y="2791931"/>
            <a:ext cx="2361765" cy="55746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134"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altLang="zh-CN" sz="1134" b="1" dirty="0">
              <a:solidFill>
                <a:schemeClr val="accent2"/>
              </a:solidFill>
              <a:latin typeface="微软雅黑" panose="020B0503020204020204" pitchFamily="34" charset="-122"/>
              <a:ea typeface="微软雅黑" panose="020B0503020204020204" pitchFamily="34" charset="-122"/>
              <a:cs typeface="+mn-ea"/>
              <a:sym typeface="+mn-lt"/>
            </a:endParaRPr>
          </a:p>
          <a:p>
            <a:pPr algn="r"/>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4" name="TextBox 103">
            <a:extLst>
              <a:ext uri="{FF2B5EF4-FFF2-40B4-BE49-F238E27FC236}">
                <a16:creationId xmlns:a16="http://schemas.microsoft.com/office/drawing/2014/main" id="{5FE749F1-F76A-43F8-81FB-13A8D37D3B4C}"/>
              </a:ext>
            </a:extLst>
          </p:cNvPr>
          <p:cNvSpPr txBox="1"/>
          <p:nvPr/>
        </p:nvSpPr>
        <p:spPr>
          <a:xfrm>
            <a:off x="95596" y="3688871"/>
            <a:ext cx="2361765" cy="586699"/>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r"/>
            <a:r>
              <a:rPr lang="zh-CN" altLang="en-US" sz="1134"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altLang="zh-CN" sz="1134" b="1" dirty="0">
              <a:solidFill>
                <a:schemeClr val="accent1"/>
              </a:solidFill>
              <a:latin typeface="微软雅黑" panose="020B0503020204020204" pitchFamily="34" charset="-122"/>
              <a:ea typeface="微软雅黑" panose="020B0503020204020204" pitchFamily="34" charset="-122"/>
              <a:cs typeface="+mn-ea"/>
              <a:sym typeface="+mn-lt"/>
            </a:endParaRPr>
          </a:p>
          <a:p>
            <a:pPr algn="r"/>
            <a:r>
              <a:rPr lang="en-US" sz="1134" b="1" dirty="0">
                <a:solidFill>
                  <a:schemeClr val="accent1"/>
                </a:solidFill>
                <a:latin typeface="微软雅黑" panose="020B0503020204020204" pitchFamily="34" charset="-122"/>
                <a:ea typeface="微软雅黑" panose="020B0503020204020204" pitchFamily="34" charset="-122"/>
                <a:cs typeface="+mn-ea"/>
                <a:sym typeface="+mn-lt"/>
              </a:rPr>
              <a:t>‘</a:t>
            </a:r>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6" name="TextBox 104">
            <a:extLst>
              <a:ext uri="{FF2B5EF4-FFF2-40B4-BE49-F238E27FC236}">
                <a16:creationId xmlns:a16="http://schemas.microsoft.com/office/drawing/2014/main" id="{56FD0621-E829-4EF1-ABF6-BBA07EFC8744}"/>
              </a:ext>
            </a:extLst>
          </p:cNvPr>
          <p:cNvSpPr txBox="1"/>
          <p:nvPr/>
        </p:nvSpPr>
        <p:spPr>
          <a:xfrm>
            <a:off x="5865576" y="2847072"/>
            <a:ext cx="2375591" cy="55746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134" b="1" dirty="0">
                <a:solidFill>
                  <a:schemeClr val="accent5"/>
                </a:solidFill>
                <a:latin typeface="微软雅黑" panose="020B0503020204020204" pitchFamily="34" charset="-122"/>
                <a:ea typeface="微软雅黑" panose="020B0503020204020204" pitchFamily="34" charset="-122"/>
                <a:cs typeface="+mn-ea"/>
                <a:sym typeface="+mn-lt"/>
              </a:rPr>
              <a:t>添加内容文本</a:t>
            </a:r>
            <a:endParaRPr lang="en-US" altLang="zh-CN" sz="1134" b="1" dirty="0">
              <a:solidFill>
                <a:schemeClr val="accent5"/>
              </a:solidFill>
              <a:latin typeface="微软雅黑" panose="020B0503020204020204" pitchFamily="34" charset="-122"/>
              <a:ea typeface="微软雅黑" panose="020B0503020204020204" pitchFamily="34" charset="-122"/>
              <a:cs typeface="+mn-ea"/>
              <a:sym typeface="+mn-lt"/>
            </a:endParaRPr>
          </a:p>
          <a:p>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
        <p:nvSpPr>
          <p:cNvPr id="118" name="TextBox 105">
            <a:extLst>
              <a:ext uri="{FF2B5EF4-FFF2-40B4-BE49-F238E27FC236}">
                <a16:creationId xmlns:a16="http://schemas.microsoft.com/office/drawing/2014/main" id="{00CCB535-BAD8-4C80-84E8-92EF33620010}"/>
              </a:ext>
            </a:extLst>
          </p:cNvPr>
          <p:cNvSpPr txBox="1"/>
          <p:nvPr/>
        </p:nvSpPr>
        <p:spPr>
          <a:xfrm>
            <a:off x="6026693" y="3697651"/>
            <a:ext cx="2375591" cy="55746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134" b="1" dirty="0">
                <a:solidFill>
                  <a:schemeClr val="accent6"/>
                </a:solidFill>
                <a:latin typeface="微软雅黑" panose="020B0503020204020204" pitchFamily="34" charset="-122"/>
                <a:ea typeface="微软雅黑" panose="020B0503020204020204" pitchFamily="34" charset="-122"/>
                <a:cs typeface="+mn-ea"/>
                <a:sym typeface="+mn-lt"/>
              </a:rPr>
              <a:t>添加内容文本</a:t>
            </a:r>
            <a:endParaRPr lang="en-US" altLang="zh-CN" sz="1134" b="1" dirty="0">
              <a:solidFill>
                <a:schemeClr val="accent6"/>
              </a:solidFill>
              <a:latin typeface="微软雅黑" panose="020B0503020204020204" pitchFamily="34" charset="-122"/>
              <a:ea typeface="微软雅黑" panose="020B0503020204020204" pitchFamily="34" charset="-122"/>
              <a:cs typeface="+mn-ea"/>
              <a:sym typeface="+mn-lt"/>
            </a:endParaRPr>
          </a:p>
          <a:p>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a:t>
            </a:r>
          </a:p>
        </p:txBody>
      </p:sp>
    </p:spTree>
    <p:extLst>
      <p:ext uri="{BB962C8B-B14F-4D97-AF65-F5344CB8AC3E}">
        <p14:creationId xmlns:p14="http://schemas.microsoft.com/office/powerpoint/2010/main" val="955070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3" name="AutoShape 24">
            <a:extLst>
              <a:ext uri="{FF2B5EF4-FFF2-40B4-BE49-F238E27FC236}">
                <a16:creationId xmlns:a16="http://schemas.microsoft.com/office/drawing/2014/main" id="{B60377A3-1891-45AE-9463-303411B5050F}"/>
              </a:ext>
            </a:extLst>
          </p:cNvPr>
          <p:cNvSpPr>
            <a:spLocks noChangeArrowheads="1"/>
          </p:cNvSpPr>
          <p:nvPr/>
        </p:nvSpPr>
        <p:spPr bwMode="auto">
          <a:xfrm>
            <a:off x="1190957" y="1902820"/>
            <a:ext cx="2544900" cy="3203195"/>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1" fmla="*/ 0 w 10000"/>
              <a:gd name="connsiteY0-2" fmla="*/ 2000 h 10000"/>
              <a:gd name="connsiteX1-3" fmla="*/ 974 w 10000"/>
              <a:gd name="connsiteY1-4" fmla="*/ 0 h 10000"/>
              <a:gd name="connsiteX2-5" fmla="*/ 10000 w 10000"/>
              <a:gd name="connsiteY2-6" fmla="*/ 0 h 10000"/>
              <a:gd name="connsiteX3-7" fmla="*/ 10000 w 10000"/>
              <a:gd name="connsiteY3-8" fmla="*/ 10000 h 10000"/>
              <a:gd name="connsiteX4-9" fmla="*/ 0 w 10000"/>
              <a:gd name="connsiteY4-10" fmla="*/ 10000 h 10000"/>
              <a:gd name="connsiteX5-11" fmla="*/ 0 w 10000"/>
              <a:gd name="connsiteY5-12" fmla="*/ 2000 h 10000"/>
              <a:gd name="connsiteX0-13" fmla="*/ 0 w 10000"/>
              <a:gd name="connsiteY0-14" fmla="*/ 960 h 10000"/>
              <a:gd name="connsiteX1-15" fmla="*/ 974 w 10000"/>
              <a:gd name="connsiteY1-16" fmla="*/ 0 h 10000"/>
              <a:gd name="connsiteX2-17" fmla="*/ 10000 w 10000"/>
              <a:gd name="connsiteY2-18" fmla="*/ 0 h 10000"/>
              <a:gd name="connsiteX3-19" fmla="*/ 10000 w 10000"/>
              <a:gd name="connsiteY3-20" fmla="*/ 10000 h 10000"/>
              <a:gd name="connsiteX4-21" fmla="*/ 0 w 10000"/>
              <a:gd name="connsiteY4-22" fmla="*/ 10000 h 10000"/>
              <a:gd name="connsiteX5-23" fmla="*/ 0 w 10000"/>
              <a:gd name="connsiteY5-24" fmla="*/ 96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0">
                <a:moveTo>
                  <a:pt x="0" y="960"/>
                </a:moveTo>
                <a:lnTo>
                  <a:pt x="974" y="0"/>
                </a:lnTo>
                <a:lnTo>
                  <a:pt x="10000" y="0"/>
                </a:lnTo>
                <a:lnTo>
                  <a:pt x="10000" y="10000"/>
                </a:lnTo>
                <a:lnTo>
                  <a:pt x="0" y="10000"/>
                </a:lnTo>
                <a:lnTo>
                  <a:pt x="0" y="960"/>
                </a:lnTo>
                <a:close/>
              </a:path>
            </a:pathLst>
          </a:custGeom>
          <a:solidFill>
            <a:srgbClr val="41A0DA">
              <a:alpha val="60000"/>
            </a:srgbClr>
          </a:solidFill>
          <a:ln>
            <a:noFill/>
          </a:ln>
          <a:effectLst>
            <a:outerShdw blurRad="254000" algn="ctr" rotWithShape="0">
              <a:srgbClr val="53D2FF">
                <a:alpha val="80000"/>
              </a:srgbClr>
            </a:outerShdw>
          </a:effectLst>
        </p:spPr>
        <p:txBody>
          <a:bodyPr wrap="none" tIns="0" bIns="484760" anchor="ctr"/>
          <a:ls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a:lstStyle>
          <a:p>
            <a:pPr lvl="0" algn="ctr"/>
            <a:endParaRPr lang="zh-CN" altLang="en-US" sz="1205">
              <a:solidFill>
                <a:prstClr val="white"/>
              </a:solidFill>
              <a:latin typeface="Pirulen" panose="02000807050000020004" pitchFamily="2" charset="0"/>
            </a:endParaRPr>
          </a:p>
        </p:txBody>
      </p:sp>
      <p:sp>
        <p:nvSpPr>
          <p:cNvPr id="4" name="TextBox 27">
            <a:extLst>
              <a:ext uri="{FF2B5EF4-FFF2-40B4-BE49-F238E27FC236}">
                <a16:creationId xmlns:a16="http://schemas.microsoft.com/office/drawing/2014/main" id="{B150D1AC-6418-46E3-82B8-11DCB8752D21}"/>
              </a:ext>
            </a:extLst>
          </p:cNvPr>
          <p:cNvSpPr txBox="1"/>
          <p:nvPr/>
        </p:nvSpPr>
        <p:spPr>
          <a:xfrm>
            <a:off x="1391714" y="2394621"/>
            <a:ext cx="2143386" cy="2057551"/>
          </a:xfrm>
          <a:prstGeom prst="rect">
            <a:avLst/>
          </a:prstGeom>
          <a:noFill/>
        </p:spPr>
        <p:txBody>
          <a:bodyPr wrap="square" lIns="0" rIns="0" rtlCol="0">
            <a:spAutoFit/>
          </a:bodyPr>
          <a:ls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a:lstStyle>
          <a:p>
            <a:pPr>
              <a:lnSpc>
                <a:spcPct val="130000"/>
              </a:lnSpc>
            </a:pPr>
            <a:r>
              <a:rPr lang="zh-CN" altLang="en-US" sz="992"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a:t>
            </a:r>
            <a:r>
              <a:rPr lang="zh-CN" altLang="en-US" sz="992">
                <a:solidFill>
                  <a:schemeClr val="bg1"/>
                </a:solidFill>
                <a:latin typeface="微软雅黑" panose="020B0503020204020204" charset="-122"/>
                <a:ea typeface="微软雅黑" panose="020B0503020204020204" charset="-122"/>
              </a:rPr>
              <a:t>文字。。</a:t>
            </a:r>
          </a:p>
          <a:p>
            <a:pPr>
              <a:lnSpc>
                <a:spcPct val="130000"/>
              </a:lnSpc>
            </a:pPr>
            <a:r>
              <a:rPr lang="zh-CN" altLang="en-US" sz="992">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p>
        </p:txBody>
      </p:sp>
      <p:pic>
        <p:nvPicPr>
          <p:cNvPr id="5" name="图片 4">
            <a:extLst>
              <a:ext uri="{FF2B5EF4-FFF2-40B4-BE49-F238E27FC236}">
                <a16:creationId xmlns:a16="http://schemas.microsoft.com/office/drawing/2014/main" id="{9C1A0096-1C0F-4783-B358-574ACCD1C96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786490" y="1902821"/>
            <a:ext cx="3677601" cy="2277955"/>
          </a:xfrm>
          <a:prstGeom prst="rect">
            <a:avLst/>
          </a:prstGeom>
          <a:effectLst/>
        </p:spPr>
      </p:pic>
      <p:sp>
        <p:nvSpPr>
          <p:cNvPr id="26" name="矩形 1">
            <a:extLst>
              <a:ext uri="{FF2B5EF4-FFF2-40B4-BE49-F238E27FC236}">
                <a16:creationId xmlns:a16="http://schemas.microsoft.com/office/drawing/2014/main" id="{B63346F0-1EF4-41E3-AE27-23850407DC35}"/>
              </a:ext>
            </a:extLst>
          </p:cNvPr>
          <p:cNvSpPr/>
          <p:nvPr/>
        </p:nvSpPr>
        <p:spPr>
          <a:xfrm>
            <a:off x="3786490" y="4231809"/>
            <a:ext cx="3677602" cy="874207"/>
          </a:xfrm>
          <a:custGeom>
            <a:avLst/>
            <a:gdLst/>
            <a:ahLst/>
            <a:cxnLst/>
            <a:rect l="l" t="t" r="r" b="b"/>
            <a:pathLst>
              <a:path w="5189126" h="1233513">
                <a:moveTo>
                  <a:pt x="5189123" y="616756"/>
                </a:moveTo>
                <a:lnTo>
                  <a:pt x="4572367" y="1233512"/>
                </a:lnTo>
                <a:lnTo>
                  <a:pt x="5189123" y="1233512"/>
                </a:lnTo>
                <a:close/>
                <a:moveTo>
                  <a:pt x="0" y="0"/>
                </a:moveTo>
                <a:lnTo>
                  <a:pt x="5189126" y="0"/>
                </a:lnTo>
                <a:lnTo>
                  <a:pt x="5189126" y="1233513"/>
                </a:lnTo>
                <a:lnTo>
                  <a:pt x="0" y="1233513"/>
                </a:lnTo>
                <a:close/>
              </a:path>
            </a:pathLst>
          </a:custGeom>
          <a:solidFill>
            <a:srgbClr val="53D2FF"/>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280650" rtlCol="0" anchor="ctr"/>
          <a:lstStyle>
            <a:defPPr>
              <a:defRPr lang="zh-CN"/>
            </a:defPPr>
            <a:lvl1pPr marL="0" algn="l" defTabSz="864017" rtl="0" eaLnBrk="1" latinLnBrk="0" hangingPunct="1">
              <a:defRPr sz="1701" kern="1200">
                <a:solidFill>
                  <a:schemeClr val="lt1"/>
                </a:solidFill>
                <a:latin typeface="+mn-lt"/>
                <a:ea typeface="+mn-ea"/>
                <a:cs typeface="+mn-cs"/>
              </a:defRPr>
            </a:lvl1pPr>
            <a:lvl2pPr marL="432008" algn="l" defTabSz="864017" rtl="0" eaLnBrk="1" latinLnBrk="0" hangingPunct="1">
              <a:defRPr sz="1701" kern="1200">
                <a:solidFill>
                  <a:schemeClr val="lt1"/>
                </a:solidFill>
                <a:latin typeface="+mn-lt"/>
                <a:ea typeface="+mn-ea"/>
                <a:cs typeface="+mn-cs"/>
              </a:defRPr>
            </a:lvl2pPr>
            <a:lvl3pPr marL="864017" algn="l" defTabSz="864017" rtl="0" eaLnBrk="1" latinLnBrk="0" hangingPunct="1">
              <a:defRPr sz="1701" kern="1200">
                <a:solidFill>
                  <a:schemeClr val="lt1"/>
                </a:solidFill>
                <a:latin typeface="+mn-lt"/>
                <a:ea typeface="+mn-ea"/>
                <a:cs typeface="+mn-cs"/>
              </a:defRPr>
            </a:lvl3pPr>
            <a:lvl4pPr marL="1296025" algn="l" defTabSz="864017" rtl="0" eaLnBrk="1" latinLnBrk="0" hangingPunct="1">
              <a:defRPr sz="1701" kern="1200">
                <a:solidFill>
                  <a:schemeClr val="lt1"/>
                </a:solidFill>
                <a:latin typeface="+mn-lt"/>
                <a:ea typeface="+mn-ea"/>
                <a:cs typeface="+mn-cs"/>
              </a:defRPr>
            </a:lvl4pPr>
            <a:lvl5pPr marL="1728033" algn="l" defTabSz="864017" rtl="0" eaLnBrk="1" latinLnBrk="0" hangingPunct="1">
              <a:defRPr sz="1701" kern="1200">
                <a:solidFill>
                  <a:schemeClr val="lt1"/>
                </a:solidFill>
                <a:latin typeface="+mn-lt"/>
                <a:ea typeface="+mn-ea"/>
                <a:cs typeface="+mn-cs"/>
              </a:defRPr>
            </a:lvl5pPr>
            <a:lvl6pPr marL="2160041" algn="l" defTabSz="864017" rtl="0" eaLnBrk="1" latinLnBrk="0" hangingPunct="1">
              <a:defRPr sz="1701" kern="1200">
                <a:solidFill>
                  <a:schemeClr val="lt1"/>
                </a:solidFill>
                <a:latin typeface="+mn-lt"/>
                <a:ea typeface="+mn-ea"/>
                <a:cs typeface="+mn-cs"/>
              </a:defRPr>
            </a:lvl6pPr>
            <a:lvl7pPr marL="2592050" algn="l" defTabSz="864017" rtl="0" eaLnBrk="1" latinLnBrk="0" hangingPunct="1">
              <a:defRPr sz="1701" kern="1200">
                <a:solidFill>
                  <a:schemeClr val="lt1"/>
                </a:solidFill>
                <a:latin typeface="+mn-lt"/>
                <a:ea typeface="+mn-ea"/>
                <a:cs typeface="+mn-cs"/>
              </a:defRPr>
            </a:lvl7pPr>
            <a:lvl8pPr marL="3024058" algn="l" defTabSz="864017" rtl="0" eaLnBrk="1" latinLnBrk="0" hangingPunct="1">
              <a:defRPr sz="1701" kern="1200">
                <a:solidFill>
                  <a:schemeClr val="lt1"/>
                </a:solidFill>
                <a:latin typeface="+mn-lt"/>
                <a:ea typeface="+mn-ea"/>
                <a:cs typeface="+mn-cs"/>
              </a:defRPr>
            </a:lvl8pPr>
            <a:lvl9pPr marL="3456066" algn="l" defTabSz="864017" rtl="0" eaLnBrk="1" latinLnBrk="0" hangingPunct="1">
              <a:defRPr sz="1701" kern="1200">
                <a:solidFill>
                  <a:schemeClr val="lt1"/>
                </a:solidFill>
                <a:latin typeface="+mn-lt"/>
                <a:ea typeface="+mn-ea"/>
                <a:cs typeface="+mn-cs"/>
              </a:defRPr>
            </a:lvl9pPr>
          </a:lstStyle>
          <a:p>
            <a:r>
              <a:rPr lang="zh-CN" altLang="en-US" sz="1985">
                <a:latin typeface="微软雅黑" panose="020B0503020204020204" charset="-122"/>
                <a:ea typeface="微软雅黑" panose="020B0503020204020204" charset="-122"/>
              </a:rPr>
              <a:t>点击添加标题</a:t>
            </a:r>
          </a:p>
        </p:txBody>
      </p:sp>
      <p:pic>
        <p:nvPicPr>
          <p:cNvPr id="28" name="Picture 8">
            <a:extLst>
              <a:ext uri="{FF2B5EF4-FFF2-40B4-BE49-F238E27FC236}">
                <a16:creationId xmlns:a16="http://schemas.microsoft.com/office/drawing/2014/main" id="{DB45560B-30F8-471D-A43F-B428E47C357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46805" y="4495980"/>
            <a:ext cx="326939" cy="345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68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44" name="Freeform 17">
            <a:extLst>
              <a:ext uri="{FF2B5EF4-FFF2-40B4-BE49-F238E27FC236}">
                <a16:creationId xmlns:a16="http://schemas.microsoft.com/office/drawing/2014/main" id="{70C439F2-5F8A-49F4-9D55-B2975AF7142C}"/>
              </a:ext>
            </a:extLst>
          </p:cNvPr>
          <p:cNvSpPr/>
          <p:nvPr/>
        </p:nvSpPr>
        <p:spPr bwMode="auto">
          <a:xfrm flipV="1">
            <a:off x="3313683" y="2960660"/>
            <a:ext cx="4750054" cy="129222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5"/>
          </a:solidFill>
          <a:ln w="9525">
            <a:noFill/>
            <a:round/>
            <a:headEnd/>
            <a:tailEnd/>
          </a:ln>
        </p:spPr>
        <p:txBody>
          <a:bodyPr vert="horz" wrap="square" lIns="86385" tIns="43192" rIns="86385" bIns="43192"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45" name="Freeform 18">
            <a:extLst>
              <a:ext uri="{FF2B5EF4-FFF2-40B4-BE49-F238E27FC236}">
                <a16:creationId xmlns:a16="http://schemas.microsoft.com/office/drawing/2014/main" id="{CB930092-76C8-467D-BCD6-FB400D5D9909}"/>
              </a:ext>
            </a:extLst>
          </p:cNvPr>
          <p:cNvSpPr/>
          <p:nvPr/>
        </p:nvSpPr>
        <p:spPr bwMode="auto">
          <a:xfrm>
            <a:off x="3313683" y="1696227"/>
            <a:ext cx="4750054" cy="129222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46" name="Freeform 13">
            <a:extLst>
              <a:ext uri="{FF2B5EF4-FFF2-40B4-BE49-F238E27FC236}">
                <a16:creationId xmlns:a16="http://schemas.microsoft.com/office/drawing/2014/main" id="{6CE71B40-834A-41A2-BFF1-A0957EA8370F}"/>
              </a:ext>
            </a:extLst>
          </p:cNvPr>
          <p:cNvSpPr/>
          <p:nvPr/>
        </p:nvSpPr>
        <p:spPr bwMode="auto">
          <a:xfrm flipV="1">
            <a:off x="1620506" y="2978049"/>
            <a:ext cx="3166702" cy="109116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47" name="Freeform 11">
            <a:extLst>
              <a:ext uri="{FF2B5EF4-FFF2-40B4-BE49-F238E27FC236}">
                <a16:creationId xmlns:a16="http://schemas.microsoft.com/office/drawing/2014/main" id="{251C56E1-72F6-4B3A-8F80-4F4962159804}"/>
              </a:ext>
            </a:extLst>
          </p:cNvPr>
          <p:cNvSpPr/>
          <p:nvPr/>
        </p:nvSpPr>
        <p:spPr bwMode="auto">
          <a:xfrm>
            <a:off x="1620506" y="1910352"/>
            <a:ext cx="3166702" cy="109116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48" name="Freeform 10">
            <a:extLst>
              <a:ext uri="{FF2B5EF4-FFF2-40B4-BE49-F238E27FC236}">
                <a16:creationId xmlns:a16="http://schemas.microsoft.com/office/drawing/2014/main" id="{44EF1CAB-7613-48CE-98A0-596C589B079D}"/>
              </a:ext>
            </a:extLst>
          </p:cNvPr>
          <p:cNvSpPr/>
          <p:nvPr/>
        </p:nvSpPr>
        <p:spPr bwMode="auto">
          <a:xfrm>
            <a:off x="577026" y="2287761"/>
            <a:ext cx="1993361" cy="1407952"/>
          </a:xfrm>
          <a:custGeom>
            <a:avLst/>
            <a:gdLst>
              <a:gd name="connsiteX0" fmla="*/ 0 w 1918641"/>
              <a:gd name="connsiteY0" fmla="*/ 457200 h 1828800"/>
              <a:gd name="connsiteX1" fmla="*/ 1004241 w 1918641"/>
              <a:gd name="connsiteY1" fmla="*/ 457200 h 1828800"/>
              <a:gd name="connsiteX2" fmla="*/ 1004241 w 1918641"/>
              <a:gd name="connsiteY2" fmla="*/ 0 h 1828800"/>
              <a:gd name="connsiteX3" fmla="*/ 1918641 w 1918641"/>
              <a:gd name="connsiteY3" fmla="*/ 914400 h 1828800"/>
              <a:gd name="connsiteX4" fmla="*/ 1004241 w 1918641"/>
              <a:gd name="connsiteY4" fmla="*/ 1828800 h 1828800"/>
              <a:gd name="connsiteX5" fmla="*/ 1004241 w 1918641"/>
              <a:gd name="connsiteY5" fmla="*/ 1371600 h 1828800"/>
              <a:gd name="connsiteX6" fmla="*/ 0 w 1918641"/>
              <a:gd name="connsiteY6" fmla="*/ 1371600 h 1828800"/>
              <a:gd name="connsiteX7" fmla="*/ 0 w 1918641"/>
              <a:gd name="connsiteY7" fmla="*/ 4572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8641" h="1828800">
                <a:moveTo>
                  <a:pt x="0" y="457200"/>
                </a:moveTo>
                <a:lnTo>
                  <a:pt x="1004241" y="457200"/>
                </a:lnTo>
                <a:lnTo>
                  <a:pt x="1004241" y="0"/>
                </a:lnTo>
                <a:lnTo>
                  <a:pt x="1918641" y="914400"/>
                </a:lnTo>
                <a:lnTo>
                  <a:pt x="1004241" y="1828800"/>
                </a:lnTo>
                <a:lnTo>
                  <a:pt x="1004241" y="1371600"/>
                </a:lnTo>
                <a:lnTo>
                  <a:pt x="0" y="1371600"/>
                </a:lnTo>
                <a:lnTo>
                  <a:pt x="0" y="457200"/>
                </a:lnTo>
                <a:close/>
              </a:path>
            </a:pathLst>
          </a:cu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49" name="Freeform 245">
            <a:extLst>
              <a:ext uri="{FF2B5EF4-FFF2-40B4-BE49-F238E27FC236}">
                <a16:creationId xmlns:a16="http://schemas.microsoft.com/office/drawing/2014/main" id="{4FCDDFD2-BFFF-4BAB-B599-7D44D37DE583}"/>
              </a:ext>
            </a:extLst>
          </p:cNvPr>
          <p:cNvSpPr>
            <a:spLocks/>
          </p:cNvSpPr>
          <p:nvPr/>
        </p:nvSpPr>
        <p:spPr bwMode="auto">
          <a:xfrm>
            <a:off x="1111318" y="2765141"/>
            <a:ext cx="446538" cy="44653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50" name="Freeform 52">
            <a:extLst>
              <a:ext uri="{FF2B5EF4-FFF2-40B4-BE49-F238E27FC236}">
                <a16:creationId xmlns:a16="http://schemas.microsoft.com/office/drawing/2014/main" id="{B33905EB-1C5B-4597-A581-E45564EB66AE}"/>
              </a:ext>
            </a:extLst>
          </p:cNvPr>
          <p:cNvSpPr>
            <a:spLocks noEditPoints="1"/>
          </p:cNvSpPr>
          <p:nvPr/>
        </p:nvSpPr>
        <p:spPr bwMode="auto">
          <a:xfrm>
            <a:off x="3572843" y="3154831"/>
            <a:ext cx="315614" cy="339557"/>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51" name="Freeform 178">
            <a:extLst>
              <a:ext uri="{FF2B5EF4-FFF2-40B4-BE49-F238E27FC236}">
                <a16:creationId xmlns:a16="http://schemas.microsoft.com/office/drawing/2014/main" id="{8FD5DDFE-8987-44D7-919B-181ED653E839}"/>
              </a:ext>
            </a:extLst>
          </p:cNvPr>
          <p:cNvSpPr>
            <a:spLocks noEditPoints="1"/>
          </p:cNvSpPr>
          <p:nvPr/>
        </p:nvSpPr>
        <p:spPr bwMode="auto">
          <a:xfrm>
            <a:off x="3558694" y="2555361"/>
            <a:ext cx="343908" cy="25901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52" name="Freeform 22">
            <a:extLst>
              <a:ext uri="{FF2B5EF4-FFF2-40B4-BE49-F238E27FC236}">
                <a16:creationId xmlns:a16="http://schemas.microsoft.com/office/drawing/2014/main" id="{712D22C4-E93D-4819-BB44-EA2DED36D37C}"/>
              </a:ext>
            </a:extLst>
          </p:cNvPr>
          <p:cNvSpPr>
            <a:spLocks noEditPoints="1"/>
          </p:cNvSpPr>
          <p:nvPr/>
        </p:nvSpPr>
        <p:spPr bwMode="auto">
          <a:xfrm>
            <a:off x="6053190" y="2240518"/>
            <a:ext cx="714769" cy="622383"/>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53" name="Freeform 135">
            <a:extLst>
              <a:ext uri="{FF2B5EF4-FFF2-40B4-BE49-F238E27FC236}">
                <a16:creationId xmlns:a16="http://schemas.microsoft.com/office/drawing/2014/main" id="{B1F37F35-1D98-424B-8629-F4C55F1D452C}"/>
              </a:ext>
            </a:extLst>
          </p:cNvPr>
          <p:cNvSpPr>
            <a:spLocks noEditPoints="1"/>
          </p:cNvSpPr>
          <p:nvPr/>
        </p:nvSpPr>
        <p:spPr bwMode="auto">
          <a:xfrm>
            <a:off x="6069479" y="3161926"/>
            <a:ext cx="607318" cy="56888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54" name="Text Placeholder 3">
            <a:extLst>
              <a:ext uri="{FF2B5EF4-FFF2-40B4-BE49-F238E27FC236}">
                <a16:creationId xmlns:a16="http://schemas.microsoft.com/office/drawing/2014/main" id="{102545D6-CE36-473A-A2B8-88377256EABD}"/>
              </a:ext>
            </a:extLst>
          </p:cNvPr>
          <p:cNvSpPr txBox="1">
            <a:spLocks/>
          </p:cNvSpPr>
          <p:nvPr/>
        </p:nvSpPr>
        <p:spPr>
          <a:xfrm>
            <a:off x="2376715" y="3235194"/>
            <a:ext cx="875240" cy="174535"/>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134"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134"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5" name="Text Placeholder 3">
            <a:extLst>
              <a:ext uri="{FF2B5EF4-FFF2-40B4-BE49-F238E27FC236}">
                <a16:creationId xmlns:a16="http://schemas.microsoft.com/office/drawing/2014/main" id="{10562423-1C4F-44B4-AE92-40A68B42BF25}"/>
              </a:ext>
            </a:extLst>
          </p:cNvPr>
          <p:cNvSpPr txBox="1">
            <a:spLocks/>
          </p:cNvSpPr>
          <p:nvPr/>
        </p:nvSpPr>
        <p:spPr>
          <a:xfrm>
            <a:off x="2376715" y="2584681"/>
            <a:ext cx="875240" cy="174535"/>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134"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134"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6" name="Text Placeholder 3">
            <a:extLst>
              <a:ext uri="{FF2B5EF4-FFF2-40B4-BE49-F238E27FC236}">
                <a16:creationId xmlns:a16="http://schemas.microsoft.com/office/drawing/2014/main" id="{59BABA6C-8486-41FC-84C2-A7294E56F4FB}"/>
              </a:ext>
            </a:extLst>
          </p:cNvPr>
          <p:cNvSpPr txBox="1">
            <a:spLocks/>
          </p:cNvSpPr>
          <p:nvPr/>
        </p:nvSpPr>
        <p:spPr>
          <a:xfrm>
            <a:off x="4586605" y="3347529"/>
            <a:ext cx="1163780" cy="232500"/>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511"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511"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7" name="Text Placeholder 3">
            <a:extLst>
              <a:ext uri="{FF2B5EF4-FFF2-40B4-BE49-F238E27FC236}">
                <a16:creationId xmlns:a16="http://schemas.microsoft.com/office/drawing/2014/main" id="{3638A2C2-985E-406B-BA51-A511127904CB}"/>
              </a:ext>
            </a:extLst>
          </p:cNvPr>
          <p:cNvSpPr txBox="1">
            <a:spLocks/>
          </p:cNvSpPr>
          <p:nvPr/>
        </p:nvSpPr>
        <p:spPr>
          <a:xfrm>
            <a:off x="4586605" y="2476449"/>
            <a:ext cx="1163780" cy="232500"/>
          </a:xfrm>
          <a:prstGeom prst="rect">
            <a:avLst/>
          </a:prstGeom>
        </p:spPr>
        <p:txBody>
          <a:bodyPr wrap="none" lIns="0" tIns="0" rIns="0" bIns="0" anchor="t"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511"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sz="1511"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58" name="Group 32">
            <a:extLst>
              <a:ext uri="{FF2B5EF4-FFF2-40B4-BE49-F238E27FC236}">
                <a16:creationId xmlns:a16="http://schemas.microsoft.com/office/drawing/2014/main" id="{B18DC3A9-995B-4926-B1FE-51E78C56A0E2}"/>
              </a:ext>
            </a:extLst>
          </p:cNvPr>
          <p:cNvGrpSpPr/>
          <p:nvPr/>
        </p:nvGrpSpPr>
        <p:grpSpPr>
          <a:xfrm>
            <a:off x="701505" y="4336613"/>
            <a:ext cx="2068053" cy="861598"/>
            <a:chOff x="741363" y="1319745"/>
            <a:chExt cx="2189066" cy="912015"/>
          </a:xfrm>
        </p:grpSpPr>
        <p:sp>
          <p:nvSpPr>
            <p:cNvPr id="67" name="Text Placeholder 3">
              <a:extLst>
                <a:ext uri="{FF2B5EF4-FFF2-40B4-BE49-F238E27FC236}">
                  <a16:creationId xmlns:a16="http://schemas.microsoft.com/office/drawing/2014/main" id="{DAE70CB3-E2B7-421F-AC5A-4E66CA005A8D}"/>
                </a:ext>
              </a:extLst>
            </p:cNvPr>
            <p:cNvSpPr txBox="1">
              <a:spLocks/>
            </p:cNvSpPr>
            <p:nvPr/>
          </p:nvSpPr>
          <p:spPr>
            <a:xfrm>
              <a:off x="741363" y="1319745"/>
              <a:ext cx="926455" cy="184748"/>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134"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sz="1134"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8" name="Text Placeholder 3">
              <a:extLst>
                <a:ext uri="{FF2B5EF4-FFF2-40B4-BE49-F238E27FC236}">
                  <a16:creationId xmlns:a16="http://schemas.microsoft.com/office/drawing/2014/main" id="{76B2D459-440B-4547-9334-F4E9518E2975}"/>
                </a:ext>
              </a:extLst>
            </p:cNvPr>
            <p:cNvSpPr txBox="1">
              <a:spLocks/>
            </p:cNvSpPr>
            <p:nvPr/>
          </p:nvSpPr>
          <p:spPr>
            <a:xfrm>
              <a:off x="741363" y="1462768"/>
              <a:ext cx="2189066" cy="768992"/>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cxnSp>
        <p:nvCxnSpPr>
          <p:cNvPr id="59" name="Straight Connector 39">
            <a:extLst>
              <a:ext uri="{FF2B5EF4-FFF2-40B4-BE49-F238E27FC236}">
                <a16:creationId xmlns:a16="http://schemas.microsoft.com/office/drawing/2014/main" id="{5CEE58FA-21D0-4AF0-A79F-63B761168D2B}"/>
              </a:ext>
            </a:extLst>
          </p:cNvPr>
          <p:cNvCxnSpPr/>
          <p:nvPr/>
        </p:nvCxnSpPr>
        <p:spPr>
          <a:xfrm>
            <a:off x="2959819" y="4322113"/>
            <a:ext cx="0" cy="80361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0" name="Group 33">
            <a:extLst>
              <a:ext uri="{FF2B5EF4-FFF2-40B4-BE49-F238E27FC236}">
                <a16:creationId xmlns:a16="http://schemas.microsoft.com/office/drawing/2014/main" id="{77C2FD86-FEB8-42FA-8BF6-7320784FF2E9}"/>
              </a:ext>
            </a:extLst>
          </p:cNvPr>
          <p:cNvGrpSpPr/>
          <p:nvPr/>
        </p:nvGrpSpPr>
        <p:grpSpPr>
          <a:xfrm>
            <a:off x="3204937" y="4351146"/>
            <a:ext cx="2068053" cy="847059"/>
            <a:chOff x="741363" y="1335132"/>
            <a:chExt cx="2189066" cy="896629"/>
          </a:xfrm>
        </p:grpSpPr>
        <p:sp>
          <p:nvSpPr>
            <p:cNvPr id="65" name="Text Placeholder 3">
              <a:extLst>
                <a:ext uri="{FF2B5EF4-FFF2-40B4-BE49-F238E27FC236}">
                  <a16:creationId xmlns:a16="http://schemas.microsoft.com/office/drawing/2014/main" id="{F92B56F9-5811-4673-9E0F-706BDF35E392}"/>
                </a:ext>
              </a:extLst>
            </p:cNvPr>
            <p:cNvSpPr txBox="1">
              <a:spLocks/>
            </p:cNvSpPr>
            <p:nvPr/>
          </p:nvSpPr>
          <p:spPr>
            <a:xfrm>
              <a:off x="741363" y="1335132"/>
              <a:ext cx="926455" cy="184749"/>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134"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sz="1134" b="1"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6" name="Text Placeholder 3">
              <a:extLst>
                <a:ext uri="{FF2B5EF4-FFF2-40B4-BE49-F238E27FC236}">
                  <a16:creationId xmlns:a16="http://schemas.microsoft.com/office/drawing/2014/main" id="{4308EB9B-CBE0-48C7-843F-8432526D1FB4}"/>
                </a:ext>
              </a:extLst>
            </p:cNvPr>
            <p:cNvSpPr txBox="1">
              <a:spLocks/>
            </p:cNvSpPr>
            <p:nvPr/>
          </p:nvSpPr>
          <p:spPr>
            <a:xfrm>
              <a:off x="741363" y="1462766"/>
              <a:ext cx="2189066" cy="768995"/>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cxnSp>
        <p:nvCxnSpPr>
          <p:cNvPr id="61" name="Straight Connector 43">
            <a:extLst>
              <a:ext uri="{FF2B5EF4-FFF2-40B4-BE49-F238E27FC236}">
                <a16:creationId xmlns:a16="http://schemas.microsoft.com/office/drawing/2014/main" id="{8041643B-512F-42F7-B554-AB63588C449C}"/>
              </a:ext>
            </a:extLst>
          </p:cNvPr>
          <p:cNvCxnSpPr/>
          <p:nvPr/>
        </p:nvCxnSpPr>
        <p:spPr>
          <a:xfrm>
            <a:off x="5517674" y="4322113"/>
            <a:ext cx="0" cy="80361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2" name="Group 37">
            <a:extLst>
              <a:ext uri="{FF2B5EF4-FFF2-40B4-BE49-F238E27FC236}">
                <a16:creationId xmlns:a16="http://schemas.microsoft.com/office/drawing/2014/main" id="{4BCB4171-D4FD-40BC-8E6E-359529B56E77}"/>
              </a:ext>
            </a:extLst>
          </p:cNvPr>
          <p:cNvGrpSpPr/>
          <p:nvPr/>
        </p:nvGrpSpPr>
        <p:grpSpPr>
          <a:xfrm>
            <a:off x="5832596" y="4351146"/>
            <a:ext cx="2068053" cy="847059"/>
            <a:chOff x="741363" y="1335132"/>
            <a:chExt cx="2189066" cy="896629"/>
          </a:xfrm>
        </p:grpSpPr>
        <p:sp>
          <p:nvSpPr>
            <p:cNvPr id="63" name="Text Placeholder 3">
              <a:extLst>
                <a:ext uri="{FF2B5EF4-FFF2-40B4-BE49-F238E27FC236}">
                  <a16:creationId xmlns:a16="http://schemas.microsoft.com/office/drawing/2014/main" id="{C9AD62F2-FE64-4B9D-9E1C-0F6311C94E81}"/>
                </a:ext>
              </a:extLst>
            </p:cNvPr>
            <p:cNvSpPr txBox="1">
              <a:spLocks/>
            </p:cNvSpPr>
            <p:nvPr/>
          </p:nvSpPr>
          <p:spPr>
            <a:xfrm>
              <a:off x="741363" y="1335132"/>
              <a:ext cx="926455" cy="184749"/>
            </a:xfrm>
            <a:prstGeom prst="rect">
              <a:avLst/>
            </a:prstGeom>
          </p:spPr>
          <p:txBody>
            <a:bodyPr wrap="non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zh-CN" altLang="en-US" sz="1134"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sz="1134" b="1"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64" name="Text Placeholder 3">
              <a:extLst>
                <a:ext uri="{FF2B5EF4-FFF2-40B4-BE49-F238E27FC236}">
                  <a16:creationId xmlns:a16="http://schemas.microsoft.com/office/drawing/2014/main" id="{4C13E436-414D-4B04-B92D-E62A77EF2237}"/>
                </a:ext>
              </a:extLst>
            </p:cNvPr>
            <p:cNvSpPr txBox="1">
              <a:spLocks/>
            </p:cNvSpPr>
            <p:nvPr/>
          </p:nvSpPr>
          <p:spPr>
            <a:xfrm>
              <a:off x="741363" y="1462766"/>
              <a:ext cx="2189066" cy="768995"/>
            </a:xfrm>
            <a:prstGeom prst="rect">
              <a:avLst/>
            </a:prstGeom>
          </p:spPr>
          <p:txBody>
            <a:bodyPr wrap="square" lIns="0" tIns="0" rIns="0" bIns="0" anchor="ctr" anchorCtr="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l"/>
              <a:r>
                <a:rPr lang="en-US" sz="944"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have suffered alteration in some injected humour slightly</a:t>
              </a:r>
            </a:p>
          </p:txBody>
        </p:sp>
      </p:grpSp>
    </p:spTree>
    <p:extLst>
      <p:ext uri="{BB962C8B-B14F-4D97-AF65-F5344CB8AC3E}">
        <p14:creationId xmlns:p14="http://schemas.microsoft.com/office/powerpoint/2010/main" val="3754973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grpSp>
        <p:nvGrpSpPr>
          <p:cNvPr id="80" name="Group 31">
            <a:extLst>
              <a:ext uri="{FF2B5EF4-FFF2-40B4-BE49-F238E27FC236}">
                <a16:creationId xmlns:a16="http://schemas.microsoft.com/office/drawing/2014/main" id="{3EC36FDD-AE4E-445A-A56A-FB91F4C05F1C}"/>
              </a:ext>
            </a:extLst>
          </p:cNvPr>
          <p:cNvGrpSpPr/>
          <p:nvPr/>
        </p:nvGrpSpPr>
        <p:grpSpPr>
          <a:xfrm>
            <a:off x="-749" y="1899530"/>
            <a:ext cx="8641512" cy="3460656"/>
            <a:chOff x="0" y="739341"/>
            <a:chExt cx="9147174" cy="3663158"/>
          </a:xfrm>
        </p:grpSpPr>
        <p:grpSp>
          <p:nvGrpSpPr>
            <p:cNvPr id="65" name="Group 21">
              <a:extLst>
                <a:ext uri="{FF2B5EF4-FFF2-40B4-BE49-F238E27FC236}">
                  <a16:creationId xmlns:a16="http://schemas.microsoft.com/office/drawing/2014/main" id="{CE2ABC47-347A-4323-A728-4C522347F3A1}"/>
                </a:ext>
              </a:extLst>
            </p:cNvPr>
            <p:cNvGrpSpPr/>
            <p:nvPr/>
          </p:nvGrpSpPr>
          <p:grpSpPr>
            <a:xfrm>
              <a:off x="0" y="739341"/>
              <a:ext cx="4859337" cy="3663158"/>
              <a:chOff x="1160463" y="-1588"/>
              <a:chExt cx="6823075" cy="5143501"/>
            </a:xfrm>
          </p:grpSpPr>
          <p:sp>
            <p:nvSpPr>
              <p:cNvPr id="74" name="Freeform 13">
                <a:extLst>
                  <a:ext uri="{FF2B5EF4-FFF2-40B4-BE49-F238E27FC236}">
                    <a16:creationId xmlns:a16="http://schemas.microsoft.com/office/drawing/2014/main" id="{6F50FC67-0E5C-4838-8D29-6BF48266926B}"/>
                  </a:ext>
                </a:extLst>
              </p:cNvPr>
              <p:cNvSpPr>
                <a:spLocks/>
              </p:cNvSpPr>
              <p:nvPr/>
            </p:nvSpPr>
            <p:spPr bwMode="auto">
              <a:xfrm>
                <a:off x="1160463" y="142875"/>
                <a:ext cx="6823075"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5" name="Freeform 14">
                <a:extLst>
                  <a:ext uri="{FF2B5EF4-FFF2-40B4-BE49-F238E27FC236}">
                    <a16:creationId xmlns:a16="http://schemas.microsoft.com/office/drawing/2014/main" id="{B11F6685-6C65-478F-BF0B-25CBC232FDEB}"/>
                  </a:ext>
                </a:extLst>
              </p:cNvPr>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grpSp>
            <p:nvGrpSpPr>
              <p:cNvPr id="76" name="Group 20">
                <a:extLst>
                  <a:ext uri="{FF2B5EF4-FFF2-40B4-BE49-F238E27FC236}">
                    <a16:creationId xmlns:a16="http://schemas.microsoft.com/office/drawing/2014/main" id="{B9F70EA1-0813-4E06-8DE9-227EE6E032F2}"/>
                  </a:ext>
                </a:extLst>
              </p:cNvPr>
              <p:cNvGrpSpPr/>
              <p:nvPr/>
            </p:nvGrpSpPr>
            <p:grpSpPr>
              <a:xfrm>
                <a:off x="1238250" y="165100"/>
                <a:ext cx="6469063" cy="4672013"/>
                <a:chOff x="1238250" y="165100"/>
                <a:chExt cx="6469063" cy="4672013"/>
              </a:xfrm>
            </p:grpSpPr>
            <p:sp>
              <p:nvSpPr>
                <p:cNvPr id="77" name="Freeform 15">
                  <a:extLst>
                    <a:ext uri="{FF2B5EF4-FFF2-40B4-BE49-F238E27FC236}">
                      <a16:creationId xmlns:a16="http://schemas.microsoft.com/office/drawing/2014/main" id="{9EA22B07-D244-4E67-A9B9-D0448B1D5E63}"/>
                    </a:ext>
                  </a:extLst>
                </p:cNvPr>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8" name="Freeform 16">
                  <a:extLst>
                    <a:ext uri="{FF2B5EF4-FFF2-40B4-BE49-F238E27FC236}">
                      <a16:creationId xmlns:a16="http://schemas.microsoft.com/office/drawing/2014/main" id="{FDA45644-A9D8-432E-8B5E-286ECF1F8BF3}"/>
                    </a:ext>
                  </a:extLst>
                </p:cNvPr>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9" name="Rectangle 17">
                  <a:extLst>
                    <a:ext uri="{FF2B5EF4-FFF2-40B4-BE49-F238E27FC236}">
                      <a16:creationId xmlns:a16="http://schemas.microsoft.com/office/drawing/2014/main" id="{C3617253-615B-45C4-802B-784C1D0B4A2C}"/>
                    </a:ext>
                  </a:extLst>
                </p:cNvPr>
                <p:cNvSpPr>
                  <a:spLocks noChangeArrowheads="1"/>
                </p:cNvSpPr>
                <p:nvPr/>
              </p:nvSpPr>
              <p:spPr bwMode="auto">
                <a:xfrm>
                  <a:off x="7646988" y="4783138"/>
                  <a:ext cx="60325" cy="5397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grpSp>
        </p:grpSp>
        <p:grpSp>
          <p:nvGrpSpPr>
            <p:cNvPr id="66" name="Group 22">
              <a:extLst>
                <a:ext uri="{FF2B5EF4-FFF2-40B4-BE49-F238E27FC236}">
                  <a16:creationId xmlns:a16="http://schemas.microsoft.com/office/drawing/2014/main" id="{737565DF-20C9-42AA-B697-51F32474419E}"/>
                </a:ext>
              </a:extLst>
            </p:cNvPr>
            <p:cNvGrpSpPr/>
            <p:nvPr/>
          </p:nvGrpSpPr>
          <p:grpSpPr>
            <a:xfrm flipH="1">
              <a:off x="4251350" y="739341"/>
              <a:ext cx="4895824" cy="3663158"/>
              <a:chOff x="1160463" y="-1588"/>
              <a:chExt cx="6874308" cy="5143501"/>
            </a:xfrm>
          </p:grpSpPr>
          <p:sp>
            <p:nvSpPr>
              <p:cNvPr id="67" name="Freeform 13">
                <a:extLst>
                  <a:ext uri="{FF2B5EF4-FFF2-40B4-BE49-F238E27FC236}">
                    <a16:creationId xmlns:a16="http://schemas.microsoft.com/office/drawing/2014/main" id="{9EE9DEBB-B1E3-493A-8EE8-49FC863C13CE}"/>
                  </a:ext>
                </a:extLst>
              </p:cNvPr>
              <p:cNvSpPr>
                <a:spLocks/>
              </p:cNvSpPr>
              <p:nvPr/>
            </p:nvSpPr>
            <p:spPr bwMode="auto">
              <a:xfrm>
                <a:off x="1160464" y="142875"/>
                <a:ext cx="6745058"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68" name="Freeform 14">
                <a:extLst>
                  <a:ext uri="{FF2B5EF4-FFF2-40B4-BE49-F238E27FC236}">
                    <a16:creationId xmlns:a16="http://schemas.microsoft.com/office/drawing/2014/main" id="{AE48E0FE-32E7-4199-AB18-9939E2772486}"/>
                  </a:ext>
                </a:extLst>
              </p:cNvPr>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grpSp>
            <p:nvGrpSpPr>
              <p:cNvPr id="69" name="Group 25">
                <a:extLst>
                  <a:ext uri="{FF2B5EF4-FFF2-40B4-BE49-F238E27FC236}">
                    <a16:creationId xmlns:a16="http://schemas.microsoft.com/office/drawing/2014/main" id="{228CD223-9B76-4423-8265-4AC2328DA28E}"/>
                  </a:ext>
                </a:extLst>
              </p:cNvPr>
              <p:cNvGrpSpPr/>
              <p:nvPr/>
            </p:nvGrpSpPr>
            <p:grpSpPr>
              <a:xfrm>
                <a:off x="1238250" y="165100"/>
                <a:ext cx="6796521" cy="4682232"/>
                <a:chOff x="1238250" y="165100"/>
                <a:chExt cx="6796521" cy="4682232"/>
              </a:xfrm>
            </p:grpSpPr>
            <p:sp>
              <p:nvSpPr>
                <p:cNvPr id="70" name="Freeform 15">
                  <a:extLst>
                    <a:ext uri="{FF2B5EF4-FFF2-40B4-BE49-F238E27FC236}">
                      <a16:creationId xmlns:a16="http://schemas.microsoft.com/office/drawing/2014/main" id="{5BDBF64C-7DD2-483C-B9B9-98333F250C9E}"/>
                    </a:ext>
                  </a:extLst>
                </p:cNvPr>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1" name="Freeform 16">
                  <a:extLst>
                    <a:ext uri="{FF2B5EF4-FFF2-40B4-BE49-F238E27FC236}">
                      <a16:creationId xmlns:a16="http://schemas.microsoft.com/office/drawing/2014/main" id="{80ED037A-FBDF-4801-9EE7-4F2CEC5334DB}"/>
                    </a:ext>
                  </a:extLst>
                </p:cNvPr>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2" name="Rectangle 17">
                  <a:extLst>
                    <a:ext uri="{FF2B5EF4-FFF2-40B4-BE49-F238E27FC236}">
                      <a16:creationId xmlns:a16="http://schemas.microsoft.com/office/drawing/2014/main" id="{D2292DC3-C715-4B89-9799-07220B40B4AC}"/>
                    </a:ext>
                  </a:extLst>
                </p:cNvPr>
                <p:cNvSpPr>
                  <a:spLocks noChangeArrowheads="1"/>
                </p:cNvSpPr>
                <p:nvPr/>
              </p:nvSpPr>
              <p:spPr bwMode="auto">
                <a:xfrm>
                  <a:off x="7646989" y="4783137"/>
                  <a:ext cx="151539" cy="6419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sp>
              <p:nvSpPr>
                <p:cNvPr id="73" name="Rectangle 17">
                  <a:extLst>
                    <a:ext uri="{FF2B5EF4-FFF2-40B4-BE49-F238E27FC236}">
                      <a16:creationId xmlns:a16="http://schemas.microsoft.com/office/drawing/2014/main" id="{3F074BE7-A7D7-4147-ACB1-A35C8DE4689D}"/>
                    </a:ext>
                  </a:extLst>
                </p:cNvPr>
                <p:cNvSpPr>
                  <a:spLocks noChangeArrowheads="1"/>
                </p:cNvSpPr>
                <p:nvPr/>
              </p:nvSpPr>
              <p:spPr bwMode="auto">
                <a:xfrm>
                  <a:off x="7883232" y="4783137"/>
                  <a:ext cx="151539" cy="6419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grpSp>
        </p:grpSp>
      </p:grpSp>
      <p:sp>
        <p:nvSpPr>
          <p:cNvPr id="82" name="TextBox 37">
            <a:extLst>
              <a:ext uri="{FF2B5EF4-FFF2-40B4-BE49-F238E27FC236}">
                <a16:creationId xmlns:a16="http://schemas.microsoft.com/office/drawing/2014/main" id="{A3E26B6A-7C42-4848-A96F-28A10F7065C6}"/>
              </a:ext>
            </a:extLst>
          </p:cNvPr>
          <p:cNvSpPr txBox="1"/>
          <p:nvPr/>
        </p:nvSpPr>
        <p:spPr>
          <a:xfrm>
            <a:off x="874367" y="2746510"/>
            <a:ext cx="538610" cy="261610"/>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863813">
              <a:spcBef>
                <a:spcPct val="20000"/>
              </a:spcBef>
              <a:defRPr/>
            </a:pPr>
            <a:r>
              <a:rPr lang="en-US" b="1" dirty="0">
                <a:solidFill>
                  <a:schemeClr val="accent1"/>
                </a:solidFill>
                <a:latin typeface="微软雅黑" panose="020B0503020204020204" pitchFamily="34" charset="-122"/>
                <a:ea typeface="微软雅黑" panose="020B0503020204020204" pitchFamily="34" charset="-122"/>
                <a:cs typeface="+mn-ea"/>
                <a:sym typeface="+mn-lt"/>
              </a:rPr>
              <a:t>2006</a:t>
            </a:r>
            <a:endParaRPr lang="en-US"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84" name="TextBox 38">
            <a:extLst>
              <a:ext uri="{FF2B5EF4-FFF2-40B4-BE49-F238E27FC236}">
                <a16:creationId xmlns:a16="http://schemas.microsoft.com/office/drawing/2014/main" id="{33F34394-1415-4C3F-AFD4-98DB66925283}"/>
              </a:ext>
            </a:extLst>
          </p:cNvPr>
          <p:cNvSpPr txBox="1"/>
          <p:nvPr/>
        </p:nvSpPr>
        <p:spPr>
          <a:xfrm>
            <a:off x="2027412" y="3812781"/>
            <a:ext cx="538610" cy="261610"/>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863813">
              <a:spcBef>
                <a:spcPct val="20000"/>
              </a:spcBef>
              <a:defRPr/>
            </a:pPr>
            <a:r>
              <a:rPr lang="en-US" b="1" dirty="0">
                <a:solidFill>
                  <a:schemeClr val="accent2"/>
                </a:solidFill>
                <a:latin typeface="微软雅黑" panose="020B0503020204020204" pitchFamily="34" charset="-122"/>
                <a:ea typeface="微软雅黑" panose="020B0503020204020204" pitchFamily="34" charset="-122"/>
                <a:cs typeface="+mn-ea"/>
                <a:sym typeface="+mn-lt"/>
              </a:rPr>
              <a:t>2009</a:t>
            </a:r>
            <a:endParaRPr lang="en-US"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86" name="TextBox 39">
            <a:extLst>
              <a:ext uri="{FF2B5EF4-FFF2-40B4-BE49-F238E27FC236}">
                <a16:creationId xmlns:a16="http://schemas.microsoft.com/office/drawing/2014/main" id="{8BDEE8A6-D173-4FEE-939D-A8A9C5A95911}"/>
              </a:ext>
            </a:extLst>
          </p:cNvPr>
          <p:cNvSpPr txBox="1"/>
          <p:nvPr/>
        </p:nvSpPr>
        <p:spPr>
          <a:xfrm>
            <a:off x="4049204" y="4574837"/>
            <a:ext cx="538610" cy="261610"/>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863813">
              <a:spcBef>
                <a:spcPct val="20000"/>
              </a:spcBef>
              <a:defRPr/>
            </a:pPr>
            <a:r>
              <a:rPr lang="en-US" b="1" dirty="0">
                <a:solidFill>
                  <a:schemeClr val="accent3"/>
                </a:solidFill>
                <a:latin typeface="微软雅黑" panose="020B0503020204020204" pitchFamily="34" charset="-122"/>
                <a:ea typeface="微软雅黑" panose="020B0503020204020204" pitchFamily="34" charset="-122"/>
                <a:cs typeface="+mn-ea"/>
                <a:sym typeface="+mn-lt"/>
              </a:rPr>
              <a:t>2008</a:t>
            </a:r>
            <a:endParaRPr lang="en-US"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88" name="TextBox 40">
            <a:extLst>
              <a:ext uri="{FF2B5EF4-FFF2-40B4-BE49-F238E27FC236}">
                <a16:creationId xmlns:a16="http://schemas.microsoft.com/office/drawing/2014/main" id="{C7EDA3C3-168F-434B-A0FE-CAECDD90860F}"/>
              </a:ext>
            </a:extLst>
          </p:cNvPr>
          <p:cNvSpPr txBox="1"/>
          <p:nvPr/>
        </p:nvSpPr>
        <p:spPr>
          <a:xfrm>
            <a:off x="6075472" y="3803782"/>
            <a:ext cx="538610" cy="261610"/>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863813">
              <a:spcBef>
                <a:spcPct val="20000"/>
              </a:spcBef>
              <a:defRPr/>
            </a:pPr>
            <a:r>
              <a:rPr lang="en-US" b="1" dirty="0">
                <a:solidFill>
                  <a:schemeClr val="accent4"/>
                </a:solidFill>
                <a:latin typeface="微软雅黑" panose="020B0503020204020204" pitchFamily="34" charset="-122"/>
                <a:ea typeface="微软雅黑" panose="020B0503020204020204" pitchFamily="34" charset="-122"/>
                <a:cs typeface="+mn-ea"/>
                <a:sym typeface="+mn-lt"/>
              </a:rPr>
              <a:t>2016</a:t>
            </a:r>
            <a:endParaRPr lang="en-US"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90" name="TextBox 41">
            <a:extLst>
              <a:ext uri="{FF2B5EF4-FFF2-40B4-BE49-F238E27FC236}">
                <a16:creationId xmlns:a16="http://schemas.microsoft.com/office/drawing/2014/main" id="{6BE47E0F-D9A7-468B-A011-C0F934AFB9B4}"/>
              </a:ext>
            </a:extLst>
          </p:cNvPr>
          <p:cNvSpPr txBox="1"/>
          <p:nvPr/>
        </p:nvSpPr>
        <p:spPr>
          <a:xfrm>
            <a:off x="7215494" y="2700111"/>
            <a:ext cx="538610" cy="261610"/>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defTabSz="863813">
              <a:spcBef>
                <a:spcPct val="20000"/>
              </a:spcBef>
              <a:defRPr/>
            </a:pPr>
            <a:r>
              <a:rPr lang="en-US" b="1" dirty="0">
                <a:solidFill>
                  <a:schemeClr val="accent5"/>
                </a:solidFill>
                <a:latin typeface="微软雅黑" panose="020B0503020204020204" pitchFamily="34" charset="-122"/>
                <a:ea typeface="微软雅黑" panose="020B0503020204020204" pitchFamily="34" charset="-122"/>
                <a:cs typeface="+mn-ea"/>
                <a:sym typeface="+mn-lt"/>
              </a:rPr>
              <a:t>2020</a:t>
            </a:r>
            <a:endParaRPr lang="en-US" dirty="0">
              <a:solidFill>
                <a:schemeClr val="accent5"/>
              </a:solidFill>
              <a:latin typeface="微软雅黑" panose="020B0503020204020204" pitchFamily="34" charset="-122"/>
              <a:ea typeface="微软雅黑" panose="020B0503020204020204" pitchFamily="34" charset="-122"/>
              <a:cs typeface="+mn-ea"/>
              <a:sym typeface="+mn-lt"/>
            </a:endParaRPr>
          </a:p>
        </p:txBody>
      </p:sp>
      <p:grpSp>
        <p:nvGrpSpPr>
          <p:cNvPr id="94" name="Group 49">
            <a:extLst>
              <a:ext uri="{FF2B5EF4-FFF2-40B4-BE49-F238E27FC236}">
                <a16:creationId xmlns:a16="http://schemas.microsoft.com/office/drawing/2014/main" id="{4F726097-A9E6-450C-8EB7-E9D78B6BCDB3}"/>
              </a:ext>
            </a:extLst>
          </p:cNvPr>
          <p:cNvGrpSpPr/>
          <p:nvPr/>
        </p:nvGrpSpPr>
        <p:grpSpPr>
          <a:xfrm>
            <a:off x="3987181" y="4859865"/>
            <a:ext cx="662652" cy="662652"/>
            <a:chOff x="3409797" y="747172"/>
            <a:chExt cx="966528" cy="966528"/>
          </a:xfrm>
        </p:grpSpPr>
        <p:sp>
          <p:nvSpPr>
            <p:cNvPr id="92" name="Freeform 34">
              <a:extLst>
                <a:ext uri="{FF2B5EF4-FFF2-40B4-BE49-F238E27FC236}">
                  <a16:creationId xmlns:a16="http://schemas.microsoft.com/office/drawing/2014/main" id="{68C4439E-6927-44F8-9EAD-8D947382D36A}"/>
                </a:ext>
              </a:extLst>
            </p:cNvPr>
            <p:cNvSpPr/>
            <p:nvPr/>
          </p:nvSpPr>
          <p:spPr>
            <a:xfrm>
              <a:off x="340979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839818">
                <a:lnSpc>
                  <a:spcPct val="90000"/>
                </a:lnSpc>
                <a:spcBef>
                  <a:spcPct val="0"/>
                </a:spcBef>
                <a:spcAft>
                  <a:spcPct val="35000"/>
                </a:spcAft>
              </a:pPr>
              <a:endParaRPr lang="en-US" sz="3401"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93" name="Freeform 178">
              <a:extLst>
                <a:ext uri="{FF2B5EF4-FFF2-40B4-BE49-F238E27FC236}">
                  <a16:creationId xmlns:a16="http://schemas.microsoft.com/office/drawing/2014/main" id="{60BEB4AA-C18E-4BBD-B925-42217FABEF5F}"/>
                </a:ext>
              </a:extLst>
            </p:cNvPr>
            <p:cNvSpPr>
              <a:spLocks noEditPoints="1"/>
            </p:cNvSpPr>
            <p:nvPr/>
          </p:nvSpPr>
          <p:spPr bwMode="auto">
            <a:xfrm>
              <a:off x="3635514" y="1036460"/>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nvGrpSpPr>
          <p:cNvPr id="98" name="Group 47">
            <a:extLst>
              <a:ext uri="{FF2B5EF4-FFF2-40B4-BE49-F238E27FC236}">
                <a16:creationId xmlns:a16="http://schemas.microsoft.com/office/drawing/2014/main" id="{05167FC0-6CAC-48A2-9794-AE0D94872EB4}"/>
              </a:ext>
            </a:extLst>
          </p:cNvPr>
          <p:cNvGrpSpPr/>
          <p:nvPr/>
        </p:nvGrpSpPr>
        <p:grpSpPr>
          <a:xfrm>
            <a:off x="812344" y="3082266"/>
            <a:ext cx="662652" cy="662652"/>
            <a:chOff x="589767" y="747172"/>
            <a:chExt cx="966528" cy="966528"/>
          </a:xfrm>
        </p:grpSpPr>
        <p:sp>
          <p:nvSpPr>
            <p:cNvPr id="96" name="Freeform 32">
              <a:extLst>
                <a:ext uri="{FF2B5EF4-FFF2-40B4-BE49-F238E27FC236}">
                  <a16:creationId xmlns:a16="http://schemas.microsoft.com/office/drawing/2014/main" id="{77A32A35-2D7F-4313-93A8-80250F969187}"/>
                </a:ext>
              </a:extLst>
            </p:cNvPr>
            <p:cNvSpPr/>
            <p:nvPr/>
          </p:nvSpPr>
          <p:spPr>
            <a:xfrm>
              <a:off x="58976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839818">
                <a:lnSpc>
                  <a:spcPct val="90000"/>
                </a:lnSpc>
                <a:spcBef>
                  <a:spcPct val="0"/>
                </a:spcBef>
                <a:spcAft>
                  <a:spcPct val="35000"/>
                </a:spcAft>
              </a:pPr>
              <a:endParaRPr lang="en-US" sz="340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97" name="Freeform 116">
              <a:extLst>
                <a:ext uri="{FF2B5EF4-FFF2-40B4-BE49-F238E27FC236}">
                  <a16:creationId xmlns:a16="http://schemas.microsoft.com/office/drawing/2014/main" id="{F42030C9-5CD2-4465-8302-1216E473F5E4}"/>
                </a:ext>
              </a:extLst>
            </p:cNvPr>
            <p:cNvSpPr>
              <a:spLocks noEditPoints="1"/>
            </p:cNvSpPr>
            <p:nvPr/>
          </p:nvSpPr>
          <p:spPr bwMode="auto">
            <a:xfrm>
              <a:off x="874257" y="1070135"/>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2"/>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nvGrpSpPr>
          <p:cNvPr id="102" name="Group 48">
            <a:extLst>
              <a:ext uri="{FF2B5EF4-FFF2-40B4-BE49-F238E27FC236}">
                <a16:creationId xmlns:a16="http://schemas.microsoft.com/office/drawing/2014/main" id="{C794170A-C913-49BC-B022-70730C849532}"/>
              </a:ext>
            </a:extLst>
          </p:cNvPr>
          <p:cNvGrpSpPr/>
          <p:nvPr/>
        </p:nvGrpSpPr>
        <p:grpSpPr>
          <a:xfrm>
            <a:off x="1965389" y="3082266"/>
            <a:ext cx="662652" cy="662652"/>
            <a:chOff x="1999782" y="747172"/>
            <a:chExt cx="966528" cy="966528"/>
          </a:xfrm>
        </p:grpSpPr>
        <p:sp>
          <p:nvSpPr>
            <p:cNvPr id="100" name="Freeform 33">
              <a:extLst>
                <a:ext uri="{FF2B5EF4-FFF2-40B4-BE49-F238E27FC236}">
                  <a16:creationId xmlns:a16="http://schemas.microsoft.com/office/drawing/2014/main" id="{258751AE-9801-470E-92FF-D44418D0975F}"/>
                </a:ext>
              </a:extLst>
            </p:cNvPr>
            <p:cNvSpPr/>
            <p:nvPr/>
          </p:nvSpPr>
          <p:spPr>
            <a:xfrm>
              <a:off x="199978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839818">
                <a:lnSpc>
                  <a:spcPct val="90000"/>
                </a:lnSpc>
                <a:spcBef>
                  <a:spcPct val="0"/>
                </a:spcBef>
                <a:spcAft>
                  <a:spcPct val="35000"/>
                </a:spcAft>
              </a:pPr>
              <a:endParaRPr lang="en-US" sz="3401"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01" name="Freeform 105">
              <a:extLst>
                <a:ext uri="{FF2B5EF4-FFF2-40B4-BE49-F238E27FC236}">
                  <a16:creationId xmlns:a16="http://schemas.microsoft.com/office/drawing/2014/main" id="{4AAA8365-F2DD-4951-9272-D2C7057495FF}"/>
                </a:ext>
              </a:extLst>
            </p:cNvPr>
            <p:cNvSpPr>
              <a:spLocks noEditPoints="1"/>
            </p:cNvSpPr>
            <p:nvPr/>
          </p:nvSpPr>
          <p:spPr bwMode="auto">
            <a:xfrm>
              <a:off x="2266406" y="1016935"/>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solidFill>
                  <a:schemeClr val="accent3">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6" name="Group 50">
            <a:extLst>
              <a:ext uri="{FF2B5EF4-FFF2-40B4-BE49-F238E27FC236}">
                <a16:creationId xmlns:a16="http://schemas.microsoft.com/office/drawing/2014/main" id="{AF4CD49C-7A95-4090-8708-C6FB58FB390E}"/>
              </a:ext>
            </a:extLst>
          </p:cNvPr>
          <p:cNvGrpSpPr/>
          <p:nvPr/>
        </p:nvGrpSpPr>
        <p:grpSpPr>
          <a:xfrm>
            <a:off x="6013449" y="3082266"/>
            <a:ext cx="662652" cy="662652"/>
            <a:chOff x="4819812" y="747172"/>
            <a:chExt cx="966528" cy="966528"/>
          </a:xfrm>
        </p:grpSpPr>
        <p:sp>
          <p:nvSpPr>
            <p:cNvPr id="104" name="Freeform 35">
              <a:extLst>
                <a:ext uri="{FF2B5EF4-FFF2-40B4-BE49-F238E27FC236}">
                  <a16:creationId xmlns:a16="http://schemas.microsoft.com/office/drawing/2014/main" id="{5D8E6983-086B-41AB-8831-6872903E7AB1}"/>
                </a:ext>
              </a:extLst>
            </p:cNvPr>
            <p:cNvSpPr/>
            <p:nvPr/>
          </p:nvSpPr>
          <p:spPr>
            <a:xfrm>
              <a:off x="481981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839818">
                <a:lnSpc>
                  <a:spcPct val="90000"/>
                </a:lnSpc>
                <a:spcBef>
                  <a:spcPct val="0"/>
                </a:spcBef>
                <a:spcAft>
                  <a:spcPct val="35000"/>
                </a:spcAft>
              </a:pPr>
              <a:endParaRPr lang="en-US" sz="3401"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105" name="Freeform 62">
              <a:extLst>
                <a:ext uri="{FF2B5EF4-FFF2-40B4-BE49-F238E27FC236}">
                  <a16:creationId xmlns:a16="http://schemas.microsoft.com/office/drawing/2014/main" id="{015E412B-EE3A-43FE-BC57-DA8180BC979C}"/>
                </a:ext>
              </a:extLst>
            </p:cNvPr>
            <p:cNvSpPr>
              <a:spLocks noChangeAspect="1" noEditPoints="1"/>
            </p:cNvSpPr>
            <p:nvPr/>
          </p:nvSpPr>
          <p:spPr bwMode="auto">
            <a:xfrm>
              <a:off x="5091269" y="101693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nvGrpSpPr>
          <p:cNvPr id="110" name="Group 51">
            <a:extLst>
              <a:ext uri="{FF2B5EF4-FFF2-40B4-BE49-F238E27FC236}">
                <a16:creationId xmlns:a16="http://schemas.microsoft.com/office/drawing/2014/main" id="{44346C08-416E-4884-9B66-549E43A530AD}"/>
              </a:ext>
            </a:extLst>
          </p:cNvPr>
          <p:cNvGrpSpPr/>
          <p:nvPr/>
        </p:nvGrpSpPr>
        <p:grpSpPr>
          <a:xfrm>
            <a:off x="7153470" y="3082266"/>
            <a:ext cx="662652" cy="662652"/>
            <a:chOff x="6229828" y="747172"/>
            <a:chExt cx="966528" cy="966528"/>
          </a:xfrm>
        </p:grpSpPr>
        <p:sp>
          <p:nvSpPr>
            <p:cNvPr id="108" name="Freeform 36">
              <a:extLst>
                <a:ext uri="{FF2B5EF4-FFF2-40B4-BE49-F238E27FC236}">
                  <a16:creationId xmlns:a16="http://schemas.microsoft.com/office/drawing/2014/main" id="{1547A2B8-7AF9-40E1-B3E6-19E34376CB0A}"/>
                </a:ext>
              </a:extLst>
            </p:cNvPr>
            <p:cNvSpPr/>
            <p:nvPr/>
          </p:nvSpPr>
          <p:spPr>
            <a:xfrm>
              <a:off x="6229828"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defTabSz="839818">
                <a:lnSpc>
                  <a:spcPct val="90000"/>
                </a:lnSpc>
                <a:spcBef>
                  <a:spcPct val="0"/>
                </a:spcBef>
                <a:spcAft>
                  <a:spcPct val="35000"/>
                </a:spcAft>
              </a:pPr>
              <a:endParaRPr lang="en-US" sz="3401" dirty="0">
                <a:solidFill>
                  <a:schemeClr val="accent5"/>
                </a:solidFill>
                <a:latin typeface="微软雅黑" panose="020B0503020204020204" pitchFamily="34" charset="-122"/>
                <a:ea typeface="微软雅黑" panose="020B0503020204020204" pitchFamily="34" charset="-122"/>
                <a:cs typeface="+mn-ea"/>
                <a:sym typeface="+mn-lt"/>
              </a:endParaRPr>
            </a:p>
          </p:txBody>
        </p:sp>
        <p:sp>
          <p:nvSpPr>
            <p:cNvPr id="109" name="Freeform 45">
              <a:extLst>
                <a:ext uri="{FF2B5EF4-FFF2-40B4-BE49-F238E27FC236}">
                  <a16:creationId xmlns:a16="http://schemas.microsoft.com/office/drawing/2014/main" id="{CD474D1E-56E2-4A87-B3E0-F1F9C4AADA29}"/>
                </a:ext>
              </a:extLst>
            </p:cNvPr>
            <p:cNvSpPr>
              <a:spLocks noEditPoints="1"/>
            </p:cNvSpPr>
            <p:nvPr/>
          </p:nvSpPr>
          <p:spPr bwMode="auto">
            <a:xfrm>
              <a:off x="6518465" y="1035809"/>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sp>
        <p:nvSpPr>
          <p:cNvPr id="112" name="TextBox 64">
            <a:extLst>
              <a:ext uri="{FF2B5EF4-FFF2-40B4-BE49-F238E27FC236}">
                <a16:creationId xmlns:a16="http://schemas.microsoft.com/office/drawing/2014/main" id="{FD7753DD-5FBC-4E83-9DDD-34BEB47813D7}"/>
              </a:ext>
            </a:extLst>
          </p:cNvPr>
          <p:cNvSpPr txBox="1"/>
          <p:nvPr/>
        </p:nvSpPr>
        <p:spPr>
          <a:xfrm>
            <a:off x="210294" y="4313441"/>
            <a:ext cx="1865905" cy="1022396"/>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323" b="1" dirty="0">
                <a:solidFill>
                  <a:schemeClr val="accent1"/>
                </a:solidFill>
                <a:latin typeface="微软雅黑" panose="020B0503020204020204" pitchFamily="34" charset="-122"/>
                <a:ea typeface="微软雅黑" panose="020B0503020204020204" pitchFamily="34" charset="-122"/>
                <a:cs typeface="+mn-ea"/>
                <a:sym typeface="+mn-lt"/>
              </a:rPr>
              <a:t>添加内容文本</a:t>
            </a:r>
            <a:r>
              <a:rPr lang="en-US" sz="944" dirty="0">
                <a:solidFill>
                  <a:schemeClr val="bg1">
                    <a:lumMod val="50000"/>
                  </a:schemeClr>
                </a:solidFill>
                <a:latin typeface="微软雅黑" panose="020B0503020204020204" pitchFamily="34" charset="-122"/>
                <a:ea typeface="微软雅黑" panose="020B0503020204020204" pitchFamily="34" charset="-122"/>
                <a:cs typeface="+mn-ea"/>
                <a:sym typeface="+mn-lt"/>
              </a:rPr>
              <a:t>T</a:t>
            </a:r>
          </a:p>
          <a:p>
            <a:pPr algn="ctr"/>
            <a:r>
              <a:rPr lang="en-US" sz="944" dirty="0">
                <a:solidFill>
                  <a:schemeClr val="bg1"/>
                </a:solidFill>
                <a:latin typeface="微软雅黑" panose="020B0503020204020204" pitchFamily="34" charset="-122"/>
                <a:ea typeface="微软雅黑" panose="020B0503020204020204" pitchFamily="34" charset="-122"/>
                <a:cs typeface="+mn-ea"/>
                <a:sym typeface="+mn-lt"/>
              </a:rPr>
              <a:t>here are many variations of Lorem Ipsum available, but the majority have suffered  There are many variations of Lorem</a:t>
            </a:r>
          </a:p>
        </p:txBody>
      </p:sp>
      <p:sp>
        <p:nvSpPr>
          <p:cNvPr id="114" name="TextBox 65">
            <a:extLst>
              <a:ext uri="{FF2B5EF4-FFF2-40B4-BE49-F238E27FC236}">
                <a16:creationId xmlns:a16="http://schemas.microsoft.com/office/drawing/2014/main" id="{DD8F6AD4-7DE2-418D-966A-32EB4EB00915}"/>
              </a:ext>
            </a:extLst>
          </p:cNvPr>
          <p:cNvSpPr txBox="1"/>
          <p:nvPr/>
        </p:nvSpPr>
        <p:spPr>
          <a:xfrm>
            <a:off x="1342940" y="1819106"/>
            <a:ext cx="1865905" cy="1022396"/>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323" b="1" dirty="0">
                <a:solidFill>
                  <a:schemeClr val="accent2"/>
                </a:solidFill>
                <a:latin typeface="微软雅黑" panose="020B0503020204020204" pitchFamily="34" charset="-122"/>
                <a:ea typeface="微软雅黑" panose="020B0503020204020204" pitchFamily="34" charset="-122"/>
                <a:cs typeface="+mn-ea"/>
                <a:sym typeface="+mn-lt"/>
              </a:rPr>
              <a:t>添加内容文本</a:t>
            </a:r>
            <a:br>
              <a:rPr lang="en-US" sz="1323" b="1" dirty="0">
                <a:solidFill>
                  <a:schemeClr val="accent1"/>
                </a:solidFill>
                <a:latin typeface="微软雅黑" panose="020B0503020204020204" pitchFamily="34" charset="-122"/>
                <a:ea typeface="微软雅黑" panose="020B0503020204020204" pitchFamily="34" charset="-122"/>
                <a:cs typeface="+mn-ea"/>
                <a:sym typeface="+mn-lt"/>
              </a:rPr>
            </a:br>
            <a:r>
              <a:rPr lang="en-US" sz="944" dirty="0">
                <a:solidFill>
                  <a:schemeClr val="bg1">
                    <a:lumMod val="50000"/>
                  </a:schemeClr>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16" name="TextBox 66">
            <a:extLst>
              <a:ext uri="{FF2B5EF4-FFF2-40B4-BE49-F238E27FC236}">
                <a16:creationId xmlns:a16="http://schemas.microsoft.com/office/drawing/2014/main" id="{B8682119-893B-4EA5-A911-3782D7740C83}"/>
              </a:ext>
            </a:extLst>
          </p:cNvPr>
          <p:cNvSpPr txBox="1"/>
          <p:nvPr/>
        </p:nvSpPr>
        <p:spPr>
          <a:xfrm>
            <a:off x="5373559" y="1819107"/>
            <a:ext cx="1865905" cy="877100"/>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323" b="1" dirty="0">
                <a:solidFill>
                  <a:schemeClr val="accent4"/>
                </a:solidFill>
                <a:latin typeface="微软雅黑" panose="020B0503020204020204" pitchFamily="34" charset="-122"/>
                <a:ea typeface="微软雅黑" panose="020B0503020204020204" pitchFamily="34" charset="-122"/>
                <a:cs typeface="+mn-ea"/>
                <a:sym typeface="+mn-lt"/>
              </a:rPr>
              <a:t>添加内容文本</a:t>
            </a:r>
            <a:r>
              <a:rPr lang="en-US" sz="944" dirty="0">
                <a:solidFill>
                  <a:schemeClr val="bg1">
                    <a:lumMod val="50000"/>
                  </a:schemeClr>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18" name="TextBox 67">
            <a:extLst>
              <a:ext uri="{FF2B5EF4-FFF2-40B4-BE49-F238E27FC236}">
                <a16:creationId xmlns:a16="http://schemas.microsoft.com/office/drawing/2014/main" id="{4A536B19-AD2B-4C70-95B1-FE8555A6F6A9}"/>
              </a:ext>
            </a:extLst>
          </p:cNvPr>
          <p:cNvSpPr txBox="1"/>
          <p:nvPr/>
        </p:nvSpPr>
        <p:spPr>
          <a:xfrm>
            <a:off x="6552982" y="4313441"/>
            <a:ext cx="1865905" cy="1022396"/>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323" b="1" dirty="0">
                <a:solidFill>
                  <a:schemeClr val="accent5"/>
                </a:solidFill>
                <a:latin typeface="微软雅黑" panose="020B0503020204020204" pitchFamily="34" charset="-122"/>
                <a:ea typeface="微软雅黑" panose="020B0503020204020204" pitchFamily="34" charset="-122"/>
                <a:cs typeface="+mn-ea"/>
                <a:sym typeface="+mn-lt"/>
              </a:rPr>
              <a:t>添加内容文本</a:t>
            </a:r>
            <a:br>
              <a:rPr lang="en-US" sz="1323" b="1" dirty="0">
                <a:solidFill>
                  <a:schemeClr val="accent1"/>
                </a:solidFill>
                <a:latin typeface="微软雅黑" panose="020B0503020204020204" pitchFamily="34" charset="-122"/>
                <a:ea typeface="微软雅黑" panose="020B0503020204020204" pitchFamily="34" charset="-122"/>
                <a:cs typeface="+mn-ea"/>
                <a:sym typeface="+mn-lt"/>
              </a:rPr>
            </a:br>
            <a:r>
              <a:rPr lang="en-US" sz="944" dirty="0">
                <a:solidFill>
                  <a:schemeClr val="bg1"/>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
        <p:nvSpPr>
          <p:cNvPr id="120" name="TextBox 68">
            <a:extLst>
              <a:ext uri="{FF2B5EF4-FFF2-40B4-BE49-F238E27FC236}">
                <a16:creationId xmlns:a16="http://schemas.microsoft.com/office/drawing/2014/main" id="{28B4FFAF-9336-45B8-B178-D815EB000084}"/>
              </a:ext>
            </a:extLst>
          </p:cNvPr>
          <p:cNvSpPr txBox="1"/>
          <p:nvPr/>
        </p:nvSpPr>
        <p:spPr>
          <a:xfrm>
            <a:off x="3385555" y="3690784"/>
            <a:ext cx="1865905" cy="1022396"/>
          </a:xfrm>
          <a:prstGeom prst="rect">
            <a:avLst/>
          </a:prstGeom>
          <a:noFill/>
        </p:spPr>
        <p:txBody>
          <a:bodyPr wrap="square" rtlCol="0">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sz="1323"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altLang="zh-CN" sz="1323" b="1" dirty="0">
              <a:solidFill>
                <a:schemeClr val="accent3"/>
              </a:solidFill>
              <a:latin typeface="微软雅黑" panose="020B0503020204020204" pitchFamily="34" charset="-122"/>
              <a:ea typeface="微软雅黑" panose="020B0503020204020204" pitchFamily="34" charset="-122"/>
              <a:cs typeface="+mn-ea"/>
              <a:sym typeface="+mn-lt"/>
            </a:endParaRPr>
          </a:p>
          <a:p>
            <a:pPr algn="ctr"/>
            <a:r>
              <a:rPr lang="en-US" sz="944" dirty="0">
                <a:solidFill>
                  <a:schemeClr val="bg1"/>
                </a:solidFill>
                <a:latin typeface="微软雅黑" panose="020B0503020204020204" pitchFamily="34" charset="-122"/>
                <a:ea typeface="微软雅黑" panose="020B0503020204020204" pitchFamily="34" charset="-122"/>
                <a:cs typeface="+mn-ea"/>
                <a:sym typeface="+mn-lt"/>
              </a:rPr>
              <a:t>There are many variations of Lorem Ipsum available, but the majority have suffered  There are many variations of Lorem</a:t>
            </a:r>
          </a:p>
        </p:txBody>
      </p:sp>
    </p:spTree>
    <p:extLst>
      <p:ext uri="{BB962C8B-B14F-4D97-AF65-F5344CB8AC3E}">
        <p14:creationId xmlns:p14="http://schemas.microsoft.com/office/powerpoint/2010/main" val="3665964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528AA-0E80-4CAE-A28B-733A7EB35286}"/>
              </a:ext>
            </a:extLst>
          </p:cNvPr>
          <p:cNvSpPr>
            <a:spLocks noGrp="1"/>
          </p:cNvSpPr>
          <p:nvPr>
            <p:ph type="title"/>
          </p:nvPr>
        </p:nvSpPr>
        <p:spPr/>
        <p:txBody>
          <a:bodyPr/>
          <a:lstStyle/>
          <a:p>
            <a:endParaRPr lang="zh-CN" altLang="en-US"/>
          </a:p>
        </p:txBody>
      </p:sp>
      <p:sp>
        <p:nvSpPr>
          <p:cNvPr id="81" name="Freeform 9">
            <a:extLst>
              <a:ext uri="{FF2B5EF4-FFF2-40B4-BE49-F238E27FC236}">
                <a16:creationId xmlns:a16="http://schemas.microsoft.com/office/drawing/2014/main" id="{948F7507-76CB-401D-A715-4D96EBA37493}"/>
              </a:ext>
            </a:extLst>
          </p:cNvPr>
          <p:cNvSpPr>
            <a:spLocks noEditPoints="1"/>
          </p:cNvSpPr>
          <p:nvPr/>
        </p:nvSpPr>
        <p:spPr bwMode="auto">
          <a:xfrm rot="2024094">
            <a:off x="860896" y="1846760"/>
            <a:ext cx="1156303" cy="2669636"/>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tx1">
              <a:lumMod val="50000"/>
              <a:lumOff val="50000"/>
            </a:schemeClr>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cs typeface="+mn-ea"/>
              <a:sym typeface="+mn-lt"/>
            </a:endParaRPr>
          </a:p>
        </p:txBody>
      </p:sp>
      <p:grpSp>
        <p:nvGrpSpPr>
          <p:cNvPr id="88" name="Group 17">
            <a:extLst>
              <a:ext uri="{FF2B5EF4-FFF2-40B4-BE49-F238E27FC236}">
                <a16:creationId xmlns:a16="http://schemas.microsoft.com/office/drawing/2014/main" id="{5E34A251-5DD9-4DD1-BAD9-8AB98B715833}"/>
              </a:ext>
            </a:extLst>
          </p:cNvPr>
          <p:cNvGrpSpPr/>
          <p:nvPr/>
        </p:nvGrpSpPr>
        <p:grpSpPr>
          <a:xfrm rot="5143364">
            <a:off x="714676" y="3470833"/>
            <a:ext cx="2515403" cy="752783"/>
            <a:chOff x="3047997" y="2196251"/>
            <a:chExt cx="2662591" cy="796834"/>
          </a:xfrm>
        </p:grpSpPr>
        <p:sp>
          <p:nvSpPr>
            <p:cNvPr id="83" name="Rounded Rectangle 52">
              <a:extLst>
                <a:ext uri="{FF2B5EF4-FFF2-40B4-BE49-F238E27FC236}">
                  <a16:creationId xmlns:a16="http://schemas.microsoft.com/office/drawing/2014/main" id="{BF4CB75B-1D4D-4910-A860-C1FEA82B2EE8}"/>
                </a:ext>
              </a:extLst>
            </p:cNvPr>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4" name="Rounded Rectangle 5">
              <a:extLst>
                <a:ext uri="{FF2B5EF4-FFF2-40B4-BE49-F238E27FC236}">
                  <a16:creationId xmlns:a16="http://schemas.microsoft.com/office/drawing/2014/main" id="{00121F3D-6296-4DE0-B002-19688B70CD06}"/>
                </a:ext>
              </a:extLst>
            </p:cNvPr>
            <p:cNvSpPr/>
            <p:nvPr/>
          </p:nvSpPr>
          <p:spPr bwMode="auto">
            <a:xfrm>
              <a:off x="3581401" y="2196251"/>
              <a:ext cx="2094408" cy="750998"/>
            </a:xfrm>
            <a:prstGeom prst="roundRect">
              <a:avLst/>
            </a:prstGeom>
            <a:solidFill>
              <a:schemeClr val="accent1"/>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85" name="Group 22">
              <a:extLst>
                <a:ext uri="{FF2B5EF4-FFF2-40B4-BE49-F238E27FC236}">
                  <a16:creationId xmlns:a16="http://schemas.microsoft.com/office/drawing/2014/main" id="{5C5F3092-5074-4468-8189-614AC3B08DAA}"/>
                </a:ext>
              </a:extLst>
            </p:cNvPr>
            <p:cNvGrpSpPr/>
            <p:nvPr/>
          </p:nvGrpSpPr>
          <p:grpSpPr>
            <a:xfrm rot="16200000">
              <a:off x="3369277" y="2174271"/>
              <a:ext cx="195640" cy="838199"/>
              <a:chOff x="3686186" y="1166322"/>
              <a:chExt cx="152400" cy="652944"/>
            </a:xfrm>
          </p:grpSpPr>
          <p:sp>
            <p:nvSpPr>
              <p:cNvPr id="86" name="Oval 15">
                <a:extLst>
                  <a:ext uri="{FF2B5EF4-FFF2-40B4-BE49-F238E27FC236}">
                    <a16:creationId xmlns:a16="http://schemas.microsoft.com/office/drawing/2014/main" id="{A4BF3ED9-8F85-434B-9FC0-05B0656962D3}"/>
                  </a:ext>
                </a:extLst>
              </p:cNvPr>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sp>
            <p:nvSpPr>
              <p:cNvPr id="87" name="Rounded Rectangle 16">
                <a:extLst>
                  <a:ext uri="{FF2B5EF4-FFF2-40B4-BE49-F238E27FC236}">
                    <a16:creationId xmlns:a16="http://schemas.microsoft.com/office/drawing/2014/main" id="{E3CF0563-E67E-4CE9-A199-FACB56C792FE}"/>
                  </a:ext>
                </a:extLst>
              </p:cNvPr>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grpSp>
      </p:grpSp>
      <p:grpSp>
        <p:nvGrpSpPr>
          <p:cNvPr id="95" name="Group 18">
            <a:extLst>
              <a:ext uri="{FF2B5EF4-FFF2-40B4-BE49-F238E27FC236}">
                <a16:creationId xmlns:a16="http://schemas.microsoft.com/office/drawing/2014/main" id="{60F64E66-4C43-471C-A3FB-E893C0958A7B}"/>
              </a:ext>
            </a:extLst>
          </p:cNvPr>
          <p:cNvGrpSpPr/>
          <p:nvPr/>
        </p:nvGrpSpPr>
        <p:grpSpPr>
          <a:xfrm rot="3715793">
            <a:off x="1328624" y="3415813"/>
            <a:ext cx="2515807" cy="749091"/>
            <a:chOff x="3047997" y="2196251"/>
            <a:chExt cx="2663020" cy="792925"/>
          </a:xfrm>
        </p:grpSpPr>
        <p:sp>
          <p:nvSpPr>
            <p:cNvPr id="90" name="Rounded Rectangle 53">
              <a:extLst>
                <a:ext uri="{FF2B5EF4-FFF2-40B4-BE49-F238E27FC236}">
                  <a16:creationId xmlns:a16="http://schemas.microsoft.com/office/drawing/2014/main" id="{CBE2052A-8B74-4BD3-87B6-4D27F640FBFC}"/>
                </a:ext>
              </a:extLst>
            </p:cNvPr>
            <p:cNvSpPr/>
            <p:nvPr/>
          </p:nvSpPr>
          <p:spPr bwMode="auto">
            <a:xfrm>
              <a:off x="3616609" y="2238178"/>
              <a:ext cx="2094408" cy="750998"/>
            </a:xfrm>
            <a:prstGeom prst="roundRect">
              <a:avLst/>
            </a:prstGeom>
            <a:solidFill>
              <a:schemeClr val="accent2">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1" name="Rounded Rectangle 19">
              <a:extLst>
                <a:ext uri="{FF2B5EF4-FFF2-40B4-BE49-F238E27FC236}">
                  <a16:creationId xmlns:a16="http://schemas.microsoft.com/office/drawing/2014/main" id="{EB0323C1-1FF7-4AA1-8187-F03E20D7C3F5}"/>
                </a:ext>
              </a:extLst>
            </p:cNvPr>
            <p:cNvSpPr/>
            <p:nvPr/>
          </p:nvSpPr>
          <p:spPr bwMode="auto">
            <a:xfrm>
              <a:off x="3581401" y="2196251"/>
              <a:ext cx="2094408" cy="750998"/>
            </a:xfrm>
            <a:prstGeom prst="roundRect">
              <a:avLst/>
            </a:prstGeom>
            <a:solidFill>
              <a:schemeClr val="accent2"/>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92" name="Group 22">
              <a:extLst>
                <a:ext uri="{FF2B5EF4-FFF2-40B4-BE49-F238E27FC236}">
                  <a16:creationId xmlns:a16="http://schemas.microsoft.com/office/drawing/2014/main" id="{8D09BFC6-65DC-4263-8D15-1E9FFEC94591}"/>
                </a:ext>
              </a:extLst>
            </p:cNvPr>
            <p:cNvGrpSpPr/>
            <p:nvPr/>
          </p:nvGrpSpPr>
          <p:grpSpPr>
            <a:xfrm rot="16200000">
              <a:off x="3369277" y="2174272"/>
              <a:ext cx="195640" cy="838199"/>
              <a:chOff x="3686186" y="1166322"/>
              <a:chExt cx="152400" cy="652944"/>
            </a:xfrm>
          </p:grpSpPr>
          <p:sp>
            <p:nvSpPr>
              <p:cNvPr id="93" name="Oval 21">
                <a:extLst>
                  <a:ext uri="{FF2B5EF4-FFF2-40B4-BE49-F238E27FC236}">
                    <a16:creationId xmlns:a16="http://schemas.microsoft.com/office/drawing/2014/main" id="{9283ABF9-EE32-4F1F-BCB6-1F61CDD317DD}"/>
                  </a:ext>
                </a:extLst>
              </p:cNvPr>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sp>
            <p:nvSpPr>
              <p:cNvPr id="94" name="Rounded Rectangle 22">
                <a:extLst>
                  <a:ext uri="{FF2B5EF4-FFF2-40B4-BE49-F238E27FC236}">
                    <a16:creationId xmlns:a16="http://schemas.microsoft.com/office/drawing/2014/main" id="{ABAE48C3-6D0E-4C23-92BB-9F3ACE67AA1B}"/>
                  </a:ext>
                </a:extLst>
              </p:cNvPr>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grpSp>
      </p:grpSp>
      <p:grpSp>
        <p:nvGrpSpPr>
          <p:cNvPr id="102" name="Group 28">
            <a:extLst>
              <a:ext uri="{FF2B5EF4-FFF2-40B4-BE49-F238E27FC236}">
                <a16:creationId xmlns:a16="http://schemas.microsoft.com/office/drawing/2014/main" id="{0D9C6052-6B1F-4858-9E44-94F206550723}"/>
              </a:ext>
            </a:extLst>
          </p:cNvPr>
          <p:cNvGrpSpPr/>
          <p:nvPr/>
        </p:nvGrpSpPr>
        <p:grpSpPr>
          <a:xfrm rot="2521203">
            <a:off x="1733630" y="3041513"/>
            <a:ext cx="2517791" cy="748600"/>
            <a:chOff x="3047997" y="2196251"/>
            <a:chExt cx="2665122" cy="792405"/>
          </a:xfrm>
        </p:grpSpPr>
        <p:sp>
          <p:nvSpPr>
            <p:cNvPr id="97" name="Rounded Rectangle 54">
              <a:extLst>
                <a:ext uri="{FF2B5EF4-FFF2-40B4-BE49-F238E27FC236}">
                  <a16:creationId xmlns:a16="http://schemas.microsoft.com/office/drawing/2014/main" id="{D10FD04F-3975-4B69-BBAF-5EA47AA2DFA2}"/>
                </a:ext>
              </a:extLst>
            </p:cNvPr>
            <p:cNvSpPr/>
            <p:nvPr/>
          </p:nvSpPr>
          <p:spPr bwMode="auto">
            <a:xfrm>
              <a:off x="3618711" y="2237658"/>
              <a:ext cx="2094408" cy="750998"/>
            </a:xfrm>
            <a:prstGeom prst="roundRect">
              <a:avLst/>
            </a:prstGeom>
            <a:solidFill>
              <a:schemeClr val="accent3">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8" name="Rounded Rectangle 30">
              <a:extLst>
                <a:ext uri="{FF2B5EF4-FFF2-40B4-BE49-F238E27FC236}">
                  <a16:creationId xmlns:a16="http://schemas.microsoft.com/office/drawing/2014/main" id="{FD683F2E-D37B-47E8-B0B0-22DC1EA72CB6}"/>
                </a:ext>
              </a:extLst>
            </p:cNvPr>
            <p:cNvSpPr/>
            <p:nvPr/>
          </p:nvSpPr>
          <p:spPr bwMode="auto">
            <a:xfrm>
              <a:off x="3581401" y="2196251"/>
              <a:ext cx="2094408" cy="750998"/>
            </a:xfrm>
            <a:prstGeom prst="roundRect">
              <a:avLst/>
            </a:prstGeom>
            <a:solidFill>
              <a:schemeClr val="accent3"/>
            </a:solidFill>
            <a:ln w="9525">
              <a:noFill/>
              <a:round/>
              <a:headEnd/>
              <a:tailEnd/>
            </a:ln>
          </p:spPr>
          <p:txBody>
            <a:bodyPr vert="horz" wrap="square" lIns="86385" tIns="43192" rIns="86385" bIns="43192" numCol="1" rtlCol="0" anchor="ctr"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algn="ct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添加内容文本</a:t>
              </a:r>
              <a:endParaRPr lang="en-US"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99" name="Group 22">
              <a:extLst>
                <a:ext uri="{FF2B5EF4-FFF2-40B4-BE49-F238E27FC236}">
                  <a16:creationId xmlns:a16="http://schemas.microsoft.com/office/drawing/2014/main" id="{EB42E8EE-E8F5-4D77-8E92-6D97F55A5DE9}"/>
                </a:ext>
              </a:extLst>
            </p:cNvPr>
            <p:cNvGrpSpPr/>
            <p:nvPr/>
          </p:nvGrpSpPr>
          <p:grpSpPr>
            <a:xfrm rot="16200000">
              <a:off x="3369277" y="2174273"/>
              <a:ext cx="195640" cy="838199"/>
              <a:chOff x="3686186" y="1166322"/>
              <a:chExt cx="152400" cy="652944"/>
            </a:xfrm>
          </p:grpSpPr>
          <p:sp>
            <p:nvSpPr>
              <p:cNvPr id="100" name="Oval 32">
                <a:extLst>
                  <a:ext uri="{FF2B5EF4-FFF2-40B4-BE49-F238E27FC236}">
                    <a16:creationId xmlns:a16="http://schemas.microsoft.com/office/drawing/2014/main" id="{FA4F28E9-9D49-4935-B40F-35F092D41AD0}"/>
                  </a:ext>
                </a:extLst>
              </p:cNvPr>
              <p:cNvSpPr/>
              <p:nvPr/>
            </p:nvSpPr>
            <p:spPr>
              <a:xfrm>
                <a:off x="3686186" y="1666867"/>
                <a:ext cx="152400" cy="1523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sp>
            <p:nvSpPr>
              <p:cNvPr id="101" name="Rounded Rectangle 33">
                <a:extLst>
                  <a:ext uri="{FF2B5EF4-FFF2-40B4-BE49-F238E27FC236}">
                    <a16:creationId xmlns:a16="http://schemas.microsoft.com/office/drawing/2014/main" id="{49F6FA9E-3458-4973-BFC3-A2C90B243415}"/>
                  </a:ext>
                </a:extLst>
              </p:cNvPr>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1511" dirty="0">
                  <a:latin typeface="微软雅黑" panose="020B0503020204020204" pitchFamily="34" charset="-122"/>
                  <a:ea typeface="微软雅黑" panose="020B0503020204020204" pitchFamily="34" charset="-122"/>
                  <a:cs typeface="+mn-ea"/>
                  <a:sym typeface="+mn-lt"/>
                </a:endParaRPr>
              </a:p>
            </p:txBody>
          </p:sp>
        </p:grpSp>
      </p:grpSp>
      <p:grpSp>
        <p:nvGrpSpPr>
          <p:cNvPr id="106" name="Group 32">
            <a:extLst>
              <a:ext uri="{FF2B5EF4-FFF2-40B4-BE49-F238E27FC236}">
                <a16:creationId xmlns:a16="http://schemas.microsoft.com/office/drawing/2014/main" id="{3A3C1976-CD4E-4E0F-A70C-0ABF6997E6FC}"/>
              </a:ext>
            </a:extLst>
          </p:cNvPr>
          <p:cNvGrpSpPr/>
          <p:nvPr/>
        </p:nvGrpSpPr>
        <p:grpSpPr>
          <a:xfrm>
            <a:off x="5319296" y="2237793"/>
            <a:ext cx="2503433" cy="628403"/>
            <a:chOff x="5638262" y="1447366"/>
            <a:chExt cx="2649923" cy="665175"/>
          </a:xfrm>
        </p:grpSpPr>
        <p:sp>
          <p:nvSpPr>
            <p:cNvPr id="104" name="TextBox 38">
              <a:extLst>
                <a:ext uri="{FF2B5EF4-FFF2-40B4-BE49-F238E27FC236}">
                  <a16:creationId xmlns:a16="http://schemas.microsoft.com/office/drawing/2014/main" id="{A8401EA2-84D8-4176-A622-9ADAA5F173A1}"/>
                </a:ext>
              </a:extLst>
            </p:cNvPr>
            <p:cNvSpPr txBox="1"/>
            <p:nvPr/>
          </p:nvSpPr>
          <p:spPr>
            <a:xfrm>
              <a:off x="5638263" y="1447366"/>
              <a:ext cx="1079167" cy="215495"/>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323" b="1" dirty="0">
                  <a:solidFill>
                    <a:schemeClr val="accent1"/>
                  </a:solidFill>
                  <a:latin typeface="微软雅黑" panose="020B0503020204020204" pitchFamily="34" charset="-122"/>
                  <a:ea typeface="微软雅黑" panose="020B0503020204020204" pitchFamily="34" charset="-122"/>
                  <a:cs typeface="+mn-ea"/>
                  <a:sym typeface="+mn-lt"/>
                </a:rPr>
                <a:t>添加内容文本</a:t>
              </a:r>
              <a:endParaRPr lang="en-US" sz="1323"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105" name="TextBox 39">
              <a:extLst>
                <a:ext uri="{FF2B5EF4-FFF2-40B4-BE49-F238E27FC236}">
                  <a16:creationId xmlns:a16="http://schemas.microsoft.com/office/drawing/2014/main" id="{6336CA85-A2F8-4796-9CEA-8DC031AE5899}"/>
                </a:ext>
              </a:extLst>
            </p:cNvPr>
            <p:cNvSpPr txBox="1"/>
            <p:nvPr/>
          </p:nvSpPr>
          <p:spPr>
            <a:xfrm>
              <a:off x="5638262" y="1651145"/>
              <a:ext cx="2649923" cy="461396"/>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en-US" sz="944"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0" name="Group 36">
            <a:extLst>
              <a:ext uri="{FF2B5EF4-FFF2-40B4-BE49-F238E27FC236}">
                <a16:creationId xmlns:a16="http://schemas.microsoft.com/office/drawing/2014/main" id="{15E8056C-F59C-4FA8-8195-B2D606B38FF2}"/>
              </a:ext>
            </a:extLst>
          </p:cNvPr>
          <p:cNvGrpSpPr/>
          <p:nvPr/>
        </p:nvGrpSpPr>
        <p:grpSpPr>
          <a:xfrm>
            <a:off x="5319296" y="3159387"/>
            <a:ext cx="2503433" cy="659209"/>
            <a:chOff x="5638262" y="2422881"/>
            <a:chExt cx="2649923" cy="697782"/>
          </a:xfrm>
        </p:grpSpPr>
        <p:sp>
          <p:nvSpPr>
            <p:cNvPr id="108" name="TextBox 41">
              <a:extLst>
                <a:ext uri="{FF2B5EF4-FFF2-40B4-BE49-F238E27FC236}">
                  <a16:creationId xmlns:a16="http://schemas.microsoft.com/office/drawing/2014/main" id="{03080000-8419-49E6-985D-153E834D49D6}"/>
                </a:ext>
              </a:extLst>
            </p:cNvPr>
            <p:cNvSpPr txBox="1"/>
            <p:nvPr/>
          </p:nvSpPr>
          <p:spPr>
            <a:xfrm>
              <a:off x="5638263" y="2422881"/>
              <a:ext cx="1079167" cy="215494"/>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323" b="1" dirty="0">
                  <a:solidFill>
                    <a:schemeClr val="accent2"/>
                  </a:solidFill>
                  <a:latin typeface="微软雅黑" panose="020B0503020204020204" pitchFamily="34" charset="-122"/>
                  <a:ea typeface="微软雅黑" panose="020B0503020204020204" pitchFamily="34" charset="-122"/>
                  <a:cs typeface="+mn-ea"/>
                  <a:sym typeface="+mn-lt"/>
                </a:rPr>
                <a:t>添加内容文本</a:t>
              </a:r>
              <a:endParaRPr lang="en-US" sz="1323" b="1"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09" name="TextBox 42">
              <a:extLst>
                <a:ext uri="{FF2B5EF4-FFF2-40B4-BE49-F238E27FC236}">
                  <a16:creationId xmlns:a16="http://schemas.microsoft.com/office/drawing/2014/main" id="{88D93650-EDB3-477A-8AA3-53D8A843F9F2}"/>
                </a:ext>
              </a:extLst>
            </p:cNvPr>
            <p:cNvSpPr txBox="1"/>
            <p:nvPr/>
          </p:nvSpPr>
          <p:spPr>
            <a:xfrm>
              <a:off x="5638262" y="2659268"/>
              <a:ext cx="2649923" cy="461395"/>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en-US" sz="944"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4" name="Group 37">
            <a:extLst>
              <a:ext uri="{FF2B5EF4-FFF2-40B4-BE49-F238E27FC236}">
                <a16:creationId xmlns:a16="http://schemas.microsoft.com/office/drawing/2014/main" id="{C613D798-6930-4BAC-945A-C5A368FD1BB2}"/>
              </a:ext>
            </a:extLst>
          </p:cNvPr>
          <p:cNvGrpSpPr/>
          <p:nvPr/>
        </p:nvGrpSpPr>
        <p:grpSpPr>
          <a:xfrm>
            <a:off x="5319296" y="4133586"/>
            <a:ext cx="2503433" cy="628404"/>
            <a:chOff x="5638262" y="3454086"/>
            <a:chExt cx="2649923" cy="665174"/>
          </a:xfrm>
        </p:grpSpPr>
        <p:sp>
          <p:nvSpPr>
            <p:cNvPr id="112" name="TextBox 44">
              <a:extLst>
                <a:ext uri="{FF2B5EF4-FFF2-40B4-BE49-F238E27FC236}">
                  <a16:creationId xmlns:a16="http://schemas.microsoft.com/office/drawing/2014/main" id="{9F4F47DD-B661-4CC4-8A50-8E98B1B2F4A8}"/>
                </a:ext>
              </a:extLst>
            </p:cNvPr>
            <p:cNvSpPr txBox="1"/>
            <p:nvPr/>
          </p:nvSpPr>
          <p:spPr>
            <a:xfrm>
              <a:off x="5638263" y="3454086"/>
              <a:ext cx="1079167" cy="215494"/>
            </a:xfrm>
            <a:prstGeom prst="rect">
              <a:avLst/>
            </a:prstGeom>
            <a:noFill/>
          </p:spPr>
          <p:txBody>
            <a:bodyPr wrap="none" lIns="0" tIns="0" rIns="0" bIns="0" rtlCol="0" anchor="ctr">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r>
                <a:rPr lang="zh-CN" altLang="en-US" sz="1323" b="1" dirty="0">
                  <a:solidFill>
                    <a:schemeClr val="accent3"/>
                  </a:solidFill>
                  <a:latin typeface="微软雅黑" panose="020B0503020204020204" pitchFamily="34" charset="-122"/>
                  <a:ea typeface="微软雅黑" panose="020B0503020204020204" pitchFamily="34" charset="-122"/>
                  <a:cs typeface="+mn-ea"/>
                  <a:sym typeface="+mn-lt"/>
                </a:rPr>
                <a:t>添加内容文本</a:t>
              </a:r>
              <a:endParaRPr lang="en-US" sz="1323" b="1"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113" name="TextBox 45">
              <a:extLst>
                <a:ext uri="{FF2B5EF4-FFF2-40B4-BE49-F238E27FC236}">
                  <a16:creationId xmlns:a16="http://schemas.microsoft.com/office/drawing/2014/main" id="{B80F56F7-3127-44F2-9199-82E128C2E91A}"/>
                </a:ext>
              </a:extLst>
            </p:cNvPr>
            <p:cNvSpPr txBox="1"/>
            <p:nvPr/>
          </p:nvSpPr>
          <p:spPr>
            <a:xfrm>
              <a:off x="5638262" y="3657866"/>
              <a:ext cx="2649923" cy="461394"/>
            </a:xfrm>
            <a:prstGeom prst="rect">
              <a:avLst/>
            </a:prstGeom>
            <a:noFill/>
          </p:spPr>
          <p:txBody>
            <a:bodyPr wrap="square" lIns="0" tIns="0" rIns="0" bIns="0" rtlCol="0" anchor="t">
              <a:spAutoFit/>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pPr defTabSz="863813">
                <a:spcBef>
                  <a:spcPct val="20000"/>
                </a:spcBef>
                <a:defRPr/>
              </a:pPr>
              <a:r>
                <a:rPr lang="en-US" sz="944"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There are many variations of passages of lorem ipsum available, but the majority suffered alteration some form</a:t>
              </a:r>
            </a:p>
          </p:txBody>
        </p:sp>
      </p:grpSp>
      <p:grpSp>
        <p:nvGrpSpPr>
          <p:cNvPr id="118" name="Group 51">
            <a:extLst>
              <a:ext uri="{FF2B5EF4-FFF2-40B4-BE49-F238E27FC236}">
                <a16:creationId xmlns:a16="http://schemas.microsoft.com/office/drawing/2014/main" id="{E4376605-25B6-43F1-B8F7-211E43CFC0AF}"/>
              </a:ext>
            </a:extLst>
          </p:cNvPr>
          <p:cNvGrpSpPr/>
          <p:nvPr/>
        </p:nvGrpSpPr>
        <p:grpSpPr>
          <a:xfrm>
            <a:off x="4472246" y="4132933"/>
            <a:ext cx="683785" cy="664210"/>
            <a:chOff x="4703707" y="3464434"/>
            <a:chExt cx="723797" cy="703077"/>
          </a:xfrm>
        </p:grpSpPr>
        <p:sp>
          <p:nvSpPr>
            <p:cNvPr id="116" name="Flowchart: Off-page Connector 36">
              <a:extLst>
                <a:ext uri="{FF2B5EF4-FFF2-40B4-BE49-F238E27FC236}">
                  <a16:creationId xmlns:a16="http://schemas.microsoft.com/office/drawing/2014/main" id="{3881AFE2-B09E-4200-939C-E3AE39CCE415}"/>
                </a:ext>
              </a:extLst>
            </p:cNvPr>
            <p:cNvSpPr/>
            <p:nvPr/>
          </p:nvSpPr>
          <p:spPr>
            <a:xfrm>
              <a:off x="4703707" y="3464434"/>
              <a:ext cx="723797" cy="703077"/>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3023" dirty="0">
                <a:solidFill>
                  <a:schemeClr val="accent5">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Freeform 5">
              <a:extLst>
                <a:ext uri="{FF2B5EF4-FFF2-40B4-BE49-F238E27FC236}">
                  <a16:creationId xmlns:a16="http://schemas.microsoft.com/office/drawing/2014/main" id="{88762CC7-4B2A-41F0-9870-00199AE62E58}"/>
                </a:ext>
              </a:extLst>
            </p:cNvPr>
            <p:cNvSpPr>
              <a:spLocks noEditPoints="1"/>
            </p:cNvSpPr>
            <p:nvPr/>
          </p:nvSpPr>
          <p:spPr bwMode="auto">
            <a:xfrm>
              <a:off x="4880420" y="3630787"/>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nvGrpSpPr>
          <p:cNvPr id="122" name="Group 50">
            <a:extLst>
              <a:ext uri="{FF2B5EF4-FFF2-40B4-BE49-F238E27FC236}">
                <a16:creationId xmlns:a16="http://schemas.microsoft.com/office/drawing/2014/main" id="{FA0754E3-C8F9-4FDB-8FA6-A06A4361CC26}"/>
              </a:ext>
            </a:extLst>
          </p:cNvPr>
          <p:cNvGrpSpPr/>
          <p:nvPr/>
        </p:nvGrpSpPr>
        <p:grpSpPr>
          <a:xfrm>
            <a:off x="4472246" y="3180540"/>
            <a:ext cx="683785" cy="664210"/>
            <a:chOff x="4703707" y="2456312"/>
            <a:chExt cx="723797" cy="703077"/>
          </a:xfrm>
        </p:grpSpPr>
        <p:sp>
          <p:nvSpPr>
            <p:cNvPr id="120" name="Flowchart: Off-page Connector 35">
              <a:extLst>
                <a:ext uri="{FF2B5EF4-FFF2-40B4-BE49-F238E27FC236}">
                  <a16:creationId xmlns:a16="http://schemas.microsoft.com/office/drawing/2014/main" id="{22F651A9-A868-4811-8A51-3539270EB4AE}"/>
                </a:ext>
              </a:extLst>
            </p:cNvPr>
            <p:cNvSpPr/>
            <p:nvPr/>
          </p:nvSpPr>
          <p:spPr>
            <a:xfrm>
              <a:off x="4703707" y="2456312"/>
              <a:ext cx="723797" cy="703077"/>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645" dirty="0">
                <a:solidFill>
                  <a:schemeClr val="accent3">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1" name="Freeform 245">
              <a:extLst>
                <a:ext uri="{FF2B5EF4-FFF2-40B4-BE49-F238E27FC236}">
                  <a16:creationId xmlns:a16="http://schemas.microsoft.com/office/drawing/2014/main" id="{66C0A4BC-8BEA-4219-9249-7D0DDC0D7C2D}"/>
                </a:ext>
              </a:extLst>
            </p:cNvPr>
            <p:cNvSpPr>
              <a:spLocks/>
            </p:cNvSpPr>
            <p:nvPr/>
          </p:nvSpPr>
          <p:spPr bwMode="auto">
            <a:xfrm>
              <a:off x="4899799" y="2642044"/>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grpSp>
        <p:nvGrpSpPr>
          <p:cNvPr id="126" name="Group 49">
            <a:extLst>
              <a:ext uri="{FF2B5EF4-FFF2-40B4-BE49-F238E27FC236}">
                <a16:creationId xmlns:a16="http://schemas.microsoft.com/office/drawing/2014/main" id="{1394E651-33C5-473B-93D1-466F3D59FCFE}"/>
              </a:ext>
            </a:extLst>
          </p:cNvPr>
          <p:cNvGrpSpPr/>
          <p:nvPr/>
        </p:nvGrpSpPr>
        <p:grpSpPr>
          <a:xfrm>
            <a:off x="4472246" y="2229503"/>
            <a:ext cx="683785" cy="664208"/>
            <a:chOff x="4703707" y="1449623"/>
            <a:chExt cx="723797" cy="703075"/>
          </a:xfrm>
        </p:grpSpPr>
        <p:sp>
          <p:nvSpPr>
            <p:cNvPr id="124" name="Flowchart: Off-page Connector 34">
              <a:extLst>
                <a:ext uri="{FF2B5EF4-FFF2-40B4-BE49-F238E27FC236}">
                  <a16:creationId xmlns:a16="http://schemas.microsoft.com/office/drawing/2014/main" id="{B5D2E6CA-F1FC-4EFA-A71D-F30C6FFFF27F}"/>
                </a:ext>
              </a:extLst>
            </p:cNvPr>
            <p:cNvSpPr/>
            <p:nvPr/>
          </p:nvSpPr>
          <p:spPr>
            <a:xfrm>
              <a:off x="4703707" y="1449623"/>
              <a:ext cx="723797" cy="70307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marL="0" algn="l" defTabSz="863834" rtl="0" eaLnBrk="1" latinLnBrk="0" hangingPunct="1">
                <a:defRPr sz="1700" kern="1200">
                  <a:solidFill>
                    <a:schemeClr val="lt1"/>
                  </a:solidFill>
                  <a:latin typeface="+mn-lt"/>
                  <a:ea typeface="+mn-ea"/>
                  <a:cs typeface="+mn-cs"/>
                </a:defRPr>
              </a:lvl1pPr>
              <a:lvl2pPr marL="431917" algn="l" defTabSz="863834" rtl="0" eaLnBrk="1" latinLnBrk="0" hangingPunct="1">
                <a:defRPr sz="1700" kern="1200">
                  <a:solidFill>
                    <a:schemeClr val="lt1"/>
                  </a:solidFill>
                  <a:latin typeface="+mn-lt"/>
                  <a:ea typeface="+mn-ea"/>
                  <a:cs typeface="+mn-cs"/>
                </a:defRPr>
              </a:lvl2pPr>
              <a:lvl3pPr marL="863834" algn="l" defTabSz="863834" rtl="0" eaLnBrk="1" latinLnBrk="0" hangingPunct="1">
                <a:defRPr sz="1700" kern="1200">
                  <a:solidFill>
                    <a:schemeClr val="lt1"/>
                  </a:solidFill>
                  <a:latin typeface="+mn-lt"/>
                  <a:ea typeface="+mn-ea"/>
                  <a:cs typeface="+mn-cs"/>
                </a:defRPr>
              </a:lvl3pPr>
              <a:lvl4pPr marL="1295751" algn="l" defTabSz="863834" rtl="0" eaLnBrk="1" latinLnBrk="0" hangingPunct="1">
                <a:defRPr sz="1700" kern="1200">
                  <a:solidFill>
                    <a:schemeClr val="lt1"/>
                  </a:solidFill>
                  <a:latin typeface="+mn-lt"/>
                  <a:ea typeface="+mn-ea"/>
                  <a:cs typeface="+mn-cs"/>
                </a:defRPr>
              </a:lvl4pPr>
              <a:lvl5pPr marL="1727667" algn="l" defTabSz="863834" rtl="0" eaLnBrk="1" latinLnBrk="0" hangingPunct="1">
                <a:defRPr sz="1700" kern="1200">
                  <a:solidFill>
                    <a:schemeClr val="lt1"/>
                  </a:solidFill>
                  <a:latin typeface="+mn-lt"/>
                  <a:ea typeface="+mn-ea"/>
                  <a:cs typeface="+mn-cs"/>
                </a:defRPr>
              </a:lvl5pPr>
              <a:lvl6pPr marL="2159584" algn="l" defTabSz="863834" rtl="0" eaLnBrk="1" latinLnBrk="0" hangingPunct="1">
                <a:defRPr sz="1700" kern="1200">
                  <a:solidFill>
                    <a:schemeClr val="lt1"/>
                  </a:solidFill>
                  <a:latin typeface="+mn-lt"/>
                  <a:ea typeface="+mn-ea"/>
                  <a:cs typeface="+mn-cs"/>
                </a:defRPr>
              </a:lvl6pPr>
              <a:lvl7pPr marL="2591501" algn="l" defTabSz="863834" rtl="0" eaLnBrk="1" latinLnBrk="0" hangingPunct="1">
                <a:defRPr sz="1700" kern="1200">
                  <a:solidFill>
                    <a:schemeClr val="lt1"/>
                  </a:solidFill>
                  <a:latin typeface="+mn-lt"/>
                  <a:ea typeface="+mn-ea"/>
                  <a:cs typeface="+mn-cs"/>
                </a:defRPr>
              </a:lvl7pPr>
              <a:lvl8pPr marL="3023418" algn="l" defTabSz="863834" rtl="0" eaLnBrk="1" latinLnBrk="0" hangingPunct="1">
                <a:defRPr sz="1700" kern="1200">
                  <a:solidFill>
                    <a:schemeClr val="lt1"/>
                  </a:solidFill>
                  <a:latin typeface="+mn-lt"/>
                  <a:ea typeface="+mn-ea"/>
                  <a:cs typeface="+mn-cs"/>
                </a:defRPr>
              </a:lvl8pPr>
              <a:lvl9pPr marL="3455335" algn="l" defTabSz="863834" rtl="0" eaLnBrk="1" latinLnBrk="0" hangingPunct="1">
                <a:defRPr sz="1700" kern="1200">
                  <a:solidFill>
                    <a:schemeClr val="lt1"/>
                  </a:solidFill>
                  <a:latin typeface="+mn-lt"/>
                  <a:ea typeface="+mn-ea"/>
                  <a:cs typeface="+mn-cs"/>
                </a:defRPr>
              </a:lvl9pPr>
            </a:lstStyle>
            <a:p>
              <a:pPr algn="ctr"/>
              <a:endParaRPr lang="en-US" sz="2645" b="1" dirty="0">
                <a:solidFill>
                  <a:schemeClr val="accent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5" name="Freeform 48">
              <a:extLst>
                <a:ext uri="{FF2B5EF4-FFF2-40B4-BE49-F238E27FC236}">
                  <a16:creationId xmlns:a16="http://schemas.microsoft.com/office/drawing/2014/main" id="{340E49D4-609E-43A3-89C0-55BA3CCA6BA3}"/>
                </a:ext>
              </a:extLst>
            </p:cNvPr>
            <p:cNvSpPr>
              <a:spLocks noEditPoints="1"/>
            </p:cNvSpPr>
            <p:nvPr/>
          </p:nvSpPr>
          <p:spPr bwMode="auto">
            <a:xfrm>
              <a:off x="4917285" y="1584473"/>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a:lstStyle>
            <a:p>
              <a:endParaRPr lang="en-US" dirty="0">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447522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7"/>
          <p:cNvSpPr txBox="1"/>
          <p:nvPr/>
        </p:nvSpPr>
        <p:spPr>
          <a:xfrm>
            <a:off x="2000772" y="3334527"/>
            <a:ext cx="4639219" cy="674031"/>
          </a:xfrm>
          <a:prstGeom prst="rect">
            <a:avLst/>
          </a:prstGeom>
          <a:noFill/>
        </p:spPr>
        <p:txBody>
          <a:bodyPr wrap="none" rtlCol="0">
            <a:spAutoFit/>
          </a:bodyPr>
          <a:lstStyle/>
          <a:p>
            <a:pPr algn="ctr"/>
            <a:r>
              <a:rPr lang="zh-CN" altLang="en-US" sz="3780" b="1" spc="567" dirty="0">
                <a:ln w="6350">
                  <a:noFill/>
                </a:ln>
                <a:solidFill>
                  <a:schemeClr val="bg1"/>
                </a:solidFill>
                <a:latin typeface="微软雅黑" panose="020B0503020204020204" pitchFamily="34" charset="-122"/>
                <a:ea typeface="微软雅黑" panose="020B0503020204020204" pitchFamily="34" charset="-122"/>
              </a:rPr>
              <a:t>非常感谢您的聆听</a:t>
            </a:r>
            <a:endParaRPr lang="en-US" altLang="zh-CN" sz="3780" b="1" spc="567" dirty="0">
              <a:ln w="6350">
                <a:noFill/>
              </a:ln>
              <a:solidFill>
                <a:schemeClr val="bg1"/>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7348A19D-BAED-4FC9-8AEA-9073BF2B8C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4102" y="2307202"/>
            <a:ext cx="2432558" cy="623993"/>
          </a:xfrm>
          <a:prstGeom prst="rect">
            <a:avLst/>
          </a:prstGeom>
        </p:spPr>
      </p:pic>
    </p:spTree>
    <p:extLst>
      <p:ext uri="{BB962C8B-B14F-4D97-AF65-F5344CB8AC3E}">
        <p14:creationId xmlns:p14="http://schemas.microsoft.com/office/powerpoint/2010/main" val="1253853916"/>
      </p:ext>
    </p:extLst>
  </p:cSld>
  <p:clrMapOvr>
    <a:masterClrMapping/>
  </p:clrMapOvr>
  <mc:AlternateContent xmlns:mc="http://schemas.openxmlformats.org/markup-compatibility/2006" xmlns:p14="http://schemas.microsoft.com/office/powerpoint/2010/main">
    <mc:Choice Requires="p14">
      <p:transition spd="slow" p14:dur="1600" advTm="0">
        <p14:prism isContent="1" isInverted="1"/>
      </p:transition>
    </mc:Choice>
    <mc:Fallback xmlns="">
      <p:transition spd="slow" advTm="0">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452</TotalTime>
  <Words>670</Words>
  <Application>Microsoft Office PowerPoint</Application>
  <PresentationFormat>自定义</PresentationFormat>
  <Paragraphs>71</Paragraphs>
  <Slides>10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10</vt:i4>
      </vt:variant>
    </vt:vector>
  </HeadingPairs>
  <TitlesOfParts>
    <vt:vector size="19" baseType="lpstr">
      <vt:lpstr>Pirulen</vt:lpstr>
      <vt:lpstr>思源黑体 CN Bold</vt:lpstr>
      <vt:lpstr>思源黑体 CN ExtraLight</vt:lpstr>
      <vt:lpstr>思源黑体 CN Medium</vt:lpstr>
      <vt:lpstr>思源黑体 CN Normal</vt:lpstr>
      <vt:lpstr>微软雅黑</vt:lpstr>
      <vt:lpstr>Arial</vt:lpstr>
      <vt:lpstr>Calibri</vt:lpstr>
      <vt:lpstr>Office 主题</vt:lpstr>
      <vt:lpstr>哈尔滨工程大学PPT模板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哈尔滨工程大学</dc:creator>
  <cp:lastModifiedBy>Porchen</cp:lastModifiedBy>
  <cp:revision>146</cp:revision>
  <dcterms:created xsi:type="dcterms:W3CDTF">2017-03-16T08:47:32Z</dcterms:created>
  <dcterms:modified xsi:type="dcterms:W3CDTF">2020-10-22T01:33:47Z</dcterms:modified>
</cp:coreProperties>
</file>