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sldIdLst>
    <p:sldId id="256" r:id="rId2"/>
    <p:sldId id="289" r:id="rId3"/>
    <p:sldId id="290" r:id="rId4"/>
    <p:sldId id="308" r:id="rId5"/>
    <p:sldId id="292" r:id="rId6"/>
    <p:sldId id="293" r:id="rId7"/>
    <p:sldId id="295" r:id="rId8"/>
    <p:sldId id="296" r:id="rId9"/>
    <p:sldId id="309" r:id="rId10"/>
    <p:sldId id="297" r:id="rId11"/>
    <p:sldId id="298" r:id="rId12"/>
    <p:sldId id="299" r:id="rId13"/>
    <p:sldId id="300" r:id="rId14"/>
    <p:sldId id="310" r:id="rId15"/>
    <p:sldId id="301" r:id="rId16"/>
    <p:sldId id="302" r:id="rId17"/>
    <p:sldId id="294" r:id="rId18"/>
    <p:sldId id="303" r:id="rId19"/>
    <p:sldId id="304" r:id="rId20"/>
    <p:sldId id="311" r:id="rId21"/>
    <p:sldId id="305" r:id="rId22"/>
    <p:sldId id="291" r:id="rId23"/>
    <p:sldId id="306" r:id="rId24"/>
    <p:sldId id="307" r:id="rId25"/>
    <p:sldId id="312" r:id="rId26"/>
  </p:sldIdLst>
  <p:sldSz cx="8640763" cy="6480175"/>
  <p:notesSz cx="6858000" cy="9144000"/>
  <p:embeddedFontLst>
    <p:embeddedFont>
      <p:font typeface="Agency FB" panose="020B0503020202020204" pitchFamily="34" charset="0"/>
      <p:regular r:id="rId28"/>
      <p:bold r:id="rId29"/>
    </p:embeddedFont>
    <p:embeddedFont>
      <p:font typeface="Calibri" panose="020F0502020204030204" pitchFamily="34" charset="0"/>
      <p:regular r:id="rId30"/>
      <p:bold r:id="rId31"/>
      <p:italic r:id="rId32"/>
      <p:boldItalic r:id="rId33"/>
    </p:embeddedFont>
    <p:embeddedFont>
      <p:font typeface="微软雅黑" panose="020B0503020204020204" pitchFamily="34" charset="-122"/>
      <p:regular r:id="rId34"/>
      <p:bold r:id="rId35"/>
    </p:embeddedFont>
  </p:embeddedFontLst>
  <p:custDataLst>
    <p:tags r:id="rId36"/>
  </p:custDataLst>
  <p:defaultTextStyle>
    <a:defPPr>
      <a:defRPr lang="zh-CN"/>
    </a:defPPr>
    <a:lvl1pPr marL="0" algn="l" defTabSz="863834" rtl="0" eaLnBrk="1" latinLnBrk="0" hangingPunct="1">
      <a:defRPr sz="1700" kern="1200">
        <a:solidFill>
          <a:schemeClr val="tx1"/>
        </a:solidFill>
        <a:latin typeface="+mn-lt"/>
        <a:ea typeface="+mn-ea"/>
        <a:cs typeface="+mn-cs"/>
      </a:defRPr>
    </a:lvl1pPr>
    <a:lvl2pPr marL="431917" algn="l" defTabSz="863834" rtl="0" eaLnBrk="1" latinLnBrk="0" hangingPunct="1">
      <a:defRPr sz="1700" kern="1200">
        <a:solidFill>
          <a:schemeClr val="tx1"/>
        </a:solidFill>
        <a:latin typeface="+mn-lt"/>
        <a:ea typeface="+mn-ea"/>
        <a:cs typeface="+mn-cs"/>
      </a:defRPr>
    </a:lvl2pPr>
    <a:lvl3pPr marL="863834" algn="l" defTabSz="863834" rtl="0" eaLnBrk="1" latinLnBrk="0" hangingPunct="1">
      <a:defRPr sz="1700" kern="1200">
        <a:solidFill>
          <a:schemeClr val="tx1"/>
        </a:solidFill>
        <a:latin typeface="+mn-lt"/>
        <a:ea typeface="+mn-ea"/>
        <a:cs typeface="+mn-cs"/>
      </a:defRPr>
    </a:lvl3pPr>
    <a:lvl4pPr marL="1295751" algn="l" defTabSz="863834" rtl="0" eaLnBrk="1" latinLnBrk="0" hangingPunct="1">
      <a:defRPr sz="1700" kern="1200">
        <a:solidFill>
          <a:schemeClr val="tx1"/>
        </a:solidFill>
        <a:latin typeface="+mn-lt"/>
        <a:ea typeface="+mn-ea"/>
        <a:cs typeface="+mn-cs"/>
      </a:defRPr>
    </a:lvl4pPr>
    <a:lvl5pPr marL="1727667" algn="l" defTabSz="863834" rtl="0" eaLnBrk="1" latinLnBrk="0" hangingPunct="1">
      <a:defRPr sz="1700" kern="1200">
        <a:solidFill>
          <a:schemeClr val="tx1"/>
        </a:solidFill>
        <a:latin typeface="+mn-lt"/>
        <a:ea typeface="+mn-ea"/>
        <a:cs typeface="+mn-cs"/>
      </a:defRPr>
    </a:lvl5pPr>
    <a:lvl6pPr marL="2159584" algn="l" defTabSz="863834" rtl="0" eaLnBrk="1" latinLnBrk="0" hangingPunct="1">
      <a:defRPr sz="1700" kern="1200">
        <a:solidFill>
          <a:schemeClr val="tx1"/>
        </a:solidFill>
        <a:latin typeface="+mn-lt"/>
        <a:ea typeface="+mn-ea"/>
        <a:cs typeface="+mn-cs"/>
      </a:defRPr>
    </a:lvl6pPr>
    <a:lvl7pPr marL="2591501" algn="l" defTabSz="863834" rtl="0" eaLnBrk="1" latinLnBrk="0" hangingPunct="1">
      <a:defRPr sz="1700" kern="1200">
        <a:solidFill>
          <a:schemeClr val="tx1"/>
        </a:solidFill>
        <a:latin typeface="+mn-lt"/>
        <a:ea typeface="+mn-ea"/>
        <a:cs typeface="+mn-cs"/>
      </a:defRPr>
    </a:lvl7pPr>
    <a:lvl8pPr marL="3023418" algn="l" defTabSz="863834" rtl="0" eaLnBrk="1" latinLnBrk="0" hangingPunct="1">
      <a:defRPr sz="1700" kern="1200">
        <a:solidFill>
          <a:schemeClr val="tx1"/>
        </a:solidFill>
        <a:latin typeface="+mn-lt"/>
        <a:ea typeface="+mn-ea"/>
        <a:cs typeface="+mn-cs"/>
      </a:defRPr>
    </a:lvl8pPr>
    <a:lvl9pPr marL="3455335" algn="l" defTabSz="863834" rtl="0" eaLnBrk="1" latinLnBrk="0" hangingPunct="1">
      <a:defRPr sz="1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98" userDrawn="1">
          <p15:clr>
            <a:srgbClr val="A4A3A4"/>
          </p15:clr>
        </p15:guide>
        <p15:guide id="2" pos="493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F1E"/>
    <a:srgbClr val="0A97F4"/>
    <a:srgbClr val="33E5FF"/>
    <a:srgbClr val="053951"/>
    <a:srgbClr val="111111"/>
    <a:srgbClr val="179EEE"/>
    <a:srgbClr val="3F6FB7"/>
    <a:srgbClr val="B28A35"/>
    <a:srgbClr val="E4C874"/>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500" autoAdjust="0"/>
    <p:restoredTop sz="94660"/>
  </p:normalViewPr>
  <p:slideViewPr>
    <p:cSldViewPr showGuides="1">
      <p:cViewPr varScale="1">
        <p:scale>
          <a:sx n="121" d="100"/>
          <a:sy n="121" d="100"/>
        </p:scale>
        <p:origin x="1686" y="96"/>
      </p:cViewPr>
      <p:guideLst>
        <p:guide orient="horz" pos="1998"/>
        <p:guide pos="4939"/>
      </p:guideLst>
    </p:cSldViewPr>
  </p:slideViewPr>
  <p:notesTextViewPr>
    <p:cViewPr>
      <p:scale>
        <a:sx n="1" d="1"/>
        <a:sy n="1" d="1"/>
      </p:scale>
      <p:origin x="0" y="0"/>
    </p:cViewPr>
  </p:notesTextViewPr>
  <p:sorterViewPr>
    <p:cViewPr>
      <p:scale>
        <a:sx n="139" d="100"/>
        <a:sy n="139" d="100"/>
      </p:scale>
      <p:origin x="0" y="0"/>
    </p:cViewPr>
  </p:sorterViewPr>
  <p:notesViewPr>
    <p:cSldViewPr>
      <p:cViewPr varScale="1">
        <p:scale>
          <a:sx n="78" d="100"/>
          <a:sy n="78" d="100"/>
        </p:scale>
        <p:origin x="339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01A41-A85B-4BA3-A58B-5DF29B5ACF29}" type="datetimeFigureOut">
              <a:rPr lang="zh-CN" altLang="en-US" smtClean="0"/>
              <a:t>2020/10/22</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788F8D-94BC-43CD-A0DF-0660451385C5}" type="slidenum">
              <a:rPr lang="zh-CN" altLang="en-US" smtClean="0"/>
              <a:t>‹#›</a:t>
            </a:fld>
            <a:endParaRPr lang="zh-CN" altLang="en-US"/>
          </a:p>
        </p:txBody>
      </p:sp>
    </p:spTree>
    <p:extLst>
      <p:ext uri="{BB962C8B-B14F-4D97-AF65-F5344CB8AC3E}">
        <p14:creationId xmlns:p14="http://schemas.microsoft.com/office/powerpoint/2010/main" val="916052411"/>
      </p:ext>
    </p:extLst>
  </p:cSld>
  <p:clrMap bg1="lt1" tx1="dk1" bg2="lt2" tx2="dk2" accent1="accent1" accent2="accent2" accent3="accent3" accent4="accent4" accent5="accent5" accent6="accent6" hlink="hlink" folHlink="folHlink"/>
  <p:notesStyle>
    <a:lvl1pPr marL="0" algn="l" defTabSz="863834" rtl="0" eaLnBrk="1" latinLnBrk="0" hangingPunct="1">
      <a:defRPr sz="1134" kern="1200">
        <a:solidFill>
          <a:schemeClr val="tx1"/>
        </a:solidFill>
        <a:latin typeface="+mn-lt"/>
        <a:ea typeface="+mn-ea"/>
        <a:cs typeface="+mn-cs"/>
      </a:defRPr>
    </a:lvl1pPr>
    <a:lvl2pPr marL="431917" algn="l" defTabSz="863834" rtl="0" eaLnBrk="1" latinLnBrk="0" hangingPunct="1">
      <a:defRPr sz="1134" kern="1200">
        <a:solidFill>
          <a:schemeClr val="tx1"/>
        </a:solidFill>
        <a:latin typeface="+mn-lt"/>
        <a:ea typeface="+mn-ea"/>
        <a:cs typeface="+mn-cs"/>
      </a:defRPr>
    </a:lvl2pPr>
    <a:lvl3pPr marL="863834" algn="l" defTabSz="863834" rtl="0" eaLnBrk="1" latinLnBrk="0" hangingPunct="1">
      <a:defRPr sz="1134" kern="1200">
        <a:solidFill>
          <a:schemeClr val="tx1"/>
        </a:solidFill>
        <a:latin typeface="+mn-lt"/>
        <a:ea typeface="+mn-ea"/>
        <a:cs typeface="+mn-cs"/>
      </a:defRPr>
    </a:lvl3pPr>
    <a:lvl4pPr marL="1295751" algn="l" defTabSz="863834" rtl="0" eaLnBrk="1" latinLnBrk="0" hangingPunct="1">
      <a:defRPr sz="1134" kern="1200">
        <a:solidFill>
          <a:schemeClr val="tx1"/>
        </a:solidFill>
        <a:latin typeface="+mn-lt"/>
        <a:ea typeface="+mn-ea"/>
        <a:cs typeface="+mn-cs"/>
      </a:defRPr>
    </a:lvl4pPr>
    <a:lvl5pPr marL="1727667" algn="l" defTabSz="863834" rtl="0" eaLnBrk="1" latinLnBrk="0" hangingPunct="1">
      <a:defRPr sz="1134" kern="1200">
        <a:solidFill>
          <a:schemeClr val="tx1"/>
        </a:solidFill>
        <a:latin typeface="+mn-lt"/>
        <a:ea typeface="+mn-ea"/>
        <a:cs typeface="+mn-cs"/>
      </a:defRPr>
    </a:lvl5pPr>
    <a:lvl6pPr marL="2159584" algn="l" defTabSz="863834" rtl="0" eaLnBrk="1" latinLnBrk="0" hangingPunct="1">
      <a:defRPr sz="1134" kern="1200">
        <a:solidFill>
          <a:schemeClr val="tx1"/>
        </a:solidFill>
        <a:latin typeface="+mn-lt"/>
        <a:ea typeface="+mn-ea"/>
        <a:cs typeface="+mn-cs"/>
      </a:defRPr>
    </a:lvl6pPr>
    <a:lvl7pPr marL="2591501" algn="l" defTabSz="863834" rtl="0" eaLnBrk="1" latinLnBrk="0" hangingPunct="1">
      <a:defRPr sz="1134" kern="1200">
        <a:solidFill>
          <a:schemeClr val="tx1"/>
        </a:solidFill>
        <a:latin typeface="+mn-lt"/>
        <a:ea typeface="+mn-ea"/>
        <a:cs typeface="+mn-cs"/>
      </a:defRPr>
    </a:lvl7pPr>
    <a:lvl8pPr marL="3023418" algn="l" defTabSz="863834" rtl="0" eaLnBrk="1" latinLnBrk="0" hangingPunct="1">
      <a:defRPr sz="1134" kern="1200">
        <a:solidFill>
          <a:schemeClr val="tx1"/>
        </a:solidFill>
        <a:latin typeface="+mn-lt"/>
        <a:ea typeface="+mn-ea"/>
        <a:cs typeface="+mn-cs"/>
      </a:defRPr>
    </a:lvl8pPr>
    <a:lvl9pPr marL="3455335" algn="l" defTabSz="863834"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1</a:t>
            </a:fld>
            <a:endParaRPr lang="zh-CN" altLang="en-US"/>
          </a:p>
        </p:txBody>
      </p:sp>
    </p:spTree>
    <p:extLst>
      <p:ext uri="{BB962C8B-B14F-4D97-AF65-F5344CB8AC3E}">
        <p14:creationId xmlns:p14="http://schemas.microsoft.com/office/powerpoint/2010/main" val="835108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a:t>
            </a:fld>
            <a:endParaRPr lang="zh-CN" altLang="en-US"/>
          </a:p>
        </p:txBody>
      </p:sp>
    </p:spTree>
    <p:extLst>
      <p:ext uri="{BB962C8B-B14F-4D97-AF65-F5344CB8AC3E}">
        <p14:creationId xmlns:p14="http://schemas.microsoft.com/office/powerpoint/2010/main" val="2120339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3</a:t>
            </a:fld>
            <a:endParaRPr lang="zh-CN" altLang="en-US"/>
          </a:p>
        </p:txBody>
      </p:sp>
    </p:spTree>
    <p:extLst>
      <p:ext uri="{BB962C8B-B14F-4D97-AF65-F5344CB8AC3E}">
        <p14:creationId xmlns:p14="http://schemas.microsoft.com/office/powerpoint/2010/main" val="4198817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71361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20702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290500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54690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4085778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9</a:t>
            </a:fld>
            <a:endParaRPr lang="zh-CN" altLang="en-US"/>
          </a:p>
        </p:txBody>
      </p:sp>
    </p:spTree>
    <p:extLst>
      <p:ext uri="{BB962C8B-B14F-4D97-AF65-F5344CB8AC3E}">
        <p14:creationId xmlns:p14="http://schemas.microsoft.com/office/powerpoint/2010/main" val="3467048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816907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314917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161943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23247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14</a:t>
            </a:fld>
            <a:endParaRPr lang="zh-CN" altLang="en-US"/>
          </a:p>
        </p:txBody>
      </p:sp>
    </p:spTree>
    <p:extLst>
      <p:ext uri="{BB962C8B-B14F-4D97-AF65-F5344CB8AC3E}">
        <p14:creationId xmlns:p14="http://schemas.microsoft.com/office/powerpoint/2010/main" val="178925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462805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877517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5279996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786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405771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20</a:t>
            </a:fld>
            <a:endParaRPr lang="zh-CN" altLang="en-US"/>
          </a:p>
        </p:txBody>
      </p:sp>
    </p:spTree>
    <p:extLst>
      <p:ext uri="{BB962C8B-B14F-4D97-AF65-F5344CB8AC3E}">
        <p14:creationId xmlns:p14="http://schemas.microsoft.com/office/powerpoint/2010/main" val="2912658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8768321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679466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709394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669010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25</a:t>
            </a:fld>
            <a:endParaRPr lang="zh-CN" altLang="en-US"/>
          </a:p>
        </p:txBody>
      </p:sp>
    </p:spTree>
    <p:extLst>
      <p:ext uri="{BB962C8B-B14F-4D97-AF65-F5344CB8AC3E}">
        <p14:creationId xmlns:p14="http://schemas.microsoft.com/office/powerpoint/2010/main" val="1998346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容与标题">
    <p:bg>
      <p:bgPr>
        <a:gradFill>
          <a:gsLst>
            <a:gs pos="0">
              <a:srgbClr val="053951"/>
            </a:gs>
            <a:gs pos="90000">
              <a:srgbClr val="000F1E"/>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637919"/>
      </p:ext>
    </p:extLst>
  </p:cSld>
  <p:clrMapOvr>
    <a:masterClrMapping/>
  </p:clrMapOvr>
  <p:transition spd="slow">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48058" y="2013056"/>
            <a:ext cx="7344649" cy="1389038"/>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296115" y="3672100"/>
            <a:ext cx="6048534" cy="1656045"/>
          </a:xfrm>
          <a:prstGeom prst="rect">
            <a:avLst/>
          </a:prstGeom>
        </p:spPr>
        <p:txBody>
          <a:bodyPr/>
          <a:lstStyle>
            <a:lvl1pPr marL="0" indent="0" algn="ctr">
              <a:buNone/>
              <a:defRPr>
                <a:solidFill>
                  <a:schemeClr val="tx1">
                    <a:tint val="75000"/>
                  </a:schemeClr>
                </a:solidFill>
              </a:defRPr>
            </a:lvl1pPr>
            <a:lvl2pPr marL="323938" indent="0" algn="ctr">
              <a:buNone/>
              <a:defRPr>
                <a:solidFill>
                  <a:schemeClr val="tx1">
                    <a:tint val="75000"/>
                  </a:schemeClr>
                </a:solidFill>
              </a:defRPr>
            </a:lvl2pPr>
            <a:lvl3pPr marL="647876" indent="0" algn="ctr">
              <a:buNone/>
              <a:defRPr>
                <a:solidFill>
                  <a:schemeClr val="tx1">
                    <a:tint val="75000"/>
                  </a:schemeClr>
                </a:solidFill>
              </a:defRPr>
            </a:lvl3pPr>
            <a:lvl4pPr marL="971813" indent="0" algn="ctr">
              <a:buNone/>
              <a:defRPr>
                <a:solidFill>
                  <a:schemeClr val="tx1">
                    <a:tint val="75000"/>
                  </a:schemeClr>
                </a:solidFill>
              </a:defRPr>
            </a:lvl4pPr>
            <a:lvl5pPr marL="1295750" indent="0" algn="ctr">
              <a:buNone/>
              <a:defRPr>
                <a:solidFill>
                  <a:schemeClr val="tx1">
                    <a:tint val="75000"/>
                  </a:schemeClr>
                </a:solidFill>
              </a:defRPr>
            </a:lvl5pPr>
            <a:lvl6pPr marL="1619688" indent="0" algn="ctr">
              <a:buNone/>
              <a:defRPr>
                <a:solidFill>
                  <a:schemeClr val="tx1">
                    <a:tint val="75000"/>
                  </a:schemeClr>
                </a:solidFill>
              </a:defRPr>
            </a:lvl6pPr>
            <a:lvl7pPr marL="1943626" indent="0" algn="ctr">
              <a:buNone/>
              <a:defRPr>
                <a:solidFill>
                  <a:schemeClr val="tx1">
                    <a:tint val="75000"/>
                  </a:schemeClr>
                </a:solidFill>
              </a:defRPr>
            </a:lvl7pPr>
            <a:lvl8pPr marL="2267564" indent="0" algn="ctr">
              <a:buNone/>
              <a:defRPr>
                <a:solidFill>
                  <a:schemeClr val="tx1">
                    <a:tint val="75000"/>
                  </a:schemeClr>
                </a:solidFill>
              </a:defRPr>
            </a:lvl8pPr>
            <a:lvl9pPr marL="259150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32039" y="6006165"/>
            <a:ext cx="2016178" cy="345009"/>
          </a:xfrm>
          <a:prstGeom prst="rect">
            <a:avLst/>
          </a:prstGeom>
        </p:spPr>
        <p:txBody>
          <a:bodyPr/>
          <a:lstStyle/>
          <a:p>
            <a:fld id="{FC8A9CF0-91C9-42F9-83C2-B72FF9A18BA5}" type="datetimeFigureOut">
              <a:rPr lang="zh-CN" altLang="en-US" smtClean="0"/>
              <a:t>2020/10/22</a:t>
            </a:fld>
            <a:endParaRPr lang="zh-CN" altLang="en-US"/>
          </a:p>
        </p:txBody>
      </p:sp>
      <p:sp>
        <p:nvSpPr>
          <p:cNvPr id="5" name="页脚占位符 4"/>
          <p:cNvSpPr>
            <a:spLocks noGrp="1"/>
          </p:cNvSpPr>
          <p:nvPr>
            <p:ph type="ftr" sz="quarter" idx="11"/>
          </p:nvPr>
        </p:nvSpPr>
        <p:spPr>
          <a:xfrm>
            <a:off x="2952261" y="6006165"/>
            <a:ext cx="2736241"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192547" y="6006165"/>
            <a:ext cx="2016178"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2541091769"/>
      </p:ext>
    </p:extLst>
  </p:cSld>
  <p:clrMapOvr>
    <a:masterClrMapping/>
  </p:clrMapOvr>
  <p:transition spd="slow">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32038" y="259509"/>
            <a:ext cx="7776687" cy="1080029"/>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32038" y="1512042"/>
            <a:ext cx="7776687" cy="4276616"/>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32039" y="6006165"/>
            <a:ext cx="2016178" cy="345009"/>
          </a:xfrm>
          <a:prstGeom prst="rect">
            <a:avLst/>
          </a:prstGeom>
        </p:spPr>
        <p:txBody>
          <a:bodyPr/>
          <a:lstStyle/>
          <a:p>
            <a:fld id="{FC8A9CF0-91C9-42F9-83C2-B72FF9A18BA5}" type="datetimeFigureOut">
              <a:rPr lang="zh-CN" altLang="en-US" smtClean="0"/>
              <a:t>2020/10/22</a:t>
            </a:fld>
            <a:endParaRPr lang="zh-CN" altLang="en-US"/>
          </a:p>
        </p:txBody>
      </p:sp>
      <p:sp>
        <p:nvSpPr>
          <p:cNvPr id="5" name="页脚占位符 4"/>
          <p:cNvSpPr>
            <a:spLocks noGrp="1"/>
          </p:cNvSpPr>
          <p:nvPr>
            <p:ph type="ftr" sz="quarter" idx="11"/>
          </p:nvPr>
        </p:nvSpPr>
        <p:spPr>
          <a:xfrm>
            <a:off x="2952261" y="6006165"/>
            <a:ext cx="2736241"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192547" y="6006165"/>
            <a:ext cx="2016178"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2561797083"/>
      </p:ext>
    </p:extLst>
  </p:cSld>
  <p:clrMapOvr>
    <a:masterClrMapping/>
  </p:clrMapOvr>
  <p:transition spd="slow">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82562" y="4164115"/>
            <a:ext cx="7344649" cy="1287035"/>
          </a:xfrm>
          <a:prstGeom prst="rect">
            <a:avLst/>
          </a:prstGeom>
        </p:spPr>
        <p:txBody>
          <a:bodyPr anchor="t"/>
          <a:lstStyle>
            <a:lvl1pPr algn="l">
              <a:defRPr sz="2834" b="1" cap="all"/>
            </a:lvl1pPr>
          </a:lstStyle>
          <a:p>
            <a:r>
              <a:rPr lang="zh-CN" altLang="en-US"/>
              <a:t>单击此处编辑母版标题样式</a:t>
            </a:r>
          </a:p>
        </p:txBody>
      </p:sp>
      <p:sp>
        <p:nvSpPr>
          <p:cNvPr id="3" name="文本占位符 2"/>
          <p:cNvSpPr>
            <a:spLocks noGrp="1"/>
          </p:cNvSpPr>
          <p:nvPr>
            <p:ph type="body" idx="1"/>
          </p:nvPr>
        </p:nvSpPr>
        <p:spPr>
          <a:xfrm>
            <a:off x="682562" y="2746575"/>
            <a:ext cx="7344649" cy="1417538"/>
          </a:xfrm>
          <a:prstGeom prst="rect">
            <a:avLst/>
          </a:prstGeom>
        </p:spPr>
        <p:txBody>
          <a:bodyPr anchor="b"/>
          <a:lstStyle>
            <a:lvl1pPr marL="0" indent="0">
              <a:buNone/>
              <a:defRPr sz="1417">
                <a:solidFill>
                  <a:schemeClr val="tx1">
                    <a:tint val="75000"/>
                  </a:schemeClr>
                </a:solidFill>
              </a:defRPr>
            </a:lvl1pPr>
            <a:lvl2pPr marL="323938" indent="0">
              <a:buNone/>
              <a:defRPr sz="1275">
                <a:solidFill>
                  <a:schemeClr val="tx1">
                    <a:tint val="75000"/>
                  </a:schemeClr>
                </a:solidFill>
              </a:defRPr>
            </a:lvl2pPr>
            <a:lvl3pPr marL="647876" indent="0">
              <a:buNone/>
              <a:defRPr sz="1134">
                <a:solidFill>
                  <a:schemeClr val="tx1">
                    <a:tint val="75000"/>
                  </a:schemeClr>
                </a:solidFill>
              </a:defRPr>
            </a:lvl3pPr>
            <a:lvl4pPr marL="971813" indent="0">
              <a:buNone/>
              <a:defRPr sz="992">
                <a:solidFill>
                  <a:schemeClr val="tx1">
                    <a:tint val="75000"/>
                  </a:schemeClr>
                </a:solidFill>
              </a:defRPr>
            </a:lvl4pPr>
            <a:lvl5pPr marL="1295750" indent="0">
              <a:buNone/>
              <a:defRPr sz="992">
                <a:solidFill>
                  <a:schemeClr val="tx1">
                    <a:tint val="75000"/>
                  </a:schemeClr>
                </a:solidFill>
              </a:defRPr>
            </a:lvl5pPr>
            <a:lvl6pPr marL="1619688" indent="0">
              <a:buNone/>
              <a:defRPr sz="992">
                <a:solidFill>
                  <a:schemeClr val="tx1">
                    <a:tint val="75000"/>
                  </a:schemeClr>
                </a:solidFill>
              </a:defRPr>
            </a:lvl6pPr>
            <a:lvl7pPr marL="1943626" indent="0">
              <a:buNone/>
              <a:defRPr sz="992">
                <a:solidFill>
                  <a:schemeClr val="tx1">
                    <a:tint val="75000"/>
                  </a:schemeClr>
                </a:solidFill>
              </a:defRPr>
            </a:lvl7pPr>
            <a:lvl8pPr marL="2267564" indent="0">
              <a:buNone/>
              <a:defRPr sz="992">
                <a:solidFill>
                  <a:schemeClr val="tx1">
                    <a:tint val="75000"/>
                  </a:schemeClr>
                </a:solidFill>
              </a:defRPr>
            </a:lvl8pPr>
            <a:lvl9pPr marL="2591501" indent="0">
              <a:buNone/>
              <a:defRPr sz="992">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32039" y="6006165"/>
            <a:ext cx="2016178" cy="345009"/>
          </a:xfrm>
          <a:prstGeom prst="rect">
            <a:avLst/>
          </a:prstGeom>
        </p:spPr>
        <p:txBody>
          <a:bodyPr/>
          <a:lstStyle/>
          <a:p>
            <a:fld id="{FC8A9CF0-91C9-42F9-83C2-B72FF9A18BA5}" type="datetimeFigureOut">
              <a:rPr lang="zh-CN" altLang="en-US" smtClean="0"/>
              <a:t>2020/10/22</a:t>
            </a:fld>
            <a:endParaRPr lang="zh-CN" altLang="en-US"/>
          </a:p>
        </p:txBody>
      </p:sp>
      <p:sp>
        <p:nvSpPr>
          <p:cNvPr id="5" name="页脚占位符 4"/>
          <p:cNvSpPr>
            <a:spLocks noGrp="1"/>
          </p:cNvSpPr>
          <p:nvPr>
            <p:ph type="ftr" sz="quarter" idx="11"/>
          </p:nvPr>
        </p:nvSpPr>
        <p:spPr>
          <a:xfrm>
            <a:off x="2952261" y="6006165"/>
            <a:ext cx="2736241"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192547" y="6006165"/>
            <a:ext cx="2016178"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2713839696"/>
      </p:ext>
    </p:extLst>
  </p:cSld>
  <p:clrMapOvr>
    <a:masterClrMapping/>
  </p:clrMapOvr>
  <p:transition spd="slow">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32038" y="259509"/>
            <a:ext cx="7776687" cy="1080029"/>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576051" y="1512042"/>
            <a:ext cx="5113952" cy="4276616"/>
          </a:xfrm>
          <a:prstGeom prst="rect">
            <a:avLst/>
          </a:prstGeom>
        </p:spPr>
        <p:txBody>
          <a:bodyPr/>
          <a:lstStyle>
            <a:lvl1pPr>
              <a:defRPr sz="1984"/>
            </a:lvl1pPr>
            <a:lvl2pPr>
              <a:defRPr sz="1700"/>
            </a:lvl2pPr>
            <a:lvl3pPr>
              <a:defRPr sz="1417"/>
            </a:lvl3pPr>
            <a:lvl4pPr>
              <a:defRPr sz="1275"/>
            </a:lvl4pPr>
            <a:lvl5pPr>
              <a:defRPr sz="1275"/>
            </a:lvl5pPr>
            <a:lvl6pPr>
              <a:defRPr sz="1275"/>
            </a:lvl6pPr>
            <a:lvl7pPr>
              <a:defRPr sz="1275"/>
            </a:lvl7pPr>
            <a:lvl8pPr>
              <a:defRPr sz="1275"/>
            </a:lvl8pPr>
            <a:lvl9pPr>
              <a:defRPr sz="127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834017" y="1512042"/>
            <a:ext cx="5113951" cy="4276616"/>
          </a:xfrm>
          <a:prstGeom prst="rect">
            <a:avLst/>
          </a:prstGeom>
        </p:spPr>
        <p:txBody>
          <a:bodyPr/>
          <a:lstStyle>
            <a:lvl1pPr>
              <a:defRPr sz="1984"/>
            </a:lvl1pPr>
            <a:lvl2pPr>
              <a:defRPr sz="1700"/>
            </a:lvl2pPr>
            <a:lvl3pPr>
              <a:defRPr sz="1417"/>
            </a:lvl3pPr>
            <a:lvl4pPr>
              <a:defRPr sz="1275"/>
            </a:lvl4pPr>
            <a:lvl5pPr>
              <a:defRPr sz="1275"/>
            </a:lvl5pPr>
            <a:lvl6pPr>
              <a:defRPr sz="1275"/>
            </a:lvl6pPr>
            <a:lvl7pPr>
              <a:defRPr sz="1275"/>
            </a:lvl7pPr>
            <a:lvl8pPr>
              <a:defRPr sz="1275"/>
            </a:lvl8pPr>
            <a:lvl9pPr>
              <a:defRPr sz="127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32039" y="6006165"/>
            <a:ext cx="2016178" cy="345009"/>
          </a:xfrm>
          <a:prstGeom prst="rect">
            <a:avLst/>
          </a:prstGeom>
        </p:spPr>
        <p:txBody>
          <a:bodyPr/>
          <a:lstStyle/>
          <a:p>
            <a:fld id="{FC8A9CF0-91C9-42F9-83C2-B72FF9A18BA5}" type="datetimeFigureOut">
              <a:rPr lang="zh-CN" altLang="en-US" smtClean="0"/>
              <a:t>2020/10/22</a:t>
            </a:fld>
            <a:endParaRPr lang="zh-CN" altLang="en-US"/>
          </a:p>
        </p:txBody>
      </p:sp>
      <p:sp>
        <p:nvSpPr>
          <p:cNvPr id="6" name="页脚占位符 5"/>
          <p:cNvSpPr>
            <a:spLocks noGrp="1"/>
          </p:cNvSpPr>
          <p:nvPr>
            <p:ph type="ftr" sz="quarter" idx="11"/>
          </p:nvPr>
        </p:nvSpPr>
        <p:spPr>
          <a:xfrm>
            <a:off x="2952261" y="6006165"/>
            <a:ext cx="2736241" cy="345009"/>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192547" y="6006165"/>
            <a:ext cx="2016178"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487283112"/>
      </p:ext>
    </p:extLst>
  </p:cSld>
  <p:clrMapOvr>
    <a:masterClrMapping/>
  </p:clrMapOvr>
  <p:transition spd="slow">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32038" y="259509"/>
            <a:ext cx="7776687" cy="1080029"/>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32039" y="1450540"/>
            <a:ext cx="3817837" cy="604516"/>
          </a:xfrm>
          <a:prstGeom prst="rect">
            <a:avLst/>
          </a:prstGeom>
        </p:spPr>
        <p:txBody>
          <a:bodyPr anchor="b"/>
          <a:lstStyle>
            <a:lvl1pPr marL="0" indent="0">
              <a:buNone/>
              <a:defRPr sz="1700" b="1"/>
            </a:lvl1pPr>
            <a:lvl2pPr marL="323938" indent="0">
              <a:buNone/>
              <a:defRPr sz="1417" b="1"/>
            </a:lvl2pPr>
            <a:lvl3pPr marL="647876" indent="0">
              <a:buNone/>
              <a:defRPr sz="1275" b="1"/>
            </a:lvl3pPr>
            <a:lvl4pPr marL="971813" indent="0">
              <a:buNone/>
              <a:defRPr sz="1134" b="1"/>
            </a:lvl4pPr>
            <a:lvl5pPr marL="1295750" indent="0">
              <a:buNone/>
              <a:defRPr sz="1134" b="1"/>
            </a:lvl5pPr>
            <a:lvl6pPr marL="1619688" indent="0">
              <a:buNone/>
              <a:defRPr sz="1134" b="1"/>
            </a:lvl6pPr>
            <a:lvl7pPr marL="1943626" indent="0">
              <a:buNone/>
              <a:defRPr sz="1134" b="1"/>
            </a:lvl7pPr>
            <a:lvl8pPr marL="2267564" indent="0">
              <a:buNone/>
              <a:defRPr sz="1134" b="1"/>
            </a:lvl8pPr>
            <a:lvl9pPr marL="2591501" indent="0">
              <a:buNone/>
              <a:defRPr sz="1134" b="1"/>
            </a:lvl9pPr>
          </a:lstStyle>
          <a:p>
            <a:pPr lvl="0"/>
            <a:r>
              <a:rPr lang="zh-CN" altLang="en-US"/>
              <a:t>单击此处编辑母版文本样式</a:t>
            </a:r>
          </a:p>
        </p:txBody>
      </p:sp>
      <p:sp>
        <p:nvSpPr>
          <p:cNvPr id="4" name="内容占位符 3"/>
          <p:cNvSpPr>
            <a:spLocks noGrp="1"/>
          </p:cNvSpPr>
          <p:nvPr>
            <p:ph sz="half" idx="2"/>
          </p:nvPr>
        </p:nvSpPr>
        <p:spPr>
          <a:xfrm>
            <a:off x="432039" y="2055057"/>
            <a:ext cx="3817837" cy="3733601"/>
          </a:xfrm>
          <a:prstGeom prst="rect">
            <a:avLst/>
          </a:prstGeom>
        </p:spPr>
        <p:txBody>
          <a:bodyPr/>
          <a:lstStyle>
            <a:lvl1pPr>
              <a:defRPr sz="1700"/>
            </a:lvl1pPr>
            <a:lvl2pPr>
              <a:defRPr sz="1417"/>
            </a:lvl2pPr>
            <a:lvl3pPr>
              <a:defRPr sz="1275"/>
            </a:lvl3pPr>
            <a:lvl4pPr>
              <a:defRPr sz="1134"/>
            </a:lvl4pPr>
            <a:lvl5pPr>
              <a:defRPr sz="1134"/>
            </a:lvl5pPr>
            <a:lvl6pPr>
              <a:defRPr sz="1134"/>
            </a:lvl6pPr>
            <a:lvl7pPr>
              <a:defRPr sz="1134"/>
            </a:lvl7pPr>
            <a:lvl8pPr>
              <a:defRPr sz="1134"/>
            </a:lvl8pPr>
            <a:lvl9pPr>
              <a:defRPr sz="1134"/>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389389" y="1450540"/>
            <a:ext cx="3819337" cy="604516"/>
          </a:xfrm>
          <a:prstGeom prst="rect">
            <a:avLst/>
          </a:prstGeom>
        </p:spPr>
        <p:txBody>
          <a:bodyPr anchor="b"/>
          <a:lstStyle>
            <a:lvl1pPr marL="0" indent="0">
              <a:buNone/>
              <a:defRPr sz="1700" b="1"/>
            </a:lvl1pPr>
            <a:lvl2pPr marL="323938" indent="0">
              <a:buNone/>
              <a:defRPr sz="1417" b="1"/>
            </a:lvl2pPr>
            <a:lvl3pPr marL="647876" indent="0">
              <a:buNone/>
              <a:defRPr sz="1275" b="1"/>
            </a:lvl3pPr>
            <a:lvl4pPr marL="971813" indent="0">
              <a:buNone/>
              <a:defRPr sz="1134" b="1"/>
            </a:lvl4pPr>
            <a:lvl5pPr marL="1295750" indent="0">
              <a:buNone/>
              <a:defRPr sz="1134" b="1"/>
            </a:lvl5pPr>
            <a:lvl6pPr marL="1619688" indent="0">
              <a:buNone/>
              <a:defRPr sz="1134" b="1"/>
            </a:lvl6pPr>
            <a:lvl7pPr marL="1943626" indent="0">
              <a:buNone/>
              <a:defRPr sz="1134" b="1"/>
            </a:lvl7pPr>
            <a:lvl8pPr marL="2267564" indent="0">
              <a:buNone/>
              <a:defRPr sz="1134" b="1"/>
            </a:lvl8pPr>
            <a:lvl9pPr marL="2591501" indent="0">
              <a:buNone/>
              <a:defRPr sz="1134" b="1"/>
            </a:lvl9pPr>
          </a:lstStyle>
          <a:p>
            <a:pPr lvl="0"/>
            <a:r>
              <a:rPr lang="zh-CN" altLang="en-US"/>
              <a:t>单击此处编辑母版文本样式</a:t>
            </a:r>
          </a:p>
        </p:txBody>
      </p:sp>
      <p:sp>
        <p:nvSpPr>
          <p:cNvPr id="6" name="内容占位符 5"/>
          <p:cNvSpPr>
            <a:spLocks noGrp="1"/>
          </p:cNvSpPr>
          <p:nvPr>
            <p:ph sz="quarter" idx="4"/>
          </p:nvPr>
        </p:nvSpPr>
        <p:spPr>
          <a:xfrm>
            <a:off x="4389389" y="2055057"/>
            <a:ext cx="3819337" cy="3733601"/>
          </a:xfrm>
          <a:prstGeom prst="rect">
            <a:avLst/>
          </a:prstGeom>
        </p:spPr>
        <p:txBody>
          <a:bodyPr/>
          <a:lstStyle>
            <a:lvl1pPr>
              <a:defRPr sz="1700"/>
            </a:lvl1pPr>
            <a:lvl2pPr>
              <a:defRPr sz="1417"/>
            </a:lvl2pPr>
            <a:lvl3pPr>
              <a:defRPr sz="1275"/>
            </a:lvl3pPr>
            <a:lvl4pPr>
              <a:defRPr sz="1134"/>
            </a:lvl4pPr>
            <a:lvl5pPr>
              <a:defRPr sz="1134"/>
            </a:lvl5pPr>
            <a:lvl6pPr>
              <a:defRPr sz="1134"/>
            </a:lvl6pPr>
            <a:lvl7pPr>
              <a:defRPr sz="1134"/>
            </a:lvl7pPr>
            <a:lvl8pPr>
              <a:defRPr sz="1134"/>
            </a:lvl8pPr>
            <a:lvl9pPr>
              <a:defRPr sz="1134"/>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32039" y="6006165"/>
            <a:ext cx="2016178" cy="345009"/>
          </a:xfrm>
          <a:prstGeom prst="rect">
            <a:avLst/>
          </a:prstGeom>
        </p:spPr>
        <p:txBody>
          <a:bodyPr/>
          <a:lstStyle/>
          <a:p>
            <a:fld id="{FC8A9CF0-91C9-42F9-83C2-B72FF9A18BA5}" type="datetimeFigureOut">
              <a:rPr lang="zh-CN" altLang="en-US" smtClean="0"/>
              <a:t>2020/10/22</a:t>
            </a:fld>
            <a:endParaRPr lang="zh-CN" altLang="en-US"/>
          </a:p>
        </p:txBody>
      </p:sp>
      <p:sp>
        <p:nvSpPr>
          <p:cNvPr id="8" name="页脚占位符 7"/>
          <p:cNvSpPr>
            <a:spLocks noGrp="1"/>
          </p:cNvSpPr>
          <p:nvPr>
            <p:ph type="ftr" sz="quarter" idx="11"/>
          </p:nvPr>
        </p:nvSpPr>
        <p:spPr>
          <a:xfrm>
            <a:off x="2952261" y="6006165"/>
            <a:ext cx="2736241" cy="345009"/>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192547" y="6006165"/>
            <a:ext cx="2016178" cy="345009"/>
          </a:xfrm>
          <a:prstGeom prst="rect">
            <a:avLst/>
          </a:prstGeom>
        </p:spPr>
        <p:txBody>
          <a:bodyPr/>
          <a:lstStyle/>
          <a:p>
            <a:fld id="{A7F1AA27-B7A4-475F-8430-0E6442A33CF0}" type="slidenum">
              <a:rPr lang="zh-CN" altLang="en-US" smtClean="0"/>
              <a:t>‹#›</a:t>
            </a:fld>
            <a:endParaRPr lang="zh-CN" altLang="en-US"/>
          </a:p>
        </p:txBody>
      </p:sp>
      <p:sp>
        <p:nvSpPr>
          <p:cNvPr id="11" name="矩形 10"/>
          <p:cNvSpPr/>
          <p:nvPr userDrawn="1"/>
        </p:nvSpPr>
        <p:spPr>
          <a:xfrm>
            <a:off x="7177530" y="6104417"/>
            <a:ext cx="549214" cy="353943"/>
          </a:xfrm>
          <a:prstGeom prst="rect">
            <a:avLst/>
          </a:prstGeom>
        </p:spPr>
        <p:txBody>
          <a:bodyPr wrap="square">
            <a:spAutoFit/>
          </a:bodyPr>
          <a:lstStyle/>
          <a:p>
            <a:r>
              <a:rPr lang="en-US" altLang="zh-CN" sz="100" dirty="0">
                <a:solidFill>
                  <a:srgbClr val="000F1E"/>
                </a:solidFill>
                <a:latin typeface="Calibri"/>
                <a:ea typeface="宋体"/>
              </a:rPr>
              <a:t>PPT</a:t>
            </a:r>
            <a:r>
              <a:rPr lang="zh-CN" altLang="en-US" sz="100" dirty="0">
                <a:solidFill>
                  <a:srgbClr val="000F1E"/>
                </a:solidFill>
                <a:latin typeface="Calibri"/>
                <a:ea typeface="宋体"/>
              </a:rPr>
              <a:t>模板下载：</a:t>
            </a:r>
            <a:r>
              <a:rPr lang="en-US" altLang="zh-CN" sz="100" dirty="0">
                <a:solidFill>
                  <a:srgbClr val="000F1E"/>
                </a:solidFill>
                <a:latin typeface="Calibri"/>
                <a:ea typeface="宋体"/>
              </a:rPr>
              <a:t>www.1ppt.com/moban/          </a:t>
            </a:r>
            <a:r>
              <a:rPr lang="zh-CN" altLang="en-US" sz="100" dirty="0">
                <a:solidFill>
                  <a:srgbClr val="000F1E"/>
                </a:solidFill>
                <a:latin typeface="Calibri"/>
                <a:ea typeface="宋体"/>
              </a:rPr>
              <a:t>行业</a:t>
            </a:r>
            <a:r>
              <a:rPr lang="en-US" altLang="zh-CN" sz="100" dirty="0">
                <a:solidFill>
                  <a:srgbClr val="000F1E"/>
                </a:solidFill>
                <a:latin typeface="Calibri"/>
                <a:ea typeface="宋体"/>
              </a:rPr>
              <a:t>PPT</a:t>
            </a:r>
            <a:r>
              <a:rPr lang="zh-CN" altLang="en-US" sz="100" dirty="0">
                <a:solidFill>
                  <a:srgbClr val="000F1E"/>
                </a:solidFill>
                <a:latin typeface="Calibri"/>
                <a:ea typeface="宋体"/>
              </a:rPr>
              <a:t>模板：</a:t>
            </a:r>
            <a:r>
              <a:rPr lang="en-US" altLang="zh-CN" sz="100" dirty="0">
                <a:solidFill>
                  <a:srgbClr val="000F1E"/>
                </a:solidFill>
                <a:latin typeface="Calibri"/>
                <a:ea typeface="宋体"/>
              </a:rPr>
              <a:t>www.1ppt.com/hangye/ </a:t>
            </a:r>
          </a:p>
          <a:p>
            <a:r>
              <a:rPr lang="zh-CN" altLang="en-US" sz="100" dirty="0">
                <a:solidFill>
                  <a:srgbClr val="000F1E"/>
                </a:solidFill>
                <a:latin typeface="Calibri"/>
                <a:ea typeface="宋体"/>
              </a:rPr>
              <a:t>节日</a:t>
            </a:r>
            <a:r>
              <a:rPr lang="en-US" altLang="zh-CN" sz="100" dirty="0">
                <a:solidFill>
                  <a:srgbClr val="000F1E"/>
                </a:solidFill>
                <a:latin typeface="Calibri"/>
                <a:ea typeface="宋体"/>
              </a:rPr>
              <a:t>PPT</a:t>
            </a:r>
            <a:r>
              <a:rPr lang="zh-CN" altLang="en-US" sz="100" dirty="0">
                <a:solidFill>
                  <a:srgbClr val="000F1E"/>
                </a:solidFill>
                <a:latin typeface="Calibri"/>
                <a:ea typeface="宋体"/>
              </a:rPr>
              <a:t>模板：</a:t>
            </a:r>
            <a:r>
              <a:rPr lang="en-US" altLang="zh-CN" sz="100" dirty="0">
                <a:solidFill>
                  <a:srgbClr val="000F1E"/>
                </a:solidFill>
                <a:latin typeface="Calibri"/>
                <a:ea typeface="宋体"/>
              </a:rPr>
              <a:t>www.1ppt.com/jieri/          PPT</a:t>
            </a:r>
            <a:r>
              <a:rPr lang="zh-CN" altLang="en-US" sz="100" dirty="0">
                <a:solidFill>
                  <a:srgbClr val="000F1E"/>
                </a:solidFill>
                <a:latin typeface="Calibri"/>
                <a:ea typeface="宋体"/>
              </a:rPr>
              <a:t>素材：</a:t>
            </a:r>
            <a:r>
              <a:rPr lang="en-US" altLang="zh-CN" sz="100" dirty="0">
                <a:solidFill>
                  <a:srgbClr val="000F1E"/>
                </a:solidFill>
                <a:latin typeface="Calibri"/>
                <a:ea typeface="宋体"/>
              </a:rPr>
              <a:t>www.1ppt.com/sucai/</a:t>
            </a:r>
          </a:p>
          <a:p>
            <a:r>
              <a:rPr lang="en-US" altLang="zh-CN" sz="100" dirty="0">
                <a:solidFill>
                  <a:srgbClr val="000F1E"/>
                </a:solidFill>
                <a:latin typeface="Calibri"/>
                <a:ea typeface="宋体"/>
              </a:rPr>
              <a:t>PPT</a:t>
            </a:r>
            <a:r>
              <a:rPr lang="zh-CN" altLang="en-US" sz="100" dirty="0">
                <a:solidFill>
                  <a:srgbClr val="000F1E"/>
                </a:solidFill>
                <a:latin typeface="Calibri"/>
                <a:ea typeface="宋体"/>
              </a:rPr>
              <a:t>背景图片：</a:t>
            </a:r>
            <a:r>
              <a:rPr lang="en-US" altLang="zh-CN" sz="100" dirty="0">
                <a:solidFill>
                  <a:srgbClr val="000F1E"/>
                </a:solidFill>
                <a:latin typeface="Calibri"/>
                <a:ea typeface="宋体"/>
              </a:rPr>
              <a:t>www.1ppt.com/beijing/        PPT</a:t>
            </a:r>
            <a:r>
              <a:rPr lang="zh-CN" altLang="en-US" sz="100" dirty="0">
                <a:solidFill>
                  <a:srgbClr val="000F1E"/>
                </a:solidFill>
                <a:latin typeface="Calibri"/>
                <a:ea typeface="宋体"/>
              </a:rPr>
              <a:t>图表：</a:t>
            </a:r>
            <a:r>
              <a:rPr lang="en-US" altLang="zh-CN" sz="100" dirty="0">
                <a:solidFill>
                  <a:srgbClr val="000F1E"/>
                </a:solidFill>
                <a:latin typeface="Calibri"/>
                <a:ea typeface="宋体"/>
              </a:rPr>
              <a:t>www.1ppt.com/tubiao/      </a:t>
            </a:r>
          </a:p>
          <a:p>
            <a:r>
              <a:rPr lang="zh-CN" altLang="en-US" sz="100" dirty="0">
                <a:solidFill>
                  <a:srgbClr val="000F1E"/>
                </a:solidFill>
                <a:latin typeface="Calibri"/>
                <a:ea typeface="宋体"/>
              </a:rPr>
              <a:t>精美</a:t>
            </a:r>
            <a:r>
              <a:rPr lang="en-US" altLang="zh-CN" sz="100" dirty="0">
                <a:solidFill>
                  <a:srgbClr val="000F1E"/>
                </a:solidFill>
                <a:latin typeface="Calibri"/>
                <a:ea typeface="宋体"/>
              </a:rPr>
              <a:t>PPT</a:t>
            </a:r>
            <a:r>
              <a:rPr lang="zh-CN" altLang="en-US" sz="100" dirty="0">
                <a:solidFill>
                  <a:srgbClr val="000F1E"/>
                </a:solidFill>
                <a:latin typeface="Calibri"/>
                <a:ea typeface="宋体"/>
              </a:rPr>
              <a:t>下载：</a:t>
            </a:r>
            <a:r>
              <a:rPr lang="en-US" altLang="zh-CN" sz="100" dirty="0">
                <a:solidFill>
                  <a:srgbClr val="000F1E"/>
                </a:solidFill>
                <a:latin typeface="Calibri"/>
                <a:ea typeface="宋体"/>
              </a:rPr>
              <a:t>www.1ppt.com/xiazai/         PPT</a:t>
            </a:r>
            <a:r>
              <a:rPr lang="zh-CN" altLang="en-US" sz="100" dirty="0">
                <a:solidFill>
                  <a:srgbClr val="000F1E"/>
                </a:solidFill>
                <a:latin typeface="Calibri"/>
                <a:ea typeface="宋体"/>
              </a:rPr>
              <a:t>教程： </a:t>
            </a:r>
            <a:r>
              <a:rPr lang="en-US" altLang="zh-CN" sz="100" dirty="0">
                <a:solidFill>
                  <a:srgbClr val="000F1E"/>
                </a:solidFill>
                <a:latin typeface="Calibri"/>
                <a:ea typeface="宋体"/>
              </a:rPr>
              <a:t>www.1ppt.com/powerpoint/      </a:t>
            </a:r>
          </a:p>
          <a:p>
            <a:r>
              <a:rPr lang="en-US" altLang="zh-CN" sz="100" dirty="0">
                <a:solidFill>
                  <a:srgbClr val="000F1E"/>
                </a:solidFill>
                <a:latin typeface="Calibri"/>
                <a:ea typeface="宋体"/>
              </a:rPr>
              <a:t>PPT</a:t>
            </a:r>
            <a:r>
              <a:rPr lang="zh-CN" altLang="en-US" sz="100" dirty="0">
                <a:solidFill>
                  <a:srgbClr val="000F1E"/>
                </a:solidFill>
                <a:latin typeface="Calibri"/>
                <a:ea typeface="宋体"/>
              </a:rPr>
              <a:t>课件：</a:t>
            </a:r>
            <a:r>
              <a:rPr lang="en-US" altLang="zh-CN" sz="100" dirty="0">
                <a:solidFill>
                  <a:srgbClr val="000F1E"/>
                </a:solidFill>
                <a:latin typeface="Calibri"/>
                <a:ea typeface="宋体"/>
              </a:rPr>
              <a:t>www.1ppt.com/kejian/             </a:t>
            </a:r>
            <a:r>
              <a:rPr lang="zh-CN" altLang="en-US" sz="100" dirty="0">
                <a:solidFill>
                  <a:srgbClr val="000F1E"/>
                </a:solidFill>
                <a:latin typeface="Calibri"/>
                <a:ea typeface="宋体"/>
              </a:rPr>
              <a:t>字体下载：</a:t>
            </a:r>
            <a:r>
              <a:rPr lang="en-US" altLang="zh-CN" sz="100" dirty="0">
                <a:solidFill>
                  <a:srgbClr val="000F1E"/>
                </a:solidFill>
                <a:latin typeface="Calibri"/>
                <a:ea typeface="宋体"/>
              </a:rPr>
              <a:t>www.1ppt.com/ziti/</a:t>
            </a:r>
          </a:p>
          <a:p>
            <a:r>
              <a:rPr lang="zh-CN" altLang="en-US" sz="100" dirty="0">
                <a:solidFill>
                  <a:srgbClr val="000F1E"/>
                </a:solidFill>
                <a:latin typeface="Calibri"/>
                <a:ea typeface="宋体"/>
              </a:rPr>
              <a:t>工作总结</a:t>
            </a:r>
            <a:r>
              <a:rPr lang="en-US" altLang="zh-CN" sz="100" dirty="0">
                <a:solidFill>
                  <a:srgbClr val="000F1E"/>
                </a:solidFill>
                <a:latin typeface="Calibri"/>
                <a:ea typeface="宋体"/>
              </a:rPr>
              <a:t>PPT</a:t>
            </a:r>
            <a:r>
              <a:rPr lang="zh-CN" altLang="en-US" sz="100" dirty="0">
                <a:solidFill>
                  <a:srgbClr val="000F1E"/>
                </a:solidFill>
                <a:latin typeface="Calibri"/>
                <a:ea typeface="宋体"/>
              </a:rPr>
              <a:t>：</a:t>
            </a:r>
            <a:r>
              <a:rPr lang="en-US" altLang="zh-CN" sz="100" dirty="0">
                <a:solidFill>
                  <a:srgbClr val="000F1E"/>
                </a:solidFill>
                <a:latin typeface="Calibri"/>
                <a:ea typeface="宋体"/>
              </a:rPr>
              <a:t>www.1ppt.com/xiazai/zongjie/ </a:t>
            </a:r>
            <a:r>
              <a:rPr lang="zh-CN" altLang="en-US" sz="100" dirty="0">
                <a:solidFill>
                  <a:srgbClr val="000F1E"/>
                </a:solidFill>
                <a:latin typeface="Calibri"/>
                <a:ea typeface="宋体"/>
              </a:rPr>
              <a:t>工作计划：</a:t>
            </a:r>
            <a:r>
              <a:rPr lang="en-US" altLang="zh-CN" sz="100" dirty="0">
                <a:solidFill>
                  <a:srgbClr val="000F1E"/>
                </a:solidFill>
                <a:latin typeface="Calibri"/>
                <a:ea typeface="宋体"/>
              </a:rPr>
              <a:t>www.1ppt.com/xiazai/jihua/</a:t>
            </a:r>
          </a:p>
          <a:p>
            <a:r>
              <a:rPr lang="zh-CN" altLang="en-US" sz="100" dirty="0">
                <a:solidFill>
                  <a:srgbClr val="000F1E"/>
                </a:solidFill>
                <a:latin typeface="Calibri"/>
                <a:ea typeface="宋体"/>
              </a:rPr>
              <a:t>商务</a:t>
            </a:r>
            <a:r>
              <a:rPr lang="en-US" altLang="zh-CN" sz="100" dirty="0">
                <a:solidFill>
                  <a:srgbClr val="000F1E"/>
                </a:solidFill>
                <a:latin typeface="Calibri"/>
                <a:ea typeface="宋体"/>
              </a:rPr>
              <a:t>PPT</a:t>
            </a:r>
            <a:r>
              <a:rPr lang="zh-CN" altLang="en-US" sz="100" dirty="0">
                <a:solidFill>
                  <a:srgbClr val="000F1E"/>
                </a:solidFill>
                <a:latin typeface="Calibri"/>
                <a:ea typeface="宋体"/>
              </a:rPr>
              <a:t>模板：</a:t>
            </a:r>
            <a:r>
              <a:rPr lang="en-US" altLang="zh-CN" sz="100" dirty="0">
                <a:solidFill>
                  <a:srgbClr val="000F1E"/>
                </a:solidFill>
                <a:latin typeface="Calibri"/>
                <a:ea typeface="宋体"/>
              </a:rPr>
              <a:t>www.1ppt.com/moban/shangwu/  </a:t>
            </a:r>
            <a:r>
              <a:rPr lang="zh-CN" altLang="en-US" sz="100" dirty="0">
                <a:solidFill>
                  <a:srgbClr val="000F1E"/>
                </a:solidFill>
                <a:latin typeface="Calibri"/>
                <a:ea typeface="宋体"/>
              </a:rPr>
              <a:t>个人简历</a:t>
            </a:r>
            <a:r>
              <a:rPr lang="en-US" altLang="zh-CN" sz="100" dirty="0">
                <a:solidFill>
                  <a:srgbClr val="000F1E"/>
                </a:solidFill>
                <a:latin typeface="Calibri"/>
                <a:ea typeface="宋体"/>
              </a:rPr>
              <a:t>PPT</a:t>
            </a:r>
            <a:r>
              <a:rPr lang="zh-CN" altLang="en-US" sz="100" dirty="0">
                <a:solidFill>
                  <a:srgbClr val="000F1E"/>
                </a:solidFill>
                <a:latin typeface="Calibri"/>
                <a:ea typeface="宋体"/>
              </a:rPr>
              <a:t>：</a:t>
            </a:r>
            <a:r>
              <a:rPr lang="en-US" altLang="zh-CN" sz="100" dirty="0">
                <a:solidFill>
                  <a:srgbClr val="000F1E"/>
                </a:solidFill>
                <a:latin typeface="Calibri"/>
                <a:ea typeface="宋体"/>
              </a:rPr>
              <a:t>www.1ppt.com/xiazai/jianli/  </a:t>
            </a:r>
          </a:p>
          <a:p>
            <a:r>
              <a:rPr lang="zh-CN" altLang="en-US" sz="100" dirty="0">
                <a:solidFill>
                  <a:srgbClr val="000F1E"/>
                </a:solidFill>
                <a:latin typeface="Calibri"/>
                <a:ea typeface="宋体"/>
              </a:rPr>
              <a:t>毕业答辩</a:t>
            </a:r>
            <a:r>
              <a:rPr lang="en-US" altLang="zh-CN" sz="100" dirty="0">
                <a:solidFill>
                  <a:srgbClr val="000F1E"/>
                </a:solidFill>
                <a:latin typeface="Calibri"/>
                <a:ea typeface="宋体"/>
              </a:rPr>
              <a:t>PPT</a:t>
            </a:r>
            <a:r>
              <a:rPr lang="zh-CN" altLang="en-US" sz="100" dirty="0">
                <a:solidFill>
                  <a:srgbClr val="000F1E"/>
                </a:solidFill>
                <a:latin typeface="Calibri"/>
                <a:ea typeface="宋体"/>
              </a:rPr>
              <a:t>：</a:t>
            </a:r>
            <a:r>
              <a:rPr lang="en-US" altLang="zh-CN" sz="100" dirty="0">
                <a:solidFill>
                  <a:srgbClr val="000F1E"/>
                </a:solidFill>
                <a:latin typeface="Calibri"/>
                <a:ea typeface="宋体"/>
              </a:rPr>
              <a:t>www.1ppt.com/xiazai/dabian/  </a:t>
            </a:r>
            <a:r>
              <a:rPr lang="zh-CN" altLang="en-US" sz="100" dirty="0">
                <a:solidFill>
                  <a:srgbClr val="000F1E"/>
                </a:solidFill>
                <a:latin typeface="Calibri"/>
                <a:ea typeface="宋体"/>
              </a:rPr>
              <a:t>工作汇报</a:t>
            </a:r>
            <a:r>
              <a:rPr lang="en-US" altLang="zh-CN" sz="100" dirty="0">
                <a:solidFill>
                  <a:srgbClr val="000F1E"/>
                </a:solidFill>
                <a:latin typeface="Calibri"/>
                <a:ea typeface="宋体"/>
              </a:rPr>
              <a:t>PPT</a:t>
            </a:r>
            <a:r>
              <a:rPr lang="zh-CN" altLang="en-US" sz="100" dirty="0">
                <a:solidFill>
                  <a:srgbClr val="000F1E"/>
                </a:solidFill>
                <a:latin typeface="Calibri"/>
                <a:ea typeface="宋体"/>
              </a:rPr>
              <a:t>：</a:t>
            </a:r>
            <a:r>
              <a:rPr lang="en-US" altLang="zh-CN" sz="100" dirty="0">
                <a:solidFill>
                  <a:srgbClr val="000F1E"/>
                </a:solidFill>
                <a:latin typeface="Calibri"/>
                <a:ea typeface="宋体"/>
              </a:rPr>
              <a:t>www.1ppt.com/xiazai/huibao/    </a:t>
            </a:r>
          </a:p>
          <a:p>
            <a:r>
              <a:rPr lang="en-US" altLang="zh-CN" sz="100" dirty="0">
                <a:solidFill>
                  <a:srgbClr val="000F1E"/>
                </a:solidFill>
                <a:latin typeface="Calibri"/>
                <a:ea typeface="宋体"/>
              </a:rPr>
              <a:t> </a:t>
            </a:r>
          </a:p>
        </p:txBody>
      </p:sp>
    </p:spTree>
    <p:extLst>
      <p:ext uri="{BB962C8B-B14F-4D97-AF65-F5344CB8AC3E}">
        <p14:creationId xmlns:p14="http://schemas.microsoft.com/office/powerpoint/2010/main" val="3094297797"/>
      </p:ext>
    </p:extLst>
  </p:cSld>
  <p:clrMapOvr>
    <a:masterClrMapping/>
  </p:clrMapOvr>
  <p:transition spd="slow">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32038" y="259509"/>
            <a:ext cx="7776687" cy="1080029"/>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32039" y="6006165"/>
            <a:ext cx="2016178" cy="345009"/>
          </a:xfrm>
          <a:prstGeom prst="rect">
            <a:avLst/>
          </a:prstGeom>
        </p:spPr>
        <p:txBody>
          <a:bodyPr/>
          <a:lstStyle/>
          <a:p>
            <a:fld id="{FC8A9CF0-91C9-42F9-83C2-B72FF9A18BA5}" type="datetimeFigureOut">
              <a:rPr lang="zh-CN" altLang="en-US" smtClean="0"/>
              <a:t>2020/10/22</a:t>
            </a:fld>
            <a:endParaRPr lang="zh-CN" altLang="en-US"/>
          </a:p>
        </p:txBody>
      </p:sp>
      <p:sp>
        <p:nvSpPr>
          <p:cNvPr id="4" name="页脚占位符 3"/>
          <p:cNvSpPr>
            <a:spLocks noGrp="1"/>
          </p:cNvSpPr>
          <p:nvPr>
            <p:ph type="ftr" sz="quarter" idx="11"/>
          </p:nvPr>
        </p:nvSpPr>
        <p:spPr>
          <a:xfrm>
            <a:off x="2952261" y="6006165"/>
            <a:ext cx="2736241" cy="345009"/>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192547" y="6006165"/>
            <a:ext cx="2016178"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3472649450"/>
      </p:ext>
    </p:extLst>
  </p:cSld>
  <p:clrMapOvr>
    <a:masterClrMapping/>
  </p:clrMapOvr>
  <p:transition spd="slow">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32039" y="6006165"/>
            <a:ext cx="2016178" cy="345009"/>
          </a:xfrm>
          <a:prstGeom prst="rect">
            <a:avLst/>
          </a:prstGeom>
        </p:spPr>
        <p:txBody>
          <a:bodyPr/>
          <a:lstStyle/>
          <a:p>
            <a:fld id="{FC8A9CF0-91C9-42F9-83C2-B72FF9A18BA5}" type="datetimeFigureOut">
              <a:rPr lang="zh-CN" altLang="en-US" smtClean="0"/>
              <a:t>2020/10/22</a:t>
            </a:fld>
            <a:endParaRPr lang="zh-CN" altLang="en-US"/>
          </a:p>
        </p:txBody>
      </p:sp>
      <p:sp>
        <p:nvSpPr>
          <p:cNvPr id="3" name="页脚占位符 2"/>
          <p:cNvSpPr>
            <a:spLocks noGrp="1"/>
          </p:cNvSpPr>
          <p:nvPr>
            <p:ph type="ftr" sz="quarter" idx="11"/>
          </p:nvPr>
        </p:nvSpPr>
        <p:spPr>
          <a:xfrm>
            <a:off x="2952261" y="6006165"/>
            <a:ext cx="2736241" cy="345009"/>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192547" y="6006165"/>
            <a:ext cx="2016178"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989663885"/>
      </p:ext>
    </p:extLst>
  </p:cSld>
  <p:clrMapOvr>
    <a:masterClrMapping/>
  </p:clrMapOvr>
  <p:transition spd="slow">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56147" y="488014"/>
            <a:ext cx="5328471" cy="445396"/>
          </a:xfrm>
          <a:prstGeom prst="rect">
            <a:avLst/>
          </a:prstGeom>
        </p:spPr>
        <p:txBody>
          <a:bodyPr wrap="none" lIns="0" tIns="0" rIns="0" bIns="0" anchor="ctr">
            <a:noAutofit/>
          </a:bodyPr>
          <a:lstStyle>
            <a:lvl1pPr algn="ctr">
              <a:defRPr sz="1890" b="1" baseline="0">
                <a:solidFill>
                  <a:schemeClr val="tx1">
                    <a:lumMod val="50000"/>
                    <a:lumOff val="5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2376210" y="931480"/>
            <a:ext cx="3888344" cy="252915"/>
          </a:xfrm>
          <a:prstGeom prst="rect">
            <a:avLst/>
          </a:prstGeom>
        </p:spPr>
        <p:txBody>
          <a:bodyPr wrap="none" lIns="0" tIns="0" rIns="0" bIns="0" anchor="ctr">
            <a:noAutofit/>
          </a:bodyPr>
          <a:lstStyle>
            <a:lvl1pPr marL="0" indent="0" algn="ctr">
              <a:buNone/>
              <a:defRPr sz="1040" b="1" baseline="0">
                <a:solidFill>
                  <a:schemeClr val="bg1">
                    <a:lumMod val="75000"/>
                  </a:schemeClr>
                </a:solidFill>
              </a:defRPr>
            </a:lvl1pPr>
            <a:lvl2pPr marL="431906" indent="0">
              <a:buNone/>
              <a:defRPr sz="1134"/>
            </a:lvl2pPr>
            <a:lvl3pPr marL="863813" indent="0">
              <a:buNone/>
              <a:defRPr sz="944"/>
            </a:lvl3pPr>
            <a:lvl4pPr marL="1295718" indent="0">
              <a:buNone/>
              <a:defRPr sz="851"/>
            </a:lvl4pPr>
            <a:lvl5pPr marL="1727624" indent="0">
              <a:buNone/>
              <a:defRPr sz="851"/>
            </a:lvl5pPr>
            <a:lvl6pPr marL="2159531" indent="0">
              <a:buNone/>
              <a:defRPr sz="851"/>
            </a:lvl6pPr>
            <a:lvl7pPr marL="2591437" indent="0">
              <a:buNone/>
              <a:defRPr sz="851"/>
            </a:lvl7pPr>
            <a:lvl8pPr marL="3023342" indent="0">
              <a:buNone/>
              <a:defRPr sz="851"/>
            </a:lvl8pPr>
            <a:lvl9pPr marL="3455249" indent="0">
              <a:buNone/>
              <a:defRPr sz="851"/>
            </a:lvl9pPr>
          </a:lstStyle>
          <a:p>
            <a:pPr lvl="0"/>
            <a:r>
              <a:rPr lang="en-US" dirty="0"/>
              <a:t>Subtext Goes Here</a:t>
            </a:r>
          </a:p>
        </p:txBody>
      </p:sp>
      <p:sp>
        <p:nvSpPr>
          <p:cNvPr id="22" name="Round Same Side Corner Rectangle 21"/>
          <p:cNvSpPr/>
          <p:nvPr userDrawn="1"/>
        </p:nvSpPr>
        <p:spPr>
          <a:xfrm rot="16200000" flipH="1">
            <a:off x="8268791" y="6046562"/>
            <a:ext cx="362889" cy="381056"/>
          </a:xfrm>
          <a:prstGeom prst="round2Same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tx1">
                  <a:lumMod val="50000"/>
                  <a:lumOff val="50000"/>
                </a:schemeClr>
              </a:solidFill>
            </a:endParaRPr>
          </a:p>
        </p:txBody>
      </p:sp>
      <p:sp>
        <p:nvSpPr>
          <p:cNvPr id="23" name="Slide Number Placeholder 4"/>
          <p:cNvSpPr>
            <a:spLocks noGrp="1"/>
          </p:cNvSpPr>
          <p:nvPr>
            <p:ph type="sldNum" sz="quarter" idx="12"/>
          </p:nvPr>
        </p:nvSpPr>
        <p:spPr>
          <a:xfrm>
            <a:off x="8265453" y="6055646"/>
            <a:ext cx="360033" cy="346009"/>
          </a:xfrm>
          <a:prstGeom prst="rect">
            <a:avLst/>
          </a:prstGeom>
        </p:spPr>
        <p:txBody>
          <a:bodyPr anchor="ctr"/>
          <a:lstStyle>
            <a:lvl1pPr algn="ctr">
              <a:defRPr sz="851" b="1">
                <a:solidFill>
                  <a:schemeClr val="tx1">
                    <a:lumMod val="50000"/>
                    <a:lumOff val="50000"/>
                  </a:schemeClr>
                </a:solidFill>
              </a:defRPr>
            </a:lvl1pPr>
          </a:lstStyle>
          <a:p>
            <a:fld id="{C136B7D2-B98C-44FD-8D04-7EC62A564975}" type="slidenum">
              <a:rPr lang="en-US" smtClean="0"/>
              <a:pPr/>
              <a:t>‹#›</a:t>
            </a:fld>
            <a:endParaRPr lang="en-US" dirty="0"/>
          </a:p>
        </p:txBody>
      </p:sp>
    </p:spTree>
    <p:extLst>
      <p:ext uri="{BB962C8B-B14F-4D97-AF65-F5344CB8AC3E}">
        <p14:creationId xmlns:p14="http://schemas.microsoft.com/office/powerpoint/2010/main" val="224954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Mai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56147" y="488014"/>
            <a:ext cx="5328471" cy="445396"/>
          </a:xfrm>
          <a:prstGeom prst="rect">
            <a:avLst/>
          </a:prstGeom>
        </p:spPr>
        <p:txBody>
          <a:bodyPr wrap="none" lIns="0" tIns="0" rIns="0" bIns="0" anchor="ctr">
            <a:noAutofit/>
          </a:bodyPr>
          <a:lstStyle>
            <a:lvl1pPr algn="ctr">
              <a:defRPr sz="1890" b="1" baseline="0">
                <a:solidFill>
                  <a:schemeClr val="tx1">
                    <a:lumMod val="50000"/>
                    <a:lumOff val="50000"/>
                  </a:schemeClr>
                </a:solidFill>
              </a:defRPr>
            </a:lvl1pPr>
          </a:lstStyle>
          <a:p>
            <a:r>
              <a:rPr lang="en-US" dirty="0"/>
              <a:t>Click To Edit Master Title Style</a:t>
            </a:r>
          </a:p>
        </p:txBody>
      </p:sp>
      <p:sp>
        <p:nvSpPr>
          <p:cNvPr id="15" name="Text Placeholder 3"/>
          <p:cNvSpPr>
            <a:spLocks noGrp="1"/>
          </p:cNvSpPr>
          <p:nvPr>
            <p:ph type="body" sz="half" idx="2" hasCustomPrompt="1"/>
          </p:nvPr>
        </p:nvSpPr>
        <p:spPr>
          <a:xfrm>
            <a:off x="2376210" y="931480"/>
            <a:ext cx="3888344" cy="252915"/>
          </a:xfrm>
          <a:prstGeom prst="rect">
            <a:avLst/>
          </a:prstGeom>
        </p:spPr>
        <p:txBody>
          <a:bodyPr wrap="none" lIns="0" tIns="0" rIns="0" bIns="0" anchor="ctr">
            <a:noAutofit/>
          </a:bodyPr>
          <a:lstStyle>
            <a:lvl1pPr marL="0" indent="0" algn="ctr">
              <a:buNone/>
              <a:defRPr sz="1040" b="1" baseline="0">
                <a:solidFill>
                  <a:schemeClr val="bg1">
                    <a:lumMod val="75000"/>
                  </a:schemeClr>
                </a:solidFill>
              </a:defRPr>
            </a:lvl1pPr>
            <a:lvl2pPr marL="431906" indent="0">
              <a:buNone/>
              <a:defRPr sz="1134"/>
            </a:lvl2pPr>
            <a:lvl3pPr marL="863813" indent="0">
              <a:buNone/>
              <a:defRPr sz="944"/>
            </a:lvl3pPr>
            <a:lvl4pPr marL="1295718" indent="0">
              <a:buNone/>
              <a:defRPr sz="851"/>
            </a:lvl4pPr>
            <a:lvl5pPr marL="1727624" indent="0">
              <a:buNone/>
              <a:defRPr sz="851"/>
            </a:lvl5pPr>
            <a:lvl6pPr marL="2159531" indent="0">
              <a:buNone/>
              <a:defRPr sz="851"/>
            </a:lvl6pPr>
            <a:lvl7pPr marL="2591437" indent="0">
              <a:buNone/>
              <a:defRPr sz="851"/>
            </a:lvl7pPr>
            <a:lvl8pPr marL="3023342" indent="0">
              <a:buNone/>
              <a:defRPr sz="851"/>
            </a:lvl8pPr>
            <a:lvl9pPr marL="3455249" indent="0">
              <a:buNone/>
              <a:defRPr sz="851"/>
            </a:lvl9pPr>
          </a:lstStyle>
          <a:p>
            <a:pPr lvl="0"/>
            <a:r>
              <a:rPr lang="en-US" dirty="0"/>
              <a:t>Subtext Goes Here</a:t>
            </a:r>
          </a:p>
        </p:txBody>
      </p:sp>
    </p:spTree>
    <p:extLst>
      <p:ext uri="{BB962C8B-B14F-4D97-AF65-F5344CB8AC3E}">
        <p14:creationId xmlns:p14="http://schemas.microsoft.com/office/powerpoint/2010/main" val="185264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fade">
                                      <p:cBhvr>
                                        <p:cTn id="11"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Free Blank With Footer">
    <p:spTree>
      <p:nvGrpSpPr>
        <p:cNvPr id="1" name=""/>
        <p:cNvGrpSpPr/>
        <p:nvPr/>
      </p:nvGrpSpPr>
      <p:grpSpPr>
        <a:xfrm>
          <a:off x="0" y="0"/>
          <a:ext cx="0" cy="0"/>
          <a:chOff x="0" y="0"/>
          <a:chExt cx="0" cy="0"/>
        </a:xfrm>
      </p:grpSpPr>
      <p:sp>
        <p:nvSpPr>
          <p:cNvPr id="4" name="Round Same Side Corner Rectangle 3"/>
          <p:cNvSpPr/>
          <p:nvPr userDrawn="1"/>
        </p:nvSpPr>
        <p:spPr>
          <a:xfrm rot="16200000" flipH="1">
            <a:off x="8268791" y="6046562"/>
            <a:ext cx="362889" cy="381056"/>
          </a:xfrm>
          <a:prstGeom prst="round2Same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0" dirty="0">
              <a:solidFill>
                <a:schemeClr val="tx1">
                  <a:lumMod val="50000"/>
                  <a:lumOff val="50000"/>
                </a:schemeClr>
              </a:solidFill>
            </a:endParaRPr>
          </a:p>
        </p:txBody>
      </p:sp>
      <p:sp>
        <p:nvSpPr>
          <p:cNvPr id="5" name="Slide Number Placeholder 4"/>
          <p:cNvSpPr>
            <a:spLocks noGrp="1"/>
          </p:cNvSpPr>
          <p:nvPr>
            <p:ph type="sldNum" sz="quarter" idx="12"/>
          </p:nvPr>
        </p:nvSpPr>
        <p:spPr>
          <a:xfrm>
            <a:off x="8265453" y="6055646"/>
            <a:ext cx="360033" cy="346009"/>
          </a:xfrm>
          <a:prstGeom prst="rect">
            <a:avLst/>
          </a:prstGeom>
        </p:spPr>
        <p:txBody>
          <a:bodyPr anchor="ctr"/>
          <a:lstStyle>
            <a:lvl1pPr algn="ctr">
              <a:defRPr sz="851" b="1">
                <a:solidFill>
                  <a:schemeClr val="tx1">
                    <a:lumMod val="50000"/>
                    <a:lumOff val="50000"/>
                  </a:schemeClr>
                </a:solidFill>
              </a:defRPr>
            </a:lvl1pPr>
          </a:lstStyle>
          <a:p>
            <a:fld id="{C136B7D2-B98C-44FD-8D04-7EC62A564975}" type="slidenum">
              <a:rPr lang="en-US" smtClean="0"/>
              <a:pPr/>
              <a:t>‹#›</a:t>
            </a:fld>
            <a:endParaRPr lang="en-US" dirty="0"/>
          </a:p>
        </p:txBody>
      </p:sp>
    </p:spTree>
    <p:extLst>
      <p:ext uri="{BB962C8B-B14F-4D97-AF65-F5344CB8AC3E}">
        <p14:creationId xmlns:p14="http://schemas.microsoft.com/office/powerpoint/2010/main" val="1085966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7613301"/>
      </p:ext>
    </p:extLst>
  </p:cSld>
  <p:clrMap bg1="lt1" tx1="dk1" bg2="lt2" tx2="dk2" accent1="accent1" accent2="accent2" accent3="accent3" accent4="accent4" accent5="accent5" accent6="accent6" hlink="hlink" folHlink="folHlink"/>
  <p:sldLayoutIdLst>
    <p:sldLayoutId id="2147483656" r:id="rId1"/>
    <p:sldLayoutId id="2147483649" r:id="rId2"/>
    <p:sldLayoutId id="2147483650" r:id="rId3"/>
    <p:sldLayoutId id="2147483651" r:id="rId4"/>
    <p:sldLayoutId id="2147483652" r:id="rId5"/>
    <p:sldLayoutId id="2147483653" r:id="rId6"/>
    <p:sldLayoutId id="2147483654" r:id="rId7"/>
    <p:sldLayoutId id="2147483655" r:id="rId8"/>
    <p:sldLayoutId id="2147483657" r:id="rId9"/>
    <p:sldLayoutId id="2147483658" r:id="rId10"/>
    <p:sldLayoutId id="2147483659" r:id="rId11"/>
  </p:sldLayoutIdLst>
  <p:transition spd="slow">
    <p:comb/>
  </p:transition>
  <p:txStyles>
    <p:titleStyle>
      <a:lvl1pPr algn="ctr" defTabSz="647876" rtl="0" eaLnBrk="1" latinLnBrk="0" hangingPunct="1">
        <a:spcBef>
          <a:spcPct val="0"/>
        </a:spcBef>
        <a:buNone/>
        <a:defRPr sz="3118" kern="1200">
          <a:solidFill>
            <a:schemeClr val="tx1"/>
          </a:solidFill>
          <a:latin typeface="+mj-lt"/>
          <a:ea typeface="+mj-ea"/>
          <a:cs typeface="+mj-cs"/>
        </a:defRPr>
      </a:lvl1pPr>
    </p:titleStyle>
    <p:bodyStyle>
      <a:lvl1pPr marL="242954" indent="-242954" algn="l" defTabSz="647876" rtl="0" eaLnBrk="1" latinLnBrk="0" hangingPunct="1">
        <a:spcBef>
          <a:spcPct val="20000"/>
        </a:spcBef>
        <a:buFont typeface="Arial" panose="020B0604020202020204" pitchFamily="34" charset="0"/>
        <a:buChar char="•"/>
        <a:defRPr sz="2267" kern="1200">
          <a:solidFill>
            <a:schemeClr val="tx1"/>
          </a:solidFill>
          <a:latin typeface="+mn-lt"/>
          <a:ea typeface="+mn-ea"/>
          <a:cs typeface="+mn-cs"/>
        </a:defRPr>
      </a:lvl1pPr>
      <a:lvl2pPr marL="526399" indent="-202461" algn="l" defTabSz="647876" rtl="0" eaLnBrk="1" latinLnBrk="0" hangingPunct="1">
        <a:spcBef>
          <a:spcPct val="20000"/>
        </a:spcBef>
        <a:buFont typeface="Arial" panose="020B0604020202020204" pitchFamily="34" charset="0"/>
        <a:buChar char="–"/>
        <a:defRPr sz="1984" kern="1200">
          <a:solidFill>
            <a:schemeClr val="tx1"/>
          </a:solidFill>
          <a:latin typeface="+mn-lt"/>
          <a:ea typeface="+mn-ea"/>
          <a:cs typeface="+mn-cs"/>
        </a:defRPr>
      </a:lvl2pPr>
      <a:lvl3pPr marL="809844" indent="-161969" algn="l" defTabSz="647876" rtl="0" eaLnBrk="1" latinLnBrk="0" hangingPunct="1">
        <a:spcBef>
          <a:spcPct val="20000"/>
        </a:spcBef>
        <a:buFont typeface="Arial" panose="020B0604020202020204" pitchFamily="34" charset="0"/>
        <a:buChar char="•"/>
        <a:defRPr sz="1700" kern="1200">
          <a:solidFill>
            <a:schemeClr val="tx1"/>
          </a:solidFill>
          <a:latin typeface="+mn-lt"/>
          <a:ea typeface="+mn-ea"/>
          <a:cs typeface="+mn-cs"/>
        </a:defRPr>
      </a:lvl3pPr>
      <a:lvl4pPr marL="1133782" indent="-161969" algn="l" defTabSz="647876" rtl="0" eaLnBrk="1" latinLnBrk="0" hangingPunct="1">
        <a:spcBef>
          <a:spcPct val="20000"/>
        </a:spcBef>
        <a:buFont typeface="Arial" panose="020B0604020202020204" pitchFamily="34" charset="0"/>
        <a:buChar char="–"/>
        <a:defRPr sz="1417" kern="1200">
          <a:solidFill>
            <a:schemeClr val="tx1"/>
          </a:solidFill>
          <a:latin typeface="+mn-lt"/>
          <a:ea typeface="+mn-ea"/>
          <a:cs typeface="+mn-cs"/>
        </a:defRPr>
      </a:lvl4pPr>
      <a:lvl5pPr marL="1457720" indent="-161969" algn="l" defTabSz="647876" rtl="0" eaLnBrk="1" latinLnBrk="0" hangingPunct="1">
        <a:spcBef>
          <a:spcPct val="20000"/>
        </a:spcBef>
        <a:buFont typeface="Arial" panose="020B0604020202020204" pitchFamily="34" charset="0"/>
        <a:buChar char="»"/>
        <a:defRPr sz="1417" kern="1200">
          <a:solidFill>
            <a:schemeClr val="tx1"/>
          </a:solidFill>
          <a:latin typeface="+mn-lt"/>
          <a:ea typeface="+mn-ea"/>
          <a:cs typeface="+mn-cs"/>
        </a:defRPr>
      </a:lvl5pPr>
      <a:lvl6pPr marL="1781657" indent="-161969" algn="l" defTabSz="647876" rtl="0" eaLnBrk="1" latinLnBrk="0" hangingPunct="1">
        <a:spcBef>
          <a:spcPct val="20000"/>
        </a:spcBef>
        <a:buFont typeface="Arial" panose="020B0604020202020204" pitchFamily="34" charset="0"/>
        <a:buChar char="•"/>
        <a:defRPr sz="1417" kern="1200">
          <a:solidFill>
            <a:schemeClr val="tx1"/>
          </a:solidFill>
          <a:latin typeface="+mn-lt"/>
          <a:ea typeface="+mn-ea"/>
          <a:cs typeface="+mn-cs"/>
        </a:defRPr>
      </a:lvl6pPr>
      <a:lvl7pPr marL="2105594" indent="-161969" algn="l" defTabSz="647876" rtl="0" eaLnBrk="1" latinLnBrk="0" hangingPunct="1">
        <a:spcBef>
          <a:spcPct val="20000"/>
        </a:spcBef>
        <a:buFont typeface="Arial" panose="020B0604020202020204" pitchFamily="34" charset="0"/>
        <a:buChar char="•"/>
        <a:defRPr sz="1417" kern="1200">
          <a:solidFill>
            <a:schemeClr val="tx1"/>
          </a:solidFill>
          <a:latin typeface="+mn-lt"/>
          <a:ea typeface="+mn-ea"/>
          <a:cs typeface="+mn-cs"/>
        </a:defRPr>
      </a:lvl7pPr>
      <a:lvl8pPr marL="2429532" indent="-161969" algn="l" defTabSz="647876" rtl="0" eaLnBrk="1" latinLnBrk="0" hangingPunct="1">
        <a:spcBef>
          <a:spcPct val="20000"/>
        </a:spcBef>
        <a:buFont typeface="Arial" panose="020B0604020202020204" pitchFamily="34" charset="0"/>
        <a:buChar char="•"/>
        <a:defRPr sz="1417" kern="1200">
          <a:solidFill>
            <a:schemeClr val="tx1"/>
          </a:solidFill>
          <a:latin typeface="+mn-lt"/>
          <a:ea typeface="+mn-ea"/>
          <a:cs typeface="+mn-cs"/>
        </a:defRPr>
      </a:lvl8pPr>
      <a:lvl9pPr marL="2753470" indent="-161969" algn="l" defTabSz="647876" rtl="0" eaLnBrk="1" latinLnBrk="0" hangingPunct="1">
        <a:spcBef>
          <a:spcPct val="20000"/>
        </a:spcBef>
        <a:buFont typeface="Arial" panose="020B0604020202020204" pitchFamily="34" charset="0"/>
        <a:buChar char="•"/>
        <a:defRPr sz="1417" kern="1200">
          <a:solidFill>
            <a:schemeClr val="tx1"/>
          </a:solidFill>
          <a:latin typeface="+mn-lt"/>
          <a:ea typeface="+mn-ea"/>
          <a:cs typeface="+mn-cs"/>
        </a:defRPr>
      </a:lvl9pPr>
    </p:bodyStyle>
    <p:otherStyle>
      <a:defPPr>
        <a:defRPr lang="zh-CN"/>
      </a:defPPr>
      <a:lvl1pPr marL="0" algn="l" defTabSz="647876" rtl="0" eaLnBrk="1" latinLnBrk="0" hangingPunct="1">
        <a:defRPr sz="1275" kern="1200">
          <a:solidFill>
            <a:schemeClr val="tx1"/>
          </a:solidFill>
          <a:latin typeface="+mn-lt"/>
          <a:ea typeface="+mn-ea"/>
          <a:cs typeface="+mn-cs"/>
        </a:defRPr>
      </a:lvl1pPr>
      <a:lvl2pPr marL="323938" algn="l" defTabSz="647876" rtl="0" eaLnBrk="1" latinLnBrk="0" hangingPunct="1">
        <a:defRPr sz="1275" kern="1200">
          <a:solidFill>
            <a:schemeClr val="tx1"/>
          </a:solidFill>
          <a:latin typeface="+mn-lt"/>
          <a:ea typeface="+mn-ea"/>
          <a:cs typeface="+mn-cs"/>
        </a:defRPr>
      </a:lvl2pPr>
      <a:lvl3pPr marL="647876" algn="l" defTabSz="647876" rtl="0" eaLnBrk="1" latinLnBrk="0" hangingPunct="1">
        <a:defRPr sz="1275" kern="1200">
          <a:solidFill>
            <a:schemeClr val="tx1"/>
          </a:solidFill>
          <a:latin typeface="+mn-lt"/>
          <a:ea typeface="+mn-ea"/>
          <a:cs typeface="+mn-cs"/>
        </a:defRPr>
      </a:lvl3pPr>
      <a:lvl4pPr marL="971813" algn="l" defTabSz="647876" rtl="0" eaLnBrk="1" latinLnBrk="0" hangingPunct="1">
        <a:defRPr sz="1275" kern="1200">
          <a:solidFill>
            <a:schemeClr val="tx1"/>
          </a:solidFill>
          <a:latin typeface="+mn-lt"/>
          <a:ea typeface="+mn-ea"/>
          <a:cs typeface="+mn-cs"/>
        </a:defRPr>
      </a:lvl4pPr>
      <a:lvl5pPr marL="1295750" algn="l" defTabSz="647876" rtl="0" eaLnBrk="1" latinLnBrk="0" hangingPunct="1">
        <a:defRPr sz="1275" kern="1200">
          <a:solidFill>
            <a:schemeClr val="tx1"/>
          </a:solidFill>
          <a:latin typeface="+mn-lt"/>
          <a:ea typeface="+mn-ea"/>
          <a:cs typeface="+mn-cs"/>
        </a:defRPr>
      </a:lvl5pPr>
      <a:lvl6pPr marL="1619688" algn="l" defTabSz="647876" rtl="0" eaLnBrk="1" latinLnBrk="0" hangingPunct="1">
        <a:defRPr sz="1275" kern="1200">
          <a:solidFill>
            <a:schemeClr val="tx1"/>
          </a:solidFill>
          <a:latin typeface="+mn-lt"/>
          <a:ea typeface="+mn-ea"/>
          <a:cs typeface="+mn-cs"/>
        </a:defRPr>
      </a:lvl6pPr>
      <a:lvl7pPr marL="1943626" algn="l" defTabSz="647876" rtl="0" eaLnBrk="1" latinLnBrk="0" hangingPunct="1">
        <a:defRPr sz="1275" kern="1200">
          <a:solidFill>
            <a:schemeClr val="tx1"/>
          </a:solidFill>
          <a:latin typeface="+mn-lt"/>
          <a:ea typeface="+mn-ea"/>
          <a:cs typeface="+mn-cs"/>
        </a:defRPr>
      </a:lvl7pPr>
      <a:lvl8pPr marL="2267564" algn="l" defTabSz="647876" rtl="0" eaLnBrk="1" latinLnBrk="0" hangingPunct="1">
        <a:defRPr sz="1275" kern="1200">
          <a:solidFill>
            <a:schemeClr val="tx1"/>
          </a:solidFill>
          <a:latin typeface="+mn-lt"/>
          <a:ea typeface="+mn-ea"/>
          <a:cs typeface="+mn-cs"/>
        </a:defRPr>
      </a:lvl8pPr>
      <a:lvl9pPr marL="2591501" algn="l" defTabSz="647876" rtl="0" eaLnBrk="1" latinLnBrk="0" hangingPunct="1">
        <a:defRPr sz="12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A3363DF-0951-4B0C-B4AB-626057C3A4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1" y="2167636"/>
            <a:ext cx="2729204" cy="4315638"/>
          </a:xfrm>
          <a:prstGeom prst="rect">
            <a:avLst/>
          </a:prstGeom>
        </p:spPr>
      </p:pic>
      <p:sp>
        <p:nvSpPr>
          <p:cNvPr id="9" name="文本框 8"/>
          <p:cNvSpPr txBox="1"/>
          <p:nvPr/>
        </p:nvSpPr>
        <p:spPr>
          <a:xfrm>
            <a:off x="1" y="2703846"/>
            <a:ext cx="8555083" cy="877291"/>
          </a:xfrm>
          <a:prstGeom prst="rect">
            <a:avLst/>
          </a:prstGeom>
          <a:noFill/>
        </p:spPr>
        <p:txBody>
          <a:bodyPr wrap="square" rtlCol="0">
            <a:spAutoFit/>
          </a:bodyPr>
          <a:lstStyle/>
          <a:p>
            <a:pPr algn="r"/>
            <a:r>
              <a:rPr lang="zh-CN" altLang="en-US" sz="5101" b="1" i="1" dirty="0">
                <a:gradFill flip="none" rotWithShape="1">
                  <a:gsLst>
                    <a:gs pos="0">
                      <a:srgbClr val="179EEE"/>
                    </a:gs>
                    <a:gs pos="57000">
                      <a:srgbClr val="33E5FF"/>
                    </a:gs>
                    <a:gs pos="100000">
                      <a:srgbClr val="0A97F4"/>
                    </a:gs>
                  </a:gsLst>
                  <a:lin ang="10800000" scaled="1"/>
                  <a:tileRect/>
                </a:gradFill>
                <a:effectLst>
                  <a:outerShdw blurRad="38100" dist="38100" dir="2700000" algn="tl">
                    <a:srgbClr val="000000">
                      <a:alpha val="43137"/>
                    </a:srgbClr>
                  </a:outerShdw>
                </a:effectLst>
                <a:cs typeface="+mn-ea"/>
                <a:sym typeface="+mn-lt"/>
              </a:rPr>
              <a:t>蓝色点线科技</a:t>
            </a:r>
            <a:r>
              <a:rPr lang="en-US" altLang="zh-CN" sz="5101" i="1" dirty="0">
                <a:gradFill flip="none" rotWithShape="1">
                  <a:gsLst>
                    <a:gs pos="0">
                      <a:srgbClr val="179EEE"/>
                    </a:gs>
                    <a:gs pos="57000">
                      <a:srgbClr val="33E5FF"/>
                    </a:gs>
                    <a:gs pos="100000">
                      <a:srgbClr val="0A97F4"/>
                    </a:gs>
                  </a:gsLst>
                  <a:lin ang="10800000" scaled="1"/>
                  <a:tileRect/>
                </a:gradFill>
                <a:effectLst>
                  <a:outerShdw blurRad="38100" dist="38100" dir="2700000" algn="tl">
                    <a:srgbClr val="000000">
                      <a:alpha val="43137"/>
                    </a:srgbClr>
                  </a:outerShdw>
                </a:effectLst>
                <a:cs typeface="+mn-ea"/>
                <a:sym typeface="+mn-lt"/>
              </a:rPr>
              <a:t>PPT</a:t>
            </a:r>
            <a:r>
              <a:rPr lang="zh-CN" altLang="en-US" sz="5101" i="1" dirty="0">
                <a:gradFill flip="none" rotWithShape="1">
                  <a:gsLst>
                    <a:gs pos="0">
                      <a:srgbClr val="179EEE"/>
                    </a:gs>
                    <a:gs pos="57000">
                      <a:srgbClr val="33E5FF"/>
                    </a:gs>
                    <a:gs pos="100000">
                      <a:srgbClr val="0A97F4"/>
                    </a:gs>
                  </a:gsLst>
                  <a:lin ang="10800000" scaled="1"/>
                  <a:tileRect/>
                </a:gradFill>
                <a:effectLst>
                  <a:outerShdw blurRad="38100" dist="38100" dir="2700000" algn="tl">
                    <a:srgbClr val="000000">
                      <a:alpha val="43137"/>
                    </a:srgbClr>
                  </a:outerShdw>
                </a:effectLst>
                <a:cs typeface="+mn-ea"/>
                <a:sym typeface="+mn-lt"/>
              </a:rPr>
              <a:t>模板</a:t>
            </a:r>
          </a:p>
        </p:txBody>
      </p:sp>
      <p:sp>
        <p:nvSpPr>
          <p:cNvPr id="10" name="文本框 9"/>
          <p:cNvSpPr txBox="1"/>
          <p:nvPr/>
        </p:nvSpPr>
        <p:spPr>
          <a:xfrm>
            <a:off x="4165632" y="4570606"/>
            <a:ext cx="4004311" cy="397673"/>
          </a:xfrm>
          <a:prstGeom prst="rect">
            <a:avLst/>
          </a:prstGeom>
          <a:noFill/>
        </p:spPr>
        <p:txBody>
          <a:bodyPr wrap="square" rtlCol="0">
            <a:spAutoFit/>
          </a:bodyPr>
          <a:lstStyle/>
          <a:p>
            <a:pPr algn="ctr"/>
            <a:r>
              <a:rPr lang="zh-CN" altLang="en-US" sz="1984" dirty="0">
                <a:solidFill>
                  <a:srgbClr val="FFF6E7"/>
                </a:solidFill>
                <a:latin typeface="微软雅黑" panose="020B0503020204020204" pitchFamily="34" charset="-122"/>
                <a:ea typeface="微软雅黑" panose="020B0503020204020204" pitchFamily="34" charset="-122"/>
              </a:rPr>
              <a:t>学院或部门名称    </a:t>
            </a:r>
            <a:r>
              <a:rPr lang="en-US" altLang="zh-CN" sz="1984" dirty="0">
                <a:solidFill>
                  <a:srgbClr val="FFF6E7"/>
                </a:solidFill>
                <a:latin typeface="微软雅黑" panose="020B0503020204020204" pitchFamily="34" charset="-122"/>
                <a:ea typeface="微软雅黑" panose="020B0503020204020204" pitchFamily="34" charset="-122"/>
              </a:rPr>
              <a:t>2020.7</a:t>
            </a:r>
            <a:endParaRPr lang="zh-CN" altLang="en-US" sz="1984" i="1" dirty="0">
              <a:solidFill>
                <a:schemeClr val="bg1"/>
              </a:solidFill>
              <a:effectLst>
                <a:outerShdw blurRad="38100" dist="38100" dir="2700000" algn="tl">
                  <a:srgbClr val="000000">
                    <a:alpha val="43137"/>
                  </a:srgbClr>
                </a:outerShdw>
              </a:effectLst>
              <a:cs typeface="+mn-ea"/>
              <a:sym typeface="+mn-lt"/>
            </a:endParaRPr>
          </a:p>
        </p:txBody>
      </p:sp>
      <p:sp>
        <p:nvSpPr>
          <p:cNvPr id="11" name="文本框 10"/>
          <p:cNvSpPr txBox="1"/>
          <p:nvPr/>
        </p:nvSpPr>
        <p:spPr>
          <a:xfrm>
            <a:off x="4244649" y="3668288"/>
            <a:ext cx="4004311" cy="528478"/>
          </a:xfrm>
          <a:prstGeom prst="rect">
            <a:avLst/>
          </a:prstGeom>
          <a:noFill/>
        </p:spPr>
        <p:txBody>
          <a:bodyPr wrap="square" rtlCol="0">
            <a:spAutoFit/>
          </a:bodyPr>
          <a:lstStyle/>
          <a:p>
            <a:pPr algn="ctr"/>
            <a:r>
              <a:rPr lang="en-US" altLang="zh-CN" sz="2834" i="1" dirty="0">
                <a:solidFill>
                  <a:schemeClr val="bg1"/>
                </a:solidFill>
                <a:latin typeface="Agency FB" panose="020B0503020202020204" pitchFamily="34" charset="0"/>
                <a:cs typeface="+mn-ea"/>
                <a:sym typeface="+mn-lt"/>
              </a:rPr>
              <a:t>HARBIN ENGINEERING UNIVERSITY</a:t>
            </a:r>
          </a:p>
        </p:txBody>
      </p:sp>
      <p:pic>
        <p:nvPicPr>
          <p:cNvPr id="5" name="图片 4">
            <a:extLst>
              <a:ext uri="{FF2B5EF4-FFF2-40B4-BE49-F238E27FC236}">
                <a16:creationId xmlns:a16="http://schemas.microsoft.com/office/drawing/2014/main" id="{391B373F-7E11-4C12-90D9-774B2654F8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2618" y="1583903"/>
            <a:ext cx="2581133" cy="662105"/>
          </a:xfrm>
          <a:prstGeom prst="rect">
            <a:avLst/>
          </a:prstGeom>
        </p:spPr>
      </p:pic>
    </p:spTree>
    <p:extLst>
      <p:ext uri="{BB962C8B-B14F-4D97-AF65-F5344CB8AC3E}">
        <p14:creationId xmlns:p14="http://schemas.microsoft.com/office/powerpoint/2010/main" val="346484676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wipe(down)">
                                      <p:cBhvr>
                                        <p:cTn id="7" dur="319">
                                          <p:stCondLst>
                                            <p:cond delay="0"/>
                                          </p:stCondLst>
                                        </p:cTn>
                                        <p:tgtEl>
                                          <p:spTgt spid="9"/>
                                        </p:tgtEl>
                                      </p:cBhvr>
                                    </p:animEffect>
                                    <p:anim calcmode="lin" valueType="num">
                                      <p:cBhvr>
                                        <p:cTn id="8" dur="100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9"/>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9"/>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9"/>
                                        </p:tgtEl>
                                        <p:attrNameLst>
                                          <p:attrName>ppt_y</p:attrName>
                                        </p:attrNameLst>
                                      </p:cBhvr>
                                      <p:tavLst>
                                        <p:tav tm="0" fmla="#ppt_y-sin(pi*$)/81">
                                          <p:val>
                                            <p:fltVal val="0"/>
                                          </p:val>
                                        </p:tav>
                                        <p:tav tm="100000">
                                          <p:val>
                                            <p:fltVal val="1"/>
                                          </p:val>
                                        </p:tav>
                                      </p:tavLst>
                                    </p:anim>
                                    <p:animScale>
                                      <p:cBhvr>
                                        <p:cTn id="13" dur="14">
                                          <p:stCondLst>
                                            <p:cond delay="357"/>
                                          </p:stCondLst>
                                        </p:cTn>
                                        <p:tgtEl>
                                          <p:spTgt spid="9"/>
                                        </p:tgtEl>
                                      </p:cBhvr>
                                      <p:to x="100000" y="60000"/>
                                    </p:animScale>
                                    <p:animScale>
                                      <p:cBhvr>
                                        <p:cTn id="14" dur="91" decel="50000">
                                          <p:stCondLst>
                                            <p:cond delay="372"/>
                                          </p:stCondLst>
                                        </p:cTn>
                                        <p:tgtEl>
                                          <p:spTgt spid="9"/>
                                        </p:tgtEl>
                                      </p:cBhvr>
                                      <p:to x="100000" y="100000"/>
                                    </p:animScale>
                                    <p:animScale>
                                      <p:cBhvr>
                                        <p:cTn id="15" dur="14">
                                          <p:stCondLst>
                                            <p:cond delay="722"/>
                                          </p:stCondLst>
                                        </p:cTn>
                                        <p:tgtEl>
                                          <p:spTgt spid="9"/>
                                        </p:tgtEl>
                                      </p:cBhvr>
                                      <p:to x="100000" y="80000"/>
                                    </p:animScale>
                                    <p:animScale>
                                      <p:cBhvr>
                                        <p:cTn id="16" dur="91" decel="50000">
                                          <p:stCondLst>
                                            <p:cond delay="736"/>
                                          </p:stCondLst>
                                        </p:cTn>
                                        <p:tgtEl>
                                          <p:spTgt spid="9"/>
                                        </p:tgtEl>
                                      </p:cBhvr>
                                      <p:to x="100000" y="100000"/>
                                    </p:animScale>
                                    <p:animScale>
                                      <p:cBhvr>
                                        <p:cTn id="17" dur="14">
                                          <p:stCondLst>
                                            <p:cond delay="903"/>
                                          </p:stCondLst>
                                        </p:cTn>
                                        <p:tgtEl>
                                          <p:spTgt spid="9"/>
                                        </p:tgtEl>
                                      </p:cBhvr>
                                      <p:to x="100000" y="90000"/>
                                    </p:animScale>
                                    <p:animScale>
                                      <p:cBhvr>
                                        <p:cTn id="18" dur="91" decel="50000">
                                          <p:stCondLst>
                                            <p:cond delay="917"/>
                                          </p:stCondLst>
                                        </p:cTn>
                                        <p:tgtEl>
                                          <p:spTgt spid="9"/>
                                        </p:tgtEl>
                                      </p:cBhvr>
                                      <p:to x="100000" y="100000"/>
                                    </p:animScale>
                                    <p:animScale>
                                      <p:cBhvr>
                                        <p:cTn id="19" dur="14">
                                          <p:stCondLst>
                                            <p:cond delay="994"/>
                                          </p:stCondLst>
                                        </p:cTn>
                                        <p:tgtEl>
                                          <p:spTgt spid="9"/>
                                        </p:tgtEl>
                                      </p:cBhvr>
                                      <p:to x="100000" y="95000"/>
                                    </p:animScale>
                                    <p:animScale>
                                      <p:cBhvr>
                                        <p:cTn id="20" dur="91" decel="50000">
                                          <p:stCondLst>
                                            <p:cond delay="1009"/>
                                          </p:stCondLst>
                                        </p:cTn>
                                        <p:tgtEl>
                                          <p:spTgt spid="9"/>
                                        </p:tgtEl>
                                      </p:cBhvr>
                                      <p:to x="100000" y="100000"/>
                                    </p:animScale>
                                  </p:childTnLst>
                                </p:cTn>
                              </p:par>
                            </p:childTnLst>
                          </p:cTn>
                        </p:par>
                        <p:par>
                          <p:cTn id="21" fill="hold">
                            <p:stCondLst>
                              <p:cond delay="2200"/>
                            </p:stCondLst>
                            <p:childTnLst>
                              <p:par>
                                <p:cTn id="22" presetID="37"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900" decel="100000" fill="hold"/>
                                        <p:tgtEl>
                                          <p:spTgt spid="1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28" fill="hold">
                            <p:stCondLst>
                              <p:cond delay="32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4200"/>
                            </p:stCondLst>
                            <p:childTnLst>
                              <p:par>
                                <p:cTn id="35" presetID="26" presetClass="emph" presetSubtype="0" fill="hold" grpId="1" nodeType="afterEffect">
                                  <p:stCondLst>
                                    <p:cond delay="0"/>
                                  </p:stCondLst>
                                  <p:iterate type="lt">
                                    <p:tmPct val="0"/>
                                  </p:iterate>
                                  <p:childTnLst>
                                    <p:animEffect transition="out" filter="fade">
                                      <p:cBhvr>
                                        <p:cTn id="36" dur="1000" tmFilter="0, 0; .2, .5; .8, .5; 1, 0"/>
                                        <p:tgtEl>
                                          <p:spTgt spid="9"/>
                                        </p:tgtEl>
                                      </p:cBhvr>
                                    </p:animEffect>
                                    <p:animScale>
                                      <p:cBhvr>
                                        <p:cTn id="37"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文本框 7"/>
          <p:cNvSpPr txBox="1"/>
          <p:nvPr/>
        </p:nvSpPr>
        <p:spPr>
          <a:xfrm>
            <a:off x="4779566" y="2164541"/>
            <a:ext cx="2908169" cy="528478"/>
          </a:xfrm>
          <a:prstGeom prst="rect">
            <a:avLst/>
          </a:prstGeom>
          <a:noFill/>
        </p:spPr>
        <p:txBody>
          <a:bodyPr wrap="square" rtlCol="0">
            <a:spAutoFit/>
          </a:bodyPr>
          <a:lstStyle/>
          <a:p>
            <a:r>
              <a:rPr lang="en-US" altLang="zh-CN" sz="2834" dirty="0">
                <a:gradFill flip="none" rotWithShape="1">
                  <a:gsLst>
                    <a:gs pos="0">
                      <a:srgbClr val="0A97F4"/>
                    </a:gs>
                    <a:gs pos="47000">
                      <a:srgbClr val="33E5FF"/>
                    </a:gs>
                    <a:gs pos="100000">
                      <a:srgbClr val="0A97F4"/>
                    </a:gs>
                  </a:gsLst>
                  <a:lin ang="5400000" scaled="1"/>
                  <a:tileRect/>
                </a:gradFill>
                <a:cs typeface="+mn-ea"/>
                <a:sym typeface="+mn-lt"/>
              </a:rPr>
              <a:t>1.</a:t>
            </a:r>
            <a:r>
              <a:rPr lang="zh-CN" altLang="en-US" sz="2834" dirty="0">
                <a:gradFill flip="none" rotWithShape="1">
                  <a:gsLst>
                    <a:gs pos="0">
                      <a:srgbClr val="0A97F4"/>
                    </a:gs>
                    <a:gs pos="47000">
                      <a:srgbClr val="33E5FF"/>
                    </a:gs>
                    <a:gs pos="100000">
                      <a:srgbClr val="0A97F4"/>
                    </a:gs>
                  </a:gsLst>
                  <a:lin ang="5400000" scaled="1"/>
                  <a:tileRect/>
                </a:gradFill>
                <a:cs typeface="+mn-ea"/>
                <a:sym typeface="+mn-lt"/>
              </a:rPr>
              <a:t>添加您的标题</a:t>
            </a:r>
          </a:p>
        </p:txBody>
      </p:sp>
      <p:sp>
        <p:nvSpPr>
          <p:cNvPr id="15" name="文本框 14"/>
          <p:cNvSpPr txBox="1"/>
          <p:nvPr/>
        </p:nvSpPr>
        <p:spPr>
          <a:xfrm>
            <a:off x="4779566" y="2885421"/>
            <a:ext cx="3010210" cy="528478"/>
          </a:xfrm>
          <a:prstGeom prst="rect">
            <a:avLst/>
          </a:prstGeom>
          <a:noFill/>
        </p:spPr>
        <p:txBody>
          <a:bodyPr wrap="square" rtlCol="0">
            <a:spAutoFit/>
          </a:bodyPr>
          <a:lstStyle/>
          <a:p>
            <a:r>
              <a:rPr lang="en-US" altLang="zh-CN" sz="2834" dirty="0">
                <a:gradFill flip="none" rotWithShape="1">
                  <a:gsLst>
                    <a:gs pos="0">
                      <a:srgbClr val="0A97F4"/>
                    </a:gs>
                    <a:gs pos="47000">
                      <a:srgbClr val="33E5FF"/>
                    </a:gs>
                    <a:gs pos="100000">
                      <a:srgbClr val="0A97F4"/>
                    </a:gs>
                  </a:gsLst>
                  <a:lin ang="5400000" scaled="1"/>
                  <a:tileRect/>
                </a:gradFill>
                <a:cs typeface="+mn-ea"/>
                <a:sym typeface="+mn-lt"/>
              </a:rPr>
              <a:t>2.</a:t>
            </a:r>
            <a:r>
              <a:rPr lang="zh-CN" altLang="en-US" sz="2834" dirty="0">
                <a:gradFill flip="none" rotWithShape="1">
                  <a:gsLst>
                    <a:gs pos="0">
                      <a:srgbClr val="0A97F4"/>
                    </a:gs>
                    <a:gs pos="47000">
                      <a:srgbClr val="33E5FF"/>
                    </a:gs>
                    <a:gs pos="100000">
                      <a:srgbClr val="0A97F4"/>
                    </a:gs>
                  </a:gsLst>
                  <a:lin ang="5400000" scaled="1"/>
                  <a:tileRect/>
                </a:gradFill>
                <a:cs typeface="+mn-ea"/>
                <a:sym typeface="+mn-lt"/>
              </a:rPr>
              <a:t>添加您的标题</a:t>
            </a:r>
          </a:p>
        </p:txBody>
      </p:sp>
      <p:sp>
        <p:nvSpPr>
          <p:cNvPr id="18" name="文本框 17"/>
          <p:cNvSpPr txBox="1"/>
          <p:nvPr/>
        </p:nvSpPr>
        <p:spPr>
          <a:xfrm>
            <a:off x="4779566" y="3675000"/>
            <a:ext cx="3010210" cy="528478"/>
          </a:xfrm>
          <a:prstGeom prst="rect">
            <a:avLst/>
          </a:prstGeom>
          <a:noFill/>
        </p:spPr>
        <p:txBody>
          <a:bodyPr wrap="square" rtlCol="0">
            <a:spAutoFit/>
          </a:bodyPr>
          <a:lstStyle/>
          <a:p>
            <a:r>
              <a:rPr lang="en-US" altLang="zh-CN" sz="2834" dirty="0">
                <a:gradFill flip="none" rotWithShape="1">
                  <a:gsLst>
                    <a:gs pos="0">
                      <a:srgbClr val="0A97F4"/>
                    </a:gs>
                    <a:gs pos="47000">
                      <a:srgbClr val="33E5FF"/>
                    </a:gs>
                    <a:gs pos="100000">
                      <a:srgbClr val="0A97F4"/>
                    </a:gs>
                  </a:gsLst>
                  <a:lin ang="5400000" scaled="1"/>
                  <a:tileRect/>
                </a:gradFill>
                <a:cs typeface="+mn-ea"/>
                <a:sym typeface="+mn-lt"/>
              </a:rPr>
              <a:t>3.</a:t>
            </a:r>
            <a:r>
              <a:rPr lang="zh-CN" altLang="en-US" sz="2834" dirty="0">
                <a:gradFill flip="none" rotWithShape="1">
                  <a:gsLst>
                    <a:gs pos="0">
                      <a:srgbClr val="0A97F4"/>
                    </a:gs>
                    <a:gs pos="47000">
                      <a:srgbClr val="33E5FF"/>
                    </a:gs>
                    <a:gs pos="100000">
                      <a:srgbClr val="0A97F4"/>
                    </a:gs>
                  </a:gsLst>
                  <a:lin ang="5400000" scaled="1"/>
                  <a:tileRect/>
                </a:gradFill>
                <a:cs typeface="+mn-ea"/>
                <a:sym typeface="+mn-lt"/>
              </a:rPr>
              <a:t>添加您的标题</a:t>
            </a:r>
          </a:p>
        </p:txBody>
      </p:sp>
      <p:sp>
        <p:nvSpPr>
          <p:cNvPr id="21" name="文本框 20"/>
          <p:cNvSpPr txBox="1"/>
          <p:nvPr/>
        </p:nvSpPr>
        <p:spPr>
          <a:xfrm>
            <a:off x="4779566" y="4464579"/>
            <a:ext cx="3010210" cy="528478"/>
          </a:xfrm>
          <a:prstGeom prst="rect">
            <a:avLst/>
          </a:prstGeom>
          <a:noFill/>
        </p:spPr>
        <p:txBody>
          <a:bodyPr wrap="square" rtlCol="0">
            <a:spAutoFit/>
          </a:bodyPr>
          <a:lstStyle/>
          <a:p>
            <a:r>
              <a:rPr lang="en-US" altLang="zh-CN" sz="2834" dirty="0">
                <a:gradFill flip="none" rotWithShape="1">
                  <a:gsLst>
                    <a:gs pos="0">
                      <a:srgbClr val="0A97F4"/>
                    </a:gs>
                    <a:gs pos="47000">
                      <a:srgbClr val="33E5FF"/>
                    </a:gs>
                    <a:gs pos="100000">
                      <a:srgbClr val="0A97F4"/>
                    </a:gs>
                  </a:gsLst>
                  <a:lin ang="5400000" scaled="1"/>
                  <a:tileRect/>
                </a:gradFill>
                <a:cs typeface="+mn-ea"/>
                <a:sym typeface="+mn-lt"/>
              </a:rPr>
              <a:t>4.</a:t>
            </a:r>
            <a:r>
              <a:rPr lang="zh-CN" altLang="en-US" sz="2834" dirty="0">
                <a:gradFill flip="none" rotWithShape="1">
                  <a:gsLst>
                    <a:gs pos="0">
                      <a:srgbClr val="0A97F4"/>
                    </a:gs>
                    <a:gs pos="47000">
                      <a:srgbClr val="33E5FF"/>
                    </a:gs>
                    <a:gs pos="100000">
                      <a:srgbClr val="0A97F4"/>
                    </a:gs>
                  </a:gsLst>
                  <a:lin ang="5400000" scaled="1"/>
                  <a:tileRect/>
                </a:gradFill>
                <a:cs typeface="+mn-ea"/>
                <a:sym typeface="+mn-lt"/>
              </a:rPr>
              <a:t>添加您的标题</a:t>
            </a:r>
          </a:p>
        </p:txBody>
      </p:sp>
      <p:sp>
        <p:nvSpPr>
          <p:cNvPr id="26" name="文本框 25"/>
          <p:cNvSpPr txBox="1"/>
          <p:nvPr/>
        </p:nvSpPr>
        <p:spPr>
          <a:xfrm>
            <a:off x="646904" y="2957320"/>
            <a:ext cx="2519408" cy="877484"/>
          </a:xfrm>
          <a:prstGeom prst="rect">
            <a:avLst/>
          </a:prstGeom>
          <a:noFill/>
        </p:spPr>
        <p:txBody>
          <a:bodyPr wrap="square" rtlCol="0">
            <a:spAutoFit/>
          </a:bodyPr>
          <a:lstStyle/>
          <a:p>
            <a:pPr algn="ctr"/>
            <a:r>
              <a:rPr lang="zh-CN" altLang="en-US" sz="3118" dirty="0">
                <a:gradFill>
                  <a:gsLst>
                    <a:gs pos="8350">
                      <a:srgbClr val="0A97F4"/>
                    </a:gs>
                    <a:gs pos="50000">
                      <a:srgbClr val="33E5FF"/>
                    </a:gs>
                    <a:gs pos="100000">
                      <a:srgbClr val="0A97F4"/>
                    </a:gs>
                  </a:gsLst>
                  <a:lin ang="5400000" scaled="1"/>
                </a:gradFill>
                <a:cs typeface="+mn-ea"/>
                <a:sym typeface="+mn-lt"/>
              </a:rPr>
              <a:t>目 录</a:t>
            </a:r>
            <a:endParaRPr lang="en-US" altLang="zh-CN" sz="3118" dirty="0">
              <a:gradFill>
                <a:gsLst>
                  <a:gs pos="8350">
                    <a:srgbClr val="0A97F4"/>
                  </a:gs>
                  <a:gs pos="50000">
                    <a:srgbClr val="33E5FF"/>
                  </a:gs>
                  <a:gs pos="100000">
                    <a:srgbClr val="0A97F4"/>
                  </a:gs>
                </a:gsLst>
                <a:lin ang="5400000" scaled="1"/>
              </a:gradFill>
              <a:cs typeface="+mn-ea"/>
              <a:sym typeface="+mn-lt"/>
            </a:endParaRPr>
          </a:p>
          <a:p>
            <a:pPr algn="ctr"/>
            <a:r>
              <a:rPr lang="en-US" altLang="zh-CN" sz="1984" dirty="0">
                <a:gradFill>
                  <a:gsLst>
                    <a:gs pos="8350">
                      <a:srgbClr val="0A97F4"/>
                    </a:gs>
                    <a:gs pos="50000">
                      <a:srgbClr val="33E5FF"/>
                    </a:gs>
                    <a:gs pos="100000">
                      <a:srgbClr val="0A97F4"/>
                    </a:gs>
                  </a:gsLst>
                  <a:lin ang="5400000" scaled="1"/>
                </a:gradFill>
                <a:cs typeface="+mn-ea"/>
                <a:sym typeface="+mn-lt"/>
              </a:rPr>
              <a:t>contents</a:t>
            </a:r>
            <a:endParaRPr lang="zh-CN" altLang="en-US" sz="1984" dirty="0">
              <a:gradFill>
                <a:gsLst>
                  <a:gs pos="8350">
                    <a:srgbClr val="0A97F4"/>
                  </a:gs>
                  <a:gs pos="50000">
                    <a:srgbClr val="33E5FF"/>
                  </a:gs>
                  <a:gs pos="100000">
                    <a:srgbClr val="0A97F4"/>
                  </a:gs>
                </a:gsLst>
                <a:lin ang="5400000" scaled="1"/>
              </a:gradFill>
              <a:cs typeface="+mn-ea"/>
              <a:sym typeface="+mn-lt"/>
            </a:endParaRPr>
          </a:p>
        </p:txBody>
      </p:sp>
      <p:sp>
        <p:nvSpPr>
          <p:cNvPr id="2" name="等腰三角形 1"/>
          <p:cNvSpPr/>
          <p:nvPr/>
        </p:nvSpPr>
        <p:spPr>
          <a:xfrm rot="900000">
            <a:off x="1001901" y="1868367"/>
            <a:ext cx="1898294" cy="2097848"/>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4"/>
          </a:p>
        </p:txBody>
      </p:sp>
      <p:sp>
        <p:nvSpPr>
          <p:cNvPr id="24" name="等腰三角形 23"/>
          <p:cNvSpPr/>
          <p:nvPr/>
        </p:nvSpPr>
        <p:spPr>
          <a:xfrm rot="900000">
            <a:off x="4390330" y="2936014"/>
            <a:ext cx="327987" cy="362466"/>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4"/>
          </a:p>
        </p:txBody>
      </p:sp>
      <p:sp>
        <p:nvSpPr>
          <p:cNvPr id="27" name="等腰三角形 26"/>
          <p:cNvSpPr/>
          <p:nvPr/>
        </p:nvSpPr>
        <p:spPr>
          <a:xfrm rot="900000">
            <a:off x="4390330" y="3627214"/>
            <a:ext cx="327987" cy="362466"/>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4"/>
          </a:p>
        </p:txBody>
      </p:sp>
      <p:sp>
        <p:nvSpPr>
          <p:cNvPr id="28" name="等腰三角形 27"/>
          <p:cNvSpPr/>
          <p:nvPr/>
        </p:nvSpPr>
        <p:spPr>
          <a:xfrm rot="900000">
            <a:off x="4390330" y="4500849"/>
            <a:ext cx="327987" cy="362466"/>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4"/>
          </a:p>
        </p:txBody>
      </p:sp>
      <p:sp>
        <p:nvSpPr>
          <p:cNvPr id="31" name="等腰三角形 30"/>
          <p:cNvSpPr/>
          <p:nvPr/>
        </p:nvSpPr>
        <p:spPr>
          <a:xfrm rot="900000">
            <a:off x="4390329" y="2200810"/>
            <a:ext cx="327987" cy="362466"/>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4"/>
          </a:p>
        </p:txBody>
      </p:sp>
      <p:pic>
        <p:nvPicPr>
          <p:cNvPr id="14" name="图片 13">
            <a:extLst>
              <a:ext uri="{FF2B5EF4-FFF2-40B4-BE49-F238E27FC236}">
                <a16:creationId xmlns:a16="http://schemas.microsoft.com/office/drawing/2014/main" id="{74958CEE-2414-4628-854F-C2562D0F38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118453444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style.rotation</p:attrName>
                                        </p:attrNameLst>
                                      </p:cBhvr>
                                      <p:tavLst>
                                        <p:tav tm="0">
                                          <p:val>
                                            <p:fltVal val="720"/>
                                          </p:val>
                                        </p:tav>
                                        <p:tav tm="100000">
                                          <p:val>
                                            <p:fltVal val="0"/>
                                          </p:val>
                                        </p:tav>
                                      </p:tavLst>
                                    </p:anim>
                                    <p:anim calcmode="lin" valueType="num">
                                      <p:cBhvr>
                                        <p:cTn id="9" dur="1000" fill="hold"/>
                                        <p:tgtEl>
                                          <p:spTgt spid="2"/>
                                        </p:tgtEl>
                                        <p:attrNameLst>
                                          <p:attrName>ppt_h</p:attrName>
                                        </p:attrNameLst>
                                      </p:cBhvr>
                                      <p:tavLst>
                                        <p:tav tm="0">
                                          <p:val>
                                            <p:fltVal val="0"/>
                                          </p:val>
                                        </p:tav>
                                        <p:tav tm="100000">
                                          <p:val>
                                            <p:strVal val="#ppt_h"/>
                                          </p:val>
                                        </p:tav>
                                      </p:tavLst>
                                    </p:anim>
                                    <p:anim calcmode="lin" valueType="num">
                                      <p:cBhvr>
                                        <p:cTn id="10" dur="1000" fill="hold"/>
                                        <p:tgtEl>
                                          <p:spTgt spid="2"/>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35"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style.rotation</p:attrName>
                                        </p:attrNameLst>
                                      </p:cBhvr>
                                      <p:tavLst>
                                        <p:tav tm="0">
                                          <p:val>
                                            <p:fltVal val="720"/>
                                          </p:val>
                                        </p:tav>
                                        <p:tav tm="100000">
                                          <p:val>
                                            <p:fltVal val="0"/>
                                          </p:val>
                                        </p:tav>
                                      </p:tavLst>
                                    </p:anim>
                                    <p:anim calcmode="lin" valueType="num">
                                      <p:cBhvr>
                                        <p:cTn id="19" dur="1000" fill="hold"/>
                                        <p:tgtEl>
                                          <p:spTgt spid="31"/>
                                        </p:tgtEl>
                                        <p:attrNameLst>
                                          <p:attrName>ppt_h</p:attrName>
                                        </p:attrNameLst>
                                      </p:cBhvr>
                                      <p:tavLst>
                                        <p:tav tm="0">
                                          <p:val>
                                            <p:fltVal val="0"/>
                                          </p:val>
                                        </p:tav>
                                        <p:tav tm="100000">
                                          <p:val>
                                            <p:strVal val="#ppt_h"/>
                                          </p:val>
                                        </p:tav>
                                      </p:tavLst>
                                    </p:anim>
                                    <p:anim calcmode="lin" valueType="num">
                                      <p:cBhvr>
                                        <p:cTn id="20" dur="1000" fill="hold"/>
                                        <p:tgtEl>
                                          <p:spTgt spid="31"/>
                                        </p:tgtEl>
                                        <p:attrNameLst>
                                          <p:attrName>ppt_w</p:attrName>
                                        </p:attrNameLst>
                                      </p:cBhvr>
                                      <p:tavLst>
                                        <p:tav tm="0">
                                          <p:val>
                                            <p:fltVal val="0"/>
                                          </p:val>
                                        </p:tav>
                                        <p:tav tm="100000">
                                          <p:val>
                                            <p:strVal val="#ppt_w"/>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35"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style.rotation</p:attrName>
                                        </p:attrNameLst>
                                      </p:cBhvr>
                                      <p:tavLst>
                                        <p:tav tm="0">
                                          <p:val>
                                            <p:fltVal val="720"/>
                                          </p:val>
                                        </p:tav>
                                        <p:tav tm="100000">
                                          <p:val>
                                            <p:fltVal val="0"/>
                                          </p:val>
                                        </p:tav>
                                      </p:tavLst>
                                    </p:anim>
                                    <p:anim calcmode="lin" valueType="num">
                                      <p:cBhvr>
                                        <p:cTn id="29" dur="1000" fill="hold"/>
                                        <p:tgtEl>
                                          <p:spTgt spid="24"/>
                                        </p:tgtEl>
                                        <p:attrNameLst>
                                          <p:attrName>ppt_h</p:attrName>
                                        </p:attrNameLst>
                                      </p:cBhvr>
                                      <p:tavLst>
                                        <p:tav tm="0">
                                          <p:val>
                                            <p:fltVal val="0"/>
                                          </p:val>
                                        </p:tav>
                                        <p:tav tm="100000">
                                          <p:val>
                                            <p:strVal val="#ppt_h"/>
                                          </p:val>
                                        </p:tav>
                                      </p:tavLst>
                                    </p:anim>
                                    <p:anim calcmode="lin" valueType="num">
                                      <p:cBhvr>
                                        <p:cTn id="30" dur="1000" fill="hold"/>
                                        <p:tgtEl>
                                          <p:spTgt spid="24"/>
                                        </p:tgtEl>
                                        <p:attrNameLst>
                                          <p:attrName>ppt_w</p:attrName>
                                        </p:attrNameLst>
                                      </p:cBhvr>
                                      <p:tavLst>
                                        <p:tav tm="0">
                                          <p:val>
                                            <p:fltVal val="0"/>
                                          </p:val>
                                        </p:tav>
                                        <p:tav tm="100000">
                                          <p:val>
                                            <p:strVal val="#ppt_w"/>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par>
                                <p:cTn id="35" presetID="35"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style.rotation</p:attrName>
                                        </p:attrNameLst>
                                      </p:cBhvr>
                                      <p:tavLst>
                                        <p:tav tm="0">
                                          <p:val>
                                            <p:fltVal val="720"/>
                                          </p:val>
                                        </p:tav>
                                        <p:tav tm="100000">
                                          <p:val>
                                            <p:fltVal val="0"/>
                                          </p:val>
                                        </p:tav>
                                      </p:tavLst>
                                    </p:anim>
                                    <p:anim calcmode="lin" valueType="num">
                                      <p:cBhvr>
                                        <p:cTn id="39" dur="1000" fill="hold"/>
                                        <p:tgtEl>
                                          <p:spTgt spid="27"/>
                                        </p:tgtEl>
                                        <p:attrNameLst>
                                          <p:attrName>ppt_h</p:attrName>
                                        </p:attrNameLst>
                                      </p:cBhvr>
                                      <p:tavLst>
                                        <p:tav tm="0">
                                          <p:val>
                                            <p:fltVal val="0"/>
                                          </p:val>
                                        </p:tav>
                                        <p:tav tm="100000">
                                          <p:val>
                                            <p:strVal val="#ppt_h"/>
                                          </p:val>
                                        </p:tav>
                                      </p:tavLst>
                                    </p:anim>
                                    <p:anim calcmode="lin" valueType="num">
                                      <p:cBhvr>
                                        <p:cTn id="40" dur="1000" fill="hold"/>
                                        <p:tgtEl>
                                          <p:spTgt spid="27"/>
                                        </p:tgtEl>
                                        <p:attrNameLst>
                                          <p:attrName>ppt_w</p:attrName>
                                        </p:attrNameLst>
                                      </p:cBhvr>
                                      <p:tavLst>
                                        <p:tav tm="0">
                                          <p:val>
                                            <p:fltVal val="0"/>
                                          </p:val>
                                        </p:tav>
                                        <p:tav tm="100000">
                                          <p:val>
                                            <p:strVal val="#ppt_w"/>
                                          </p:val>
                                        </p:tav>
                                      </p:tavLst>
                                    </p:anim>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35"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1000"/>
                                        <p:tgtEl>
                                          <p:spTgt spid="28"/>
                                        </p:tgtEl>
                                      </p:cBhvr>
                                    </p:animEffect>
                                    <p:anim calcmode="lin" valueType="num">
                                      <p:cBhvr>
                                        <p:cTn id="48" dur="1000" fill="hold"/>
                                        <p:tgtEl>
                                          <p:spTgt spid="28"/>
                                        </p:tgtEl>
                                        <p:attrNameLst>
                                          <p:attrName>style.rotation</p:attrName>
                                        </p:attrNameLst>
                                      </p:cBhvr>
                                      <p:tavLst>
                                        <p:tav tm="0">
                                          <p:val>
                                            <p:fltVal val="720"/>
                                          </p:val>
                                        </p:tav>
                                        <p:tav tm="100000">
                                          <p:val>
                                            <p:fltVal val="0"/>
                                          </p:val>
                                        </p:tav>
                                      </p:tavLst>
                                    </p:anim>
                                    <p:anim calcmode="lin" valueType="num">
                                      <p:cBhvr>
                                        <p:cTn id="49" dur="1000" fill="hold"/>
                                        <p:tgtEl>
                                          <p:spTgt spid="28"/>
                                        </p:tgtEl>
                                        <p:attrNameLst>
                                          <p:attrName>ppt_h</p:attrName>
                                        </p:attrNameLst>
                                      </p:cBhvr>
                                      <p:tavLst>
                                        <p:tav tm="0">
                                          <p:val>
                                            <p:fltVal val="0"/>
                                          </p:val>
                                        </p:tav>
                                        <p:tav tm="100000">
                                          <p:val>
                                            <p:strVal val="#ppt_h"/>
                                          </p:val>
                                        </p:tav>
                                      </p:tavLst>
                                    </p:anim>
                                    <p:anim calcmode="lin" valueType="num">
                                      <p:cBhvr>
                                        <p:cTn id="50" dur="1000" fill="hold"/>
                                        <p:tgtEl>
                                          <p:spTgt spid="28"/>
                                        </p:tgtEl>
                                        <p:attrNameLst>
                                          <p:attrName>ppt_w</p:attrName>
                                        </p:attrNameLst>
                                      </p:cBhvr>
                                      <p:tavLst>
                                        <p:tav tm="0">
                                          <p:val>
                                            <p:fltVal val="0"/>
                                          </p:val>
                                        </p:tav>
                                        <p:tav tm="100000">
                                          <p:val>
                                            <p:strVal val="#ppt_w"/>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8" grpId="0"/>
      <p:bldP spid="21" grpId="0"/>
      <p:bldP spid="26" grpId="0"/>
      <p:bldP spid="2" grpId="0" animBg="1"/>
      <p:bldP spid="24" grpId="0" animBg="1"/>
      <p:bldP spid="27" grpId="0" animBg="1"/>
      <p:bldP spid="28"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文本框 23"/>
          <p:cNvSpPr txBox="1"/>
          <p:nvPr/>
        </p:nvSpPr>
        <p:spPr>
          <a:xfrm>
            <a:off x="3504053" y="2000492"/>
            <a:ext cx="1428574" cy="1051826"/>
          </a:xfrm>
          <a:prstGeom prst="rect">
            <a:avLst/>
          </a:prstGeom>
          <a:noFill/>
        </p:spPr>
        <p:txBody>
          <a:bodyPr wrap="square" rtlCol="0">
            <a:spAutoFit/>
          </a:bodyPr>
          <a:lstStyle/>
          <a:p>
            <a:pPr algn="ctr"/>
            <a:r>
              <a:rPr lang="en-US" altLang="zh-CN" sz="6235"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rPr>
              <a:t>01</a:t>
            </a:r>
            <a:endParaRPr lang="zh-CN" altLang="en-US" sz="6235"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27" name="文本框 26"/>
          <p:cNvSpPr txBox="1"/>
          <p:nvPr/>
        </p:nvSpPr>
        <p:spPr>
          <a:xfrm>
            <a:off x="1565274" y="3742830"/>
            <a:ext cx="5000010" cy="572144"/>
          </a:xfrm>
          <a:prstGeom prst="rect">
            <a:avLst/>
          </a:prstGeom>
          <a:noFill/>
        </p:spPr>
        <p:txBody>
          <a:bodyPr wrap="square" rtlCol="0">
            <a:spAutoFit/>
          </a:bodyPr>
          <a:lstStyle/>
          <a:p>
            <a:pPr algn="ctr"/>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sp>
        <p:nvSpPr>
          <p:cNvPr id="28" name="文本框 27"/>
          <p:cNvSpPr txBox="1"/>
          <p:nvPr/>
        </p:nvSpPr>
        <p:spPr>
          <a:xfrm>
            <a:off x="2216185" y="4436188"/>
            <a:ext cx="4004311" cy="310406"/>
          </a:xfrm>
          <a:prstGeom prst="rect">
            <a:avLst/>
          </a:prstGeom>
          <a:noFill/>
        </p:spPr>
        <p:txBody>
          <a:bodyPr wrap="square" rtlCol="0">
            <a:spAutoFit/>
          </a:bodyPr>
          <a:lstStyle/>
          <a:p>
            <a:pPr algn="ctr"/>
            <a:r>
              <a:rPr lang="en-US" altLang="zh-CN" sz="141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More than I can see Beyond imagination</a:t>
            </a:r>
            <a:endParaRPr lang="zh-CN" altLang="en-US" sz="141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endParaRPr>
          </a:p>
        </p:txBody>
      </p:sp>
      <p:sp>
        <p:nvSpPr>
          <p:cNvPr id="7" name="等腰三角形 6"/>
          <p:cNvSpPr/>
          <p:nvPr/>
        </p:nvSpPr>
        <p:spPr>
          <a:xfrm rot="900000">
            <a:off x="3371234" y="1159737"/>
            <a:ext cx="1898294" cy="2097848"/>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4"/>
          </a:p>
        </p:txBody>
      </p:sp>
    </p:spTree>
    <p:extLst>
      <p:ext uri="{BB962C8B-B14F-4D97-AF65-F5344CB8AC3E}">
        <p14:creationId xmlns:p14="http://schemas.microsoft.com/office/powerpoint/2010/main" val="17053576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4"/>
                                        </p:tgtEl>
                                        <p:attrNameLst>
                                          <p:attrName>ppt_y</p:attrName>
                                        </p:attrNameLst>
                                      </p:cBhvr>
                                      <p:tavLst>
                                        <p:tav tm="0">
                                          <p:val>
                                            <p:strVal val="#ppt_y"/>
                                          </p:val>
                                        </p:tav>
                                        <p:tav tm="100000">
                                          <p:val>
                                            <p:strVal val="#ppt_y"/>
                                          </p:val>
                                        </p:tav>
                                      </p:tavLst>
                                    </p:anim>
                                    <p:anim calcmode="lin" valueType="num">
                                      <p:cBhvr>
                                        <p:cTn id="1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4"/>
                                        </p:tgtEl>
                                      </p:cBhvr>
                                    </p:animEffect>
                                  </p:childTnLst>
                                </p:cTn>
                              </p:par>
                            </p:childTnLst>
                          </p:cTn>
                        </p:par>
                        <p:par>
                          <p:cTn id="19" fill="hold">
                            <p:stCondLst>
                              <p:cond delay="2550"/>
                            </p:stCondLst>
                            <p:childTnLst>
                              <p:par>
                                <p:cTn id="20" presetID="26" presetClass="emph" presetSubtype="0" fill="hold" grpId="1" nodeType="afterEffect">
                                  <p:stCondLst>
                                    <p:cond delay="0"/>
                                  </p:stCondLst>
                                  <p:iterate type="lt">
                                    <p:tmPct val="0"/>
                                  </p:iterate>
                                  <p:childTnLst>
                                    <p:animEffect transition="out" filter="fade">
                                      <p:cBhvr>
                                        <p:cTn id="21" dur="1000" tmFilter="0, 0; .2, .5; .8, .5; 1, 0"/>
                                        <p:tgtEl>
                                          <p:spTgt spid="24"/>
                                        </p:tgtEl>
                                      </p:cBhvr>
                                    </p:animEffect>
                                    <p:animScale>
                                      <p:cBhvr>
                                        <p:cTn id="22" dur="500" autoRev="1" fill="hold"/>
                                        <p:tgtEl>
                                          <p:spTgt spid="24"/>
                                        </p:tgtEl>
                                      </p:cBhvr>
                                      <p:by x="105000" y="105000"/>
                                    </p:animScale>
                                  </p:childTnLst>
                                </p:cTn>
                              </p:par>
                            </p:childTnLst>
                          </p:cTn>
                        </p:par>
                        <p:par>
                          <p:cTn id="23" fill="hold">
                            <p:stCondLst>
                              <p:cond delay="35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7"/>
                                        </p:tgtEl>
                                        <p:attrNameLst>
                                          <p:attrName>ppt_y</p:attrName>
                                        </p:attrNameLst>
                                      </p:cBhvr>
                                      <p:tavLst>
                                        <p:tav tm="0">
                                          <p:val>
                                            <p:strVal val="#ppt_y"/>
                                          </p:val>
                                        </p:tav>
                                        <p:tav tm="100000">
                                          <p:val>
                                            <p:strVal val="#ppt_y"/>
                                          </p:val>
                                        </p:tav>
                                      </p:tavLst>
                                    </p:anim>
                                    <p:anim calcmode="lin" valueType="num">
                                      <p:cBhvr>
                                        <p:cTn id="2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7"/>
                                        </p:tgtEl>
                                      </p:cBhvr>
                                    </p:animEffect>
                                  </p:childTnLst>
                                </p:cTn>
                              </p:par>
                            </p:childTnLst>
                          </p:cTn>
                        </p:par>
                        <p:par>
                          <p:cTn id="31" fill="hold">
                            <p:stCondLst>
                              <p:cond delay="4300"/>
                            </p:stCondLst>
                            <p:childTnLst>
                              <p:par>
                                <p:cTn id="32" presetID="26" presetClass="emph" presetSubtype="0" fill="hold" grpId="1" nodeType="afterEffect">
                                  <p:stCondLst>
                                    <p:cond delay="0"/>
                                  </p:stCondLst>
                                  <p:iterate type="lt">
                                    <p:tmPct val="0"/>
                                  </p:iterate>
                                  <p:childTnLst>
                                    <p:animEffect transition="out" filter="fade">
                                      <p:cBhvr>
                                        <p:cTn id="33" dur="1000" tmFilter="0, 0; .2, .5; .8, .5; 1, 0"/>
                                        <p:tgtEl>
                                          <p:spTgt spid="27"/>
                                        </p:tgtEl>
                                      </p:cBhvr>
                                    </p:animEffect>
                                    <p:animScale>
                                      <p:cBhvr>
                                        <p:cTn id="34" dur="500" autoRev="1" fill="hold"/>
                                        <p:tgtEl>
                                          <p:spTgt spid="27"/>
                                        </p:tgtEl>
                                      </p:cBhvr>
                                      <p:by x="105000" y="105000"/>
                                    </p:animScale>
                                  </p:childTnLst>
                                </p:cTn>
                              </p:par>
                            </p:childTnLst>
                          </p:cTn>
                        </p:par>
                        <p:par>
                          <p:cTn id="35" fill="hold">
                            <p:stCondLst>
                              <p:cond delay="5300"/>
                            </p:stCondLst>
                            <p:childTnLst>
                              <p:par>
                                <p:cTn id="36" presetID="37"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P spid="28"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lide Number Placeholder 257"/>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4</a:t>
            </a:fld>
            <a:endParaRPr lang="en-US" dirty="0">
              <a:cs typeface="+mn-ea"/>
              <a:sym typeface="+mn-lt"/>
            </a:endParaRPr>
          </a:p>
        </p:txBody>
      </p:sp>
      <p:grpSp>
        <p:nvGrpSpPr>
          <p:cNvPr id="2" name="Group 98"/>
          <p:cNvGrpSpPr/>
          <p:nvPr/>
        </p:nvGrpSpPr>
        <p:grpSpPr>
          <a:xfrm>
            <a:off x="3384542" y="2733408"/>
            <a:ext cx="1871678" cy="2203646"/>
            <a:chOff x="654724" y="1776688"/>
            <a:chExt cx="1917878" cy="2258042"/>
          </a:xfrm>
        </p:grpSpPr>
        <p:sp>
          <p:nvSpPr>
            <p:cNvPr id="83" name="Freeform 5"/>
            <p:cNvSpPr>
              <a:spLocks noEditPoints="1"/>
            </p:cNvSpPr>
            <p:nvPr/>
          </p:nvSpPr>
          <p:spPr bwMode="auto">
            <a:xfrm>
              <a:off x="715649" y="1840152"/>
              <a:ext cx="1815066" cy="2147615"/>
            </a:xfrm>
            <a:custGeom>
              <a:avLst/>
              <a:gdLst/>
              <a:ahLst/>
              <a:cxnLst>
                <a:cxn ang="0">
                  <a:pos x="1032" y="692"/>
                </a:cxn>
                <a:cxn ang="0">
                  <a:pos x="1034" y="692"/>
                </a:cxn>
                <a:cxn ang="0">
                  <a:pos x="693" y="631"/>
                </a:cxn>
                <a:cxn ang="0">
                  <a:pos x="1034" y="692"/>
                </a:cxn>
                <a:cxn ang="0">
                  <a:pos x="1030" y="688"/>
                </a:cxn>
                <a:cxn ang="0">
                  <a:pos x="1311" y="688"/>
                </a:cxn>
                <a:cxn ang="0">
                  <a:pos x="797" y="352"/>
                </a:cxn>
                <a:cxn ang="0">
                  <a:pos x="1070" y="423"/>
                </a:cxn>
                <a:cxn ang="0">
                  <a:pos x="1430" y="958"/>
                </a:cxn>
                <a:cxn ang="0">
                  <a:pos x="1258" y="1420"/>
                </a:cxn>
                <a:cxn ang="0">
                  <a:pos x="709" y="1686"/>
                </a:cxn>
                <a:cxn ang="0">
                  <a:pos x="320" y="1465"/>
                </a:cxn>
                <a:cxn ang="0">
                  <a:pos x="0" y="516"/>
                </a:cxn>
                <a:cxn ang="0">
                  <a:pos x="1108" y="159"/>
                </a:cxn>
                <a:cxn ang="0">
                  <a:pos x="1127" y="950"/>
                </a:cxn>
                <a:cxn ang="0">
                  <a:pos x="1258" y="1420"/>
                </a:cxn>
                <a:cxn ang="0">
                  <a:pos x="1430" y="958"/>
                </a:cxn>
                <a:cxn ang="0">
                  <a:pos x="543" y="218"/>
                </a:cxn>
                <a:cxn ang="0">
                  <a:pos x="797" y="352"/>
                </a:cxn>
                <a:cxn ang="0">
                  <a:pos x="370" y="444"/>
                </a:cxn>
                <a:cxn ang="0">
                  <a:pos x="800" y="355"/>
                </a:cxn>
                <a:cxn ang="0">
                  <a:pos x="800" y="355"/>
                </a:cxn>
                <a:cxn ang="0">
                  <a:pos x="370" y="447"/>
                </a:cxn>
                <a:cxn ang="0">
                  <a:pos x="424" y="673"/>
                </a:cxn>
                <a:cxn ang="0">
                  <a:pos x="361" y="450"/>
                </a:cxn>
                <a:cxn ang="0">
                  <a:pos x="213" y="694"/>
                </a:cxn>
                <a:cxn ang="0">
                  <a:pos x="364" y="450"/>
                </a:cxn>
                <a:cxn ang="0">
                  <a:pos x="372" y="448"/>
                </a:cxn>
                <a:cxn ang="0">
                  <a:pos x="372" y="448"/>
                </a:cxn>
                <a:cxn ang="0">
                  <a:pos x="453" y="901"/>
                </a:cxn>
                <a:cxn ang="0">
                  <a:pos x="244" y="124"/>
                </a:cxn>
                <a:cxn ang="0">
                  <a:pos x="774" y="1179"/>
                </a:cxn>
                <a:cxn ang="0">
                  <a:pos x="564" y="1180"/>
                </a:cxn>
                <a:cxn ang="0">
                  <a:pos x="744" y="1453"/>
                </a:cxn>
                <a:cxn ang="0">
                  <a:pos x="774" y="1179"/>
                </a:cxn>
                <a:cxn ang="0">
                  <a:pos x="805" y="941"/>
                </a:cxn>
                <a:cxn ang="0">
                  <a:pos x="564" y="1180"/>
                </a:cxn>
                <a:cxn ang="0">
                  <a:pos x="454" y="904"/>
                </a:cxn>
                <a:cxn ang="0">
                  <a:pos x="446" y="915"/>
                </a:cxn>
                <a:cxn ang="0">
                  <a:pos x="744" y="1459"/>
                </a:cxn>
                <a:cxn ang="0">
                  <a:pos x="744" y="1459"/>
                </a:cxn>
                <a:cxn ang="0">
                  <a:pos x="456" y="903"/>
                </a:cxn>
                <a:cxn ang="0">
                  <a:pos x="442" y="904"/>
                </a:cxn>
                <a:cxn ang="0">
                  <a:pos x="506" y="1416"/>
                </a:cxn>
                <a:cxn ang="0">
                  <a:pos x="501" y="1686"/>
                </a:cxn>
                <a:cxn ang="0">
                  <a:pos x="805" y="941"/>
                </a:cxn>
              </a:cxnLst>
              <a:rect l="0" t="0" r="r" b="b"/>
              <a:pathLst>
                <a:path w="1430" h="1692">
                  <a:moveTo>
                    <a:pt x="1032" y="694"/>
                  </a:moveTo>
                  <a:lnTo>
                    <a:pt x="1034" y="692"/>
                  </a:lnTo>
                  <a:lnTo>
                    <a:pt x="1032" y="692"/>
                  </a:lnTo>
                  <a:lnTo>
                    <a:pt x="1032" y="694"/>
                  </a:lnTo>
                  <a:lnTo>
                    <a:pt x="1127" y="950"/>
                  </a:lnTo>
                  <a:moveTo>
                    <a:pt x="1034" y="692"/>
                  </a:moveTo>
                  <a:lnTo>
                    <a:pt x="1030" y="688"/>
                  </a:lnTo>
                  <a:lnTo>
                    <a:pt x="1032" y="692"/>
                  </a:lnTo>
                  <a:lnTo>
                    <a:pt x="693" y="631"/>
                  </a:lnTo>
                  <a:lnTo>
                    <a:pt x="803" y="358"/>
                  </a:lnTo>
                  <a:lnTo>
                    <a:pt x="1030" y="688"/>
                  </a:lnTo>
                  <a:moveTo>
                    <a:pt x="1034" y="692"/>
                  </a:moveTo>
                  <a:lnTo>
                    <a:pt x="1290" y="451"/>
                  </a:lnTo>
                  <a:lnTo>
                    <a:pt x="1070" y="423"/>
                  </a:lnTo>
                  <a:lnTo>
                    <a:pt x="1030" y="688"/>
                  </a:lnTo>
                  <a:lnTo>
                    <a:pt x="1030" y="688"/>
                  </a:lnTo>
                  <a:moveTo>
                    <a:pt x="1034" y="692"/>
                  </a:moveTo>
                  <a:lnTo>
                    <a:pt x="1311" y="688"/>
                  </a:lnTo>
                  <a:lnTo>
                    <a:pt x="1290" y="451"/>
                  </a:lnTo>
                  <a:moveTo>
                    <a:pt x="1108" y="159"/>
                  </a:moveTo>
                  <a:lnTo>
                    <a:pt x="797" y="352"/>
                  </a:lnTo>
                  <a:lnTo>
                    <a:pt x="799" y="352"/>
                  </a:lnTo>
                  <a:lnTo>
                    <a:pt x="805" y="354"/>
                  </a:lnTo>
                  <a:lnTo>
                    <a:pt x="1070" y="423"/>
                  </a:lnTo>
                  <a:lnTo>
                    <a:pt x="1108" y="159"/>
                  </a:lnTo>
                  <a:moveTo>
                    <a:pt x="1311" y="688"/>
                  </a:moveTo>
                  <a:lnTo>
                    <a:pt x="1430" y="958"/>
                  </a:lnTo>
                  <a:lnTo>
                    <a:pt x="1311" y="1035"/>
                  </a:lnTo>
                  <a:lnTo>
                    <a:pt x="1300" y="1234"/>
                  </a:lnTo>
                  <a:lnTo>
                    <a:pt x="1258" y="1420"/>
                  </a:lnTo>
                  <a:lnTo>
                    <a:pt x="1049" y="1421"/>
                  </a:lnTo>
                  <a:lnTo>
                    <a:pt x="948" y="1688"/>
                  </a:lnTo>
                  <a:lnTo>
                    <a:pt x="709" y="1686"/>
                  </a:lnTo>
                  <a:lnTo>
                    <a:pt x="501" y="1686"/>
                  </a:lnTo>
                  <a:lnTo>
                    <a:pt x="309" y="1692"/>
                  </a:lnTo>
                  <a:lnTo>
                    <a:pt x="320" y="1465"/>
                  </a:lnTo>
                  <a:lnTo>
                    <a:pt x="276" y="1180"/>
                  </a:lnTo>
                  <a:lnTo>
                    <a:pt x="61" y="932"/>
                  </a:lnTo>
                  <a:lnTo>
                    <a:pt x="0" y="516"/>
                  </a:lnTo>
                  <a:lnTo>
                    <a:pt x="244" y="124"/>
                  </a:lnTo>
                  <a:lnTo>
                    <a:pt x="745" y="0"/>
                  </a:lnTo>
                  <a:lnTo>
                    <a:pt x="1108" y="159"/>
                  </a:lnTo>
                  <a:lnTo>
                    <a:pt x="1290" y="451"/>
                  </a:lnTo>
                  <a:moveTo>
                    <a:pt x="1311" y="1035"/>
                  </a:moveTo>
                  <a:lnTo>
                    <a:pt x="1127" y="950"/>
                  </a:lnTo>
                  <a:lnTo>
                    <a:pt x="1300" y="1234"/>
                  </a:lnTo>
                  <a:lnTo>
                    <a:pt x="1008" y="1179"/>
                  </a:lnTo>
                  <a:lnTo>
                    <a:pt x="1258" y="1420"/>
                  </a:lnTo>
                  <a:moveTo>
                    <a:pt x="1311" y="688"/>
                  </a:moveTo>
                  <a:lnTo>
                    <a:pt x="1127" y="950"/>
                  </a:lnTo>
                  <a:lnTo>
                    <a:pt x="1430" y="958"/>
                  </a:lnTo>
                  <a:moveTo>
                    <a:pt x="244" y="124"/>
                  </a:moveTo>
                  <a:lnTo>
                    <a:pt x="541" y="220"/>
                  </a:lnTo>
                  <a:lnTo>
                    <a:pt x="543" y="218"/>
                  </a:lnTo>
                  <a:lnTo>
                    <a:pt x="745" y="0"/>
                  </a:lnTo>
                  <a:lnTo>
                    <a:pt x="797" y="352"/>
                  </a:lnTo>
                  <a:moveTo>
                    <a:pt x="797" y="352"/>
                  </a:moveTo>
                  <a:lnTo>
                    <a:pt x="797" y="352"/>
                  </a:lnTo>
                  <a:lnTo>
                    <a:pt x="541" y="220"/>
                  </a:lnTo>
                  <a:lnTo>
                    <a:pt x="370" y="444"/>
                  </a:lnTo>
                  <a:lnTo>
                    <a:pt x="370" y="447"/>
                  </a:lnTo>
                  <a:lnTo>
                    <a:pt x="372" y="447"/>
                  </a:lnTo>
                  <a:lnTo>
                    <a:pt x="800" y="355"/>
                  </a:lnTo>
                  <a:lnTo>
                    <a:pt x="799" y="352"/>
                  </a:lnTo>
                  <a:lnTo>
                    <a:pt x="803" y="354"/>
                  </a:lnTo>
                  <a:lnTo>
                    <a:pt x="800" y="355"/>
                  </a:lnTo>
                  <a:lnTo>
                    <a:pt x="803" y="358"/>
                  </a:lnTo>
                  <a:lnTo>
                    <a:pt x="805" y="354"/>
                  </a:lnTo>
                  <a:moveTo>
                    <a:pt x="370" y="447"/>
                  </a:moveTo>
                  <a:lnTo>
                    <a:pt x="372" y="448"/>
                  </a:lnTo>
                  <a:lnTo>
                    <a:pt x="372" y="448"/>
                  </a:lnTo>
                  <a:lnTo>
                    <a:pt x="424" y="673"/>
                  </a:lnTo>
                  <a:lnTo>
                    <a:pt x="693" y="631"/>
                  </a:lnTo>
                  <a:lnTo>
                    <a:pt x="372" y="447"/>
                  </a:lnTo>
                  <a:moveTo>
                    <a:pt x="361" y="450"/>
                  </a:moveTo>
                  <a:lnTo>
                    <a:pt x="0" y="516"/>
                  </a:lnTo>
                  <a:lnTo>
                    <a:pt x="212" y="695"/>
                  </a:lnTo>
                  <a:lnTo>
                    <a:pt x="213" y="694"/>
                  </a:lnTo>
                  <a:lnTo>
                    <a:pt x="366" y="450"/>
                  </a:lnTo>
                  <a:lnTo>
                    <a:pt x="366" y="448"/>
                  </a:lnTo>
                  <a:lnTo>
                    <a:pt x="364" y="450"/>
                  </a:lnTo>
                  <a:lnTo>
                    <a:pt x="367" y="448"/>
                  </a:lnTo>
                  <a:lnTo>
                    <a:pt x="370" y="447"/>
                  </a:lnTo>
                  <a:moveTo>
                    <a:pt x="372" y="448"/>
                  </a:moveTo>
                  <a:lnTo>
                    <a:pt x="367" y="448"/>
                  </a:lnTo>
                  <a:moveTo>
                    <a:pt x="366" y="448"/>
                  </a:moveTo>
                  <a:lnTo>
                    <a:pt x="372" y="448"/>
                  </a:lnTo>
                  <a:moveTo>
                    <a:pt x="213" y="694"/>
                  </a:moveTo>
                  <a:lnTo>
                    <a:pt x="424" y="673"/>
                  </a:lnTo>
                  <a:lnTo>
                    <a:pt x="453" y="901"/>
                  </a:lnTo>
                  <a:lnTo>
                    <a:pt x="212" y="695"/>
                  </a:lnTo>
                  <a:lnTo>
                    <a:pt x="61" y="932"/>
                  </a:lnTo>
                  <a:moveTo>
                    <a:pt x="244" y="124"/>
                  </a:moveTo>
                  <a:lnTo>
                    <a:pt x="370" y="444"/>
                  </a:lnTo>
                  <a:moveTo>
                    <a:pt x="744" y="1453"/>
                  </a:moveTo>
                  <a:lnTo>
                    <a:pt x="774" y="1179"/>
                  </a:lnTo>
                  <a:lnTo>
                    <a:pt x="564" y="1180"/>
                  </a:lnTo>
                  <a:lnTo>
                    <a:pt x="744" y="1453"/>
                  </a:lnTo>
                  <a:moveTo>
                    <a:pt x="564" y="1180"/>
                  </a:moveTo>
                  <a:lnTo>
                    <a:pt x="506" y="1416"/>
                  </a:lnTo>
                  <a:lnTo>
                    <a:pt x="744" y="1459"/>
                  </a:lnTo>
                  <a:lnTo>
                    <a:pt x="744" y="1453"/>
                  </a:lnTo>
                  <a:moveTo>
                    <a:pt x="1008" y="1179"/>
                  </a:moveTo>
                  <a:lnTo>
                    <a:pt x="805" y="941"/>
                  </a:lnTo>
                  <a:lnTo>
                    <a:pt x="774" y="1179"/>
                  </a:lnTo>
                  <a:lnTo>
                    <a:pt x="1008" y="1179"/>
                  </a:lnTo>
                  <a:lnTo>
                    <a:pt x="1127" y="950"/>
                  </a:lnTo>
                  <a:lnTo>
                    <a:pt x="805" y="941"/>
                  </a:lnTo>
                  <a:lnTo>
                    <a:pt x="454" y="904"/>
                  </a:lnTo>
                  <a:lnTo>
                    <a:pt x="446" y="915"/>
                  </a:lnTo>
                  <a:lnTo>
                    <a:pt x="564" y="1180"/>
                  </a:lnTo>
                  <a:lnTo>
                    <a:pt x="805" y="941"/>
                  </a:lnTo>
                  <a:lnTo>
                    <a:pt x="693" y="631"/>
                  </a:lnTo>
                  <a:lnTo>
                    <a:pt x="454" y="904"/>
                  </a:lnTo>
                  <a:lnTo>
                    <a:pt x="454" y="903"/>
                  </a:lnTo>
                  <a:lnTo>
                    <a:pt x="442" y="904"/>
                  </a:lnTo>
                  <a:lnTo>
                    <a:pt x="446" y="915"/>
                  </a:lnTo>
                  <a:lnTo>
                    <a:pt x="276" y="1180"/>
                  </a:lnTo>
                  <a:lnTo>
                    <a:pt x="564" y="1180"/>
                  </a:lnTo>
                  <a:moveTo>
                    <a:pt x="744" y="1459"/>
                  </a:moveTo>
                  <a:lnTo>
                    <a:pt x="1049" y="1421"/>
                  </a:lnTo>
                  <a:lnTo>
                    <a:pt x="1008" y="1179"/>
                  </a:lnTo>
                  <a:lnTo>
                    <a:pt x="744" y="1459"/>
                  </a:lnTo>
                  <a:lnTo>
                    <a:pt x="948" y="1688"/>
                  </a:lnTo>
                  <a:moveTo>
                    <a:pt x="454" y="903"/>
                  </a:moveTo>
                  <a:lnTo>
                    <a:pt x="456" y="903"/>
                  </a:lnTo>
                  <a:lnTo>
                    <a:pt x="453" y="901"/>
                  </a:lnTo>
                  <a:lnTo>
                    <a:pt x="454" y="903"/>
                  </a:lnTo>
                  <a:moveTo>
                    <a:pt x="442" y="904"/>
                  </a:moveTo>
                  <a:lnTo>
                    <a:pt x="61" y="932"/>
                  </a:lnTo>
                  <a:moveTo>
                    <a:pt x="276" y="1180"/>
                  </a:moveTo>
                  <a:lnTo>
                    <a:pt x="506" y="1416"/>
                  </a:lnTo>
                  <a:moveTo>
                    <a:pt x="709" y="1686"/>
                  </a:moveTo>
                  <a:lnTo>
                    <a:pt x="744" y="1459"/>
                  </a:lnTo>
                  <a:lnTo>
                    <a:pt x="501" y="1686"/>
                  </a:lnTo>
                  <a:lnTo>
                    <a:pt x="506" y="1416"/>
                  </a:lnTo>
                  <a:lnTo>
                    <a:pt x="309" y="1692"/>
                  </a:lnTo>
                  <a:moveTo>
                    <a:pt x="805" y="941"/>
                  </a:moveTo>
                  <a:lnTo>
                    <a:pt x="1032" y="694"/>
                  </a:lnTo>
                </a:path>
              </a:pathLst>
            </a:custGeom>
            <a:noFill/>
            <a:ln w="9525" cap="rnd">
              <a:solidFill>
                <a:schemeClr val="bg1">
                  <a:lumMod val="65000"/>
                </a:schemeClr>
              </a:solidFill>
              <a:prstDash val="solid"/>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nvGrpSpPr>
            <p:cNvPr id="3" name="Group 81"/>
            <p:cNvGrpSpPr/>
            <p:nvPr/>
          </p:nvGrpSpPr>
          <p:grpSpPr>
            <a:xfrm>
              <a:off x="654724" y="1776688"/>
              <a:ext cx="1917878" cy="2258042"/>
              <a:chOff x="3371851" y="1649413"/>
              <a:chExt cx="2398713" cy="2824162"/>
            </a:xfrm>
          </p:grpSpPr>
          <p:sp>
            <p:nvSpPr>
              <p:cNvPr id="3078" name="Freeform 6"/>
              <p:cNvSpPr>
                <a:spLocks/>
              </p:cNvSpPr>
              <p:nvPr/>
            </p:nvSpPr>
            <p:spPr bwMode="auto">
              <a:xfrm>
                <a:off x="3775076" y="1862138"/>
                <a:ext cx="130175" cy="130175"/>
              </a:xfrm>
              <a:custGeom>
                <a:avLst/>
                <a:gdLst/>
                <a:ahLst/>
                <a:cxnLst>
                  <a:cxn ang="0">
                    <a:pos x="46" y="46"/>
                  </a:cxn>
                  <a:cxn ang="0">
                    <a:pos x="27" y="54"/>
                  </a:cxn>
                  <a:cxn ang="0">
                    <a:pos x="8" y="46"/>
                  </a:cxn>
                  <a:cxn ang="0">
                    <a:pos x="0" y="27"/>
                  </a:cxn>
                  <a:cxn ang="0">
                    <a:pos x="8" y="8"/>
                  </a:cxn>
                  <a:cxn ang="0">
                    <a:pos x="27" y="0"/>
                  </a:cxn>
                  <a:cxn ang="0">
                    <a:pos x="46" y="8"/>
                  </a:cxn>
                  <a:cxn ang="0">
                    <a:pos x="54" y="27"/>
                  </a:cxn>
                  <a:cxn ang="0">
                    <a:pos x="46" y="46"/>
                  </a:cxn>
                </a:cxnLst>
                <a:rect l="0" t="0" r="r" b="b"/>
                <a:pathLst>
                  <a:path w="54" h="54">
                    <a:moveTo>
                      <a:pt x="46" y="46"/>
                    </a:moveTo>
                    <a:cubicBezTo>
                      <a:pt x="41" y="51"/>
                      <a:pt x="34" y="54"/>
                      <a:pt x="27" y="54"/>
                    </a:cubicBezTo>
                    <a:cubicBezTo>
                      <a:pt x="20" y="54"/>
                      <a:pt x="13" y="51"/>
                      <a:pt x="8" y="46"/>
                    </a:cubicBezTo>
                    <a:cubicBezTo>
                      <a:pt x="3" y="41"/>
                      <a:pt x="0" y="34"/>
                      <a:pt x="0" y="27"/>
                    </a:cubicBezTo>
                    <a:cubicBezTo>
                      <a:pt x="0" y="20"/>
                      <a:pt x="3" y="13"/>
                      <a:pt x="8" y="8"/>
                    </a:cubicBezTo>
                    <a:cubicBezTo>
                      <a:pt x="13" y="3"/>
                      <a:pt x="20" y="0"/>
                      <a:pt x="27" y="0"/>
                    </a:cubicBezTo>
                    <a:cubicBezTo>
                      <a:pt x="34" y="0"/>
                      <a:pt x="41" y="3"/>
                      <a:pt x="46" y="8"/>
                    </a:cubicBezTo>
                    <a:cubicBezTo>
                      <a:pt x="51" y="13"/>
                      <a:pt x="54" y="20"/>
                      <a:pt x="54" y="27"/>
                    </a:cubicBezTo>
                    <a:cubicBezTo>
                      <a:pt x="54" y="34"/>
                      <a:pt x="51" y="41"/>
                      <a:pt x="46" y="46"/>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79" name="Freeform 7"/>
              <p:cNvSpPr>
                <a:spLocks/>
              </p:cNvSpPr>
              <p:nvPr/>
            </p:nvSpPr>
            <p:spPr bwMode="auto">
              <a:xfrm>
                <a:off x="4518026" y="1649413"/>
                <a:ext cx="188913" cy="188912"/>
              </a:xfrm>
              <a:custGeom>
                <a:avLst/>
                <a:gdLst/>
                <a:ahLst/>
                <a:cxnLst>
                  <a:cxn ang="0">
                    <a:pos x="11" y="11"/>
                  </a:cxn>
                  <a:cxn ang="0">
                    <a:pos x="39" y="0"/>
                  </a:cxn>
                  <a:cxn ang="0">
                    <a:pos x="66" y="11"/>
                  </a:cxn>
                  <a:cxn ang="0">
                    <a:pos x="78" y="39"/>
                  </a:cxn>
                  <a:cxn ang="0">
                    <a:pos x="66" y="66"/>
                  </a:cxn>
                  <a:cxn ang="0">
                    <a:pos x="39" y="78"/>
                  </a:cxn>
                  <a:cxn ang="0">
                    <a:pos x="11" y="66"/>
                  </a:cxn>
                  <a:cxn ang="0">
                    <a:pos x="0" y="39"/>
                  </a:cxn>
                  <a:cxn ang="0">
                    <a:pos x="11" y="11"/>
                  </a:cxn>
                </a:cxnLst>
                <a:rect l="0" t="0" r="r" b="b"/>
                <a:pathLst>
                  <a:path w="78" h="78">
                    <a:moveTo>
                      <a:pt x="11" y="11"/>
                    </a:moveTo>
                    <a:cubicBezTo>
                      <a:pt x="19" y="4"/>
                      <a:pt x="28" y="0"/>
                      <a:pt x="39" y="0"/>
                    </a:cubicBezTo>
                    <a:cubicBezTo>
                      <a:pt x="50" y="0"/>
                      <a:pt x="59" y="4"/>
                      <a:pt x="66" y="11"/>
                    </a:cubicBezTo>
                    <a:cubicBezTo>
                      <a:pt x="74" y="19"/>
                      <a:pt x="78" y="28"/>
                      <a:pt x="78" y="39"/>
                    </a:cubicBezTo>
                    <a:cubicBezTo>
                      <a:pt x="78" y="50"/>
                      <a:pt x="74" y="59"/>
                      <a:pt x="66" y="66"/>
                    </a:cubicBezTo>
                    <a:cubicBezTo>
                      <a:pt x="59" y="74"/>
                      <a:pt x="50" y="78"/>
                      <a:pt x="39" y="78"/>
                    </a:cubicBezTo>
                    <a:cubicBezTo>
                      <a:pt x="28" y="78"/>
                      <a:pt x="19" y="74"/>
                      <a:pt x="11" y="66"/>
                    </a:cubicBezTo>
                    <a:cubicBezTo>
                      <a:pt x="4" y="59"/>
                      <a:pt x="0" y="50"/>
                      <a:pt x="0" y="39"/>
                    </a:cubicBezTo>
                    <a:cubicBezTo>
                      <a:pt x="0" y="28"/>
                      <a:pt x="4" y="19"/>
                      <a:pt x="11" y="11"/>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0" name="Freeform 8"/>
              <p:cNvSpPr>
                <a:spLocks/>
              </p:cNvSpPr>
              <p:nvPr/>
            </p:nvSpPr>
            <p:spPr bwMode="auto">
              <a:xfrm>
                <a:off x="4252913" y="2024063"/>
                <a:ext cx="107950"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1" name="Freeform 9"/>
              <p:cNvSpPr>
                <a:spLocks/>
              </p:cNvSpPr>
              <p:nvPr/>
            </p:nvSpPr>
            <p:spPr bwMode="auto">
              <a:xfrm>
                <a:off x="5154613" y="1927225"/>
                <a:ext cx="106363" cy="106362"/>
              </a:xfrm>
              <a:custGeom>
                <a:avLst/>
                <a:gdLst/>
                <a:ahLst/>
                <a:cxnLst>
                  <a:cxn ang="0">
                    <a:pos x="44" y="22"/>
                  </a:cxn>
                  <a:cxn ang="0">
                    <a:pos x="38" y="37"/>
                  </a:cxn>
                  <a:cxn ang="0">
                    <a:pos x="22" y="44"/>
                  </a:cxn>
                  <a:cxn ang="0">
                    <a:pos x="6" y="37"/>
                  </a:cxn>
                  <a:cxn ang="0">
                    <a:pos x="0" y="22"/>
                  </a:cxn>
                  <a:cxn ang="0">
                    <a:pos x="6" y="6"/>
                  </a:cxn>
                  <a:cxn ang="0">
                    <a:pos x="22" y="0"/>
                  </a:cxn>
                  <a:cxn ang="0">
                    <a:pos x="38" y="6"/>
                  </a:cxn>
                  <a:cxn ang="0">
                    <a:pos x="44" y="22"/>
                  </a:cxn>
                </a:cxnLst>
                <a:rect l="0" t="0" r="r" b="b"/>
                <a:pathLst>
                  <a:path w="44" h="44">
                    <a:moveTo>
                      <a:pt x="44" y="22"/>
                    </a:move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2" name="Freeform 10"/>
              <p:cNvSpPr>
                <a:spLocks/>
              </p:cNvSpPr>
              <p:nvPr/>
            </p:nvSpPr>
            <p:spPr bwMode="auto">
              <a:xfrm>
                <a:off x="5095876" y="2333625"/>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3" name="Freeform 11"/>
              <p:cNvSpPr>
                <a:spLocks/>
              </p:cNvSpPr>
              <p:nvPr/>
            </p:nvSpPr>
            <p:spPr bwMode="auto">
              <a:xfrm>
                <a:off x="5483226" y="2774950"/>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4" name="Freeform 12"/>
              <p:cNvSpPr>
                <a:spLocks/>
              </p:cNvSpPr>
              <p:nvPr/>
            </p:nvSpPr>
            <p:spPr bwMode="auto">
              <a:xfrm>
                <a:off x="5035551" y="2774950"/>
                <a:ext cx="106363"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5" name="Freeform 13"/>
              <p:cNvSpPr>
                <a:spLocks/>
              </p:cNvSpPr>
              <p:nvPr/>
            </p:nvSpPr>
            <p:spPr bwMode="auto">
              <a:xfrm>
                <a:off x="3730626" y="2779713"/>
                <a:ext cx="106363" cy="106362"/>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6" name="Freeform 14"/>
              <p:cNvSpPr>
                <a:spLocks/>
              </p:cNvSpPr>
              <p:nvPr/>
            </p:nvSpPr>
            <p:spPr bwMode="auto">
              <a:xfrm>
                <a:off x="4067176" y="2743200"/>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7" name="Freeform 15"/>
              <p:cNvSpPr>
                <a:spLocks/>
              </p:cNvSpPr>
              <p:nvPr/>
            </p:nvSpPr>
            <p:spPr bwMode="auto">
              <a:xfrm>
                <a:off x="4638676" y="3135313"/>
                <a:ext cx="174625" cy="174625"/>
              </a:xfrm>
              <a:custGeom>
                <a:avLst/>
                <a:gdLst/>
                <a:ahLst/>
                <a:cxnLst>
                  <a:cxn ang="0">
                    <a:pos x="0" y="36"/>
                  </a:cxn>
                  <a:cxn ang="0">
                    <a:pos x="11" y="10"/>
                  </a:cxn>
                  <a:cxn ang="0">
                    <a:pos x="36" y="0"/>
                  </a:cxn>
                  <a:cxn ang="0">
                    <a:pos x="62" y="10"/>
                  </a:cxn>
                  <a:cxn ang="0">
                    <a:pos x="72" y="36"/>
                  </a:cxn>
                  <a:cxn ang="0">
                    <a:pos x="62" y="61"/>
                  </a:cxn>
                  <a:cxn ang="0">
                    <a:pos x="36" y="72"/>
                  </a:cxn>
                  <a:cxn ang="0">
                    <a:pos x="11" y="61"/>
                  </a:cxn>
                  <a:cxn ang="0">
                    <a:pos x="0" y="36"/>
                  </a:cxn>
                </a:cxnLst>
                <a:rect l="0" t="0" r="r" b="b"/>
                <a:pathLst>
                  <a:path w="72" h="72">
                    <a:moveTo>
                      <a:pt x="0" y="36"/>
                    </a:moveTo>
                    <a:cubicBezTo>
                      <a:pt x="0" y="26"/>
                      <a:pt x="4" y="17"/>
                      <a:pt x="11" y="10"/>
                    </a:cubicBezTo>
                    <a:cubicBezTo>
                      <a:pt x="18" y="3"/>
                      <a:pt x="26" y="0"/>
                      <a:pt x="36" y="0"/>
                    </a:cubicBezTo>
                    <a:cubicBezTo>
                      <a:pt x="46" y="0"/>
                      <a:pt x="55" y="3"/>
                      <a:pt x="62" y="10"/>
                    </a:cubicBezTo>
                    <a:cubicBezTo>
                      <a:pt x="69" y="17"/>
                      <a:pt x="72" y="26"/>
                      <a:pt x="72" y="36"/>
                    </a:cubicBezTo>
                    <a:cubicBezTo>
                      <a:pt x="72" y="46"/>
                      <a:pt x="69" y="54"/>
                      <a:pt x="62" y="61"/>
                    </a:cubicBezTo>
                    <a:cubicBezTo>
                      <a:pt x="55" y="68"/>
                      <a:pt x="46" y="72"/>
                      <a:pt x="36" y="72"/>
                    </a:cubicBezTo>
                    <a:cubicBezTo>
                      <a:pt x="26" y="72"/>
                      <a:pt x="18" y="68"/>
                      <a:pt x="11" y="61"/>
                    </a:cubicBezTo>
                    <a:cubicBezTo>
                      <a:pt x="4" y="54"/>
                      <a:pt x="0" y="46"/>
                      <a:pt x="0" y="36"/>
                    </a:cubicBezTo>
                    <a:close/>
                  </a:path>
                </a:pathLst>
              </a:custGeom>
              <a:solidFill>
                <a:schemeClr val="accent6"/>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8" name="Freeform 16"/>
              <p:cNvSpPr>
                <a:spLocks/>
              </p:cNvSpPr>
              <p:nvPr/>
            </p:nvSpPr>
            <p:spPr bwMode="auto">
              <a:xfrm>
                <a:off x="5183188" y="3182938"/>
                <a:ext cx="106363" cy="107950"/>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89" name="Freeform 17"/>
              <p:cNvSpPr>
                <a:spLocks/>
              </p:cNvSpPr>
              <p:nvPr/>
            </p:nvSpPr>
            <p:spPr bwMode="auto">
              <a:xfrm>
                <a:off x="5491163" y="3333750"/>
                <a:ext cx="76200" cy="77787"/>
              </a:xfrm>
              <a:custGeom>
                <a:avLst/>
                <a:gdLst/>
                <a:ahLst/>
                <a:cxnLst>
                  <a:cxn ang="0">
                    <a:pos x="5" y="27"/>
                  </a:cxn>
                  <a:cxn ang="0">
                    <a:pos x="0" y="16"/>
                  </a:cxn>
                  <a:cxn ang="0">
                    <a:pos x="5" y="4"/>
                  </a:cxn>
                  <a:cxn ang="0">
                    <a:pos x="16" y="0"/>
                  </a:cxn>
                  <a:cxn ang="0">
                    <a:pos x="27" y="4"/>
                  </a:cxn>
                  <a:cxn ang="0">
                    <a:pos x="32" y="16"/>
                  </a:cxn>
                  <a:cxn ang="0">
                    <a:pos x="27" y="27"/>
                  </a:cxn>
                  <a:cxn ang="0">
                    <a:pos x="16" y="32"/>
                  </a:cxn>
                  <a:cxn ang="0">
                    <a:pos x="5" y="27"/>
                  </a:cxn>
                </a:cxnLst>
                <a:rect l="0" t="0" r="r" b="b"/>
                <a:pathLst>
                  <a:path w="32" h="32">
                    <a:moveTo>
                      <a:pt x="5" y="27"/>
                    </a:moveTo>
                    <a:cubicBezTo>
                      <a:pt x="1" y="24"/>
                      <a:pt x="0" y="20"/>
                      <a:pt x="0" y="16"/>
                    </a:cubicBezTo>
                    <a:cubicBezTo>
                      <a:pt x="0" y="11"/>
                      <a:pt x="1"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0" name="Freeform 18"/>
              <p:cNvSpPr>
                <a:spLocks/>
              </p:cNvSpPr>
              <p:nvPr/>
            </p:nvSpPr>
            <p:spPr bwMode="auto">
              <a:xfrm>
                <a:off x="3490913" y="3154363"/>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1" name="Freeform 19"/>
              <p:cNvSpPr>
                <a:spLocks/>
              </p:cNvSpPr>
              <p:nvPr/>
            </p:nvSpPr>
            <p:spPr bwMode="auto">
              <a:xfrm>
                <a:off x="3810001"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2" name="Freeform 20"/>
              <p:cNvSpPr>
                <a:spLocks/>
              </p:cNvSpPr>
              <p:nvPr/>
            </p:nvSpPr>
            <p:spPr bwMode="auto">
              <a:xfrm>
                <a:off x="4268788"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3" name="Freeform 21"/>
              <p:cNvSpPr>
                <a:spLocks/>
              </p:cNvSpPr>
              <p:nvPr/>
            </p:nvSpPr>
            <p:spPr bwMode="auto">
              <a:xfrm>
                <a:off x="4081463" y="3079750"/>
                <a:ext cx="171450" cy="171450"/>
              </a:xfrm>
              <a:custGeom>
                <a:avLst/>
                <a:gdLst/>
                <a:ahLst/>
                <a:cxnLst>
                  <a:cxn ang="0">
                    <a:pos x="61" y="10"/>
                  </a:cxn>
                  <a:cxn ang="0">
                    <a:pos x="71" y="35"/>
                  </a:cxn>
                  <a:cxn ang="0">
                    <a:pos x="61" y="60"/>
                  </a:cxn>
                  <a:cxn ang="0">
                    <a:pos x="36" y="71"/>
                  </a:cxn>
                  <a:cxn ang="0">
                    <a:pos x="10" y="60"/>
                  </a:cxn>
                  <a:cxn ang="0">
                    <a:pos x="0" y="35"/>
                  </a:cxn>
                  <a:cxn ang="0">
                    <a:pos x="10" y="10"/>
                  </a:cxn>
                  <a:cxn ang="0">
                    <a:pos x="36" y="0"/>
                  </a:cxn>
                  <a:cxn ang="0">
                    <a:pos x="61" y="10"/>
                  </a:cxn>
                </a:cxnLst>
                <a:rect l="0" t="0" r="r" b="b"/>
                <a:pathLst>
                  <a:path w="71" h="71">
                    <a:moveTo>
                      <a:pt x="61" y="10"/>
                    </a:moveTo>
                    <a:cubicBezTo>
                      <a:pt x="68" y="17"/>
                      <a:pt x="71" y="26"/>
                      <a:pt x="71" y="35"/>
                    </a:cubicBezTo>
                    <a:cubicBezTo>
                      <a:pt x="71" y="45"/>
                      <a:pt x="68" y="54"/>
                      <a:pt x="61" y="60"/>
                    </a:cubicBezTo>
                    <a:cubicBezTo>
                      <a:pt x="54" y="68"/>
                      <a:pt x="45" y="71"/>
                      <a:pt x="36" y="71"/>
                    </a:cubicBezTo>
                    <a:cubicBezTo>
                      <a:pt x="26" y="71"/>
                      <a:pt x="17" y="68"/>
                      <a:pt x="10" y="60"/>
                    </a:cubicBezTo>
                    <a:cubicBezTo>
                      <a:pt x="3" y="54"/>
                      <a:pt x="0" y="45"/>
                      <a:pt x="0" y="35"/>
                    </a:cubicBezTo>
                    <a:cubicBezTo>
                      <a:pt x="0" y="26"/>
                      <a:pt x="3" y="17"/>
                      <a:pt x="10" y="10"/>
                    </a:cubicBezTo>
                    <a:cubicBezTo>
                      <a:pt x="17" y="3"/>
                      <a:pt x="26" y="0"/>
                      <a:pt x="36" y="0"/>
                    </a:cubicBezTo>
                    <a:cubicBezTo>
                      <a:pt x="45" y="0"/>
                      <a:pt x="54" y="3"/>
                      <a:pt x="61" y="10"/>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4" name="Freeform 22"/>
              <p:cNvSpPr>
                <a:spLocks/>
              </p:cNvSpPr>
              <p:nvPr/>
            </p:nvSpPr>
            <p:spPr bwMode="auto">
              <a:xfrm>
                <a:off x="5405438" y="3943350"/>
                <a:ext cx="77788" cy="77787"/>
              </a:xfrm>
              <a:custGeom>
                <a:avLst/>
                <a:gdLst/>
                <a:ahLst/>
                <a:cxnLst>
                  <a:cxn ang="0">
                    <a:pos x="0" y="16"/>
                  </a:cxn>
                  <a:cxn ang="0">
                    <a:pos x="5" y="4"/>
                  </a:cxn>
                  <a:cxn ang="0">
                    <a:pos x="16" y="0"/>
                  </a:cxn>
                  <a:cxn ang="0">
                    <a:pos x="27" y="4"/>
                  </a:cxn>
                  <a:cxn ang="0">
                    <a:pos x="32" y="16"/>
                  </a:cxn>
                  <a:cxn ang="0">
                    <a:pos x="27" y="27"/>
                  </a:cxn>
                  <a:cxn ang="0">
                    <a:pos x="16" y="32"/>
                  </a:cxn>
                  <a:cxn ang="0">
                    <a:pos x="5" y="27"/>
                  </a:cxn>
                  <a:cxn ang="0">
                    <a:pos x="0" y="16"/>
                  </a:cxn>
                </a:cxnLst>
                <a:rect l="0" t="0" r="r" b="b"/>
                <a:pathLst>
                  <a:path w="32" h="32">
                    <a:moveTo>
                      <a:pt x="0" y="16"/>
                    </a:moveTo>
                    <a:cubicBezTo>
                      <a:pt x="0" y="11"/>
                      <a:pt x="2"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5" name="Freeform 23"/>
              <p:cNvSpPr>
                <a:spLocks/>
              </p:cNvSpPr>
              <p:nvPr/>
            </p:nvSpPr>
            <p:spPr bwMode="auto">
              <a:xfrm>
                <a:off x="4638676" y="3560763"/>
                <a:ext cx="77788" cy="77787"/>
              </a:xfrm>
              <a:custGeom>
                <a:avLst/>
                <a:gdLst/>
                <a:ahLst/>
                <a:cxnLst>
                  <a:cxn ang="0">
                    <a:pos x="5" y="4"/>
                  </a:cxn>
                  <a:cxn ang="0">
                    <a:pos x="16" y="0"/>
                  </a:cxn>
                  <a:cxn ang="0">
                    <a:pos x="27" y="4"/>
                  </a:cxn>
                  <a:cxn ang="0">
                    <a:pos x="32" y="16"/>
                  </a:cxn>
                  <a:cxn ang="0">
                    <a:pos x="27" y="27"/>
                  </a:cxn>
                  <a:cxn ang="0">
                    <a:pos x="16" y="32"/>
                  </a:cxn>
                  <a:cxn ang="0">
                    <a:pos x="5" y="27"/>
                  </a:cxn>
                  <a:cxn ang="0">
                    <a:pos x="0" y="16"/>
                  </a:cxn>
                  <a:cxn ang="0">
                    <a:pos x="5" y="4"/>
                  </a:cxn>
                </a:cxnLst>
                <a:rect l="0" t="0" r="r" b="b"/>
                <a:pathLst>
                  <a:path w="32" h="32">
                    <a:moveTo>
                      <a:pt x="5" y="4"/>
                    </a:move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ubicBezTo>
                      <a:pt x="0" y="11"/>
                      <a:pt x="2" y="8"/>
                      <a:pt x="5" y="4"/>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6" name="Freeform 24"/>
              <p:cNvSpPr>
                <a:spLocks/>
              </p:cNvSpPr>
              <p:nvPr/>
            </p:nvSpPr>
            <p:spPr bwMode="auto">
              <a:xfrm>
                <a:off x="4984751" y="3536950"/>
                <a:ext cx="125413" cy="125412"/>
              </a:xfrm>
              <a:custGeom>
                <a:avLst/>
                <a:gdLst/>
                <a:ahLst/>
                <a:cxnLst>
                  <a:cxn ang="0">
                    <a:pos x="44" y="7"/>
                  </a:cxn>
                  <a:cxn ang="0">
                    <a:pos x="52" y="26"/>
                  </a:cxn>
                  <a:cxn ang="0">
                    <a:pos x="44" y="44"/>
                  </a:cxn>
                  <a:cxn ang="0">
                    <a:pos x="26" y="52"/>
                  </a:cxn>
                  <a:cxn ang="0">
                    <a:pos x="7" y="44"/>
                  </a:cxn>
                  <a:cxn ang="0">
                    <a:pos x="0" y="26"/>
                  </a:cxn>
                  <a:cxn ang="0">
                    <a:pos x="7" y="7"/>
                  </a:cxn>
                  <a:cxn ang="0">
                    <a:pos x="26" y="0"/>
                  </a:cxn>
                  <a:cxn ang="0">
                    <a:pos x="44" y="7"/>
                  </a:cxn>
                </a:cxnLst>
                <a:rect l="0" t="0" r="r" b="b"/>
                <a:pathLst>
                  <a:path w="52" h="52">
                    <a:moveTo>
                      <a:pt x="44" y="7"/>
                    </a:moveTo>
                    <a:cubicBezTo>
                      <a:pt x="49" y="12"/>
                      <a:pt x="52" y="19"/>
                      <a:pt x="52" y="26"/>
                    </a:cubicBezTo>
                    <a:cubicBezTo>
                      <a:pt x="52" y="33"/>
                      <a:pt x="49" y="39"/>
                      <a:pt x="44" y="44"/>
                    </a:cubicBez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7" name="Freeform 25"/>
              <p:cNvSpPr>
                <a:spLocks/>
              </p:cNvSpPr>
              <p:nvPr/>
            </p:nvSpPr>
            <p:spPr bwMode="auto">
              <a:xfrm>
                <a:off x="5049838" y="3921125"/>
                <a:ext cx="125413" cy="127000"/>
              </a:xfrm>
              <a:custGeom>
                <a:avLst/>
                <a:gdLst/>
                <a:ahLst/>
                <a:cxnLst>
                  <a:cxn ang="0">
                    <a:pos x="44" y="44"/>
                  </a:cxn>
                  <a:cxn ang="0">
                    <a:pos x="26" y="52"/>
                  </a:cxn>
                  <a:cxn ang="0">
                    <a:pos x="7" y="44"/>
                  </a:cxn>
                  <a:cxn ang="0">
                    <a:pos x="0" y="26"/>
                  </a:cxn>
                  <a:cxn ang="0">
                    <a:pos x="7" y="7"/>
                  </a:cxn>
                  <a:cxn ang="0">
                    <a:pos x="26" y="0"/>
                  </a:cxn>
                  <a:cxn ang="0">
                    <a:pos x="44" y="7"/>
                  </a:cxn>
                  <a:cxn ang="0">
                    <a:pos x="52" y="26"/>
                  </a:cxn>
                  <a:cxn ang="0">
                    <a:pos x="44" y="44"/>
                  </a:cxn>
                </a:cxnLst>
                <a:rect l="0" t="0" r="r" b="b"/>
                <a:pathLst>
                  <a:path w="52" h="52">
                    <a:moveTo>
                      <a:pt x="44" y="44"/>
                    </a:move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ubicBezTo>
                      <a:pt x="49" y="12"/>
                      <a:pt x="52" y="19"/>
                      <a:pt x="52" y="26"/>
                    </a:cubicBezTo>
                    <a:cubicBezTo>
                      <a:pt x="52" y="33"/>
                      <a:pt x="49" y="39"/>
                      <a:pt x="44" y="44"/>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8" name="Freeform 26"/>
              <p:cNvSpPr>
                <a:spLocks/>
              </p:cNvSpPr>
              <p:nvPr/>
            </p:nvSpPr>
            <p:spPr bwMode="auto">
              <a:xfrm>
                <a:off x="4551363" y="3967163"/>
                <a:ext cx="155575" cy="155575"/>
              </a:xfrm>
              <a:custGeom>
                <a:avLst/>
                <a:gdLst/>
                <a:ahLst/>
                <a:cxnLst>
                  <a:cxn ang="0">
                    <a:pos x="32" y="64"/>
                  </a:cxn>
                  <a:cxn ang="0">
                    <a:pos x="9" y="54"/>
                  </a:cxn>
                  <a:cxn ang="0">
                    <a:pos x="0" y="32"/>
                  </a:cxn>
                  <a:cxn ang="0">
                    <a:pos x="9" y="9"/>
                  </a:cxn>
                  <a:cxn ang="0">
                    <a:pos x="32" y="0"/>
                  </a:cxn>
                  <a:cxn ang="0">
                    <a:pos x="54" y="9"/>
                  </a:cxn>
                  <a:cxn ang="0">
                    <a:pos x="64" y="32"/>
                  </a:cxn>
                  <a:cxn ang="0">
                    <a:pos x="54" y="54"/>
                  </a:cxn>
                  <a:cxn ang="0">
                    <a:pos x="32" y="64"/>
                  </a:cxn>
                </a:cxnLst>
                <a:rect l="0" t="0" r="r" b="b"/>
                <a:pathLst>
                  <a:path w="64" h="64">
                    <a:moveTo>
                      <a:pt x="32" y="64"/>
                    </a:moveTo>
                    <a:cubicBezTo>
                      <a:pt x="23" y="64"/>
                      <a:pt x="16" y="61"/>
                      <a:pt x="9" y="54"/>
                    </a:cubicBezTo>
                    <a:cubicBezTo>
                      <a:pt x="3" y="48"/>
                      <a:pt x="0" y="40"/>
                      <a:pt x="0" y="32"/>
                    </a:cubicBezTo>
                    <a:cubicBezTo>
                      <a:pt x="0" y="23"/>
                      <a:pt x="3" y="15"/>
                      <a:pt x="9" y="9"/>
                    </a:cubicBezTo>
                    <a:cubicBezTo>
                      <a:pt x="16" y="3"/>
                      <a:pt x="23" y="0"/>
                      <a:pt x="32" y="0"/>
                    </a:cubicBezTo>
                    <a:cubicBezTo>
                      <a:pt x="41" y="0"/>
                      <a:pt x="48" y="3"/>
                      <a:pt x="54" y="9"/>
                    </a:cubicBezTo>
                    <a:cubicBezTo>
                      <a:pt x="61" y="15"/>
                      <a:pt x="64" y="23"/>
                      <a:pt x="64" y="32"/>
                    </a:cubicBezTo>
                    <a:cubicBezTo>
                      <a:pt x="64" y="40"/>
                      <a:pt x="61" y="48"/>
                      <a:pt x="54" y="54"/>
                    </a:cubicBezTo>
                    <a:cubicBezTo>
                      <a:pt x="48" y="61"/>
                      <a:pt x="41" y="64"/>
                      <a:pt x="32" y="64"/>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099" name="Freeform 27"/>
              <p:cNvSpPr>
                <a:spLocks/>
              </p:cNvSpPr>
              <p:nvPr/>
            </p:nvSpPr>
            <p:spPr bwMode="auto">
              <a:xfrm>
                <a:off x="5451476" y="3625850"/>
                <a:ext cx="120650" cy="122237"/>
              </a:xfrm>
              <a:custGeom>
                <a:avLst/>
                <a:gdLst/>
                <a:ahLst/>
                <a:cxnLst>
                  <a:cxn ang="0">
                    <a:pos x="42" y="7"/>
                  </a:cxn>
                  <a:cxn ang="0">
                    <a:pos x="50" y="25"/>
                  </a:cxn>
                  <a:cxn ang="0">
                    <a:pos x="42" y="42"/>
                  </a:cxn>
                  <a:cxn ang="0">
                    <a:pos x="25" y="50"/>
                  </a:cxn>
                  <a:cxn ang="0">
                    <a:pos x="7" y="42"/>
                  </a:cxn>
                  <a:cxn ang="0">
                    <a:pos x="0" y="25"/>
                  </a:cxn>
                  <a:cxn ang="0">
                    <a:pos x="7" y="7"/>
                  </a:cxn>
                  <a:cxn ang="0">
                    <a:pos x="25" y="0"/>
                  </a:cxn>
                  <a:cxn ang="0">
                    <a:pos x="42" y="7"/>
                  </a:cxn>
                </a:cxnLst>
                <a:rect l="0" t="0" r="r" b="b"/>
                <a:pathLst>
                  <a:path w="50" h="50">
                    <a:moveTo>
                      <a:pt x="42" y="7"/>
                    </a:moveTo>
                    <a:cubicBezTo>
                      <a:pt x="47" y="12"/>
                      <a:pt x="50" y="18"/>
                      <a:pt x="50" y="25"/>
                    </a:cubicBezTo>
                    <a:cubicBezTo>
                      <a:pt x="50" y="32"/>
                      <a:pt x="47" y="37"/>
                      <a:pt x="42" y="42"/>
                    </a:cubicBezTo>
                    <a:cubicBezTo>
                      <a:pt x="38" y="47"/>
                      <a:pt x="32" y="50"/>
                      <a:pt x="25" y="50"/>
                    </a:cubicBezTo>
                    <a:cubicBezTo>
                      <a:pt x="18" y="50"/>
                      <a:pt x="12" y="47"/>
                      <a:pt x="7" y="42"/>
                    </a:cubicBezTo>
                    <a:cubicBezTo>
                      <a:pt x="2" y="37"/>
                      <a:pt x="0" y="32"/>
                      <a:pt x="0" y="25"/>
                    </a:cubicBezTo>
                    <a:cubicBezTo>
                      <a:pt x="0" y="18"/>
                      <a:pt x="2" y="12"/>
                      <a:pt x="7" y="7"/>
                    </a:cubicBezTo>
                    <a:cubicBezTo>
                      <a:pt x="12" y="2"/>
                      <a:pt x="18" y="0"/>
                      <a:pt x="25" y="0"/>
                    </a:cubicBezTo>
                    <a:cubicBezTo>
                      <a:pt x="32" y="0"/>
                      <a:pt x="38" y="2"/>
                      <a:pt x="42" y="7"/>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0" name="Freeform 28"/>
              <p:cNvSpPr>
                <a:spLocks/>
              </p:cNvSpPr>
              <p:nvPr/>
            </p:nvSpPr>
            <p:spPr bwMode="auto">
              <a:xfrm>
                <a:off x="4192588" y="3921125"/>
                <a:ext cx="114300" cy="114300"/>
              </a:xfrm>
              <a:custGeom>
                <a:avLst/>
                <a:gdLst/>
                <a:ahLst/>
                <a:cxnLst>
                  <a:cxn ang="0">
                    <a:pos x="40" y="6"/>
                  </a:cxn>
                  <a:cxn ang="0">
                    <a:pos x="47" y="23"/>
                  </a:cxn>
                  <a:cxn ang="0">
                    <a:pos x="40" y="40"/>
                  </a:cxn>
                  <a:cxn ang="0">
                    <a:pos x="24" y="47"/>
                  </a:cxn>
                  <a:cxn ang="0">
                    <a:pos x="7" y="40"/>
                  </a:cxn>
                  <a:cxn ang="0">
                    <a:pos x="0" y="23"/>
                  </a:cxn>
                  <a:cxn ang="0">
                    <a:pos x="7" y="6"/>
                  </a:cxn>
                  <a:cxn ang="0">
                    <a:pos x="24" y="0"/>
                  </a:cxn>
                  <a:cxn ang="0">
                    <a:pos x="40" y="6"/>
                  </a:cxn>
                </a:cxnLst>
                <a:rect l="0" t="0" r="r" b="b"/>
                <a:pathLst>
                  <a:path w="47" h="47">
                    <a:moveTo>
                      <a:pt x="40" y="6"/>
                    </a:moveTo>
                    <a:cubicBezTo>
                      <a:pt x="45" y="11"/>
                      <a:pt x="47" y="17"/>
                      <a:pt x="47" y="23"/>
                    </a:cubicBezTo>
                    <a:cubicBezTo>
                      <a:pt x="47" y="30"/>
                      <a:pt x="45" y="35"/>
                      <a:pt x="40" y="40"/>
                    </a:cubicBezTo>
                    <a:cubicBezTo>
                      <a:pt x="36" y="45"/>
                      <a:pt x="30" y="47"/>
                      <a:pt x="24" y="47"/>
                    </a:cubicBezTo>
                    <a:cubicBezTo>
                      <a:pt x="17" y="47"/>
                      <a:pt x="12" y="45"/>
                      <a:pt x="7" y="40"/>
                    </a:cubicBezTo>
                    <a:cubicBezTo>
                      <a:pt x="2" y="35"/>
                      <a:pt x="0" y="30"/>
                      <a:pt x="0" y="23"/>
                    </a:cubicBezTo>
                    <a:cubicBezTo>
                      <a:pt x="0" y="17"/>
                      <a:pt x="2" y="11"/>
                      <a:pt x="7" y="6"/>
                    </a:cubicBezTo>
                    <a:cubicBezTo>
                      <a:pt x="12" y="2"/>
                      <a:pt x="17" y="0"/>
                      <a:pt x="24" y="0"/>
                    </a:cubicBezTo>
                    <a:cubicBezTo>
                      <a:pt x="30" y="0"/>
                      <a:pt x="36" y="2"/>
                      <a:pt x="40" y="6"/>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1" name="Freeform 29"/>
              <p:cNvSpPr>
                <a:spLocks/>
              </p:cNvSpPr>
              <p:nvPr/>
            </p:nvSpPr>
            <p:spPr bwMode="auto">
              <a:xfrm>
                <a:off x="4895851" y="4352925"/>
                <a:ext cx="112713" cy="112712"/>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2" name="Freeform 30"/>
              <p:cNvSpPr>
                <a:spLocks/>
              </p:cNvSpPr>
              <p:nvPr/>
            </p:nvSpPr>
            <p:spPr bwMode="auto">
              <a:xfrm>
                <a:off x="3905251" y="4006850"/>
                <a:ext cx="98425" cy="98425"/>
              </a:xfrm>
              <a:custGeom>
                <a:avLst/>
                <a:gdLst/>
                <a:ahLst/>
                <a:cxnLst>
                  <a:cxn ang="0">
                    <a:pos x="41" y="20"/>
                  </a:cxn>
                  <a:cxn ang="0">
                    <a:pos x="35" y="35"/>
                  </a:cxn>
                  <a:cxn ang="0">
                    <a:pos x="21" y="41"/>
                  </a:cxn>
                  <a:cxn ang="0">
                    <a:pos x="6" y="35"/>
                  </a:cxn>
                  <a:cxn ang="0">
                    <a:pos x="0" y="20"/>
                  </a:cxn>
                  <a:cxn ang="0">
                    <a:pos x="6" y="6"/>
                  </a:cxn>
                  <a:cxn ang="0">
                    <a:pos x="21" y="0"/>
                  </a:cxn>
                  <a:cxn ang="0">
                    <a:pos x="35" y="6"/>
                  </a:cxn>
                  <a:cxn ang="0">
                    <a:pos x="41" y="20"/>
                  </a:cxn>
                </a:cxnLst>
                <a:rect l="0" t="0" r="r" b="b"/>
                <a:pathLst>
                  <a:path w="41" h="41">
                    <a:moveTo>
                      <a:pt x="41" y="20"/>
                    </a:move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ubicBezTo>
                      <a:pt x="39" y="10"/>
                      <a:pt x="41" y="15"/>
                      <a:pt x="41" y="20"/>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3" name="Freeform 31"/>
              <p:cNvSpPr>
                <a:spLocks/>
              </p:cNvSpPr>
              <p:nvPr/>
            </p:nvSpPr>
            <p:spPr bwMode="auto">
              <a:xfrm>
                <a:off x="4192588" y="4367213"/>
                <a:ext cx="100013" cy="98425"/>
              </a:xfrm>
              <a:custGeom>
                <a:avLst/>
                <a:gdLst/>
                <a:ahLst/>
                <a:cxnLst>
                  <a:cxn ang="0">
                    <a:pos x="35" y="6"/>
                  </a:cxn>
                  <a:cxn ang="0">
                    <a:pos x="41" y="20"/>
                  </a:cxn>
                  <a:cxn ang="0">
                    <a:pos x="35" y="35"/>
                  </a:cxn>
                  <a:cxn ang="0">
                    <a:pos x="21" y="41"/>
                  </a:cxn>
                  <a:cxn ang="0">
                    <a:pos x="6" y="35"/>
                  </a:cxn>
                  <a:cxn ang="0">
                    <a:pos x="0" y="20"/>
                  </a:cxn>
                  <a:cxn ang="0">
                    <a:pos x="6" y="6"/>
                  </a:cxn>
                  <a:cxn ang="0">
                    <a:pos x="21" y="0"/>
                  </a:cxn>
                  <a:cxn ang="0">
                    <a:pos x="35" y="6"/>
                  </a:cxn>
                </a:cxnLst>
                <a:rect l="0" t="0" r="r" b="b"/>
                <a:pathLst>
                  <a:path w="41" h="41">
                    <a:moveTo>
                      <a:pt x="35" y="6"/>
                    </a:move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lose/>
                  </a:path>
                </a:pathLst>
              </a:custGeom>
              <a:solidFill>
                <a:schemeClr val="accent6"/>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4" name="Freeform 32"/>
              <p:cNvSpPr>
                <a:spLocks/>
              </p:cNvSpPr>
              <p:nvPr/>
            </p:nvSpPr>
            <p:spPr bwMode="auto">
              <a:xfrm>
                <a:off x="4522788" y="4367213"/>
                <a:ext cx="98425" cy="98425"/>
              </a:xfrm>
              <a:custGeom>
                <a:avLst/>
                <a:gdLst/>
                <a:ahLst/>
                <a:cxnLst>
                  <a:cxn ang="0">
                    <a:pos x="0" y="20"/>
                  </a:cxn>
                  <a:cxn ang="0">
                    <a:pos x="6" y="6"/>
                  </a:cxn>
                  <a:cxn ang="0">
                    <a:pos x="21" y="0"/>
                  </a:cxn>
                  <a:cxn ang="0">
                    <a:pos x="35" y="6"/>
                  </a:cxn>
                  <a:cxn ang="0">
                    <a:pos x="41" y="20"/>
                  </a:cxn>
                  <a:cxn ang="0">
                    <a:pos x="35" y="35"/>
                  </a:cxn>
                  <a:cxn ang="0">
                    <a:pos x="21" y="41"/>
                  </a:cxn>
                  <a:cxn ang="0">
                    <a:pos x="6" y="35"/>
                  </a:cxn>
                  <a:cxn ang="0">
                    <a:pos x="0" y="20"/>
                  </a:cxn>
                </a:cxnLst>
                <a:rect l="0" t="0" r="r" b="b"/>
                <a:pathLst>
                  <a:path w="41" h="41">
                    <a:moveTo>
                      <a:pt x="0" y="20"/>
                    </a:moveTo>
                    <a:cubicBezTo>
                      <a:pt x="0" y="15"/>
                      <a:pt x="2" y="10"/>
                      <a:pt x="6" y="6"/>
                    </a:cubicBezTo>
                    <a:cubicBezTo>
                      <a:pt x="10" y="2"/>
                      <a:pt x="15" y="0"/>
                      <a:pt x="21" y="0"/>
                    </a:cubicBezTo>
                    <a:cubicBezTo>
                      <a:pt x="26" y="0"/>
                      <a:pt x="31" y="2"/>
                      <a:pt x="35" y="6"/>
                    </a:cubicBez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5" name="Freeform 33"/>
              <p:cNvSpPr>
                <a:spLocks/>
              </p:cNvSpPr>
              <p:nvPr/>
            </p:nvSpPr>
            <p:spPr bwMode="auto">
              <a:xfrm>
                <a:off x="5664201" y="3195638"/>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6"/>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6" name="Freeform 34"/>
              <p:cNvSpPr>
                <a:spLocks/>
              </p:cNvSpPr>
              <p:nvPr/>
            </p:nvSpPr>
            <p:spPr bwMode="auto">
              <a:xfrm>
                <a:off x="5422901" y="2373313"/>
                <a:ext cx="144463" cy="144462"/>
              </a:xfrm>
              <a:custGeom>
                <a:avLst/>
                <a:gdLst/>
                <a:ahLst/>
                <a:cxnLst>
                  <a:cxn ang="0">
                    <a:pos x="9" y="51"/>
                  </a:cxn>
                  <a:cxn ang="0">
                    <a:pos x="0" y="30"/>
                  </a:cxn>
                  <a:cxn ang="0">
                    <a:pos x="9" y="8"/>
                  </a:cxn>
                  <a:cxn ang="0">
                    <a:pos x="30" y="0"/>
                  </a:cxn>
                  <a:cxn ang="0">
                    <a:pos x="51" y="8"/>
                  </a:cxn>
                  <a:cxn ang="0">
                    <a:pos x="60" y="30"/>
                  </a:cxn>
                  <a:cxn ang="0">
                    <a:pos x="51" y="51"/>
                  </a:cxn>
                  <a:cxn ang="0">
                    <a:pos x="30" y="60"/>
                  </a:cxn>
                  <a:cxn ang="0">
                    <a:pos x="9" y="51"/>
                  </a:cxn>
                </a:cxnLst>
                <a:rect l="0" t="0" r="r" b="b"/>
                <a:pathLst>
                  <a:path w="60" h="60">
                    <a:moveTo>
                      <a:pt x="9" y="51"/>
                    </a:moveTo>
                    <a:cubicBezTo>
                      <a:pt x="3" y="45"/>
                      <a:pt x="0" y="38"/>
                      <a:pt x="0" y="30"/>
                    </a:cubicBezTo>
                    <a:cubicBezTo>
                      <a:pt x="0" y="22"/>
                      <a:pt x="3" y="14"/>
                      <a:pt x="9" y="8"/>
                    </a:cubicBezTo>
                    <a:cubicBezTo>
                      <a:pt x="15" y="3"/>
                      <a:pt x="22" y="0"/>
                      <a:pt x="30" y="0"/>
                    </a:cubicBezTo>
                    <a:cubicBezTo>
                      <a:pt x="38" y="0"/>
                      <a:pt x="45" y="3"/>
                      <a:pt x="51" y="8"/>
                    </a:cubicBezTo>
                    <a:cubicBezTo>
                      <a:pt x="57" y="14"/>
                      <a:pt x="60" y="22"/>
                      <a:pt x="60" y="30"/>
                    </a:cubicBezTo>
                    <a:cubicBezTo>
                      <a:pt x="60" y="38"/>
                      <a:pt x="57" y="45"/>
                      <a:pt x="51" y="51"/>
                    </a:cubicBezTo>
                    <a:cubicBezTo>
                      <a:pt x="45" y="57"/>
                      <a:pt x="38" y="60"/>
                      <a:pt x="30" y="60"/>
                    </a:cubicBezTo>
                    <a:cubicBezTo>
                      <a:pt x="22" y="60"/>
                      <a:pt x="15" y="57"/>
                      <a:pt x="9" y="51"/>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7" name="Freeform 35"/>
              <p:cNvSpPr>
                <a:spLocks/>
              </p:cNvSpPr>
              <p:nvPr/>
            </p:nvSpPr>
            <p:spPr bwMode="auto">
              <a:xfrm>
                <a:off x="4624388" y="2185988"/>
                <a:ext cx="203200" cy="203200"/>
              </a:xfrm>
              <a:custGeom>
                <a:avLst/>
                <a:gdLst/>
                <a:ahLst/>
                <a:cxnLst>
                  <a:cxn ang="0">
                    <a:pos x="72" y="12"/>
                  </a:cxn>
                  <a:cxn ang="0">
                    <a:pos x="84" y="42"/>
                  </a:cxn>
                  <a:cxn ang="0">
                    <a:pos x="72" y="71"/>
                  </a:cxn>
                  <a:cxn ang="0">
                    <a:pos x="42" y="84"/>
                  </a:cxn>
                  <a:cxn ang="0">
                    <a:pos x="12" y="71"/>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lose/>
                  </a:path>
                </a:pathLst>
              </a:custGeom>
              <a:solidFill>
                <a:schemeClr val="accent6"/>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8" name="Freeform 36"/>
              <p:cNvSpPr>
                <a:spLocks/>
              </p:cNvSpPr>
              <p:nvPr/>
            </p:nvSpPr>
            <p:spPr bwMode="auto">
              <a:xfrm>
                <a:off x="3937001" y="2338388"/>
                <a:ext cx="203200" cy="203200"/>
              </a:xfrm>
              <a:custGeom>
                <a:avLst/>
                <a:gdLst/>
                <a:ahLst/>
                <a:cxnLst>
                  <a:cxn ang="0">
                    <a:pos x="84" y="42"/>
                  </a:cxn>
                  <a:cxn ang="0">
                    <a:pos x="72" y="71"/>
                  </a:cxn>
                  <a:cxn ang="0">
                    <a:pos x="42" y="84"/>
                  </a:cxn>
                  <a:cxn ang="0">
                    <a:pos x="12" y="71"/>
                  </a:cxn>
                  <a:cxn ang="0">
                    <a:pos x="0" y="42"/>
                  </a:cxn>
                  <a:cxn ang="0">
                    <a:pos x="12" y="12"/>
                  </a:cxn>
                  <a:cxn ang="0">
                    <a:pos x="42" y="0"/>
                  </a:cxn>
                  <a:cxn ang="0">
                    <a:pos x="72" y="12"/>
                  </a:cxn>
                  <a:cxn ang="0">
                    <a:pos x="84" y="42"/>
                  </a:cxn>
                </a:cxnLst>
                <a:rect l="0" t="0" r="r" b="b"/>
                <a:pathLst>
                  <a:path w="84" h="84">
                    <a:moveTo>
                      <a:pt x="84" y="42"/>
                    </a:move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09" name="Freeform 37"/>
              <p:cNvSpPr>
                <a:spLocks/>
              </p:cNvSpPr>
              <p:nvPr/>
            </p:nvSpPr>
            <p:spPr bwMode="auto">
              <a:xfrm>
                <a:off x="3371851" y="2474913"/>
                <a:ext cx="147638" cy="147637"/>
              </a:xfrm>
              <a:custGeom>
                <a:avLst/>
                <a:gdLst/>
                <a:ahLst/>
                <a:cxnLst>
                  <a:cxn ang="0">
                    <a:pos x="9" y="52"/>
                  </a:cxn>
                  <a:cxn ang="0">
                    <a:pos x="0" y="30"/>
                  </a:cxn>
                  <a:cxn ang="0">
                    <a:pos x="9" y="8"/>
                  </a:cxn>
                  <a:cxn ang="0">
                    <a:pos x="31" y="0"/>
                  </a:cxn>
                  <a:cxn ang="0">
                    <a:pos x="52" y="8"/>
                  </a:cxn>
                  <a:cxn ang="0">
                    <a:pos x="61" y="30"/>
                  </a:cxn>
                  <a:cxn ang="0">
                    <a:pos x="52" y="52"/>
                  </a:cxn>
                  <a:cxn ang="0">
                    <a:pos x="31" y="61"/>
                  </a:cxn>
                  <a:cxn ang="0">
                    <a:pos x="9" y="52"/>
                  </a:cxn>
                </a:cxnLst>
                <a:rect l="0" t="0" r="r" b="b"/>
                <a:pathLst>
                  <a:path w="61" h="61">
                    <a:moveTo>
                      <a:pt x="9" y="52"/>
                    </a:moveTo>
                    <a:cubicBezTo>
                      <a:pt x="3" y="46"/>
                      <a:pt x="0" y="39"/>
                      <a:pt x="0" y="30"/>
                    </a:cubicBezTo>
                    <a:cubicBezTo>
                      <a:pt x="0" y="22"/>
                      <a:pt x="3" y="15"/>
                      <a:pt x="9" y="8"/>
                    </a:cubicBezTo>
                    <a:cubicBezTo>
                      <a:pt x="15" y="3"/>
                      <a:pt x="22" y="0"/>
                      <a:pt x="31" y="0"/>
                    </a:cubicBezTo>
                    <a:cubicBezTo>
                      <a:pt x="39" y="0"/>
                      <a:pt x="46" y="3"/>
                      <a:pt x="52" y="8"/>
                    </a:cubicBezTo>
                    <a:cubicBezTo>
                      <a:pt x="58" y="15"/>
                      <a:pt x="61" y="22"/>
                      <a:pt x="61" y="30"/>
                    </a:cubicBezTo>
                    <a:cubicBezTo>
                      <a:pt x="61" y="39"/>
                      <a:pt x="58" y="46"/>
                      <a:pt x="52" y="52"/>
                    </a:cubicBezTo>
                    <a:cubicBezTo>
                      <a:pt x="46" y="58"/>
                      <a:pt x="39" y="61"/>
                      <a:pt x="31" y="61"/>
                    </a:cubicBezTo>
                    <a:cubicBezTo>
                      <a:pt x="22" y="61"/>
                      <a:pt x="15" y="58"/>
                      <a:pt x="9" y="52"/>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10" name="Freeform 38"/>
              <p:cNvSpPr>
                <a:spLocks/>
              </p:cNvSpPr>
              <p:nvPr/>
            </p:nvSpPr>
            <p:spPr bwMode="auto">
              <a:xfrm>
                <a:off x="4446588" y="2628900"/>
                <a:ext cx="204788" cy="203200"/>
              </a:xfrm>
              <a:custGeom>
                <a:avLst/>
                <a:gdLst/>
                <a:ahLst/>
                <a:cxnLst>
                  <a:cxn ang="0">
                    <a:pos x="12" y="71"/>
                  </a:cxn>
                  <a:cxn ang="0">
                    <a:pos x="0" y="42"/>
                  </a:cxn>
                  <a:cxn ang="0">
                    <a:pos x="12" y="12"/>
                  </a:cxn>
                  <a:cxn ang="0">
                    <a:pos x="42" y="0"/>
                  </a:cxn>
                  <a:cxn ang="0">
                    <a:pos x="72" y="12"/>
                  </a:cxn>
                  <a:cxn ang="0">
                    <a:pos x="84" y="42"/>
                  </a:cxn>
                  <a:cxn ang="0">
                    <a:pos x="72" y="71"/>
                  </a:cxn>
                  <a:cxn ang="0">
                    <a:pos x="42" y="84"/>
                  </a:cxn>
                  <a:cxn ang="0">
                    <a:pos x="12" y="71"/>
                  </a:cxn>
                </a:cxnLst>
                <a:rect l="0" t="0" r="r" b="b"/>
                <a:pathLst>
                  <a:path w="84" h="84">
                    <a:moveTo>
                      <a:pt x="12" y="71"/>
                    </a:move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ubicBezTo>
                      <a:pt x="84" y="53"/>
                      <a:pt x="80" y="63"/>
                      <a:pt x="72" y="71"/>
                    </a:cubicBezTo>
                    <a:cubicBezTo>
                      <a:pt x="64" y="80"/>
                      <a:pt x="54" y="84"/>
                      <a:pt x="42" y="84"/>
                    </a:cubicBezTo>
                    <a:cubicBezTo>
                      <a:pt x="31" y="84"/>
                      <a:pt x="21" y="80"/>
                      <a:pt x="12" y="71"/>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3111" name="Freeform 39"/>
              <p:cNvSpPr>
                <a:spLocks/>
              </p:cNvSpPr>
              <p:nvPr/>
            </p:nvSpPr>
            <p:spPr bwMode="auto">
              <a:xfrm>
                <a:off x="3881438" y="4359275"/>
                <a:ext cx="112713" cy="114300"/>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sp>
        <p:nvSpPr>
          <p:cNvPr id="141" name="Arc 140"/>
          <p:cNvSpPr/>
          <p:nvPr/>
        </p:nvSpPr>
        <p:spPr>
          <a:xfrm rot="16200000">
            <a:off x="2750968" y="2480335"/>
            <a:ext cx="3161380" cy="3161378"/>
          </a:xfrm>
          <a:prstGeom prst="arc">
            <a:avLst>
              <a:gd name="adj1" fmla="val 16200000"/>
              <a:gd name="adj2" fmla="val 5686778"/>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cs typeface="+mn-ea"/>
              <a:sym typeface="+mn-lt"/>
            </a:endParaRPr>
          </a:p>
        </p:txBody>
      </p:sp>
      <p:sp>
        <p:nvSpPr>
          <p:cNvPr id="143" name="Oval 142"/>
          <p:cNvSpPr/>
          <p:nvPr/>
        </p:nvSpPr>
        <p:spPr>
          <a:xfrm rot="16200000">
            <a:off x="2558691" y="3916761"/>
            <a:ext cx="339451" cy="3394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44" name="Oval 143"/>
          <p:cNvSpPr/>
          <p:nvPr/>
        </p:nvSpPr>
        <p:spPr>
          <a:xfrm rot="16200000">
            <a:off x="2829129" y="3021359"/>
            <a:ext cx="339451" cy="3394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45" name="Oval 144"/>
          <p:cNvSpPr/>
          <p:nvPr/>
        </p:nvSpPr>
        <p:spPr>
          <a:xfrm rot="16200000">
            <a:off x="3456530" y="2517447"/>
            <a:ext cx="339451" cy="3394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46" name="Oval 145"/>
          <p:cNvSpPr/>
          <p:nvPr/>
        </p:nvSpPr>
        <p:spPr>
          <a:xfrm rot="16200000">
            <a:off x="4898390" y="2521086"/>
            <a:ext cx="339451" cy="3394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47" name="Oval 146"/>
          <p:cNvSpPr/>
          <p:nvPr/>
        </p:nvSpPr>
        <p:spPr>
          <a:xfrm rot="16200000">
            <a:off x="5564658" y="3117816"/>
            <a:ext cx="339451" cy="33945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49" name="Oval 148"/>
          <p:cNvSpPr/>
          <p:nvPr/>
        </p:nvSpPr>
        <p:spPr>
          <a:xfrm rot="16200000">
            <a:off x="5742621" y="3916761"/>
            <a:ext cx="339451" cy="3394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101" name="TextBox 100"/>
          <p:cNvSpPr txBox="1"/>
          <p:nvPr/>
        </p:nvSpPr>
        <p:spPr>
          <a:xfrm>
            <a:off x="5256220" y="2180960"/>
            <a:ext cx="2375591" cy="557460"/>
          </a:xfrm>
          <a:prstGeom prst="rect">
            <a:avLst/>
          </a:prstGeom>
          <a:noFill/>
        </p:spPr>
        <p:txBody>
          <a:bodyPr wrap="square" rtlCol="0">
            <a:spAutoFit/>
          </a:bodyPr>
          <a:lstStyle/>
          <a:p>
            <a:r>
              <a:rPr lang="zh-CN" altLang="en-US" sz="1134" b="1" dirty="0">
                <a:solidFill>
                  <a:schemeClr val="accent4"/>
                </a:solidFill>
                <a:cs typeface="+mn-ea"/>
                <a:sym typeface="+mn-lt"/>
              </a:rPr>
              <a:t>添加内容文本</a:t>
            </a:r>
            <a:br>
              <a:rPr lang="en-US" altLang="zh-CN" sz="1134" b="1" dirty="0">
                <a:solidFill>
                  <a:schemeClr val="accent4"/>
                </a:solidFill>
                <a:cs typeface="+mn-ea"/>
                <a:sym typeface="+mn-lt"/>
              </a:rPr>
            </a:br>
            <a:r>
              <a:rPr lang="en-US" sz="944" dirty="0">
                <a:solidFill>
                  <a:schemeClr val="tx1">
                    <a:lumMod val="65000"/>
                    <a:lumOff val="35000"/>
                  </a:schemeClr>
                </a:solidFill>
                <a:cs typeface="+mn-ea"/>
                <a:sym typeface="+mn-lt"/>
              </a:rPr>
              <a:t>There are many variations of passages  of Lorem Ipsum</a:t>
            </a:r>
          </a:p>
        </p:txBody>
      </p:sp>
      <p:sp>
        <p:nvSpPr>
          <p:cNvPr id="102" name="TextBox 101"/>
          <p:cNvSpPr txBox="1"/>
          <p:nvPr/>
        </p:nvSpPr>
        <p:spPr>
          <a:xfrm>
            <a:off x="1080940" y="2180960"/>
            <a:ext cx="2361765" cy="557460"/>
          </a:xfrm>
          <a:prstGeom prst="rect">
            <a:avLst/>
          </a:prstGeom>
          <a:noFill/>
        </p:spPr>
        <p:txBody>
          <a:bodyPr wrap="square" rtlCol="0">
            <a:spAutoFit/>
          </a:bodyPr>
          <a:lstStyle/>
          <a:p>
            <a:pPr algn="r"/>
            <a:r>
              <a:rPr lang="zh-CN" altLang="en-US" sz="1134" b="1" dirty="0">
                <a:solidFill>
                  <a:schemeClr val="accent3"/>
                </a:solidFill>
                <a:cs typeface="+mn-ea"/>
                <a:sym typeface="+mn-lt"/>
              </a:rPr>
              <a:t>添加内容文本</a:t>
            </a:r>
            <a:endParaRPr lang="en-US" altLang="zh-CN" sz="1134" b="1" dirty="0">
              <a:solidFill>
                <a:schemeClr val="accent3"/>
              </a:solidFill>
              <a:cs typeface="+mn-ea"/>
              <a:sym typeface="+mn-lt"/>
            </a:endParaRPr>
          </a:p>
          <a:p>
            <a:pPr algn="r"/>
            <a:r>
              <a:rPr lang="en-US" sz="944" dirty="0">
                <a:solidFill>
                  <a:schemeClr val="tx1">
                    <a:lumMod val="65000"/>
                    <a:lumOff val="35000"/>
                  </a:schemeClr>
                </a:solidFill>
                <a:cs typeface="+mn-ea"/>
                <a:sym typeface="+mn-lt"/>
              </a:rPr>
              <a:t>There are many variations of passages of Lorem Ipsum</a:t>
            </a:r>
          </a:p>
        </p:txBody>
      </p:sp>
      <p:sp>
        <p:nvSpPr>
          <p:cNvPr id="103" name="TextBox 102"/>
          <p:cNvSpPr txBox="1"/>
          <p:nvPr/>
        </p:nvSpPr>
        <p:spPr>
          <a:xfrm>
            <a:off x="433052" y="2925105"/>
            <a:ext cx="2361765" cy="557460"/>
          </a:xfrm>
          <a:prstGeom prst="rect">
            <a:avLst/>
          </a:prstGeom>
          <a:noFill/>
        </p:spPr>
        <p:txBody>
          <a:bodyPr wrap="square" rtlCol="0">
            <a:spAutoFit/>
          </a:bodyPr>
          <a:lstStyle/>
          <a:p>
            <a:pPr algn="r"/>
            <a:r>
              <a:rPr lang="zh-CN" altLang="en-US" sz="1134" b="1" dirty="0">
                <a:solidFill>
                  <a:schemeClr val="accent2"/>
                </a:solidFill>
                <a:cs typeface="+mn-ea"/>
                <a:sym typeface="+mn-lt"/>
              </a:rPr>
              <a:t>添加内容文本</a:t>
            </a:r>
            <a:endParaRPr lang="en-US" altLang="zh-CN" sz="1134" b="1" dirty="0">
              <a:solidFill>
                <a:schemeClr val="accent2"/>
              </a:solidFill>
              <a:cs typeface="+mn-ea"/>
              <a:sym typeface="+mn-lt"/>
            </a:endParaRPr>
          </a:p>
          <a:p>
            <a:pPr algn="r"/>
            <a:r>
              <a:rPr lang="en-US" sz="944" dirty="0">
                <a:solidFill>
                  <a:schemeClr val="tx1">
                    <a:lumMod val="65000"/>
                    <a:lumOff val="35000"/>
                  </a:schemeClr>
                </a:solidFill>
                <a:cs typeface="+mn-ea"/>
                <a:sym typeface="+mn-lt"/>
              </a:rPr>
              <a:t>There are many variations of passages of Lorem Ipsum</a:t>
            </a:r>
          </a:p>
        </p:txBody>
      </p:sp>
      <p:sp>
        <p:nvSpPr>
          <p:cNvPr id="104" name="TextBox 103"/>
          <p:cNvSpPr txBox="1"/>
          <p:nvPr/>
        </p:nvSpPr>
        <p:spPr>
          <a:xfrm>
            <a:off x="150975" y="3822045"/>
            <a:ext cx="2361765" cy="586699"/>
          </a:xfrm>
          <a:prstGeom prst="rect">
            <a:avLst/>
          </a:prstGeom>
          <a:noFill/>
        </p:spPr>
        <p:txBody>
          <a:bodyPr wrap="square" rtlCol="0">
            <a:spAutoFit/>
          </a:bodyPr>
          <a:lstStyle/>
          <a:p>
            <a:pPr algn="r"/>
            <a:r>
              <a:rPr lang="zh-CN" altLang="en-US" sz="1134" b="1" dirty="0">
                <a:solidFill>
                  <a:schemeClr val="accent1"/>
                </a:solidFill>
                <a:cs typeface="+mn-ea"/>
                <a:sym typeface="+mn-lt"/>
              </a:rPr>
              <a:t>添加内容文本</a:t>
            </a:r>
            <a:endParaRPr lang="en-US" altLang="zh-CN" sz="1134" b="1" dirty="0">
              <a:solidFill>
                <a:schemeClr val="accent1"/>
              </a:solidFill>
              <a:cs typeface="+mn-ea"/>
              <a:sym typeface="+mn-lt"/>
            </a:endParaRPr>
          </a:p>
          <a:p>
            <a:pPr algn="r"/>
            <a:r>
              <a:rPr lang="en-US" sz="1134" b="1" dirty="0">
                <a:solidFill>
                  <a:schemeClr val="accent1"/>
                </a:solidFill>
                <a:cs typeface="+mn-ea"/>
                <a:sym typeface="+mn-lt"/>
              </a:rPr>
              <a:t>‘</a:t>
            </a:r>
            <a:r>
              <a:rPr lang="en-US" sz="944" dirty="0">
                <a:solidFill>
                  <a:schemeClr val="tx1">
                    <a:lumMod val="65000"/>
                    <a:lumOff val="35000"/>
                  </a:schemeClr>
                </a:solidFill>
                <a:cs typeface="+mn-ea"/>
                <a:sym typeface="+mn-lt"/>
              </a:rPr>
              <a:t>There are many variations of passages of Lorem Ipsum</a:t>
            </a:r>
          </a:p>
        </p:txBody>
      </p:sp>
      <p:sp>
        <p:nvSpPr>
          <p:cNvPr id="105" name="TextBox 104"/>
          <p:cNvSpPr txBox="1"/>
          <p:nvPr/>
        </p:nvSpPr>
        <p:spPr>
          <a:xfrm>
            <a:off x="5920955" y="2980246"/>
            <a:ext cx="2375591" cy="557460"/>
          </a:xfrm>
          <a:prstGeom prst="rect">
            <a:avLst/>
          </a:prstGeom>
          <a:noFill/>
        </p:spPr>
        <p:txBody>
          <a:bodyPr wrap="square" rtlCol="0">
            <a:spAutoFit/>
          </a:bodyPr>
          <a:lstStyle/>
          <a:p>
            <a:r>
              <a:rPr lang="zh-CN" altLang="en-US" sz="1134" b="1" dirty="0">
                <a:solidFill>
                  <a:schemeClr val="accent5"/>
                </a:solidFill>
                <a:cs typeface="+mn-ea"/>
                <a:sym typeface="+mn-lt"/>
              </a:rPr>
              <a:t>添加内容文本</a:t>
            </a:r>
            <a:endParaRPr lang="en-US" altLang="zh-CN" sz="1134" b="1" dirty="0">
              <a:solidFill>
                <a:schemeClr val="accent5"/>
              </a:solidFill>
              <a:cs typeface="+mn-ea"/>
              <a:sym typeface="+mn-lt"/>
            </a:endParaRPr>
          </a:p>
          <a:p>
            <a:r>
              <a:rPr lang="en-US" sz="944" dirty="0">
                <a:solidFill>
                  <a:schemeClr val="tx1">
                    <a:lumMod val="65000"/>
                    <a:lumOff val="35000"/>
                  </a:schemeClr>
                </a:solidFill>
                <a:cs typeface="+mn-ea"/>
                <a:sym typeface="+mn-lt"/>
              </a:rPr>
              <a:t>There are many variations of passages  of Lorem Ipsum</a:t>
            </a:r>
          </a:p>
        </p:txBody>
      </p:sp>
      <p:sp>
        <p:nvSpPr>
          <p:cNvPr id="106" name="TextBox 105"/>
          <p:cNvSpPr txBox="1"/>
          <p:nvPr/>
        </p:nvSpPr>
        <p:spPr>
          <a:xfrm>
            <a:off x="6082072" y="3830825"/>
            <a:ext cx="2375591" cy="557460"/>
          </a:xfrm>
          <a:prstGeom prst="rect">
            <a:avLst/>
          </a:prstGeom>
          <a:noFill/>
        </p:spPr>
        <p:txBody>
          <a:bodyPr wrap="square" rtlCol="0">
            <a:spAutoFit/>
          </a:bodyPr>
          <a:lstStyle/>
          <a:p>
            <a:r>
              <a:rPr lang="zh-CN" altLang="en-US" sz="1134" b="1" dirty="0">
                <a:solidFill>
                  <a:schemeClr val="accent6"/>
                </a:solidFill>
                <a:cs typeface="+mn-ea"/>
                <a:sym typeface="+mn-lt"/>
              </a:rPr>
              <a:t>添加内容文本</a:t>
            </a:r>
            <a:endParaRPr lang="en-US" altLang="zh-CN" sz="1134" b="1" dirty="0">
              <a:solidFill>
                <a:schemeClr val="accent6"/>
              </a:solidFill>
              <a:cs typeface="+mn-ea"/>
              <a:sym typeface="+mn-lt"/>
            </a:endParaRPr>
          </a:p>
          <a:p>
            <a:r>
              <a:rPr lang="en-US" sz="944" dirty="0">
                <a:solidFill>
                  <a:schemeClr val="tx1">
                    <a:lumMod val="65000"/>
                    <a:lumOff val="35000"/>
                  </a:schemeClr>
                </a:solidFill>
                <a:cs typeface="+mn-ea"/>
                <a:sym typeface="+mn-lt"/>
              </a:rPr>
              <a:t>There are many variations of passages  of Lorem Ipsum</a:t>
            </a:r>
          </a:p>
        </p:txBody>
      </p:sp>
      <p:sp>
        <p:nvSpPr>
          <p:cNvPr id="54" name="文本框 53">
            <a:extLst>
              <a:ext uri="{FF2B5EF4-FFF2-40B4-BE49-F238E27FC236}">
                <a16:creationId xmlns:a16="http://schemas.microsoft.com/office/drawing/2014/main" id="{D25A89F4-A0B0-40DA-BB3A-31A5AC7B3DC3}"/>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5" name="图片 54">
            <a:extLst>
              <a:ext uri="{FF2B5EF4-FFF2-40B4-BE49-F238E27FC236}">
                <a16:creationId xmlns:a16="http://schemas.microsoft.com/office/drawing/2014/main" id="{5D66108A-556B-4465-BCA7-9CBBA93CD3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1989065737"/>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0" presetClass="entr" presetSubtype="0" fill="hold" grpId="0" nodeType="afterEffect">
                                  <p:stCondLst>
                                    <p:cond delay="0"/>
                                  </p:stCondLst>
                                  <p:childTnLst>
                                    <p:set>
                                      <p:cBhvr>
                                        <p:cTn id="12" dur="1" fill="hold">
                                          <p:stCondLst>
                                            <p:cond delay="0"/>
                                          </p:stCondLst>
                                        </p:cTn>
                                        <p:tgtEl>
                                          <p:spTgt spid="141"/>
                                        </p:tgtEl>
                                        <p:attrNameLst>
                                          <p:attrName>style.visibility</p:attrName>
                                        </p:attrNameLst>
                                      </p:cBhvr>
                                      <p:to>
                                        <p:strVal val="visible"/>
                                      </p:to>
                                    </p:set>
                                    <p:animEffect transition="in" filter="wedge">
                                      <p:cBhvr>
                                        <p:cTn id="13" dur="1000"/>
                                        <p:tgtEl>
                                          <p:spTgt spid="141"/>
                                        </p:tgtEl>
                                      </p:cBhvr>
                                    </p:animEffect>
                                  </p:childTnLst>
                                </p:cTn>
                              </p:par>
                            </p:childTnLst>
                          </p:cTn>
                        </p:par>
                        <p:par>
                          <p:cTn id="14" fill="hold">
                            <p:stCondLst>
                              <p:cond delay="1500"/>
                            </p:stCondLst>
                            <p:childTnLst>
                              <p:par>
                                <p:cTn id="15" presetID="53" presetClass="entr" presetSubtype="0" fill="hold" grpId="0" nodeType="afterEffect">
                                  <p:stCondLst>
                                    <p:cond delay="0"/>
                                  </p:stCondLst>
                                  <p:childTnLst>
                                    <p:set>
                                      <p:cBhvr>
                                        <p:cTn id="16" dur="1" fill="hold">
                                          <p:stCondLst>
                                            <p:cond delay="0"/>
                                          </p:stCondLst>
                                        </p:cTn>
                                        <p:tgtEl>
                                          <p:spTgt spid="143"/>
                                        </p:tgtEl>
                                        <p:attrNameLst>
                                          <p:attrName>style.visibility</p:attrName>
                                        </p:attrNameLst>
                                      </p:cBhvr>
                                      <p:to>
                                        <p:strVal val="visible"/>
                                      </p:to>
                                    </p:set>
                                    <p:anim calcmode="lin" valueType="num">
                                      <p:cBhvr>
                                        <p:cTn id="17" dur="500" fill="hold"/>
                                        <p:tgtEl>
                                          <p:spTgt spid="143"/>
                                        </p:tgtEl>
                                        <p:attrNameLst>
                                          <p:attrName>ppt_w</p:attrName>
                                        </p:attrNameLst>
                                      </p:cBhvr>
                                      <p:tavLst>
                                        <p:tav tm="0">
                                          <p:val>
                                            <p:fltVal val="0"/>
                                          </p:val>
                                        </p:tav>
                                        <p:tav tm="100000">
                                          <p:val>
                                            <p:strVal val="#ppt_w"/>
                                          </p:val>
                                        </p:tav>
                                      </p:tavLst>
                                    </p:anim>
                                    <p:anim calcmode="lin" valueType="num">
                                      <p:cBhvr>
                                        <p:cTn id="18" dur="500" fill="hold"/>
                                        <p:tgtEl>
                                          <p:spTgt spid="143"/>
                                        </p:tgtEl>
                                        <p:attrNameLst>
                                          <p:attrName>ppt_h</p:attrName>
                                        </p:attrNameLst>
                                      </p:cBhvr>
                                      <p:tavLst>
                                        <p:tav tm="0">
                                          <p:val>
                                            <p:fltVal val="0"/>
                                          </p:val>
                                        </p:tav>
                                        <p:tav tm="100000">
                                          <p:val>
                                            <p:strVal val="#ppt_h"/>
                                          </p:val>
                                        </p:tav>
                                      </p:tavLst>
                                    </p:anim>
                                    <p:animEffect transition="in" filter="fade">
                                      <p:cBhvr>
                                        <p:cTn id="19" dur="500"/>
                                        <p:tgtEl>
                                          <p:spTgt spid="143"/>
                                        </p:tgtEl>
                                      </p:cBhvr>
                                    </p:animEffect>
                                  </p:childTnLst>
                                </p:cTn>
                              </p:par>
                            </p:childTnLst>
                          </p:cTn>
                        </p:par>
                        <p:par>
                          <p:cTn id="20" fill="hold">
                            <p:stCondLst>
                              <p:cond delay="2000"/>
                            </p:stCondLst>
                            <p:childTnLst>
                              <p:par>
                                <p:cTn id="21" presetID="53" presetClass="entr" presetSubtype="0" fill="hold" grpId="0" nodeType="afterEffect">
                                  <p:stCondLst>
                                    <p:cond delay="0"/>
                                  </p:stCondLst>
                                  <p:childTnLst>
                                    <p:set>
                                      <p:cBhvr>
                                        <p:cTn id="22" dur="1" fill="hold">
                                          <p:stCondLst>
                                            <p:cond delay="0"/>
                                          </p:stCondLst>
                                        </p:cTn>
                                        <p:tgtEl>
                                          <p:spTgt spid="144"/>
                                        </p:tgtEl>
                                        <p:attrNameLst>
                                          <p:attrName>style.visibility</p:attrName>
                                        </p:attrNameLst>
                                      </p:cBhvr>
                                      <p:to>
                                        <p:strVal val="visible"/>
                                      </p:to>
                                    </p:set>
                                    <p:anim calcmode="lin" valueType="num">
                                      <p:cBhvr>
                                        <p:cTn id="23" dur="500" fill="hold"/>
                                        <p:tgtEl>
                                          <p:spTgt spid="144"/>
                                        </p:tgtEl>
                                        <p:attrNameLst>
                                          <p:attrName>ppt_w</p:attrName>
                                        </p:attrNameLst>
                                      </p:cBhvr>
                                      <p:tavLst>
                                        <p:tav tm="0">
                                          <p:val>
                                            <p:fltVal val="0"/>
                                          </p:val>
                                        </p:tav>
                                        <p:tav tm="100000">
                                          <p:val>
                                            <p:strVal val="#ppt_w"/>
                                          </p:val>
                                        </p:tav>
                                      </p:tavLst>
                                    </p:anim>
                                    <p:anim calcmode="lin" valueType="num">
                                      <p:cBhvr>
                                        <p:cTn id="24" dur="500" fill="hold"/>
                                        <p:tgtEl>
                                          <p:spTgt spid="144"/>
                                        </p:tgtEl>
                                        <p:attrNameLst>
                                          <p:attrName>ppt_h</p:attrName>
                                        </p:attrNameLst>
                                      </p:cBhvr>
                                      <p:tavLst>
                                        <p:tav tm="0">
                                          <p:val>
                                            <p:fltVal val="0"/>
                                          </p:val>
                                        </p:tav>
                                        <p:tav tm="100000">
                                          <p:val>
                                            <p:strVal val="#ppt_h"/>
                                          </p:val>
                                        </p:tav>
                                      </p:tavLst>
                                    </p:anim>
                                    <p:animEffect transition="in" filter="fade">
                                      <p:cBhvr>
                                        <p:cTn id="25" dur="500"/>
                                        <p:tgtEl>
                                          <p:spTgt spid="144"/>
                                        </p:tgtEl>
                                      </p:cBhvr>
                                    </p:animEffect>
                                  </p:childTnLst>
                                </p:cTn>
                              </p:par>
                            </p:childTnLst>
                          </p:cTn>
                        </p:par>
                        <p:par>
                          <p:cTn id="26" fill="hold">
                            <p:stCondLst>
                              <p:cond delay="2500"/>
                            </p:stCondLst>
                            <p:childTnLst>
                              <p:par>
                                <p:cTn id="27" presetID="53" presetClass="entr" presetSubtype="0" fill="hold" grpId="0" nodeType="afterEffect">
                                  <p:stCondLst>
                                    <p:cond delay="0"/>
                                  </p:stCondLst>
                                  <p:childTnLst>
                                    <p:set>
                                      <p:cBhvr>
                                        <p:cTn id="28" dur="1" fill="hold">
                                          <p:stCondLst>
                                            <p:cond delay="0"/>
                                          </p:stCondLst>
                                        </p:cTn>
                                        <p:tgtEl>
                                          <p:spTgt spid="145"/>
                                        </p:tgtEl>
                                        <p:attrNameLst>
                                          <p:attrName>style.visibility</p:attrName>
                                        </p:attrNameLst>
                                      </p:cBhvr>
                                      <p:to>
                                        <p:strVal val="visible"/>
                                      </p:to>
                                    </p:set>
                                    <p:anim calcmode="lin" valueType="num">
                                      <p:cBhvr>
                                        <p:cTn id="29" dur="500" fill="hold"/>
                                        <p:tgtEl>
                                          <p:spTgt spid="145"/>
                                        </p:tgtEl>
                                        <p:attrNameLst>
                                          <p:attrName>ppt_w</p:attrName>
                                        </p:attrNameLst>
                                      </p:cBhvr>
                                      <p:tavLst>
                                        <p:tav tm="0">
                                          <p:val>
                                            <p:fltVal val="0"/>
                                          </p:val>
                                        </p:tav>
                                        <p:tav tm="100000">
                                          <p:val>
                                            <p:strVal val="#ppt_w"/>
                                          </p:val>
                                        </p:tav>
                                      </p:tavLst>
                                    </p:anim>
                                    <p:anim calcmode="lin" valueType="num">
                                      <p:cBhvr>
                                        <p:cTn id="30" dur="500" fill="hold"/>
                                        <p:tgtEl>
                                          <p:spTgt spid="145"/>
                                        </p:tgtEl>
                                        <p:attrNameLst>
                                          <p:attrName>ppt_h</p:attrName>
                                        </p:attrNameLst>
                                      </p:cBhvr>
                                      <p:tavLst>
                                        <p:tav tm="0">
                                          <p:val>
                                            <p:fltVal val="0"/>
                                          </p:val>
                                        </p:tav>
                                        <p:tav tm="100000">
                                          <p:val>
                                            <p:strVal val="#ppt_h"/>
                                          </p:val>
                                        </p:tav>
                                      </p:tavLst>
                                    </p:anim>
                                    <p:animEffect transition="in" filter="fade">
                                      <p:cBhvr>
                                        <p:cTn id="31" dur="500"/>
                                        <p:tgtEl>
                                          <p:spTgt spid="145"/>
                                        </p:tgtEl>
                                      </p:cBhvr>
                                    </p:animEffect>
                                  </p:childTnLst>
                                </p:cTn>
                              </p:par>
                            </p:childTnLst>
                          </p:cTn>
                        </p:par>
                        <p:par>
                          <p:cTn id="32" fill="hold">
                            <p:stCondLst>
                              <p:cond delay="3000"/>
                            </p:stCondLst>
                            <p:childTnLst>
                              <p:par>
                                <p:cTn id="33" presetID="53" presetClass="entr" presetSubtype="0" fill="hold" grpId="0" nodeType="afterEffect">
                                  <p:stCondLst>
                                    <p:cond delay="0"/>
                                  </p:stCondLst>
                                  <p:childTnLst>
                                    <p:set>
                                      <p:cBhvr>
                                        <p:cTn id="34" dur="1" fill="hold">
                                          <p:stCondLst>
                                            <p:cond delay="0"/>
                                          </p:stCondLst>
                                        </p:cTn>
                                        <p:tgtEl>
                                          <p:spTgt spid="146"/>
                                        </p:tgtEl>
                                        <p:attrNameLst>
                                          <p:attrName>style.visibility</p:attrName>
                                        </p:attrNameLst>
                                      </p:cBhvr>
                                      <p:to>
                                        <p:strVal val="visible"/>
                                      </p:to>
                                    </p:set>
                                    <p:anim calcmode="lin" valueType="num">
                                      <p:cBhvr>
                                        <p:cTn id="35" dur="500" fill="hold"/>
                                        <p:tgtEl>
                                          <p:spTgt spid="146"/>
                                        </p:tgtEl>
                                        <p:attrNameLst>
                                          <p:attrName>ppt_w</p:attrName>
                                        </p:attrNameLst>
                                      </p:cBhvr>
                                      <p:tavLst>
                                        <p:tav tm="0">
                                          <p:val>
                                            <p:fltVal val="0"/>
                                          </p:val>
                                        </p:tav>
                                        <p:tav tm="100000">
                                          <p:val>
                                            <p:strVal val="#ppt_w"/>
                                          </p:val>
                                        </p:tav>
                                      </p:tavLst>
                                    </p:anim>
                                    <p:anim calcmode="lin" valueType="num">
                                      <p:cBhvr>
                                        <p:cTn id="36" dur="500" fill="hold"/>
                                        <p:tgtEl>
                                          <p:spTgt spid="146"/>
                                        </p:tgtEl>
                                        <p:attrNameLst>
                                          <p:attrName>ppt_h</p:attrName>
                                        </p:attrNameLst>
                                      </p:cBhvr>
                                      <p:tavLst>
                                        <p:tav tm="0">
                                          <p:val>
                                            <p:fltVal val="0"/>
                                          </p:val>
                                        </p:tav>
                                        <p:tav tm="100000">
                                          <p:val>
                                            <p:strVal val="#ppt_h"/>
                                          </p:val>
                                        </p:tav>
                                      </p:tavLst>
                                    </p:anim>
                                    <p:animEffect transition="in" filter="fade">
                                      <p:cBhvr>
                                        <p:cTn id="37" dur="500"/>
                                        <p:tgtEl>
                                          <p:spTgt spid="146"/>
                                        </p:tgtEl>
                                      </p:cBhvr>
                                    </p:animEffect>
                                  </p:childTnLst>
                                </p:cTn>
                              </p:par>
                            </p:childTnLst>
                          </p:cTn>
                        </p:par>
                        <p:par>
                          <p:cTn id="38" fill="hold">
                            <p:stCondLst>
                              <p:cond delay="3500"/>
                            </p:stCondLst>
                            <p:childTnLst>
                              <p:par>
                                <p:cTn id="39" presetID="53" presetClass="entr" presetSubtype="0" fill="hold" grpId="0" nodeType="afterEffect">
                                  <p:stCondLst>
                                    <p:cond delay="0"/>
                                  </p:stCondLst>
                                  <p:childTnLst>
                                    <p:set>
                                      <p:cBhvr>
                                        <p:cTn id="40" dur="1" fill="hold">
                                          <p:stCondLst>
                                            <p:cond delay="0"/>
                                          </p:stCondLst>
                                        </p:cTn>
                                        <p:tgtEl>
                                          <p:spTgt spid="147"/>
                                        </p:tgtEl>
                                        <p:attrNameLst>
                                          <p:attrName>style.visibility</p:attrName>
                                        </p:attrNameLst>
                                      </p:cBhvr>
                                      <p:to>
                                        <p:strVal val="visible"/>
                                      </p:to>
                                    </p:set>
                                    <p:anim calcmode="lin" valueType="num">
                                      <p:cBhvr>
                                        <p:cTn id="41" dur="500" fill="hold"/>
                                        <p:tgtEl>
                                          <p:spTgt spid="147"/>
                                        </p:tgtEl>
                                        <p:attrNameLst>
                                          <p:attrName>ppt_w</p:attrName>
                                        </p:attrNameLst>
                                      </p:cBhvr>
                                      <p:tavLst>
                                        <p:tav tm="0">
                                          <p:val>
                                            <p:fltVal val="0"/>
                                          </p:val>
                                        </p:tav>
                                        <p:tav tm="100000">
                                          <p:val>
                                            <p:strVal val="#ppt_w"/>
                                          </p:val>
                                        </p:tav>
                                      </p:tavLst>
                                    </p:anim>
                                    <p:anim calcmode="lin" valueType="num">
                                      <p:cBhvr>
                                        <p:cTn id="42" dur="500" fill="hold"/>
                                        <p:tgtEl>
                                          <p:spTgt spid="147"/>
                                        </p:tgtEl>
                                        <p:attrNameLst>
                                          <p:attrName>ppt_h</p:attrName>
                                        </p:attrNameLst>
                                      </p:cBhvr>
                                      <p:tavLst>
                                        <p:tav tm="0">
                                          <p:val>
                                            <p:fltVal val="0"/>
                                          </p:val>
                                        </p:tav>
                                        <p:tav tm="100000">
                                          <p:val>
                                            <p:strVal val="#ppt_h"/>
                                          </p:val>
                                        </p:tav>
                                      </p:tavLst>
                                    </p:anim>
                                    <p:animEffect transition="in" filter="fade">
                                      <p:cBhvr>
                                        <p:cTn id="43" dur="500"/>
                                        <p:tgtEl>
                                          <p:spTgt spid="147"/>
                                        </p:tgtEl>
                                      </p:cBhvr>
                                    </p:animEffect>
                                  </p:childTnLst>
                                </p:cTn>
                              </p:par>
                            </p:childTnLst>
                          </p:cTn>
                        </p:par>
                        <p:par>
                          <p:cTn id="44" fill="hold">
                            <p:stCondLst>
                              <p:cond delay="4000"/>
                            </p:stCondLst>
                            <p:childTnLst>
                              <p:par>
                                <p:cTn id="45" presetID="53" presetClass="entr" presetSubtype="0" fill="hold" grpId="0" nodeType="afterEffect">
                                  <p:stCondLst>
                                    <p:cond delay="0"/>
                                  </p:stCondLst>
                                  <p:childTnLst>
                                    <p:set>
                                      <p:cBhvr>
                                        <p:cTn id="46" dur="1" fill="hold">
                                          <p:stCondLst>
                                            <p:cond delay="0"/>
                                          </p:stCondLst>
                                        </p:cTn>
                                        <p:tgtEl>
                                          <p:spTgt spid="149"/>
                                        </p:tgtEl>
                                        <p:attrNameLst>
                                          <p:attrName>style.visibility</p:attrName>
                                        </p:attrNameLst>
                                      </p:cBhvr>
                                      <p:to>
                                        <p:strVal val="visible"/>
                                      </p:to>
                                    </p:set>
                                    <p:anim calcmode="lin" valueType="num">
                                      <p:cBhvr>
                                        <p:cTn id="47" dur="500" fill="hold"/>
                                        <p:tgtEl>
                                          <p:spTgt spid="149"/>
                                        </p:tgtEl>
                                        <p:attrNameLst>
                                          <p:attrName>ppt_w</p:attrName>
                                        </p:attrNameLst>
                                      </p:cBhvr>
                                      <p:tavLst>
                                        <p:tav tm="0">
                                          <p:val>
                                            <p:fltVal val="0"/>
                                          </p:val>
                                        </p:tav>
                                        <p:tav tm="100000">
                                          <p:val>
                                            <p:strVal val="#ppt_w"/>
                                          </p:val>
                                        </p:tav>
                                      </p:tavLst>
                                    </p:anim>
                                    <p:anim calcmode="lin" valueType="num">
                                      <p:cBhvr>
                                        <p:cTn id="48" dur="500" fill="hold"/>
                                        <p:tgtEl>
                                          <p:spTgt spid="149"/>
                                        </p:tgtEl>
                                        <p:attrNameLst>
                                          <p:attrName>ppt_h</p:attrName>
                                        </p:attrNameLst>
                                      </p:cBhvr>
                                      <p:tavLst>
                                        <p:tav tm="0">
                                          <p:val>
                                            <p:fltVal val="0"/>
                                          </p:val>
                                        </p:tav>
                                        <p:tav tm="100000">
                                          <p:val>
                                            <p:strVal val="#ppt_h"/>
                                          </p:val>
                                        </p:tav>
                                      </p:tavLst>
                                    </p:anim>
                                    <p:animEffect transition="in" filter="fade">
                                      <p:cBhvr>
                                        <p:cTn id="49" dur="500"/>
                                        <p:tgtEl>
                                          <p:spTgt spid="149"/>
                                        </p:tgtEl>
                                      </p:cBhvr>
                                    </p:animEffect>
                                  </p:childTnLst>
                                </p:cTn>
                              </p:par>
                            </p:childTnLst>
                          </p:cTn>
                        </p:par>
                        <p:par>
                          <p:cTn id="50" fill="hold">
                            <p:stCondLst>
                              <p:cond delay="4500"/>
                            </p:stCondLst>
                            <p:childTnLst>
                              <p:par>
                                <p:cTn id="51" presetID="2" presetClass="entr" presetSubtype="8" accel="50000" decel="50000" fill="hold" grpId="0" nodeType="afterEffect">
                                  <p:stCondLst>
                                    <p:cond delay="0"/>
                                  </p:stCondLst>
                                  <p:childTnLst>
                                    <p:set>
                                      <p:cBhvr>
                                        <p:cTn id="52" dur="1" fill="hold">
                                          <p:stCondLst>
                                            <p:cond delay="0"/>
                                          </p:stCondLst>
                                        </p:cTn>
                                        <p:tgtEl>
                                          <p:spTgt spid="104"/>
                                        </p:tgtEl>
                                        <p:attrNameLst>
                                          <p:attrName>style.visibility</p:attrName>
                                        </p:attrNameLst>
                                      </p:cBhvr>
                                      <p:to>
                                        <p:strVal val="visible"/>
                                      </p:to>
                                    </p:set>
                                    <p:anim calcmode="lin" valueType="num">
                                      <p:cBhvr additive="base">
                                        <p:cTn id="53" dur="500" fill="hold"/>
                                        <p:tgtEl>
                                          <p:spTgt spid="104"/>
                                        </p:tgtEl>
                                        <p:attrNameLst>
                                          <p:attrName>ppt_x</p:attrName>
                                        </p:attrNameLst>
                                      </p:cBhvr>
                                      <p:tavLst>
                                        <p:tav tm="0">
                                          <p:val>
                                            <p:strVal val="0-#ppt_w/2"/>
                                          </p:val>
                                        </p:tav>
                                        <p:tav tm="100000">
                                          <p:val>
                                            <p:strVal val="#ppt_x"/>
                                          </p:val>
                                        </p:tav>
                                      </p:tavLst>
                                    </p:anim>
                                    <p:anim calcmode="lin" valueType="num">
                                      <p:cBhvr additive="base">
                                        <p:cTn id="54" dur="500" fill="hold"/>
                                        <p:tgtEl>
                                          <p:spTgt spid="104"/>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2" presetClass="entr" presetSubtype="8" accel="50000" decel="50000" fill="hold" grpId="0" nodeType="afterEffect">
                                  <p:stCondLst>
                                    <p:cond delay="0"/>
                                  </p:stCondLst>
                                  <p:childTnLst>
                                    <p:set>
                                      <p:cBhvr>
                                        <p:cTn id="57" dur="1" fill="hold">
                                          <p:stCondLst>
                                            <p:cond delay="0"/>
                                          </p:stCondLst>
                                        </p:cTn>
                                        <p:tgtEl>
                                          <p:spTgt spid="103"/>
                                        </p:tgtEl>
                                        <p:attrNameLst>
                                          <p:attrName>style.visibility</p:attrName>
                                        </p:attrNameLst>
                                      </p:cBhvr>
                                      <p:to>
                                        <p:strVal val="visible"/>
                                      </p:to>
                                    </p:set>
                                    <p:anim calcmode="lin" valueType="num">
                                      <p:cBhvr additive="base">
                                        <p:cTn id="58" dur="500" fill="hold"/>
                                        <p:tgtEl>
                                          <p:spTgt spid="103"/>
                                        </p:tgtEl>
                                        <p:attrNameLst>
                                          <p:attrName>ppt_x</p:attrName>
                                        </p:attrNameLst>
                                      </p:cBhvr>
                                      <p:tavLst>
                                        <p:tav tm="0">
                                          <p:val>
                                            <p:strVal val="0-#ppt_w/2"/>
                                          </p:val>
                                        </p:tav>
                                        <p:tav tm="100000">
                                          <p:val>
                                            <p:strVal val="#ppt_x"/>
                                          </p:val>
                                        </p:tav>
                                      </p:tavLst>
                                    </p:anim>
                                    <p:anim calcmode="lin" valueType="num">
                                      <p:cBhvr additive="base">
                                        <p:cTn id="59" dur="500" fill="hold"/>
                                        <p:tgtEl>
                                          <p:spTgt spid="103"/>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2" presetClass="entr" presetSubtype="8" accel="50000" decel="50000" fill="hold" grpId="0" nodeType="afterEffect">
                                  <p:stCondLst>
                                    <p:cond delay="0"/>
                                  </p:stCondLst>
                                  <p:childTnLst>
                                    <p:set>
                                      <p:cBhvr>
                                        <p:cTn id="62" dur="1" fill="hold">
                                          <p:stCondLst>
                                            <p:cond delay="0"/>
                                          </p:stCondLst>
                                        </p:cTn>
                                        <p:tgtEl>
                                          <p:spTgt spid="102"/>
                                        </p:tgtEl>
                                        <p:attrNameLst>
                                          <p:attrName>style.visibility</p:attrName>
                                        </p:attrNameLst>
                                      </p:cBhvr>
                                      <p:to>
                                        <p:strVal val="visible"/>
                                      </p:to>
                                    </p:set>
                                    <p:anim calcmode="lin" valueType="num">
                                      <p:cBhvr additive="base">
                                        <p:cTn id="63" dur="500" fill="hold"/>
                                        <p:tgtEl>
                                          <p:spTgt spid="102"/>
                                        </p:tgtEl>
                                        <p:attrNameLst>
                                          <p:attrName>ppt_x</p:attrName>
                                        </p:attrNameLst>
                                      </p:cBhvr>
                                      <p:tavLst>
                                        <p:tav tm="0">
                                          <p:val>
                                            <p:strVal val="0-#ppt_w/2"/>
                                          </p:val>
                                        </p:tav>
                                        <p:tav tm="100000">
                                          <p:val>
                                            <p:strVal val="#ppt_x"/>
                                          </p:val>
                                        </p:tav>
                                      </p:tavLst>
                                    </p:anim>
                                    <p:anim calcmode="lin" valueType="num">
                                      <p:cBhvr additive="base">
                                        <p:cTn id="64" dur="500" fill="hold"/>
                                        <p:tgtEl>
                                          <p:spTgt spid="102"/>
                                        </p:tgtEl>
                                        <p:attrNameLst>
                                          <p:attrName>ppt_y</p:attrName>
                                        </p:attrNameLst>
                                      </p:cBhvr>
                                      <p:tavLst>
                                        <p:tav tm="0">
                                          <p:val>
                                            <p:strVal val="#ppt_y"/>
                                          </p:val>
                                        </p:tav>
                                        <p:tav tm="100000">
                                          <p:val>
                                            <p:strVal val="#ppt_y"/>
                                          </p:val>
                                        </p:tav>
                                      </p:tavLst>
                                    </p:anim>
                                  </p:childTnLst>
                                </p:cTn>
                              </p:par>
                            </p:childTnLst>
                          </p:cTn>
                        </p:par>
                        <p:par>
                          <p:cTn id="65" fill="hold">
                            <p:stCondLst>
                              <p:cond delay="6000"/>
                            </p:stCondLst>
                            <p:childTnLst>
                              <p:par>
                                <p:cTn id="66" presetID="2" presetClass="entr" presetSubtype="2" accel="50000" decel="50000" fill="hold" grpId="0" nodeType="afterEffect">
                                  <p:stCondLst>
                                    <p:cond delay="0"/>
                                  </p:stCondLst>
                                  <p:childTnLst>
                                    <p:set>
                                      <p:cBhvr>
                                        <p:cTn id="67" dur="1" fill="hold">
                                          <p:stCondLst>
                                            <p:cond delay="0"/>
                                          </p:stCondLst>
                                        </p:cTn>
                                        <p:tgtEl>
                                          <p:spTgt spid="101"/>
                                        </p:tgtEl>
                                        <p:attrNameLst>
                                          <p:attrName>style.visibility</p:attrName>
                                        </p:attrNameLst>
                                      </p:cBhvr>
                                      <p:to>
                                        <p:strVal val="visible"/>
                                      </p:to>
                                    </p:set>
                                    <p:anim calcmode="lin" valueType="num">
                                      <p:cBhvr additive="base">
                                        <p:cTn id="68" dur="500" fill="hold"/>
                                        <p:tgtEl>
                                          <p:spTgt spid="101"/>
                                        </p:tgtEl>
                                        <p:attrNameLst>
                                          <p:attrName>ppt_x</p:attrName>
                                        </p:attrNameLst>
                                      </p:cBhvr>
                                      <p:tavLst>
                                        <p:tav tm="0">
                                          <p:val>
                                            <p:strVal val="1+#ppt_w/2"/>
                                          </p:val>
                                        </p:tav>
                                        <p:tav tm="100000">
                                          <p:val>
                                            <p:strVal val="#ppt_x"/>
                                          </p:val>
                                        </p:tav>
                                      </p:tavLst>
                                    </p:anim>
                                    <p:anim calcmode="lin" valueType="num">
                                      <p:cBhvr additive="base">
                                        <p:cTn id="69" dur="500" fill="hold"/>
                                        <p:tgtEl>
                                          <p:spTgt spid="101"/>
                                        </p:tgtEl>
                                        <p:attrNameLst>
                                          <p:attrName>ppt_y</p:attrName>
                                        </p:attrNameLst>
                                      </p:cBhvr>
                                      <p:tavLst>
                                        <p:tav tm="0">
                                          <p:val>
                                            <p:strVal val="#ppt_y"/>
                                          </p:val>
                                        </p:tav>
                                        <p:tav tm="100000">
                                          <p:val>
                                            <p:strVal val="#ppt_y"/>
                                          </p:val>
                                        </p:tav>
                                      </p:tavLst>
                                    </p:anim>
                                  </p:childTnLst>
                                </p:cTn>
                              </p:par>
                            </p:childTnLst>
                          </p:cTn>
                        </p:par>
                        <p:par>
                          <p:cTn id="70" fill="hold">
                            <p:stCondLst>
                              <p:cond delay="6500"/>
                            </p:stCondLst>
                            <p:childTnLst>
                              <p:par>
                                <p:cTn id="71" presetID="2" presetClass="entr" presetSubtype="2" accel="50000" decel="50000" fill="hold" grpId="0" nodeType="afterEffect">
                                  <p:stCondLst>
                                    <p:cond delay="0"/>
                                  </p:stCondLst>
                                  <p:childTnLst>
                                    <p:set>
                                      <p:cBhvr>
                                        <p:cTn id="72" dur="1" fill="hold">
                                          <p:stCondLst>
                                            <p:cond delay="0"/>
                                          </p:stCondLst>
                                        </p:cTn>
                                        <p:tgtEl>
                                          <p:spTgt spid="105"/>
                                        </p:tgtEl>
                                        <p:attrNameLst>
                                          <p:attrName>style.visibility</p:attrName>
                                        </p:attrNameLst>
                                      </p:cBhvr>
                                      <p:to>
                                        <p:strVal val="visible"/>
                                      </p:to>
                                    </p:set>
                                    <p:anim calcmode="lin" valueType="num">
                                      <p:cBhvr additive="base">
                                        <p:cTn id="73" dur="500" fill="hold"/>
                                        <p:tgtEl>
                                          <p:spTgt spid="105"/>
                                        </p:tgtEl>
                                        <p:attrNameLst>
                                          <p:attrName>ppt_x</p:attrName>
                                        </p:attrNameLst>
                                      </p:cBhvr>
                                      <p:tavLst>
                                        <p:tav tm="0">
                                          <p:val>
                                            <p:strVal val="1+#ppt_w/2"/>
                                          </p:val>
                                        </p:tav>
                                        <p:tav tm="100000">
                                          <p:val>
                                            <p:strVal val="#ppt_x"/>
                                          </p:val>
                                        </p:tav>
                                      </p:tavLst>
                                    </p:anim>
                                    <p:anim calcmode="lin" valueType="num">
                                      <p:cBhvr additive="base">
                                        <p:cTn id="74" dur="500" fill="hold"/>
                                        <p:tgtEl>
                                          <p:spTgt spid="105"/>
                                        </p:tgtEl>
                                        <p:attrNameLst>
                                          <p:attrName>ppt_y</p:attrName>
                                        </p:attrNameLst>
                                      </p:cBhvr>
                                      <p:tavLst>
                                        <p:tav tm="0">
                                          <p:val>
                                            <p:strVal val="#ppt_y"/>
                                          </p:val>
                                        </p:tav>
                                        <p:tav tm="100000">
                                          <p:val>
                                            <p:strVal val="#ppt_y"/>
                                          </p:val>
                                        </p:tav>
                                      </p:tavLst>
                                    </p:anim>
                                  </p:childTnLst>
                                </p:cTn>
                              </p:par>
                            </p:childTnLst>
                          </p:cTn>
                        </p:par>
                        <p:par>
                          <p:cTn id="75" fill="hold">
                            <p:stCondLst>
                              <p:cond delay="7000"/>
                            </p:stCondLst>
                            <p:childTnLst>
                              <p:par>
                                <p:cTn id="76" presetID="2" presetClass="entr" presetSubtype="2" accel="50000" decel="50000" fill="hold" grpId="0" nodeType="afterEffect">
                                  <p:stCondLst>
                                    <p:cond delay="0"/>
                                  </p:stCondLst>
                                  <p:childTnLst>
                                    <p:set>
                                      <p:cBhvr>
                                        <p:cTn id="77" dur="1" fill="hold">
                                          <p:stCondLst>
                                            <p:cond delay="0"/>
                                          </p:stCondLst>
                                        </p:cTn>
                                        <p:tgtEl>
                                          <p:spTgt spid="106"/>
                                        </p:tgtEl>
                                        <p:attrNameLst>
                                          <p:attrName>style.visibility</p:attrName>
                                        </p:attrNameLst>
                                      </p:cBhvr>
                                      <p:to>
                                        <p:strVal val="visible"/>
                                      </p:to>
                                    </p:set>
                                    <p:anim calcmode="lin" valueType="num">
                                      <p:cBhvr additive="base">
                                        <p:cTn id="78" dur="500" fill="hold"/>
                                        <p:tgtEl>
                                          <p:spTgt spid="106"/>
                                        </p:tgtEl>
                                        <p:attrNameLst>
                                          <p:attrName>ppt_x</p:attrName>
                                        </p:attrNameLst>
                                      </p:cBhvr>
                                      <p:tavLst>
                                        <p:tav tm="0">
                                          <p:val>
                                            <p:strVal val="1+#ppt_w/2"/>
                                          </p:val>
                                        </p:tav>
                                        <p:tav tm="100000">
                                          <p:val>
                                            <p:strVal val="#ppt_x"/>
                                          </p:val>
                                        </p:tav>
                                      </p:tavLst>
                                    </p:anim>
                                    <p:anim calcmode="lin" valueType="num">
                                      <p:cBhvr additive="base">
                                        <p:cTn id="79" dur="50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P spid="143" grpId="0" animBg="1"/>
      <p:bldP spid="144" grpId="0" animBg="1"/>
      <p:bldP spid="145" grpId="0" animBg="1"/>
      <p:bldP spid="146" grpId="0" animBg="1"/>
      <p:bldP spid="147" grpId="0" animBg="1"/>
      <p:bldP spid="149" grpId="0" animBg="1"/>
      <p:bldP spid="101" grpId="0"/>
      <p:bldP spid="102" grpId="0"/>
      <p:bldP spid="103" grpId="0"/>
      <p:bldP spid="104" grpId="0"/>
      <p:bldP spid="105" grpId="0"/>
      <p:bldP spid="10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4"/>
          <p:cNvGrpSpPr/>
          <p:nvPr/>
        </p:nvGrpSpPr>
        <p:grpSpPr>
          <a:xfrm>
            <a:off x="750346" y="3435138"/>
            <a:ext cx="1693958" cy="1913109"/>
            <a:chOff x="734693" y="2718831"/>
            <a:chExt cx="1793081" cy="2025056"/>
          </a:xfrm>
        </p:grpSpPr>
        <p:grpSp>
          <p:nvGrpSpPr>
            <p:cNvPr id="3" name="Group 45"/>
            <p:cNvGrpSpPr/>
            <p:nvPr/>
          </p:nvGrpSpPr>
          <p:grpSpPr>
            <a:xfrm>
              <a:off x="734693" y="2718831"/>
              <a:ext cx="1793081" cy="1942289"/>
              <a:chOff x="793061" y="2154807"/>
              <a:chExt cx="1793081" cy="2210049"/>
            </a:xfrm>
          </p:grpSpPr>
          <p:sp>
            <p:nvSpPr>
              <p:cNvPr id="44" name="Round Same Side Corner Rectangle 43"/>
              <p:cNvSpPr/>
              <p:nvPr/>
            </p:nvSpPr>
            <p:spPr>
              <a:xfrm flipV="1">
                <a:off x="793061" y="2154807"/>
                <a:ext cx="1793081" cy="2210049"/>
              </a:xfrm>
              <a:prstGeom prst="round2SameRect">
                <a:avLst>
                  <a:gd name="adj1" fmla="val 8813"/>
                  <a:gd name="adj2" fmla="val 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42" name="Round Same Side Corner Rectangle 41"/>
              <p:cNvSpPr/>
              <p:nvPr/>
            </p:nvSpPr>
            <p:spPr>
              <a:xfrm flipV="1">
                <a:off x="793061" y="2154808"/>
                <a:ext cx="1793081" cy="2169539"/>
              </a:xfrm>
              <a:prstGeom prst="round2SameRect">
                <a:avLst>
                  <a:gd name="adj1" fmla="val 8813"/>
                  <a:gd name="adj2" fmla="val 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sp>
          <p:nvSpPr>
            <p:cNvPr id="47" name="Text Placeholder 3"/>
            <p:cNvSpPr txBox="1">
              <a:spLocks/>
            </p:cNvSpPr>
            <p:nvPr/>
          </p:nvSpPr>
          <p:spPr>
            <a:xfrm>
              <a:off x="869234" y="3359702"/>
              <a:ext cx="1523999" cy="138418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2"/>
                  </a:solidFill>
                  <a:cs typeface="+mn-ea"/>
                  <a:sym typeface="+mn-lt"/>
                </a:rPr>
                <a:t>There are many variations of passages but the that majority have  suffered alteration in </a:t>
              </a:r>
              <a:br>
                <a:rPr lang="en-US" sz="944" dirty="0">
                  <a:solidFill>
                    <a:schemeClr val="tx2"/>
                  </a:solidFill>
                  <a:cs typeface="+mn-ea"/>
                  <a:sym typeface="+mn-lt"/>
                </a:rPr>
              </a:br>
              <a:r>
                <a:rPr lang="en-US" sz="944" dirty="0">
                  <a:solidFill>
                    <a:schemeClr val="tx2"/>
                  </a:solidFill>
                  <a:cs typeface="+mn-ea"/>
                  <a:sym typeface="+mn-lt"/>
                </a:rPr>
                <a:t>by injected. There are many variations of passages but the that majority have  suffered alteration in some </a:t>
              </a:r>
            </a:p>
          </p:txBody>
        </p:sp>
      </p:grpSp>
      <p:sp>
        <p:nvSpPr>
          <p:cNvPr id="43" name="Slide Number Placeholder 42"/>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5</a:t>
            </a:fld>
            <a:endParaRPr lang="en-US" dirty="0">
              <a:cs typeface="+mn-ea"/>
              <a:sym typeface="+mn-lt"/>
            </a:endParaRPr>
          </a:p>
        </p:txBody>
      </p:sp>
      <p:grpSp>
        <p:nvGrpSpPr>
          <p:cNvPr id="4" name="Group 140"/>
          <p:cNvGrpSpPr/>
          <p:nvPr/>
        </p:nvGrpSpPr>
        <p:grpSpPr>
          <a:xfrm>
            <a:off x="750346" y="2816792"/>
            <a:ext cx="1693958" cy="1135698"/>
            <a:chOff x="734692" y="2064303"/>
            <a:chExt cx="1793081" cy="1202154"/>
          </a:xfrm>
        </p:grpSpPr>
        <p:grpSp>
          <p:nvGrpSpPr>
            <p:cNvPr id="5" name="Group 49"/>
            <p:cNvGrpSpPr/>
            <p:nvPr/>
          </p:nvGrpSpPr>
          <p:grpSpPr>
            <a:xfrm rot="16200000" flipH="1" flipV="1">
              <a:off x="1030156" y="1768839"/>
              <a:ext cx="1202154" cy="1793081"/>
              <a:chOff x="7162800" y="1192655"/>
              <a:chExt cx="1318260" cy="1628775"/>
            </a:xfrm>
          </p:grpSpPr>
          <p:sp>
            <p:nvSpPr>
              <p:cNvPr id="25" name="Rectangle 24"/>
              <p:cNvSpPr/>
              <p:nvPr/>
            </p:nvSpPr>
            <p:spPr>
              <a:xfrm>
                <a:off x="7162800" y="1192655"/>
                <a:ext cx="1219200" cy="1628775"/>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26" name="Rectangle 8"/>
              <p:cNvSpPr/>
              <p:nvPr/>
            </p:nvSpPr>
            <p:spPr>
              <a:xfrm>
                <a:off x="7261860" y="1192655"/>
                <a:ext cx="1219200" cy="162877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sp>
          <p:nvSpPr>
            <p:cNvPr id="63" name="TextBox 62"/>
            <p:cNvSpPr txBox="1"/>
            <p:nvPr/>
          </p:nvSpPr>
          <p:spPr>
            <a:xfrm>
              <a:off x="1168004" y="2788202"/>
              <a:ext cx="926455" cy="184748"/>
            </a:xfrm>
            <a:prstGeom prst="rect">
              <a:avLst/>
            </a:prstGeom>
            <a:noFill/>
          </p:spPr>
          <p:txBody>
            <a:bodyPr wrap="none" lIns="0" tIns="0" rIns="0" bIns="0" rtlCol="0" anchor="t">
              <a:spAutoFit/>
            </a:bodyPr>
            <a:lstStyle/>
            <a:p>
              <a:pPr algn="ct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nvGrpSpPr>
            <p:cNvPr id="6" name="Group 66"/>
            <p:cNvGrpSpPr/>
            <p:nvPr/>
          </p:nvGrpSpPr>
          <p:grpSpPr>
            <a:xfrm>
              <a:off x="1443128" y="2292902"/>
              <a:ext cx="376211" cy="379555"/>
              <a:chOff x="0" y="2706688"/>
              <a:chExt cx="357188" cy="360363"/>
            </a:xfrm>
            <a:solidFill>
              <a:schemeClr val="bg1"/>
            </a:solidFill>
          </p:grpSpPr>
          <p:sp>
            <p:nvSpPr>
              <p:cNvPr id="65" name="Freeform 107"/>
              <p:cNvSpPr>
                <a:spLocks noEditPoints="1"/>
              </p:cNvSpPr>
              <p:nvPr/>
            </p:nvSpPr>
            <p:spPr bwMode="auto">
              <a:xfrm>
                <a:off x="0" y="2706688"/>
                <a:ext cx="357188" cy="360363"/>
              </a:xfrm>
              <a:custGeom>
                <a:avLst/>
                <a:gdLst/>
                <a:ahLst/>
                <a:cxnLst>
                  <a:cxn ang="0">
                    <a:pos x="112" y="12"/>
                  </a:cxn>
                  <a:cxn ang="0">
                    <a:pos x="96" y="12"/>
                  </a:cxn>
                  <a:cxn ang="0">
                    <a:pos x="96" y="4"/>
                  </a:cxn>
                  <a:cxn ang="0">
                    <a:pos x="92" y="0"/>
                  </a:cxn>
                  <a:cxn ang="0">
                    <a:pos x="88" y="4"/>
                  </a:cxn>
                  <a:cxn ang="0">
                    <a:pos x="88" y="12"/>
                  </a:cxn>
                  <a:cxn ang="0">
                    <a:pos x="65" y="12"/>
                  </a:cxn>
                  <a:cxn ang="0">
                    <a:pos x="65" y="4"/>
                  </a:cxn>
                  <a:cxn ang="0">
                    <a:pos x="61" y="0"/>
                  </a:cxn>
                  <a:cxn ang="0">
                    <a:pos x="57" y="4"/>
                  </a:cxn>
                  <a:cxn ang="0">
                    <a:pos x="57" y="12"/>
                  </a:cxn>
                  <a:cxn ang="0">
                    <a:pos x="34" y="12"/>
                  </a:cxn>
                  <a:cxn ang="0">
                    <a:pos x="34" y="4"/>
                  </a:cxn>
                  <a:cxn ang="0">
                    <a:pos x="30" y="0"/>
                  </a:cxn>
                  <a:cxn ang="0">
                    <a:pos x="27" y="4"/>
                  </a:cxn>
                  <a:cxn ang="0">
                    <a:pos x="27" y="12"/>
                  </a:cxn>
                  <a:cxn ang="0">
                    <a:pos x="10" y="12"/>
                  </a:cxn>
                  <a:cxn ang="0">
                    <a:pos x="0" y="22"/>
                  </a:cxn>
                  <a:cxn ang="0">
                    <a:pos x="0" y="113"/>
                  </a:cxn>
                  <a:cxn ang="0">
                    <a:pos x="10" y="123"/>
                  </a:cxn>
                  <a:cxn ang="0">
                    <a:pos x="112" y="123"/>
                  </a:cxn>
                  <a:cxn ang="0">
                    <a:pos x="122" y="113"/>
                  </a:cxn>
                  <a:cxn ang="0">
                    <a:pos x="122" y="22"/>
                  </a:cxn>
                  <a:cxn ang="0">
                    <a:pos x="112" y="12"/>
                  </a:cxn>
                  <a:cxn ang="0">
                    <a:pos x="115" y="113"/>
                  </a:cxn>
                  <a:cxn ang="0">
                    <a:pos x="112" y="115"/>
                  </a:cxn>
                  <a:cxn ang="0">
                    <a:pos x="10" y="115"/>
                  </a:cxn>
                  <a:cxn ang="0">
                    <a:pos x="7" y="113"/>
                  </a:cxn>
                  <a:cxn ang="0">
                    <a:pos x="7" y="22"/>
                  </a:cxn>
                  <a:cxn ang="0">
                    <a:pos x="10" y="19"/>
                  </a:cxn>
                  <a:cxn ang="0">
                    <a:pos x="27" y="19"/>
                  </a:cxn>
                  <a:cxn ang="0">
                    <a:pos x="27" y="27"/>
                  </a:cxn>
                  <a:cxn ang="0">
                    <a:pos x="30" y="31"/>
                  </a:cxn>
                  <a:cxn ang="0">
                    <a:pos x="34" y="27"/>
                  </a:cxn>
                  <a:cxn ang="0">
                    <a:pos x="34" y="19"/>
                  </a:cxn>
                  <a:cxn ang="0">
                    <a:pos x="57" y="19"/>
                  </a:cxn>
                  <a:cxn ang="0">
                    <a:pos x="57" y="27"/>
                  </a:cxn>
                  <a:cxn ang="0">
                    <a:pos x="61" y="31"/>
                  </a:cxn>
                  <a:cxn ang="0">
                    <a:pos x="65" y="27"/>
                  </a:cxn>
                  <a:cxn ang="0">
                    <a:pos x="65" y="19"/>
                  </a:cxn>
                  <a:cxn ang="0">
                    <a:pos x="88" y="19"/>
                  </a:cxn>
                  <a:cxn ang="0">
                    <a:pos x="88" y="27"/>
                  </a:cxn>
                  <a:cxn ang="0">
                    <a:pos x="92" y="31"/>
                  </a:cxn>
                  <a:cxn ang="0">
                    <a:pos x="96" y="27"/>
                  </a:cxn>
                  <a:cxn ang="0">
                    <a:pos x="96" y="19"/>
                  </a:cxn>
                  <a:cxn ang="0">
                    <a:pos x="112" y="19"/>
                  </a:cxn>
                  <a:cxn ang="0">
                    <a:pos x="115" y="22"/>
                  </a:cxn>
                  <a:cxn ang="0">
                    <a:pos x="115" y="113"/>
                  </a:cxn>
                  <a:cxn ang="0">
                    <a:pos x="115" y="113"/>
                  </a:cxn>
                  <a:cxn ang="0">
                    <a:pos x="115" y="113"/>
                  </a:cxn>
                </a:cxnLst>
                <a:rect l="0" t="0" r="r" b="b"/>
                <a:pathLst>
                  <a:path w="122" h="123">
                    <a:moveTo>
                      <a:pt x="112" y="12"/>
                    </a:moveTo>
                    <a:cubicBezTo>
                      <a:pt x="96" y="12"/>
                      <a:pt x="96" y="12"/>
                      <a:pt x="96" y="12"/>
                    </a:cubicBezTo>
                    <a:cubicBezTo>
                      <a:pt x="96" y="4"/>
                      <a:pt x="96" y="4"/>
                      <a:pt x="96" y="4"/>
                    </a:cubicBezTo>
                    <a:cubicBezTo>
                      <a:pt x="96" y="2"/>
                      <a:pt x="94" y="0"/>
                      <a:pt x="92" y="0"/>
                    </a:cubicBezTo>
                    <a:cubicBezTo>
                      <a:pt x="90" y="0"/>
                      <a:pt x="88" y="2"/>
                      <a:pt x="88" y="4"/>
                    </a:cubicBezTo>
                    <a:cubicBezTo>
                      <a:pt x="88" y="12"/>
                      <a:pt x="88" y="12"/>
                      <a:pt x="88" y="12"/>
                    </a:cubicBezTo>
                    <a:cubicBezTo>
                      <a:pt x="65" y="12"/>
                      <a:pt x="65" y="12"/>
                      <a:pt x="65" y="12"/>
                    </a:cubicBezTo>
                    <a:cubicBezTo>
                      <a:pt x="65" y="4"/>
                      <a:pt x="65" y="4"/>
                      <a:pt x="65" y="4"/>
                    </a:cubicBezTo>
                    <a:cubicBezTo>
                      <a:pt x="65" y="2"/>
                      <a:pt x="63" y="0"/>
                      <a:pt x="61" y="0"/>
                    </a:cubicBezTo>
                    <a:cubicBezTo>
                      <a:pt x="59" y="0"/>
                      <a:pt x="57" y="2"/>
                      <a:pt x="57" y="4"/>
                    </a:cubicBezTo>
                    <a:cubicBezTo>
                      <a:pt x="57" y="12"/>
                      <a:pt x="57" y="12"/>
                      <a:pt x="57" y="12"/>
                    </a:cubicBezTo>
                    <a:cubicBezTo>
                      <a:pt x="34" y="12"/>
                      <a:pt x="34" y="12"/>
                      <a:pt x="34" y="12"/>
                    </a:cubicBezTo>
                    <a:cubicBezTo>
                      <a:pt x="34" y="4"/>
                      <a:pt x="34" y="4"/>
                      <a:pt x="34" y="4"/>
                    </a:cubicBezTo>
                    <a:cubicBezTo>
                      <a:pt x="34" y="2"/>
                      <a:pt x="32" y="0"/>
                      <a:pt x="30" y="0"/>
                    </a:cubicBezTo>
                    <a:cubicBezTo>
                      <a:pt x="28" y="0"/>
                      <a:pt x="27" y="2"/>
                      <a:pt x="27" y="4"/>
                    </a:cubicBezTo>
                    <a:cubicBezTo>
                      <a:pt x="27" y="12"/>
                      <a:pt x="27" y="12"/>
                      <a:pt x="27" y="12"/>
                    </a:cubicBezTo>
                    <a:cubicBezTo>
                      <a:pt x="10" y="12"/>
                      <a:pt x="10" y="12"/>
                      <a:pt x="10" y="12"/>
                    </a:cubicBezTo>
                    <a:cubicBezTo>
                      <a:pt x="4" y="12"/>
                      <a:pt x="0" y="16"/>
                      <a:pt x="0" y="22"/>
                    </a:cubicBezTo>
                    <a:cubicBezTo>
                      <a:pt x="0" y="113"/>
                      <a:pt x="0" y="113"/>
                      <a:pt x="0" y="113"/>
                    </a:cubicBezTo>
                    <a:cubicBezTo>
                      <a:pt x="0" y="118"/>
                      <a:pt x="4" y="123"/>
                      <a:pt x="10" y="123"/>
                    </a:cubicBezTo>
                    <a:cubicBezTo>
                      <a:pt x="112" y="123"/>
                      <a:pt x="112" y="123"/>
                      <a:pt x="112" y="123"/>
                    </a:cubicBezTo>
                    <a:cubicBezTo>
                      <a:pt x="118" y="123"/>
                      <a:pt x="122" y="118"/>
                      <a:pt x="122" y="113"/>
                    </a:cubicBezTo>
                    <a:cubicBezTo>
                      <a:pt x="122" y="22"/>
                      <a:pt x="122" y="22"/>
                      <a:pt x="122" y="22"/>
                    </a:cubicBezTo>
                    <a:cubicBezTo>
                      <a:pt x="122" y="16"/>
                      <a:pt x="118" y="12"/>
                      <a:pt x="112" y="12"/>
                    </a:cubicBezTo>
                    <a:close/>
                    <a:moveTo>
                      <a:pt x="115" y="113"/>
                    </a:moveTo>
                    <a:cubicBezTo>
                      <a:pt x="115" y="114"/>
                      <a:pt x="114" y="115"/>
                      <a:pt x="112" y="115"/>
                    </a:cubicBezTo>
                    <a:cubicBezTo>
                      <a:pt x="10" y="115"/>
                      <a:pt x="10" y="115"/>
                      <a:pt x="10" y="115"/>
                    </a:cubicBezTo>
                    <a:cubicBezTo>
                      <a:pt x="9" y="115"/>
                      <a:pt x="7" y="114"/>
                      <a:pt x="7" y="113"/>
                    </a:cubicBezTo>
                    <a:cubicBezTo>
                      <a:pt x="7" y="22"/>
                      <a:pt x="7" y="22"/>
                      <a:pt x="7" y="22"/>
                    </a:cubicBezTo>
                    <a:cubicBezTo>
                      <a:pt x="7" y="20"/>
                      <a:pt x="9" y="19"/>
                      <a:pt x="10" y="19"/>
                    </a:cubicBezTo>
                    <a:cubicBezTo>
                      <a:pt x="27" y="19"/>
                      <a:pt x="27" y="19"/>
                      <a:pt x="27" y="19"/>
                    </a:cubicBezTo>
                    <a:cubicBezTo>
                      <a:pt x="27" y="27"/>
                      <a:pt x="27" y="27"/>
                      <a:pt x="27" y="27"/>
                    </a:cubicBezTo>
                    <a:cubicBezTo>
                      <a:pt x="27" y="29"/>
                      <a:pt x="28" y="31"/>
                      <a:pt x="30" y="31"/>
                    </a:cubicBezTo>
                    <a:cubicBezTo>
                      <a:pt x="32" y="31"/>
                      <a:pt x="34" y="29"/>
                      <a:pt x="34" y="27"/>
                    </a:cubicBezTo>
                    <a:cubicBezTo>
                      <a:pt x="34" y="19"/>
                      <a:pt x="34" y="19"/>
                      <a:pt x="34" y="19"/>
                    </a:cubicBezTo>
                    <a:cubicBezTo>
                      <a:pt x="57" y="19"/>
                      <a:pt x="57" y="19"/>
                      <a:pt x="57" y="19"/>
                    </a:cubicBezTo>
                    <a:cubicBezTo>
                      <a:pt x="57" y="27"/>
                      <a:pt x="57" y="27"/>
                      <a:pt x="57" y="27"/>
                    </a:cubicBezTo>
                    <a:cubicBezTo>
                      <a:pt x="57" y="29"/>
                      <a:pt x="59" y="31"/>
                      <a:pt x="61" y="31"/>
                    </a:cubicBezTo>
                    <a:cubicBezTo>
                      <a:pt x="63" y="31"/>
                      <a:pt x="65" y="29"/>
                      <a:pt x="65" y="27"/>
                    </a:cubicBezTo>
                    <a:cubicBezTo>
                      <a:pt x="65" y="19"/>
                      <a:pt x="65" y="19"/>
                      <a:pt x="65" y="19"/>
                    </a:cubicBezTo>
                    <a:cubicBezTo>
                      <a:pt x="88" y="19"/>
                      <a:pt x="88" y="19"/>
                      <a:pt x="88" y="19"/>
                    </a:cubicBezTo>
                    <a:cubicBezTo>
                      <a:pt x="88" y="27"/>
                      <a:pt x="88" y="27"/>
                      <a:pt x="88" y="27"/>
                    </a:cubicBezTo>
                    <a:cubicBezTo>
                      <a:pt x="88" y="29"/>
                      <a:pt x="90" y="31"/>
                      <a:pt x="92" y="31"/>
                    </a:cubicBezTo>
                    <a:cubicBezTo>
                      <a:pt x="94" y="31"/>
                      <a:pt x="96" y="29"/>
                      <a:pt x="96" y="27"/>
                    </a:cubicBezTo>
                    <a:cubicBezTo>
                      <a:pt x="96" y="19"/>
                      <a:pt x="96" y="19"/>
                      <a:pt x="96" y="19"/>
                    </a:cubicBezTo>
                    <a:cubicBezTo>
                      <a:pt x="112" y="19"/>
                      <a:pt x="112" y="19"/>
                      <a:pt x="112" y="19"/>
                    </a:cubicBezTo>
                    <a:cubicBezTo>
                      <a:pt x="114" y="19"/>
                      <a:pt x="115" y="20"/>
                      <a:pt x="115" y="22"/>
                    </a:cubicBezTo>
                    <a:lnTo>
                      <a:pt x="115" y="113"/>
                    </a:lnTo>
                    <a:close/>
                    <a:moveTo>
                      <a:pt x="115" y="113"/>
                    </a:moveTo>
                    <a:cubicBezTo>
                      <a:pt x="115" y="113"/>
                      <a:pt x="115" y="113"/>
                      <a:pt x="115" y="113"/>
                    </a:cubicBezTo>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66" name="Rectangle 108"/>
              <p:cNvSpPr>
                <a:spLocks noChangeArrowheads="1"/>
              </p:cNvSpPr>
              <p:nvPr/>
            </p:nvSpPr>
            <p:spPr bwMode="auto">
              <a:xfrm>
                <a:off x="79375" y="2841626"/>
                <a:ext cx="42863" cy="34925"/>
              </a:xfrm>
              <a:prstGeom prst="rect">
                <a:avLst/>
              </a:prstGeom>
              <a:grpFill/>
              <a:ln w="9525">
                <a:noFill/>
                <a:miter lim="800000"/>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67" name="Rectangle 109"/>
              <p:cNvSpPr>
                <a:spLocks noChangeArrowheads="1"/>
              </p:cNvSpPr>
              <p:nvPr/>
            </p:nvSpPr>
            <p:spPr bwMode="auto">
              <a:xfrm>
                <a:off x="79375" y="2897188"/>
                <a:ext cx="42863" cy="34925"/>
              </a:xfrm>
              <a:prstGeom prst="rect">
                <a:avLst/>
              </a:prstGeom>
              <a:grpFill/>
              <a:ln w="9525">
                <a:noFill/>
                <a:miter lim="800000"/>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68" name="Rectangle 110"/>
              <p:cNvSpPr>
                <a:spLocks noChangeArrowheads="1"/>
              </p:cNvSpPr>
              <p:nvPr/>
            </p:nvSpPr>
            <p:spPr bwMode="auto">
              <a:xfrm>
                <a:off x="79375" y="2955926"/>
                <a:ext cx="42863" cy="31750"/>
              </a:xfrm>
              <a:prstGeom prst="rect">
                <a:avLst/>
              </a:prstGeom>
              <a:grpFill/>
              <a:ln w="9525">
                <a:noFill/>
                <a:miter lim="800000"/>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69" name="Rectangle 111"/>
              <p:cNvSpPr>
                <a:spLocks noChangeArrowheads="1"/>
              </p:cNvSpPr>
              <p:nvPr/>
            </p:nvSpPr>
            <p:spPr bwMode="auto">
              <a:xfrm>
                <a:off x="155575" y="2955926"/>
                <a:ext cx="46038" cy="31750"/>
              </a:xfrm>
              <a:prstGeom prst="rect">
                <a:avLst/>
              </a:prstGeom>
              <a:grpFill/>
              <a:ln w="9525">
                <a:noFill/>
                <a:miter lim="800000"/>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70" name="Rectangle 112"/>
              <p:cNvSpPr>
                <a:spLocks noChangeArrowheads="1"/>
              </p:cNvSpPr>
              <p:nvPr/>
            </p:nvSpPr>
            <p:spPr bwMode="auto">
              <a:xfrm>
                <a:off x="155575" y="2897188"/>
                <a:ext cx="46038" cy="34925"/>
              </a:xfrm>
              <a:prstGeom prst="rect">
                <a:avLst/>
              </a:prstGeom>
              <a:grpFill/>
              <a:ln w="9525">
                <a:noFill/>
                <a:miter lim="800000"/>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71" name="Rectangle 113"/>
              <p:cNvSpPr>
                <a:spLocks noChangeArrowheads="1"/>
              </p:cNvSpPr>
              <p:nvPr/>
            </p:nvSpPr>
            <p:spPr bwMode="auto">
              <a:xfrm>
                <a:off x="155575" y="2841626"/>
                <a:ext cx="46038" cy="34925"/>
              </a:xfrm>
              <a:prstGeom prst="rect">
                <a:avLst/>
              </a:prstGeom>
              <a:grpFill/>
              <a:ln w="9525">
                <a:noFill/>
                <a:miter lim="800000"/>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72" name="Rectangle 114"/>
              <p:cNvSpPr>
                <a:spLocks noChangeArrowheads="1"/>
              </p:cNvSpPr>
              <p:nvPr/>
            </p:nvSpPr>
            <p:spPr bwMode="auto">
              <a:xfrm>
                <a:off x="233363" y="2955926"/>
                <a:ext cx="47625" cy="31750"/>
              </a:xfrm>
              <a:prstGeom prst="rect">
                <a:avLst/>
              </a:prstGeom>
              <a:grpFill/>
              <a:ln w="9525">
                <a:noFill/>
                <a:miter lim="800000"/>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73" name="Rectangle 115"/>
              <p:cNvSpPr>
                <a:spLocks noChangeArrowheads="1"/>
              </p:cNvSpPr>
              <p:nvPr/>
            </p:nvSpPr>
            <p:spPr bwMode="auto">
              <a:xfrm>
                <a:off x="233363" y="2897188"/>
                <a:ext cx="47625" cy="34925"/>
              </a:xfrm>
              <a:prstGeom prst="rect">
                <a:avLst/>
              </a:prstGeom>
              <a:grpFill/>
              <a:ln w="9525">
                <a:noFill/>
                <a:miter lim="800000"/>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74" name="Rectangle 116"/>
              <p:cNvSpPr>
                <a:spLocks noChangeArrowheads="1"/>
              </p:cNvSpPr>
              <p:nvPr/>
            </p:nvSpPr>
            <p:spPr bwMode="auto">
              <a:xfrm>
                <a:off x="233363" y="2841626"/>
                <a:ext cx="47625" cy="34925"/>
              </a:xfrm>
              <a:prstGeom prst="rect">
                <a:avLst/>
              </a:prstGeom>
              <a:grpFill/>
              <a:ln w="9525">
                <a:noFill/>
                <a:miter lim="800000"/>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grpSp>
        <p:nvGrpSpPr>
          <p:cNvPr id="7" name="Group 145"/>
          <p:cNvGrpSpPr/>
          <p:nvPr/>
        </p:nvGrpSpPr>
        <p:grpSpPr>
          <a:xfrm>
            <a:off x="2575834" y="3435138"/>
            <a:ext cx="1693958" cy="1913109"/>
            <a:chOff x="2667000" y="2718831"/>
            <a:chExt cx="1793081" cy="2025056"/>
          </a:xfrm>
        </p:grpSpPr>
        <p:grpSp>
          <p:nvGrpSpPr>
            <p:cNvPr id="8" name="Group 45"/>
            <p:cNvGrpSpPr/>
            <p:nvPr/>
          </p:nvGrpSpPr>
          <p:grpSpPr>
            <a:xfrm>
              <a:off x="2667000" y="2718831"/>
              <a:ext cx="1793081" cy="1942289"/>
              <a:chOff x="793061" y="2154807"/>
              <a:chExt cx="1793081" cy="2210049"/>
            </a:xfrm>
          </p:grpSpPr>
          <p:sp>
            <p:nvSpPr>
              <p:cNvPr id="78" name="Round Same Side Corner Rectangle 77"/>
              <p:cNvSpPr/>
              <p:nvPr/>
            </p:nvSpPr>
            <p:spPr>
              <a:xfrm flipV="1">
                <a:off x="793061" y="2154807"/>
                <a:ext cx="1793081" cy="2210049"/>
              </a:xfrm>
              <a:prstGeom prst="round2SameRect">
                <a:avLst>
                  <a:gd name="adj1" fmla="val 8813"/>
                  <a:gd name="adj2" fmla="val 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79" name="Round Same Side Corner Rectangle 78"/>
              <p:cNvSpPr/>
              <p:nvPr/>
            </p:nvSpPr>
            <p:spPr>
              <a:xfrm flipV="1">
                <a:off x="793061" y="2154808"/>
                <a:ext cx="1793081" cy="2169539"/>
              </a:xfrm>
              <a:prstGeom prst="round2SameRect">
                <a:avLst>
                  <a:gd name="adj1" fmla="val 8813"/>
                  <a:gd name="adj2" fmla="val 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sp>
          <p:nvSpPr>
            <p:cNvPr id="77" name="Text Placeholder 3"/>
            <p:cNvSpPr txBox="1">
              <a:spLocks/>
            </p:cNvSpPr>
            <p:nvPr/>
          </p:nvSpPr>
          <p:spPr>
            <a:xfrm>
              <a:off x="2801541" y="3359702"/>
              <a:ext cx="1523999" cy="138418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2"/>
                  </a:solidFill>
                  <a:cs typeface="+mn-ea"/>
                  <a:sym typeface="+mn-lt"/>
                </a:rPr>
                <a:t>There are many variations of passages but the that majority have  suffered alteration in </a:t>
              </a:r>
              <a:br>
                <a:rPr lang="en-US" sz="944" dirty="0">
                  <a:solidFill>
                    <a:schemeClr val="tx2"/>
                  </a:solidFill>
                  <a:cs typeface="+mn-ea"/>
                  <a:sym typeface="+mn-lt"/>
                </a:rPr>
              </a:br>
              <a:r>
                <a:rPr lang="en-US" sz="944" dirty="0">
                  <a:solidFill>
                    <a:schemeClr val="tx2"/>
                  </a:solidFill>
                  <a:cs typeface="+mn-ea"/>
                  <a:sym typeface="+mn-lt"/>
                </a:rPr>
                <a:t>by injected. There are many variations of passages but the that majority have  suffered alteration in some</a:t>
              </a:r>
            </a:p>
          </p:txBody>
        </p:sp>
      </p:grpSp>
      <p:grpSp>
        <p:nvGrpSpPr>
          <p:cNvPr id="9" name="Group 146"/>
          <p:cNvGrpSpPr/>
          <p:nvPr/>
        </p:nvGrpSpPr>
        <p:grpSpPr>
          <a:xfrm>
            <a:off x="4392370" y="3435138"/>
            <a:ext cx="1693958" cy="1913109"/>
            <a:chOff x="4589832" y="2718831"/>
            <a:chExt cx="1793081" cy="2025056"/>
          </a:xfrm>
        </p:grpSpPr>
        <p:grpSp>
          <p:nvGrpSpPr>
            <p:cNvPr id="10" name="Group 45"/>
            <p:cNvGrpSpPr/>
            <p:nvPr/>
          </p:nvGrpSpPr>
          <p:grpSpPr>
            <a:xfrm>
              <a:off x="4589832" y="2718831"/>
              <a:ext cx="1793081" cy="1942289"/>
              <a:chOff x="793061" y="2154807"/>
              <a:chExt cx="1793081" cy="2210049"/>
            </a:xfrm>
          </p:grpSpPr>
          <p:sp>
            <p:nvSpPr>
              <p:cNvPr id="98" name="Round Same Side Corner Rectangle 97"/>
              <p:cNvSpPr/>
              <p:nvPr/>
            </p:nvSpPr>
            <p:spPr>
              <a:xfrm flipV="1">
                <a:off x="793061" y="2154807"/>
                <a:ext cx="1793081" cy="2210049"/>
              </a:xfrm>
              <a:prstGeom prst="round2SameRect">
                <a:avLst>
                  <a:gd name="adj1" fmla="val 8813"/>
                  <a:gd name="adj2" fmla="val 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99" name="Round Same Side Corner Rectangle 98"/>
              <p:cNvSpPr/>
              <p:nvPr/>
            </p:nvSpPr>
            <p:spPr>
              <a:xfrm flipV="1">
                <a:off x="793061" y="2154808"/>
                <a:ext cx="1793081" cy="2169539"/>
              </a:xfrm>
              <a:prstGeom prst="round2SameRect">
                <a:avLst>
                  <a:gd name="adj1" fmla="val 8813"/>
                  <a:gd name="adj2" fmla="val 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sp>
          <p:nvSpPr>
            <p:cNvPr id="97" name="Text Placeholder 3"/>
            <p:cNvSpPr txBox="1">
              <a:spLocks/>
            </p:cNvSpPr>
            <p:nvPr/>
          </p:nvSpPr>
          <p:spPr>
            <a:xfrm>
              <a:off x="4724373" y="3359702"/>
              <a:ext cx="1523999" cy="138418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2"/>
                  </a:solidFill>
                  <a:cs typeface="+mn-ea"/>
                  <a:sym typeface="+mn-lt"/>
                </a:rPr>
                <a:t>There are many variations of passages but the that majority have  suffered alteration in </a:t>
              </a:r>
              <a:br>
                <a:rPr lang="en-US" sz="944" dirty="0">
                  <a:solidFill>
                    <a:schemeClr val="tx2"/>
                  </a:solidFill>
                  <a:cs typeface="+mn-ea"/>
                  <a:sym typeface="+mn-lt"/>
                </a:rPr>
              </a:br>
              <a:r>
                <a:rPr lang="en-US" sz="944" dirty="0">
                  <a:solidFill>
                    <a:schemeClr val="tx2"/>
                  </a:solidFill>
                  <a:cs typeface="+mn-ea"/>
                  <a:sym typeface="+mn-lt"/>
                </a:rPr>
                <a:t>by injected. There are many variations of passages but the that majority have  suffered alteration in some</a:t>
              </a:r>
            </a:p>
          </p:txBody>
        </p:sp>
      </p:grpSp>
      <p:grpSp>
        <p:nvGrpSpPr>
          <p:cNvPr id="11" name="Group 147"/>
          <p:cNvGrpSpPr/>
          <p:nvPr/>
        </p:nvGrpSpPr>
        <p:grpSpPr>
          <a:xfrm>
            <a:off x="6218096" y="3435138"/>
            <a:ext cx="1693958" cy="1913109"/>
            <a:chOff x="6629400" y="2718831"/>
            <a:chExt cx="1793081" cy="2025056"/>
          </a:xfrm>
        </p:grpSpPr>
        <p:grpSp>
          <p:nvGrpSpPr>
            <p:cNvPr id="12" name="Group 45"/>
            <p:cNvGrpSpPr/>
            <p:nvPr/>
          </p:nvGrpSpPr>
          <p:grpSpPr>
            <a:xfrm>
              <a:off x="6629400" y="2718831"/>
              <a:ext cx="1793081" cy="1942289"/>
              <a:chOff x="793061" y="2154807"/>
              <a:chExt cx="1793081" cy="2210049"/>
            </a:xfrm>
          </p:grpSpPr>
          <p:sp>
            <p:nvSpPr>
              <p:cNvPr id="118" name="Round Same Side Corner Rectangle 117"/>
              <p:cNvSpPr/>
              <p:nvPr/>
            </p:nvSpPr>
            <p:spPr>
              <a:xfrm flipV="1">
                <a:off x="793061" y="2154807"/>
                <a:ext cx="1793081" cy="2210049"/>
              </a:xfrm>
              <a:prstGeom prst="round2SameRect">
                <a:avLst>
                  <a:gd name="adj1" fmla="val 8813"/>
                  <a:gd name="adj2" fmla="val 0"/>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119" name="Round Same Side Corner Rectangle 118"/>
              <p:cNvSpPr/>
              <p:nvPr/>
            </p:nvSpPr>
            <p:spPr>
              <a:xfrm flipV="1">
                <a:off x="793061" y="2154808"/>
                <a:ext cx="1793081" cy="2169539"/>
              </a:xfrm>
              <a:prstGeom prst="round2SameRect">
                <a:avLst>
                  <a:gd name="adj1" fmla="val 8813"/>
                  <a:gd name="adj2" fmla="val 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sp>
          <p:nvSpPr>
            <p:cNvPr id="117" name="Text Placeholder 3"/>
            <p:cNvSpPr txBox="1">
              <a:spLocks/>
            </p:cNvSpPr>
            <p:nvPr/>
          </p:nvSpPr>
          <p:spPr>
            <a:xfrm>
              <a:off x="6763941" y="3359702"/>
              <a:ext cx="1523999" cy="1384185"/>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2"/>
                  </a:solidFill>
                  <a:cs typeface="+mn-ea"/>
                  <a:sym typeface="+mn-lt"/>
                </a:rPr>
                <a:t>There are many variations of passages but the that majority have  suffered alteration in </a:t>
              </a:r>
              <a:br>
                <a:rPr lang="en-US" sz="944" dirty="0">
                  <a:solidFill>
                    <a:schemeClr val="tx2"/>
                  </a:solidFill>
                  <a:cs typeface="+mn-ea"/>
                  <a:sym typeface="+mn-lt"/>
                </a:rPr>
              </a:br>
              <a:r>
                <a:rPr lang="en-US" sz="944" dirty="0">
                  <a:solidFill>
                    <a:schemeClr val="tx2"/>
                  </a:solidFill>
                  <a:cs typeface="+mn-ea"/>
                  <a:sym typeface="+mn-lt"/>
                </a:rPr>
                <a:t>by injected. There are many variations of passages but the that majority have  suffered alteration in some</a:t>
              </a:r>
            </a:p>
          </p:txBody>
        </p:sp>
      </p:grpSp>
      <p:grpSp>
        <p:nvGrpSpPr>
          <p:cNvPr id="13" name="Group 141"/>
          <p:cNvGrpSpPr/>
          <p:nvPr/>
        </p:nvGrpSpPr>
        <p:grpSpPr>
          <a:xfrm>
            <a:off x="2575833" y="2816792"/>
            <a:ext cx="1693958" cy="1135698"/>
            <a:chOff x="2666999" y="2064303"/>
            <a:chExt cx="1793081" cy="1202154"/>
          </a:xfrm>
        </p:grpSpPr>
        <p:grpSp>
          <p:nvGrpSpPr>
            <p:cNvPr id="14" name="Group 49"/>
            <p:cNvGrpSpPr/>
            <p:nvPr/>
          </p:nvGrpSpPr>
          <p:grpSpPr>
            <a:xfrm rot="16200000" flipH="1" flipV="1">
              <a:off x="2962463" y="1768839"/>
              <a:ext cx="1202154" cy="1793081"/>
              <a:chOff x="7162800" y="1192655"/>
              <a:chExt cx="1318260" cy="1628775"/>
            </a:xfrm>
          </p:grpSpPr>
          <p:sp>
            <p:nvSpPr>
              <p:cNvPr id="81" name="Rectangle 24"/>
              <p:cNvSpPr/>
              <p:nvPr/>
            </p:nvSpPr>
            <p:spPr>
              <a:xfrm>
                <a:off x="7162800" y="1192655"/>
                <a:ext cx="1219200" cy="1628775"/>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82" name="Rectangle 8"/>
              <p:cNvSpPr/>
              <p:nvPr/>
            </p:nvSpPr>
            <p:spPr>
              <a:xfrm>
                <a:off x="7261860" y="1192655"/>
                <a:ext cx="1219200" cy="162877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sp>
          <p:nvSpPr>
            <p:cNvPr id="135" name="TextBox 134"/>
            <p:cNvSpPr txBox="1"/>
            <p:nvPr/>
          </p:nvSpPr>
          <p:spPr>
            <a:xfrm>
              <a:off x="3100315" y="2747020"/>
              <a:ext cx="926455" cy="184748"/>
            </a:xfrm>
            <a:prstGeom prst="rect">
              <a:avLst/>
            </a:prstGeom>
            <a:noFill/>
          </p:spPr>
          <p:txBody>
            <a:bodyPr wrap="none" lIns="0" tIns="0" rIns="0" bIns="0" rtlCol="0" anchor="t">
              <a:spAutoFit/>
            </a:bodyPr>
            <a:lstStyle/>
            <a:p>
              <a:pPr algn="ct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136" name="Freeform 15"/>
            <p:cNvSpPr>
              <a:spLocks noEditPoints="1"/>
            </p:cNvSpPr>
            <p:nvPr/>
          </p:nvSpPr>
          <p:spPr bwMode="auto">
            <a:xfrm>
              <a:off x="3318281" y="2263385"/>
              <a:ext cx="490518" cy="36788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5" name="Group 142"/>
          <p:cNvGrpSpPr/>
          <p:nvPr/>
        </p:nvGrpSpPr>
        <p:grpSpPr>
          <a:xfrm>
            <a:off x="4392369" y="2816792"/>
            <a:ext cx="1693958" cy="1135698"/>
            <a:chOff x="4589831" y="2064303"/>
            <a:chExt cx="1793081" cy="1202154"/>
          </a:xfrm>
        </p:grpSpPr>
        <p:grpSp>
          <p:nvGrpSpPr>
            <p:cNvPr id="16" name="Group 49"/>
            <p:cNvGrpSpPr/>
            <p:nvPr/>
          </p:nvGrpSpPr>
          <p:grpSpPr>
            <a:xfrm rot="16200000" flipH="1" flipV="1">
              <a:off x="4885295" y="1768839"/>
              <a:ext cx="1202154" cy="1793081"/>
              <a:chOff x="7162800" y="1192655"/>
              <a:chExt cx="1318260" cy="1628775"/>
            </a:xfrm>
          </p:grpSpPr>
          <p:sp>
            <p:nvSpPr>
              <p:cNvPr id="101" name="Rectangle 24"/>
              <p:cNvSpPr/>
              <p:nvPr/>
            </p:nvSpPr>
            <p:spPr>
              <a:xfrm>
                <a:off x="7162800" y="1192655"/>
                <a:ext cx="1219200" cy="1628775"/>
              </a:xfrm>
              <a:prstGeom prst="homePlat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102" name="Rectangle 8"/>
              <p:cNvSpPr/>
              <p:nvPr/>
            </p:nvSpPr>
            <p:spPr>
              <a:xfrm>
                <a:off x="7261860" y="1192655"/>
                <a:ext cx="1219200" cy="162877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sp>
          <p:nvSpPr>
            <p:cNvPr id="137" name="TextBox 136"/>
            <p:cNvSpPr txBox="1"/>
            <p:nvPr/>
          </p:nvSpPr>
          <p:spPr>
            <a:xfrm>
              <a:off x="5023144" y="2717836"/>
              <a:ext cx="926455" cy="184748"/>
            </a:xfrm>
            <a:prstGeom prst="rect">
              <a:avLst/>
            </a:prstGeom>
            <a:noFill/>
          </p:spPr>
          <p:txBody>
            <a:bodyPr wrap="none" lIns="0" tIns="0" rIns="0" bIns="0" rtlCol="0" anchor="t">
              <a:spAutoFit/>
            </a:bodyPr>
            <a:lstStyle/>
            <a:p>
              <a:pPr algn="ct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138" name="Freeform 66"/>
            <p:cNvSpPr>
              <a:spLocks noEditPoints="1"/>
            </p:cNvSpPr>
            <p:nvPr/>
          </p:nvSpPr>
          <p:spPr bwMode="auto">
            <a:xfrm>
              <a:off x="5290251" y="2274791"/>
              <a:ext cx="392242" cy="304240"/>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7" name="Group 143"/>
          <p:cNvGrpSpPr/>
          <p:nvPr/>
        </p:nvGrpSpPr>
        <p:grpSpPr>
          <a:xfrm>
            <a:off x="6218096" y="2816792"/>
            <a:ext cx="1693958" cy="1135698"/>
            <a:chOff x="6629399" y="2064303"/>
            <a:chExt cx="1793081" cy="1202154"/>
          </a:xfrm>
        </p:grpSpPr>
        <p:grpSp>
          <p:nvGrpSpPr>
            <p:cNvPr id="18" name="Group 49"/>
            <p:cNvGrpSpPr/>
            <p:nvPr/>
          </p:nvGrpSpPr>
          <p:grpSpPr>
            <a:xfrm rot="16200000" flipH="1" flipV="1">
              <a:off x="6924863" y="1768839"/>
              <a:ext cx="1202154" cy="1793081"/>
              <a:chOff x="7162800" y="1192655"/>
              <a:chExt cx="1318260" cy="1628775"/>
            </a:xfrm>
          </p:grpSpPr>
          <p:sp>
            <p:nvSpPr>
              <p:cNvPr id="121" name="Rectangle 24"/>
              <p:cNvSpPr/>
              <p:nvPr/>
            </p:nvSpPr>
            <p:spPr>
              <a:xfrm>
                <a:off x="7162800" y="1192655"/>
                <a:ext cx="1219200" cy="1628775"/>
              </a:xfrm>
              <a:prstGeom prst="homePlat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122" name="Rectangle 8"/>
              <p:cNvSpPr/>
              <p:nvPr/>
            </p:nvSpPr>
            <p:spPr>
              <a:xfrm>
                <a:off x="7261860" y="1192655"/>
                <a:ext cx="1219200" cy="1628775"/>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sp>
          <p:nvSpPr>
            <p:cNvPr id="139" name="TextBox 138"/>
            <p:cNvSpPr txBox="1"/>
            <p:nvPr/>
          </p:nvSpPr>
          <p:spPr>
            <a:xfrm>
              <a:off x="7062712" y="2735163"/>
              <a:ext cx="926455" cy="184748"/>
            </a:xfrm>
            <a:prstGeom prst="rect">
              <a:avLst/>
            </a:prstGeom>
            <a:noFill/>
          </p:spPr>
          <p:txBody>
            <a:bodyPr wrap="none" lIns="0" tIns="0" rIns="0" bIns="0" rtlCol="0" anchor="t">
              <a:spAutoFit/>
            </a:bodyPr>
            <a:lstStyle/>
            <a:p>
              <a:pPr algn="ct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140" name="Freeform 105"/>
            <p:cNvSpPr>
              <a:spLocks noEditPoints="1"/>
            </p:cNvSpPr>
            <p:nvPr/>
          </p:nvSpPr>
          <p:spPr bwMode="auto">
            <a:xfrm>
              <a:off x="7339134" y="2236158"/>
              <a:ext cx="373613" cy="376054"/>
            </a:xfrm>
            <a:custGeom>
              <a:avLst/>
              <a:gdLst/>
              <a:ahLst/>
              <a:cxnLst>
                <a:cxn ang="0">
                  <a:pos x="0" y="46"/>
                </a:cxn>
                <a:cxn ang="0">
                  <a:pos x="9" y="31"/>
                </a:cxn>
                <a:cxn ang="0">
                  <a:pos x="4" y="32"/>
                </a:cxn>
                <a:cxn ang="0">
                  <a:pos x="7" y="25"/>
                </a:cxn>
                <a:cxn ang="0">
                  <a:pos x="6" y="42"/>
                </a:cxn>
                <a:cxn ang="0">
                  <a:pos x="11" y="39"/>
                </a:cxn>
                <a:cxn ang="0">
                  <a:pos x="15" y="46"/>
                </a:cxn>
                <a:cxn ang="0">
                  <a:pos x="0" y="69"/>
                </a:cxn>
                <a:cxn ang="0">
                  <a:pos x="7" y="67"/>
                </a:cxn>
                <a:cxn ang="0">
                  <a:pos x="5" y="62"/>
                </a:cxn>
                <a:cxn ang="0">
                  <a:pos x="9" y="55"/>
                </a:cxn>
                <a:cxn ang="0">
                  <a:pos x="5" y="55"/>
                </a:cxn>
                <a:cxn ang="0">
                  <a:pos x="1" y="57"/>
                </a:cxn>
                <a:cxn ang="0">
                  <a:pos x="14" y="51"/>
                </a:cxn>
                <a:cxn ang="0">
                  <a:pos x="10" y="59"/>
                </a:cxn>
                <a:cxn ang="0">
                  <a:pos x="7" y="71"/>
                </a:cxn>
                <a:cxn ang="0">
                  <a:pos x="1" y="20"/>
                </a:cxn>
                <a:cxn ang="0">
                  <a:pos x="6" y="16"/>
                </a:cxn>
                <a:cxn ang="0">
                  <a:pos x="6" y="6"/>
                </a:cxn>
                <a:cxn ang="0">
                  <a:pos x="4" y="8"/>
                </a:cxn>
                <a:cxn ang="0">
                  <a:pos x="6" y="0"/>
                </a:cxn>
                <a:cxn ang="0">
                  <a:pos x="11" y="16"/>
                </a:cxn>
                <a:cxn ang="0">
                  <a:pos x="15" y="20"/>
                </a:cxn>
                <a:cxn ang="0">
                  <a:pos x="70" y="20"/>
                </a:cxn>
                <a:cxn ang="0">
                  <a:pos x="20" y="19"/>
                </a:cxn>
                <a:cxn ang="0">
                  <a:pos x="21" y="10"/>
                </a:cxn>
                <a:cxn ang="0">
                  <a:pos x="71" y="11"/>
                </a:cxn>
                <a:cxn ang="0">
                  <a:pos x="71" y="39"/>
                </a:cxn>
                <a:cxn ang="0">
                  <a:pos x="21" y="40"/>
                </a:cxn>
                <a:cxn ang="0">
                  <a:pos x="20" y="31"/>
                </a:cxn>
                <a:cxn ang="0">
                  <a:pos x="70" y="30"/>
                </a:cxn>
                <a:cxn ang="0">
                  <a:pos x="71" y="39"/>
                </a:cxn>
                <a:cxn ang="0">
                  <a:pos x="70" y="61"/>
                </a:cxn>
                <a:cxn ang="0">
                  <a:pos x="20" y="60"/>
                </a:cxn>
                <a:cxn ang="0">
                  <a:pos x="21" y="51"/>
                </a:cxn>
                <a:cxn ang="0">
                  <a:pos x="71" y="52"/>
                </a:cxn>
              </a:cxnLst>
              <a:rect l="0" t="0" r="r" b="b"/>
              <a:pathLst>
                <a:path w="71" h="71">
                  <a:moveTo>
                    <a:pt x="15" y="46"/>
                  </a:moveTo>
                  <a:cubicBezTo>
                    <a:pt x="0" y="46"/>
                    <a:pt x="0" y="46"/>
                    <a:pt x="0" y="46"/>
                  </a:cubicBezTo>
                  <a:cubicBezTo>
                    <a:pt x="0" y="45"/>
                    <a:pt x="0" y="44"/>
                    <a:pt x="0" y="43"/>
                  </a:cubicBezTo>
                  <a:cubicBezTo>
                    <a:pt x="0" y="36"/>
                    <a:pt x="9" y="35"/>
                    <a:pt x="9" y="31"/>
                  </a:cubicBezTo>
                  <a:cubicBezTo>
                    <a:pt x="9" y="30"/>
                    <a:pt x="8" y="29"/>
                    <a:pt x="7" y="29"/>
                  </a:cubicBezTo>
                  <a:cubicBezTo>
                    <a:pt x="6" y="29"/>
                    <a:pt x="4" y="31"/>
                    <a:pt x="4" y="32"/>
                  </a:cubicBezTo>
                  <a:cubicBezTo>
                    <a:pt x="0" y="29"/>
                    <a:pt x="0" y="29"/>
                    <a:pt x="0" y="29"/>
                  </a:cubicBezTo>
                  <a:cubicBezTo>
                    <a:pt x="2" y="27"/>
                    <a:pt x="4" y="25"/>
                    <a:pt x="7" y="25"/>
                  </a:cubicBezTo>
                  <a:cubicBezTo>
                    <a:pt x="11" y="25"/>
                    <a:pt x="14" y="27"/>
                    <a:pt x="14" y="31"/>
                  </a:cubicBezTo>
                  <a:cubicBezTo>
                    <a:pt x="14" y="37"/>
                    <a:pt x="6" y="38"/>
                    <a:pt x="6" y="42"/>
                  </a:cubicBezTo>
                  <a:cubicBezTo>
                    <a:pt x="11" y="42"/>
                    <a:pt x="11" y="42"/>
                    <a:pt x="11" y="42"/>
                  </a:cubicBezTo>
                  <a:cubicBezTo>
                    <a:pt x="11" y="39"/>
                    <a:pt x="11" y="39"/>
                    <a:pt x="11" y="39"/>
                  </a:cubicBezTo>
                  <a:cubicBezTo>
                    <a:pt x="15" y="39"/>
                    <a:pt x="15" y="39"/>
                    <a:pt x="15" y="39"/>
                  </a:cubicBezTo>
                  <a:lnTo>
                    <a:pt x="15" y="46"/>
                  </a:lnTo>
                  <a:close/>
                  <a:moveTo>
                    <a:pt x="7" y="71"/>
                  </a:moveTo>
                  <a:cubicBezTo>
                    <a:pt x="5" y="71"/>
                    <a:pt x="2" y="70"/>
                    <a:pt x="0" y="69"/>
                  </a:cubicBezTo>
                  <a:cubicBezTo>
                    <a:pt x="3" y="65"/>
                    <a:pt x="3" y="65"/>
                    <a:pt x="3" y="65"/>
                  </a:cubicBezTo>
                  <a:cubicBezTo>
                    <a:pt x="4" y="66"/>
                    <a:pt x="5" y="67"/>
                    <a:pt x="7" y="67"/>
                  </a:cubicBezTo>
                  <a:cubicBezTo>
                    <a:pt x="8" y="67"/>
                    <a:pt x="10" y="66"/>
                    <a:pt x="10" y="65"/>
                  </a:cubicBezTo>
                  <a:cubicBezTo>
                    <a:pt x="10" y="62"/>
                    <a:pt x="7" y="62"/>
                    <a:pt x="5" y="62"/>
                  </a:cubicBezTo>
                  <a:cubicBezTo>
                    <a:pt x="4" y="60"/>
                    <a:pt x="4" y="60"/>
                    <a:pt x="4" y="60"/>
                  </a:cubicBezTo>
                  <a:cubicBezTo>
                    <a:pt x="6" y="58"/>
                    <a:pt x="7" y="56"/>
                    <a:pt x="9" y="55"/>
                  </a:cubicBezTo>
                  <a:cubicBezTo>
                    <a:pt x="9" y="55"/>
                    <a:pt x="9" y="55"/>
                    <a:pt x="9" y="55"/>
                  </a:cubicBezTo>
                  <a:cubicBezTo>
                    <a:pt x="8" y="55"/>
                    <a:pt x="6" y="55"/>
                    <a:pt x="5" y="55"/>
                  </a:cubicBezTo>
                  <a:cubicBezTo>
                    <a:pt x="5" y="57"/>
                    <a:pt x="5" y="57"/>
                    <a:pt x="5" y="57"/>
                  </a:cubicBezTo>
                  <a:cubicBezTo>
                    <a:pt x="1" y="57"/>
                    <a:pt x="1" y="57"/>
                    <a:pt x="1" y="57"/>
                  </a:cubicBezTo>
                  <a:cubicBezTo>
                    <a:pt x="1" y="51"/>
                    <a:pt x="1" y="51"/>
                    <a:pt x="1" y="51"/>
                  </a:cubicBezTo>
                  <a:cubicBezTo>
                    <a:pt x="14" y="51"/>
                    <a:pt x="14" y="51"/>
                    <a:pt x="14" y="51"/>
                  </a:cubicBezTo>
                  <a:cubicBezTo>
                    <a:pt x="14" y="54"/>
                    <a:pt x="14" y="54"/>
                    <a:pt x="14" y="54"/>
                  </a:cubicBezTo>
                  <a:cubicBezTo>
                    <a:pt x="10" y="59"/>
                    <a:pt x="10" y="59"/>
                    <a:pt x="10" y="59"/>
                  </a:cubicBezTo>
                  <a:cubicBezTo>
                    <a:pt x="13" y="60"/>
                    <a:pt x="15" y="62"/>
                    <a:pt x="15" y="64"/>
                  </a:cubicBezTo>
                  <a:cubicBezTo>
                    <a:pt x="15" y="69"/>
                    <a:pt x="11" y="71"/>
                    <a:pt x="7" y="71"/>
                  </a:cubicBezTo>
                  <a:close/>
                  <a:moveTo>
                    <a:pt x="15" y="20"/>
                  </a:moveTo>
                  <a:cubicBezTo>
                    <a:pt x="1" y="20"/>
                    <a:pt x="1" y="20"/>
                    <a:pt x="1" y="20"/>
                  </a:cubicBezTo>
                  <a:cubicBezTo>
                    <a:pt x="1" y="16"/>
                    <a:pt x="1" y="16"/>
                    <a:pt x="1" y="16"/>
                  </a:cubicBezTo>
                  <a:cubicBezTo>
                    <a:pt x="6" y="16"/>
                    <a:pt x="6" y="16"/>
                    <a:pt x="6" y="16"/>
                  </a:cubicBezTo>
                  <a:cubicBezTo>
                    <a:pt x="6" y="13"/>
                    <a:pt x="6" y="9"/>
                    <a:pt x="6" y="6"/>
                  </a:cubicBezTo>
                  <a:cubicBezTo>
                    <a:pt x="6" y="6"/>
                    <a:pt x="6" y="6"/>
                    <a:pt x="6" y="6"/>
                  </a:cubicBezTo>
                  <a:cubicBezTo>
                    <a:pt x="6" y="6"/>
                    <a:pt x="6" y="6"/>
                    <a:pt x="6" y="6"/>
                  </a:cubicBezTo>
                  <a:cubicBezTo>
                    <a:pt x="5" y="7"/>
                    <a:pt x="4" y="7"/>
                    <a:pt x="4" y="8"/>
                  </a:cubicBezTo>
                  <a:cubicBezTo>
                    <a:pt x="1" y="5"/>
                    <a:pt x="1" y="5"/>
                    <a:pt x="1" y="5"/>
                  </a:cubicBezTo>
                  <a:cubicBezTo>
                    <a:pt x="6" y="0"/>
                    <a:pt x="6" y="0"/>
                    <a:pt x="6" y="0"/>
                  </a:cubicBezTo>
                  <a:cubicBezTo>
                    <a:pt x="11" y="0"/>
                    <a:pt x="11" y="0"/>
                    <a:pt x="11" y="0"/>
                  </a:cubicBezTo>
                  <a:cubicBezTo>
                    <a:pt x="11" y="16"/>
                    <a:pt x="11" y="16"/>
                    <a:pt x="11" y="16"/>
                  </a:cubicBezTo>
                  <a:cubicBezTo>
                    <a:pt x="15" y="16"/>
                    <a:pt x="15" y="16"/>
                    <a:pt x="15" y="16"/>
                  </a:cubicBezTo>
                  <a:lnTo>
                    <a:pt x="15" y="20"/>
                  </a:lnTo>
                  <a:close/>
                  <a:moveTo>
                    <a:pt x="71" y="19"/>
                  </a:moveTo>
                  <a:cubicBezTo>
                    <a:pt x="71" y="19"/>
                    <a:pt x="71" y="20"/>
                    <a:pt x="70" y="20"/>
                  </a:cubicBezTo>
                  <a:cubicBezTo>
                    <a:pt x="21" y="20"/>
                    <a:pt x="21" y="20"/>
                    <a:pt x="21" y="20"/>
                  </a:cubicBezTo>
                  <a:cubicBezTo>
                    <a:pt x="21" y="20"/>
                    <a:pt x="20" y="19"/>
                    <a:pt x="20" y="19"/>
                  </a:cubicBezTo>
                  <a:cubicBezTo>
                    <a:pt x="20" y="11"/>
                    <a:pt x="20" y="11"/>
                    <a:pt x="20" y="11"/>
                  </a:cubicBezTo>
                  <a:cubicBezTo>
                    <a:pt x="20" y="10"/>
                    <a:pt x="21" y="10"/>
                    <a:pt x="21" y="10"/>
                  </a:cubicBezTo>
                  <a:cubicBezTo>
                    <a:pt x="70" y="10"/>
                    <a:pt x="70" y="10"/>
                    <a:pt x="70" y="10"/>
                  </a:cubicBezTo>
                  <a:cubicBezTo>
                    <a:pt x="71" y="10"/>
                    <a:pt x="71" y="10"/>
                    <a:pt x="71" y="11"/>
                  </a:cubicBezTo>
                  <a:lnTo>
                    <a:pt x="71" y="19"/>
                  </a:lnTo>
                  <a:close/>
                  <a:moveTo>
                    <a:pt x="71" y="39"/>
                  </a:moveTo>
                  <a:cubicBezTo>
                    <a:pt x="71" y="40"/>
                    <a:pt x="71" y="40"/>
                    <a:pt x="70" y="40"/>
                  </a:cubicBezTo>
                  <a:cubicBezTo>
                    <a:pt x="21" y="40"/>
                    <a:pt x="21" y="40"/>
                    <a:pt x="21" y="40"/>
                  </a:cubicBezTo>
                  <a:cubicBezTo>
                    <a:pt x="21" y="40"/>
                    <a:pt x="20" y="40"/>
                    <a:pt x="20" y="39"/>
                  </a:cubicBezTo>
                  <a:cubicBezTo>
                    <a:pt x="20" y="31"/>
                    <a:pt x="20" y="31"/>
                    <a:pt x="20" y="31"/>
                  </a:cubicBezTo>
                  <a:cubicBezTo>
                    <a:pt x="20" y="31"/>
                    <a:pt x="21" y="30"/>
                    <a:pt x="21" y="30"/>
                  </a:cubicBezTo>
                  <a:cubicBezTo>
                    <a:pt x="70" y="30"/>
                    <a:pt x="70" y="30"/>
                    <a:pt x="70" y="30"/>
                  </a:cubicBezTo>
                  <a:cubicBezTo>
                    <a:pt x="71" y="30"/>
                    <a:pt x="71" y="31"/>
                    <a:pt x="71" y="31"/>
                  </a:cubicBezTo>
                  <a:lnTo>
                    <a:pt x="71" y="39"/>
                  </a:lnTo>
                  <a:close/>
                  <a:moveTo>
                    <a:pt x="71" y="60"/>
                  </a:moveTo>
                  <a:cubicBezTo>
                    <a:pt x="71" y="60"/>
                    <a:pt x="71" y="61"/>
                    <a:pt x="70" y="61"/>
                  </a:cubicBezTo>
                  <a:cubicBezTo>
                    <a:pt x="21" y="61"/>
                    <a:pt x="21" y="61"/>
                    <a:pt x="21" y="61"/>
                  </a:cubicBezTo>
                  <a:cubicBezTo>
                    <a:pt x="21" y="61"/>
                    <a:pt x="20" y="60"/>
                    <a:pt x="20" y="60"/>
                  </a:cubicBezTo>
                  <a:cubicBezTo>
                    <a:pt x="20" y="52"/>
                    <a:pt x="20" y="52"/>
                    <a:pt x="20" y="52"/>
                  </a:cubicBezTo>
                  <a:cubicBezTo>
                    <a:pt x="20" y="51"/>
                    <a:pt x="21" y="51"/>
                    <a:pt x="21" y="51"/>
                  </a:cubicBezTo>
                  <a:cubicBezTo>
                    <a:pt x="70" y="51"/>
                    <a:pt x="70" y="51"/>
                    <a:pt x="70" y="51"/>
                  </a:cubicBezTo>
                  <a:cubicBezTo>
                    <a:pt x="71" y="51"/>
                    <a:pt x="71" y="51"/>
                    <a:pt x="71" y="52"/>
                  </a:cubicBezTo>
                  <a:lnTo>
                    <a:pt x="71" y="60"/>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9" name="Group 156"/>
          <p:cNvGrpSpPr/>
          <p:nvPr/>
        </p:nvGrpSpPr>
        <p:grpSpPr>
          <a:xfrm>
            <a:off x="1548763" y="2289896"/>
            <a:ext cx="5651123" cy="524712"/>
            <a:chOff x="1638198" y="1613582"/>
            <a:chExt cx="5981802" cy="555416"/>
          </a:xfrm>
        </p:grpSpPr>
        <p:sp>
          <p:nvSpPr>
            <p:cNvPr id="156" name="Rectangle 155"/>
            <p:cNvSpPr/>
            <p:nvPr/>
          </p:nvSpPr>
          <p:spPr bwMode="auto">
            <a:xfrm>
              <a:off x="4549141" y="1613582"/>
              <a:ext cx="45719" cy="272368"/>
            </a:xfrm>
            <a:prstGeom prst="rect">
              <a:avLst/>
            </a:prstGeom>
            <a:solidFill>
              <a:schemeClr val="tx1">
                <a:lumMod val="50000"/>
                <a:lumOff val="50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baseline="-25000" dirty="0">
                <a:cs typeface="+mn-ea"/>
                <a:sym typeface="+mn-lt"/>
              </a:endParaRPr>
            </a:p>
          </p:txBody>
        </p:sp>
        <p:grpSp>
          <p:nvGrpSpPr>
            <p:cNvPr id="20" name="Group 154"/>
            <p:cNvGrpSpPr/>
            <p:nvPr/>
          </p:nvGrpSpPr>
          <p:grpSpPr>
            <a:xfrm>
              <a:off x="1638198" y="1885950"/>
              <a:ext cx="5981802" cy="283048"/>
              <a:chOff x="1638198" y="1730318"/>
              <a:chExt cx="5981802" cy="438680"/>
            </a:xfrm>
            <a:solidFill>
              <a:schemeClr val="tx1">
                <a:lumMod val="50000"/>
                <a:lumOff val="50000"/>
              </a:schemeClr>
            </a:solidFill>
          </p:grpSpPr>
          <p:sp>
            <p:nvSpPr>
              <p:cNvPr id="149" name="U-Turn Arrow 148"/>
              <p:cNvSpPr/>
              <p:nvPr/>
            </p:nvSpPr>
            <p:spPr>
              <a:xfrm>
                <a:off x="1638198" y="1730318"/>
                <a:ext cx="5981802" cy="438680"/>
              </a:xfrm>
              <a:prstGeom prst="uturnArrow">
                <a:avLst>
                  <a:gd name="adj1" fmla="val 10530"/>
                  <a:gd name="adj2" fmla="val 25000"/>
                  <a:gd name="adj3" fmla="val 0"/>
                  <a:gd name="adj4" fmla="val 10911"/>
                  <a:gd name="adj5"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150" name="U-Turn Arrow 149"/>
              <p:cNvSpPr/>
              <p:nvPr/>
            </p:nvSpPr>
            <p:spPr>
              <a:xfrm>
                <a:off x="3568094" y="1730318"/>
                <a:ext cx="2048941" cy="438680"/>
              </a:xfrm>
              <a:prstGeom prst="uturnArrow">
                <a:avLst>
                  <a:gd name="adj1" fmla="val 10530"/>
                  <a:gd name="adj2" fmla="val 25000"/>
                  <a:gd name="adj3" fmla="val 0"/>
                  <a:gd name="adj4" fmla="val 10911"/>
                  <a:gd name="adj5" fmla="val 1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grpSp>
      </p:grpSp>
      <p:grpSp>
        <p:nvGrpSpPr>
          <p:cNvPr id="21" name="Group 152"/>
          <p:cNvGrpSpPr/>
          <p:nvPr/>
        </p:nvGrpSpPr>
        <p:grpSpPr>
          <a:xfrm>
            <a:off x="2781085" y="1828247"/>
            <a:ext cx="3078594" cy="492746"/>
            <a:chOff x="2942630" y="1008183"/>
            <a:chExt cx="3258740" cy="521579"/>
          </a:xfrm>
        </p:grpSpPr>
        <p:sp>
          <p:nvSpPr>
            <p:cNvPr id="152" name="Rounded Rectangle 151"/>
            <p:cNvSpPr/>
            <p:nvPr/>
          </p:nvSpPr>
          <p:spPr bwMode="auto">
            <a:xfrm>
              <a:off x="2942630" y="1041099"/>
              <a:ext cx="3258740" cy="488663"/>
            </a:xfrm>
            <a:prstGeom prst="roundRect">
              <a:avLst/>
            </a:prstGeom>
            <a:solidFill>
              <a:schemeClr val="accent1">
                <a:lumMod val="75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sz="1511">
                <a:solidFill>
                  <a:schemeClr val="bg1"/>
                </a:solidFill>
                <a:cs typeface="+mn-ea"/>
                <a:sym typeface="+mn-lt"/>
              </a:endParaRPr>
            </a:p>
          </p:txBody>
        </p:sp>
        <p:sp>
          <p:nvSpPr>
            <p:cNvPr id="151" name="Rounded Rectangle 150"/>
            <p:cNvSpPr/>
            <p:nvPr/>
          </p:nvSpPr>
          <p:spPr bwMode="auto">
            <a:xfrm>
              <a:off x="2942630" y="1008183"/>
              <a:ext cx="3258740" cy="488663"/>
            </a:xfrm>
            <a:prstGeom prst="roundRect">
              <a:avLst/>
            </a:prstGeom>
            <a:solidFill>
              <a:schemeClr val="accent1"/>
            </a:solidFill>
            <a:ln w="9525">
              <a:noFill/>
              <a:round/>
              <a:headEnd/>
              <a:tailEnd/>
            </a:ln>
          </p:spPr>
          <p:txBody>
            <a:bodyPr vert="horz" wrap="square" lIns="86385" tIns="43192" rIns="86385" bIns="43192" numCol="1" rtlCol="0" anchor="ctr" anchorCtr="0" compatLnSpc="1">
              <a:prstTxWarp prst="textNoShape">
                <a:avLst/>
              </a:prstTxWarp>
            </a:bodyPr>
            <a:lstStyle/>
            <a:p>
              <a:pPr algn="ctr"/>
              <a:r>
                <a:rPr lang="zh-CN" altLang="en-US" sz="1511" dirty="0">
                  <a:solidFill>
                    <a:schemeClr val="bg1"/>
                  </a:solidFill>
                  <a:cs typeface="+mn-ea"/>
                  <a:sym typeface="+mn-lt"/>
                </a:rPr>
                <a:t>添加内容文本</a:t>
              </a:r>
              <a:endParaRPr lang="en-US" sz="1511" dirty="0">
                <a:solidFill>
                  <a:schemeClr val="bg1"/>
                </a:solidFill>
                <a:cs typeface="+mn-ea"/>
                <a:sym typeface="+mn-lt"/>
              </a:endParaRPr>
            </a:p>
          </p:txBody>
        </p:sp>
      </p:grpSp>
      <p:sp>
        <p:nvSpPr>
          <p:cNvPr id="75" name="文本框 74">
            <a:extLst>
              <a:ext uri="{FF2B5EF4-FFF2-40B4-BE49-F238E27FC236}">
                <a16:creationId xmlns:a16="http://schemas.microsoft.com/office/drawing/2014/main" id="{1030F813-D2C7-43DC-924A-A9DE9A8CAAE0}"/>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83" name="图片 82">
            <a:extLst>
              <a:ext uri="{FF2B5EF4-FFF2-40B4-BE49-F238E27FC236}">
                <a16:creationId xmlns:a16="http://schemas.microsoft.com/office/drawing/2014/main" id="{4DC643F2-E9C7-4066-81D8-71358A3B03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2222804579"/>
      </p:ext>
    </p:extLst>
  </p:cSld>
  <p:clrMapOvr>
    <a:masterClrMapping/>
  </p:clrMapOvr>
  <p:transition spd="med"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accel="50000" decel="5000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accel="50000" decel="50000"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accel="50000" decel="5000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accel="50000" decel="5000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ppt_x"/>
                                          </p:val>
                                        </p:tav>
                                        <p:tav tm="100000">
                                          <p:val>
                                            <p:strVal val="#ppt_x"/>
                                          </p:val>
                                        </p:tav>
                                      </p:tavLst>
                                    </p:anim>
                                    <p:anim calcmode="lin" valueType="num">
                                      <p:cBhvr additive="base">
                                        <p:cTn id="47" dur="500" fill="hold"/>
                                        <p:tgtEl>
                                          <p:spTgt spid="17"/>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accel="50000" decel="5000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laceholder 56"/>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6</a:t>
            </a:fld>
            <a:endParaRPr lang="en-US" dirty="0">
              <a:cs typeface="+mn-ea"/>
              <a:sym typeface="+mn-lt"/>
            </a:endParaRPr>
          </a:p>
        </p:txBody>
      </p:sp>
      <p:sp>
        <p:nvSpPr>
          <p:cNvPr id="18" name="Freeform 17"/>
          <p:cNvSpPr/>
          <p:nvPr/>
        </p:nvSpPr>
        <p:spPr bwMode="auto">
          <a:xfrm flipV="1">
            <a:off x="3313684" y="2784722"/>
            <a:ext cx="4750054" cy="1292222"/>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5"/>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19" name="Freeform 18"/>
          <p:cNvSpPr/>
          <p:nvPr/>
        </p:nvSpPr>
        <p:spPr bwMode="auto">
          <a:xfrm>
            <a:off x="3313684" y="1520289"/>
            <a:ext cx="4750054" cy="1292222"/>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4"/>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14" name="Freeform 13"/>
          <p:cNvSpPr/>
          <p:nvPr/>
        </p:nvSpPr>
        <p:spPr bwMode="auto">
          <a:xfrm flipV="1">
            <a:off x="1620507" y="2802111"/>
            <a:ext cx="3166702" cy="1091162"/>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3"/>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12" name="Freeform 11"/>
          <p:cNvSpPr/>
          <p:nvPr/>
        </p:nvSpPr>
        <p:spPr bwMode="auto">
          <a:xfrm>
            <a:off x="1620507" y="1734415"/>
            <a:ext cx="3166702" cy="1091162"/>
          </a:xfrm>
          <a:custGeom>
            <a:avLst/>
            <a:gdLst>
              <a:gd name="connsiteX0" fmla="*/ 0 w 2590800"/>
              <a:gd name="connsiteY0" fmla="*/ 487896 h 1951584"/>
              <a:gd name="connsiteX1" fmla="*/ 1615008 w 2590800"/>
              <a:gd name="connsiteY1" fmla="*/ 487896 h 1951584"/>
              <a:gd name="connsiteX2" fmla="*/ 1615008 w 2590800"/>
              <a:gd name="connsiteY2" fmla="*/ 0 h 1951584"/>
              <a:gd name="connsiteX3" fmla="*/ 2590800 w 2590800"/>
              <a:gd name="connsiteY3" fmla="*/ 975792 h 1951584"/>
              <a:gd name="connsiteX4" fmla="*/ 1615008 w 2590800"/>
              <a:gd name="connsiteY4" fmla="*/ 1951584 h 1951584"/>
              <a:gd name="connsiteX5" fmla="*/ 1615008 w 2590800"/>
              <a:gd name="connsiteY5" fmla="*/ 1463688 h 1951584"/>
              <a:gd name="connsiteX6" fmla="*/ 0 w 2590800"/>
              <a:gd name="connsiteY6" fmla="*/ 1463688 h 1951584"/>
              <a:gd name="connsiteX7" fmla="*/ 0 w 2590800"/>
              <a:gd name="connsiteY7" fmla="*/ 487896 h 1951584"/>
              <a:gd name="connsiteX0" fmla="*/ 1615008 w 2590800"/>
              <a:gd name="connsiteY0" fmla="*/ 1463688 h 2043024"/>
              <a:gd name="connsiteX1" fmla="*/ 0 w 2590800"/>
              <a:gd name="connsiteY1" fmla="*/ 1463688 h 2043024"/>
              <a:gd name="connsiteX2" fmla="*/ 0 w 2590800"/>
              <a:gd name="connsiteY2" fmla="*/ 487896 h 2043024"/>
              <a:gd name="connsiteX3" fmla="*/ 1615008 w 2590800"/>
              <a:gd name="connsiteY3" fmla="*/ 487896 h 2043024"/>
              <a:gd name="connsiteX4" fmla="*/ 1615008 w 2590800"/>
              <a:gd name="connsiteY4" fmla="*/ 0 h 2043024"/>
              <a:gd name="connsiteX5" fmla="*/ 2590800 w 2590800"/>
              <a:gd name="connsiteY5" fmla="*/ 975792 h 2043024"/>
              <a:gd name="connsiteX6" fmla="*/ 1706448 w 2590800"/>
              <a:gd name="connsiteY6" fmla="*/ 2043024 h 2043024"/>
              <a:gd name="connsiteX0" fmla="*/ 1615008 w 2590800"/>
              <a:gd name="connsiteY0" fmla="*/ 1463688 h 1463688"/>
              <a:gd name="connsiteX1" fmla="*/ 0 w 2590800"/>
              <a:gd name="connsiteY1" fmla="*/ 1463688 h 1463688"/>
              <a:gd name="connsiteX2" fmla="*/ 0 w 2590800"/>
              <a:gd name="connsiteY2" fmla="*/ 487896 h 1463688"/>
              <a:gd name="connsiteX3" fmla="*/ 1615008 w 2590800"/>
              <a:gd name="connsiteY3" fmla="*/ 487896 h 1463688"/>
              <a:gd name="connsiteX4" fmla="*/ 1615008 w 2590800"/>
              <a:gd name="connsiteY4" fmla="*/ 0 h 1463688"/>
              <a:gd name="connsiteX5" fmla="*/ 2590800 w 2590800"/>
              <a:gd name="connsiteY5" fmla="*/ 975792 h 1463688"/>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13942 h 1463688"/>
              <a:gd name="connsiteX0" fmla="*/ 1615008 w 3048000"/>
              <a:gd name="connsiteY0" fmla="*/ 1463688 h 1471092"/>
              <a:gd name="connsiteX1" fmla="*/ 0 w 3048000"/>
              <a:gd name="connsiteY1" fmla="*/ 1463688 h 1471092"/>
              <a:gd name="connsiteX2" fmla="*/ 0 w 3048000"/>
              <a:gd name="connsiteY2" fmla="*/ 487896 h 1471092"/>
              <a:gd name="connsiteX3" fmla="*/ 1615008 w 3048000"/>
              <a:gd name="connsiteY3" fmla="*/ 487896 h 1471092"/>
              <a:gd name="connsiteX4" fmla="*/ 1615008 w 3048000"/>
              <a:gd name="connsiteY4" fmla="*/ 0 h 1471092"/>
              <a:gd name="connsiteX5" fmla="*/ 3048000 w 3048000"/>
              <a:gd name="connsiteY5" fmla="*/ 1471092 h 1471092"/>
              <a:gd name="connsiteX0" fmla="*/ 1615008 w 3048000"/>
              <a:gd name="connsiteY0" fmla="*/ 1463688 h 1463688"/>
              <a:gd name="connsiteX1" fmla="*/ 0 w 3048000"/>
              <a:gd name="connsiteY1" fmla="*/ 1463688 h 1463688"/>
              <a:gd name="connsiteX2" fmla="*/ 0 w 3048000"/>
              <a:gd name="connsiteY2" fmla="*/ 487896 h 1463688"/>
              <a:gd name="connsiteX3" fmla="*/ 1615008 w 3048000"/>
              <a:gd name="connsiteY3" fmla="*/ 487896 h 1463688"/>
              <a:gd name="connsiteX4" fmla="*/ 1615008 w 3048000"/>
              <a:gd name="connsiteY4" fmla="*/ 0 h 1463688"/>
              <a:gd name="connsiteX5" fmla="*/ 3048000 w 3048000"/>
              <a:gd name="connsiteY5" fmla="*/ 1452042 h 1463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0" h="1463688">
                <a:moveTo>
                  <a:pt x="1615008" y="1463688"/>
                </a:moveTo>
                <a:lnTo>
                  <a:pt x="0" y="1463688"/>
                </a:lnTo>
                <a:lnTo>
                  <a:pt x="0" y="487896"/>
                </a:lnTo>
                <a:lnTo>
                  <a:pt x="1615008" y="487896"/>
                </a:lnTo>
                <a:lnTo>
                  <a:pt x="1615008" y="0"/>
                </a:lnTo>
                <a:lnTo>
                  <a:pt x="3048000" y="1452042"/>
                </a:lnTo>
              </a:path>
            </a:pathLst>
          </a:custGeom>
          <a:solidFill>
            <a:schemeClr val="accent2"/>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11" name="Freeform 10"/>
          <p:cNvSpPr/>
          <p:nvPr/>
        </p:nvSpPr>
        <p:spPr bwMode="auto">
          <a:xfrm>
            <a:off x="577026" y="2111823"/>
            <a:ext cx="1993361" cy="1407952"/>
          </a:xfrm>
          <a:custGeom>
            <a:avLst/>
            <a:gdLst>
              <a:gd name="connsiteX0" fmla="*/ 0 w 1918641"/>
              <a:gd name="connsiteY0" fmla="*/ 457200 h 1828800"/>
              <a:gd name="connsiteX1" fmla="*/ 1004241 w 1918641"/>
              <a:gd name="connsiteY1" fmla="*/ 457200 h 1828800"/>
              <a:gd name="connsiteX2" fmla="*/ 1004241 w 1918641"/>
              <a:gd name="connsiteY2" fmla="*/ 0 h 1828800"/>
              <a:gd name="connsiteX3" fmla="*/ 1918641 w 1918641"/>
              <a:gd name="connsiteY3" fmla="*/ 914400 h 1828800"/>
              <a:gd name="connsiteX4" fmla="*/ 1004241 w 1918641"/>
              <a:gd name="connsiteY4" fmla="*/ 1828800 h 1828800"/>
              <a:gd name="connsiteX5" fmla="*/ 1004241 w 1918641"/>
              <a:gd name="connsiteY5" fmla="*/ 1371600 h 1828800"/>
              <a:gd name="connsiteX6" fmla="*/ 0 w 1918641"/>
              <a:gd name="connsiteY6" fmla="*/ 1371600 h 1828800"/>
              <a:gd name="connsiteX7" fmla="*/ 0 w 1918641"/>
              <a:gd name="connsiteY7" fmla="*/ 4572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8641" h="1828800">
                <a:moveTo>
                  <a:pt x="0" y="457200"/>
                </a:moveTo>
                <a:lnTo>
                  <a:pt x="1004241" y="457200"/>
                </a:lnTo>
                <a:lnTo>
                  <a:pt x="1004241" y="0"/>
                </a:lnTo>
                <a:lnTo>
                  <a:pt x="1918641" y="914400"/>
                </a:lnTo>
                <a:lnTo>
                  <a:pt x="1004241" y="1828800"/>
                </a:lnTo>
                <a:lnTo>
                  <a:pt x="1004241" y="1371600"/>
                </a:lnTo>
                <a:lnTo>
                  <a:pt x="0" y="1371600"/>
                </a:lnTo>
                <a:lnTo>
                  <a:pt x="0" y="457200"/>
                </a:lnTo>
                <a:close/>
              </a:path>
            </a:pathLst>
          </a:custGeom>
          <a:solidFill>
            <a:schemeClr val="accent1"/>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22" name="Freeform 245"/>
          <p:cNvSpPr>
            <a:spLocks/>
          </p:cNvSpPr>
          <p:nvPr/>
        </p:nvSpPr>
        <p:spPr bwMode="auto">
          <a:xfrm>
            <a:off x="1111319" y="2589203"/>
            <a:ext cx="446538" cy="446538"/>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23" name="Freeform 52"/>
          <p:cNvSpPr>
            <a:spLocks noEditPoints="1"/>
          </p:cNvSpPr>
          <p:nvPr/>
        </p:nvSpPr>
        <p:spPr bwMode="auto">
          <a:xfrm>
            <a:off x="3572844" y="2978894"/>
            <a:ext cx="315614" cy="339557"/>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24" name="Freeform 178"/>
          <p:cNvSpPr>
            <a:spLocks noEditPoints="1"/>
          </p:cNvSpPr>
          <p:nvPr/>
        </p:nvSpPr>
        <p:spPr bwMode="auto">
          <a:xfrm>
            <a:off x="3558695" y="2379423"/>
            <a:ext cx="343908" cy="25901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25" name="Freeform 22"/>
          <p:cNvSpPr>
            <a:spLocks noEditPoints="1"/>
          </p:cNvSpPr>
          <p:nvPr/>
        </p:nvSpPr>
        <p:spPr bwMode="auto">
          <a:xfrm>
            <a:off x="6053191" y="2064580"/>
            <a:ext cx="714769" cy="622383"/>
          </a:xfrm>
          <a:custGeom>
            <a:avLst/>
            <a:gdLst/>
            <a:ahLst/>
            <a:cxnLst>
              <a:cxn ang="0">
                <a:pos x="68" y="24"/>
              </a:cxn>
              <a:cxn ang="0">
                <a:pos x="64" y="29"/>
              </a:cxn>
              <a:cxn ang="0">
                <a:pos x="64" y="43"/>
              </a:cxn>
              <a:cxn ang="0">
                <a:pos x="59" y="48"/>
              </a:cxn>
              <a:cxn ang="0">
                <a:pos x="28" y="34"/>
              </a:cxn>
              <a:cxn ang="0">
                <a:pos x="25" y="44"/>
              </a:cxn>
              <a:cxn ang="0">
                <a:pos x="30" y="54"/>
              </a:cxn>
              <a:cxn ang="0">
                <a:pos x="14" y="56"/>
              </a:cxn>
              <a:cxn ang="0">
                <a:pos x="11" y="34"/>
              </a:cxn>
              <a:cxn ang="0">
                <a:pos x="7" y="34"/>
              </a:cxn>
              <a:cxn ang="0">
                <a:pos x="0" y="27"/>
              </a:cxn>
              <a:cxn ang="0">
                <a:pos x="0" y="20"/>
              </a:cxn>
              <a:cxn ang="0">
                <a:pos x="7" y="14"/>
              </a:cxn>
              <a:cxn ang="0">
                <a:pos x="25" y="14"/>
              </a:cxn>
              <a:cxn ang="0">
                <a:pos x="59" y="0"/>
              </a:cxn>
              <a:cxn ang="0">
                <a:pos x="64" y="4"/>
              </a:cxn>
              <a:cxn ang="0">
                <a:pos x="64" y="19"/>
              </a:cxn>
              <a:cxn ang="0">
                <a:pos x="68" y="24"/>
              </a:cxn>
              <a:cxn ang="0">
                <a:pos x="59" y="6"/>
              </a:cxn>
              <a:cxn ang="0">
                <a:pos x="30" y="19"/>
              </a:cxn>
              <a:cxn ang="0">
                <a:pos x="30" y="29"/>
              </a:cxn>
              <a:cxn ang="0">
                <a:pos x="59" y="42"/>
              </a:cxn>
              <a:cxn ang="0">
                <a:pos x="59" y="6"/>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26" name="Freeform 135"/>
          <p:cNvSpPr>
            <a:spLocks noEditPoints="1"/>
          </p:cNvSpPr>
          <p:nvPr/>
        </p:nvSpPr>
        <p:spPr bwMode="auto">
          <a:xfrm>
            <a:off x="6069479" y="2985988"/>
            <a:ext cx="607318" cy="56888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27" name="Text Placeholder 3"/>
          <p:cNvSpPr txBox="1">
            <a:spLocks/>
          </p:cNvSpPr>
          <p:nvPr/>
        </p:nvSpPr>
        <p:spPr>
          <a:xfrm>
            <a:off x="2376716" y="3059256"/>
            <a:ext cx="875240" cy="17453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28" name="Text Placeholder 3"/>
          <p:cNvSpPr txBox="1">
            <a:spLocks/>
          </p:cNvSpPr>
          <p:nvPr/>
        </p:nvSpPr>
        <p:spPr>
          <a:xfrm>
            <a:off x="2376716" y="2408743"/>
            <a:ext cx="875240" cy="17453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29" name="Text Placeholder 3"/>
          <p:cNvSpPr txBox="1">
            <a:spLocks/>
          </p:cNvSpPr>
          <p:nvPr/>
        </p:nvSpPr>
        <p:spPr>
          <a:xfrm>
            <a:off x="4586606" y="3171592"/>
            <a:ext cx="1163780" cy="23250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511" b="1" dirty="0">
                <a:solidFill>
                  <a:schemeClr val="bg1"/>
                </a:solidFill>
                <a:cs typeface="+mn-ea"/>
                <a:sym typeface="+mn-lt"/>
              </a:rPr>
              <a:t>添加内容文本</a:t>
            </a:r>
            <a:endParaRPr lang="en-US" sz="1511" b="1" dirty="0">
              <a:solidFill>
                <a:schemeClr val="bg1"/>
              </a:solidFill>
              <a:cs typeface="+mn-ea"/>
              <a:sym typeface="+mn-lt"/>
            </a:endParaRPr>
          </a:p>
        </p:txBody>
      </p:sp>
      <p:sp>
        <p:nvSpPr>
          <p:cNvPr id="30" name="Text Placeholder 3"/>
          <p:cNvSpPr txBox="1">
            <a:spLocks/>
          </p:cNvSpPr>
          <p:nvPr/>
        </p:nvSpPr>
        <p:spPr>
          <a:xfrm>
            <a:off x="4586606" y="2300511"/>
            <a:ext cx="1163780" cy="232500"/>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511" b="1" dirty="0">
                <a:solidFill>
                  <a:schemeClr val="bg1"/>
                </a:solidFill>
                <a:cs typeface="+mn-ea"/>
                <a:sym typeface="+mn-lt"/>
              </a:rPr>
              <a:t>添加内容文本</a:t>
            </a:r>
            <a:endParaRPr lang="en-US" sz="1511" b="1" dirty="0">
              <a:solidFill>
                <a:schemeClr val="bg1"/>
              </a:solidFill>
              <a:cs typeface="+mn-ea"/>
              <a:sym typeface="+mn-lt"/>
            </a:endParaRPr>
          </a:p>
        </p:txBody>
      </p:sp>
      <p:grpSp>
        <p:nvGrpSpPr>
          <p:cNvPr id="3" name="Group 32"/>
          <p:cNvGrpSpPr/>
          <p:nvPr/>
        </p:nvGrpSpPr>
        <p:grpSpPr>
          <a:xfrm>
            <a:off x="701506" y="4160675"/>
            <a:ext cx="2068053" cy="861598"/>
            <a:chOff x="741363" y="1319745"/>
            <a:chExt cx="2189066" cy="912015"/>
          </a:xfrm>
        </p:grpSpPr>
        <p:sp>
          <p:nvSpPr>
            <p:cNvPr id="32" name="Text Placeholder 3"/>
            <p:cNvSpPr txBox="1">
              <a:spLocks/>
            </p:cNvSpPr>
            <p:nvPr/>
          </p:nvSpPr>
          <p:spPr>
            <a:xfrm>
              <a:off x="741363" y="1319745"/>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accent1"/>
                  </a:solidFill>
                  <a:cs typeface="+mn-ea"/>
                  <a:sym typeface="+mn-lt"/>
                </a:rPr>
                <a:t>添加内容文本</a:t>
              </a:r>
              <a:endParaRPr lang="en-US" sz="1134" b="1" dirty="0">
                <a:solidFill>
                  <a:schemeClr val="accent1"/>
                </a:solidFill>
                <a:cs typeface="+mn-ea"/>
                <a:sym typeface="+mn-lt"/>
              </a:endParaRPr>
            </a:p>
          </p:txBody>
        </p:sp>
        <p:sp>
          <p:nvSpPr>
            <p:cNvPr id="33" name="Text Placeholder 3"/>
            <p:cNvSpPr txBox="1">
              <a:spLocks/>
            </p:cNvSpPr>
            <p:nvPr/>
          </p:nvSpPr>
          <p:spPr>
            <a:xfrm>
              <a:off x="741363" y="1462768"/>
              <a:ext cx="2189066" cy="76899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944" dirty="0">
                  <a:solidFill>
                    <a:schemeClr val="tx1">
                      <a:lumMod val="65000"/>
                      <a:lumOff val="35000"/>
                    </a:schemeClr>
                  </a:solidFill>
                  <a:cs typeface="+mn-ea"/>
                  <a:sym typeface="+mn-lt"/>
                </a:rPr>
                <a:t>There are many variations of passages of Lorem Ipsum available, but the majority have suffered alteration in some injected humour slightly</a:t>
              </a:r>
            </a:p>
          </p:txBody>
        </p:sp>
      </p:grpSp>
      <p:cxnSp>
        <p:nvCxnSpPr>
          <p:cNvPr id="40" name="Straight Connector 39"/>
          <p:cNvCxnSpPr/>
          <p:nvPr/>
        </p:nvCxnSpPr>
        <p:spPr>
          <a:xfrm>
            <a:off x="2959820" y="4146175"/>
            <a:ext cx="0" cy="803619"/>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 name="Group 33"/>
          <p:cNvGrpSpPr/>
          <p:nvPr/>
        </p:nvGrpSpPr>
        <p:grpSpPr>
          <a:xfrm>
            <a:off x="3204938" y="4175212"/>
            <a:ext cx="2068053" cy="847060"/>
            <a:chOff x="741363" y="1335134"/>
            <a:chExt cx="2189066" cy="896627"/>
          </a:xfrm>
        </p:grpSpPr>
        <p:sp>
          <p:nvSpPr>
            <p:cNvPr id="42" name="Text Placeholder 3"/>
            <p:cNvSpPr txBox="1">
              <a:spLocks/>
            </p:cNvSpPr>
            <p:nvPr/>
          </p:nvSpPr>
          <p:spPr>
            <a:xfrm>
              <a:off x="741363" y="1335134"/>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accent2"/>
                  </a:solidFill>
                  <a:cs typeface="+mn-ea"/>
                  <a:sym typeface="+mn-lt"/>
                </a:rPr>
                <a:t>添加内容文本</a:t>
              </a:r>
              <a:endParaRPr lang="en-US" sz="1134" b="1" dirty="0">
                <a:solidFill>
                  <a:schemeClr val="accent2"/>
                </a:solidFill>
                <a:cs typeface="+mn-ea"/>
                <a:sym typeface="+mn-lt"/>
              </a:endParaRPr>
            </a:p>
          </p:txBody>
        </p:sp>
        <p:sp>
          <p:nvSpPr>
            <p:cNvPr id="43" name="Text Placeholder 3"/>
            <p:cNvSpPr txBox="1">
              <a:spLocks/>
            </p:cNvSpPr>
            <p:nvPr/>
          </p:nvSpPr>
          <p:spPr>
            <a:xfrm>
              <a:off x="741363" y="1462769"/>
              <a:ext cx="2189066" cy="76899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944" dirty="0">
                  <a:solidFill>
                    <a:schemeClr val="tx1">
                      <a:lumMod val="65000"/>
                      <a:lumOff val="35000"/>
                    </a:schemeClr>
                  </a:solidFill>
                  <a:cs typeface="+mn-ea"/>
                  <a:sym typeface="+mn-lt"/>
                </a:rPr>
                <a:t>There are many variations of passages of Lorem Ipsum available, but the majority have suffered alteration in some injected humour slightly</a:t>
              </a:r>
            </a:p>
          </p:txBody>
        </p:sp>
      </p:grpSp>
      <p:cxnSp>
        <p:nvCxnSpPr>
          <p:cNvPr id="44" name="Straight Connector 43"/>
          <p:cNvCxnSpPr/>
          <p:nvPr/>
        </p:nvCxnSpPr>
        <p:spPr>
          <a:xfrm>
            <a:off x="5517674" y="4146175"/>
            <a:ext cx="0" cy="803619"/>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37"/>
          <p:cNvGrpSpPr/>
          <p:nvPr/>
        </p:nvGrpSpPr>
        <p:grpSpPr>
          <a:xfrm>
            <a:off x="5832597" y="4175212"/>
            <a:ext cx="2068053" cy="847060"/>
            <a:chOff x="741363" y="1335134"/>
            <a:chExt cx="2189066" cy="896627"/>
          </a:xfrm>
        </p:grpSpPr>
        <p:sp>
          <p:nvSpPr>
            <p:cNvPr id="46" name="Text Placeholder 3"/>
            <p:cNvSpPr txBox="1">
              <a:spLocks/>
            </p:cNvSpPr>
            <p:nvPr/>
          </p:nvSpPr>
          <p:spPr>
            <a:xfrm>
              <a:off x="741363" y="1335134"/>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accent3"/>
                  </a:solidFill>
                  <a:cs typeface="+mn-ea"/>
                  <a:sym typeface="+mn-lt"/>
                </a:rPr>
                <a:t>添加内容文本</a:t>
              </a:r>
              <a:endParaRPr lang="en-US" sz="1134" b="1" dirty="0">
                <a:solidFill>
                  <a:schemeClr val="accent3"/>
                </a:solidFill>
                <a:cs typeface="+mn-ea"/>
                <a:sym typeface="+mn-lt"/>
              </a:endParaRPr>
            </a:p>
          </p:txBody>
        </p:sp>
        <p:sp>
          <p:nvSpPr>
            <p:cNvPr id="47" name="Text Placeholder 3"/>
            <p:cNvSpPr txBox="1">
              <a:spLocks/>
            </p:cNvSpPr>
            <p:nvPr/>
          </p:nvSpPr>
          <p:spPr>
            <a:xfrm>
              <a:off x="741363" y="1462769"/>
              <a:ext cx="2189066" cy="76899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US" sz="944" dirty="0">
                  <a:solidFill>
                    <a:schemeClr val="tx1">
                      <a:lumMod val="65000"/>
                      <a:lumOff val="35000"/>
                    </a:schemeClr>
                  </a:solidFill>
                  <a:cs typeface="+mn-ea"/>
                  <a:sym typeface="+mn-lt"/>
                </a:rPr>
                <a:t>There are many variations of passages of Lorem Ipsum available, but the majority have suffered alteration in some injected humour slightly</a:t>
              </a:r>
            </a:p>
          </p:txBody>
        </p:sp>
      </p:grpSp>
      <p:sp>
        <p:nvSpPr>
          <p:cNvPr id="31" name="文本框 30">
            <a:extLst>
              <a:ext uri="{FF2B5EF4-FFF2-40B4-BE49-F238E27FC236}">
                <a16:creationId xmlns:a16="http://schemas.microsoft.com/office/drawing/2014/main" id="{3CAB9E58-BBA4-43BC-B25F-775707AEA7D1}"/>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36" name="图片 35">
            <a:extLst>
              <a:ext uri="{FF2B5EF4-FFF2-40B4-BE49-F238E27FC236}">
                <a16:creationId xmlns:a16="http://schemas.microsoft.com/office/drawing/2014/main" id="{74D73283-A76D-4EBA-8A5A-A2C90E7B75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363190559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ppt_w</p:attrName>
                                        </p:attrNameLst>
                                      </p:cBhvr>
                                      <p:tavLst>
                                        <p:tav tm="0">
                                          <p:val>
                                            <p:fltVal val="0"/>
                                          </p:val>
                                        </p:tav>
                                        <p:tav tm="100000">
                                          <p:val>
                                            <p:strVal val="#ppt_w"/>
                                          </p:val>
                                        </p:tav>
                                      </p:tavLst>
                                    </p:anim>
                                    <p:anim calcmode="lin" valueType="num">
                                      <p:cBhvr>
                                        <p:cTn id="12" dur="500" fill="hold"/>
                                        <p:tgtEl>
                                          <p:spTgt spid="22"/>
                                        </p:tgtEl>
                                        <p:attrNameLst>
                                          <p:attrName>ppt_h</p:attrName>
                                        </p:attrNameLst>
                                      </p:cBhvr>
                                      <p:tavLst>
                                        <p:tav tm="0">
                                          <p:val>
                                            <p:fltVal val="0"/>
                                          </p:val>
                                        </p:tav>
                                        <p:tav tm="100000">
                                          <p:val>
                                            <p:strVal val="#ppt_h"/>
                                          </p:val>
                                        </p:tav>
                                      </p:tavLst>
                                    </p:anim>
                                    <p:animEffect transition="in" filter="fade">
                                      <p:cBhvr>
                                        <p:cTn id="13" dur="500"/>
                                        <p:tgtEl>
                                          <p:spTgt spid="2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500"/>
                            </p:stCondLst>
                            <p:childTnLst>
                              <p:par>
                                <p:cTn id="19" presetID="53"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par>
                          <p:cTn id="32" fill="hold">
                            <p:stCondLst>
                              <p:cond delay="3000"/>
                            </p:stCondLst>
                            <p:childTnLst>
                              <p:par>
                                <p:cTn id="33" presetID="53"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4500"/>
                            </p:stCondLst>
                            <p:childTnLst>
                              <p:par>
                                <p:cTn id="47" presetID="53"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par>
                          <p:cTn id="60" fill="hold">
                            <p:stCondLst>
                              <p:cond delay="6000"/>
                            </p:stCondLst>
                            <p:childTnLst>
                              <p:par>
                                <p:cTn id="61" presetID="53"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left)">
                                      <p:cBhvr>
                                        <p:cTn id="69" dur="500"/>
                                        <p:tgtEl>
                                          <p:spTgt spid="29"/>
                                        </p:tgtEl>
                                      </p:cBhvr>
                                    </p:animEffect>
                                  </p:childTnLst>
                                </p:cTn>
                              </p:par>
                            </p:childTnLst>
                          </p:cTn>
                        </p:par>
                        <p:par>
                          <p:cTn id="70" fill="hold">
                            <p:stCondLst>
                              <p:cond delay="7000"/>
                            </p:stCondLst>
                            <p:childTnLst>
                              <p:par>
                                <p:cTn id="71" presetID="12" presetClass="entr" presetSubtype="4" fill="hold"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slide(fromBottom)">
                                      <p:cBhvr>
                                        <p:cTn id="73" dur="500"/>
                                        <p:tgtEl>
                                          <p:spTgt spid="3"/>
                                        </p:tgtEl>
                                      </p:cBhvr>
                                    </p:animEffect>
                                  </p:childTnLst>
                                </p:cTn>
                              </p:par>
                            </p:childTnLst>
                          </p:cTn>
                        </p:par>
                        <p:par>
                          <p:cTn id="74" fill="hold">
                            <p:stCondLst>
                              <p:cond delay="7500"/>
                            </p:stCondLst>
                            <p:childTnLst>
                              <p:par>
                                <p:cTn id="75" presetID="18" presetClass="entr" presetSubtype="12" fill="hold"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strips(downLeft)">
                                      <p:cBhvr>
                                        <p:cTn id="77" dur="500"/>
                                        <p:tgtEl>
                                          <p:spTgt spid="40"/>
                                        </p:tgtEl>
                                      </p:cBhvr>
                                    </p:animEffect>
                                  </p:childTnLst>
                                </p:cTn>
                              </p:par>
                            </p:childTnLst>
                          </p:cTn>
                        </p:par>
                        <p:par>
                          <p:cTn id="78" fill="hold">
                            <p:stCondLst>
                              <p:cond delay="8000"/>
                            </p:stCondLst>
                            <p:childTnLst>
                              <p:par>
                                <p:cTn id="79" presetID="12" presetClass="entr" presetSubtype="4"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slide(fromBottom)">
                                      <p:cBhvr>
                                        <p:cTn id="81" dur="500"/>
                                        <p:tgtEl>
                                          <p:spTgt spid="5"/>
                                        </p:tgtEl>
                                      </p:cBhvr>
                                    </p:animEffect>
                                  </p:childTnLst>
                                </p:cTn>
                              </p:par>
                            </p:childTnLst>
                          </p:cTn>
                        </p:par>
                        <p:par>
                          <p:cTn id="82" fill="hold">
                            <p:stCondLst>
                              <p:cond delay="8500"/>
                            </p:stCondLst>
                            <p:childTnLst>
                              <p:par>
                                <p:cTn id="83" presetID="18" presetClass="entr" presetSubtype="12" fill="hold"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strips(downLeft)">
                                      <p:cBhvr>
                                        <p:cTn id="85" dur="500"/>
                                        <p:tgtEl>
                                          <p:spTgt spid="44"/>
                                        </p:tgtEl>
                                      </p:cBhvr>
                                    </p:animEffect>
                                  </p:childTnLst>
                                </p:cTn>
                              </p:par>
                            </p:childTnLst>
                          </p:cTn>
                        </p:par>
                        <p:par>
                          <p:cTn id="86" fill="hold">
                            <p:stCondLst>
                              <p:cond delay="9000"/>
                            </p:stCondLst>
                            <p:childTnLst>
                              <p:par>
                                <p:cTn id="87" presetID="12" presetClass="entr" presetSubtype="4" fill="hold" nodeType="afterEffect">
                                  <p:stCondLst>
                                    <p:cond delay="0"/>
                                  </p:stCondLst>
                                  <p:childTnLst>
                                    <p:set>
                                      <p:cBhvr>
                                        <p:cTn id="88" dur="1" fill="hold">
                                          <p:stCondLst>
                                            <p:cond delay="0"/>
                                          </p:stCondLst>
                                        </p:cTn>
                                        <p:tgtEl>
                                          <p:spTgt spid="6"/>
                                        </p:tgtEl>
                                        <p:attrNameLst>
                                          <p:attrName>style.visibility</p:attrName>
                                        </p:attrNameLst>
                                      </p:cBhvr>
                                      <p:to>
                                        <p:strVal val="visible"/>
                                      </p:to>
                                    </p:set>
                                    <p:animEffect transition="in" filter="slide(fromBottom)">
                                      <p:cBhvr>
                                        <p:cTn id="8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4" grpId="0" animBg="1"/>
      <p:bldP spid="12" grpId="0" animBg="1"/>
      <p:bldP spid="1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7</a:t>
            </a:fld>
            <a:endParaRPr lang="en-US" dirty="0">
              <a:cs typeface="+mn-ea"/>
              <a:sym typeface="+mn-lt"/>
            </a:endParaRPr>
          </a:p>
        </p:txBody>
      </p:sp>
      <p:grpSp>
        <p:nvGrpSpPr>
          <p:cNvPr id="2" name="Group 31"/>
          <p:cNvGrpSpPr/>
          <p:nvPr/>
        </p:nvGrpSpPr>
        <p:grpSpPr>
          <a:xfrm>
            <a:off x="1125" y="1827330"/>
            <a:ext cx="8641511" cy="3460656"/>
            <a:chOff x="0" y="739341"/>
            <a:chExt cx="9147174" cy="3663158"/>
          </a:xfrm>
        </p:grpSpPr>
        <p:grpSp>
          <p:nvGrpSpPr>
            <p:cNvPr id="3" name="Group 21"/>
            <p:cNvGrpSpPr/>
            <p:nvPr/>
          </p:nvGrpSpPr>
          <p:grpSpPr>
            <a:xfrm>
              <a:off x="0" y="739341"/>
              <a:ext cx="4859337" cy="3663158"/>
              <a:chOff x="1160463" y="-1588"/>
              <a:chExt cx="6823075" cy="5143501"/>
            </a:xfrm>
          </p:grpSpPr>
          <p:sp>
            <p:nvSpPr>
              <p:cNvPr id="4109" name="Freeform 13"/>
              <p:cNvSpPr>
                <a:spLocks/>
              </p:cNvSpPr>
              <p:nvPr/>
            </p:nvSpPr>
            <p:spPr bwMode="auto">
              <a:xfrm>
                <a:off x="1160463" y="142875"/>
                <a:ext cx="6823075"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chemeClr val="bg1">
                  <a:lumMod val="8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10" name="Freeform 14"/>
              <p:cNvSpPr>
                <a:spLocks/>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chemeClr val="tx1">
                  <a:lumMod val="75000"/>
                  <a:lumOff val="2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4" name="Group 20"/>
              <p:cNvGrpSpPr/>
              <p:nvPr/>
            </p:nvGrpSpPr>
            <p:grpSpPr>
              <a:xfrm>
                <a:off x="1238250" y="165100"/>
                <a:ext cx="6469063" cy="4672013"/>
                <a:chOff x="1238250" y="165100"/>
                <a:chExt cx="6469063" cy="4672013"/>
              </a:xfrm>
            </p:grpSpPr>
            <p:sp>
              <p:nvSpPr>
                <p:cNvPr id="4111" name="Freeform 15"/>
                <p:cNvSpPr>
                  <a:spLocks/>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12" name="Freeform 16"/>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13" name="Rectangle 17"/>
                <p:cNvSpPr>
                  <a:spLocks noChangeArrowheads="1"/>
                </p:cNvSpPr>
                <p:nvPr/>
              </p:nvSpPr>
              <p:spPr bwMode="auto">
                <a:xfrm>
                  <a:off x="7646988" y="4783138"/>
                  <a:ext cx="60325" cy="53975"/>
                </a:xfrm>
                <a:prstGeom prst="rect">
                  <a:avLst/>
                </a:prstGeom>
                <a:solidFill>
                  <a:srgbClr val="FFFFFF"/>
                </a:solidFill>
                <a:ln w="9525">
                  <a:noFill/>
                  <a:miter lim="800000"/>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5" name="Group 22"/>
            <p:cNvGrpSpPr/>
            <p:nvPr/>
          </p:nvGrpSpPr>
          <p:grpSpPr>
            <a:xfrm flipH="1">
              <a:off x="4251350" y="739341"/>
              <a:ext cx="4895824" cy="3663158"/>
              <a:chOff x="1160463" y="-1588"/>
              <a:chExt cx="6874308" cy="5143501"/>
            </a:xfrm>
          </p:grpSpPr>
          <p:sp>
            <p:nvSpPr>
              <p:cNvPr id="24" name="Freeform 13"/>
              <p:cNvSpPr>
                <a:spLocks/>
              </p:cNvSpPr>
              <p:nvPr/>
            </p:nvSpPr>
            <p:spPr bwMode="auto">
              <a:xfrm>
                <a:off x="1160464" y="142875"/>
                <a:ext cx="6745058" cy="4999038"/>
              </a:xfrm>
              <a:custGeom>
                <a:avLst/>
                <a:gdLst/>
                <a:ahLst/>
                <a:cxnLst>
                  <a:cxn ang="0">
                    <a:pos x="0" y="0"/>
                  </a:cxn>
                  <a:cxn ang="0">
                    <a:pos x="0" y="207"/>
                  </a:cxn>
                  <a:cxn ang="0">
                    <a:pos x="0" y="207"/>
                  </a:cxn>
                  <a:cxn ang="0">
                    <a:pos x="345" y="552"/>
                  </a:cxn>
                  <a:cxn ang="0">
                    <a:pos x="345" y="552"/>
                  </a:cxn>
                  <a:cxn ang="0">
                    <a:pos x="345" y="1188"/>
                  </a:cxn>
                  <a:cxn ang="0">
                    <a:pos x="345" y="1188"/>
                  </a:cxn>
                  <a:cxn ang="0">
                    <a:pos x="897" y="1741"/>
                  </a:cxn>
                  <a:cxn ang="0">
                    <a:pos x="1449" y="1188"/>
                  </a:cxn>
                  <a:cxn ang="0">
                    <a:pos x="1450" y="1188"/>
                  </a:cxn>
                  <a:cxn ang="0">
                    <a:pos x="1795" y="843"/>
                  </a:cxn>
                  <a:cxn ang="0">
                    <a:pos x="2140" y="1188"/>
                  </a:cxn>
                  <a:cxn ang="0">
                    <a:pos x="2141" y="1188"/>
                  </a:cxn>
                  <a:cxn ang="0">
                    <a:pos x="2141" y="2074"/>
                  </a:cxn>
                  <a:cxn ang="0">
                    <a:pos x="2140" y="2074"/>
                  </a:cxn>
                  <a:cxn ang="0">
                    <a:pos x="2689" y="2626"/>
                  </a:cxn>
                  <a:cxn ang="0">
                    <a:pos x="2689" y="2627"/>
                  </a:cxn>
                  <a:cxn ang="0">
                    <a:pos x="3580" y="2627"/>
                  </a:cxn>
                  <a:cxn ang="0">
                    <a:pos x="3586" y="2420"/>
                  </a:cxn>
                  <a:cxn ang="0">
                    <a:pos x="3586" y="2420"/>
                  </a:cxn>
                  <a:cxn ang="0">
                    <a:pos x="2693" y="2420"/>
                  </a:cxn>
                  <a:cxn ang="0">
                    <a:pos x="2693" y="2419"/>
                  </a:cxn>
                  <a:cxn ang="0">
                    <a:pos x="2348" y="2081"/>
                  </a:cxn>
                  <a:cxn ang="0">
                    <a:pos x="2348" y="2081"/>
                  </a:cxn>
                  <a:cxn ang="0">
                    <a:pos x="2348" y="2075"/>
                  </a:cxn>
                  <a:cxn ang="0">
                    <a:pos x="2348" y="1184"/>
                  </a:cxn>
                  <a:cxn ang="0">
                    <a:pos x="2347" y="1184"/>
                  </a:cxn>
                  <a:cxn ang="0">
                    <a:pos x="1795" y="636"/>
                  </a:cxn>
                  <a:cxn ang="0">
                    <a:pos x="1242" y="1188"/>
                  </a:cxn>
                  <a:cxn ang="0">
                    <a:pos x="1242" y="1188"/>
                  </a:cxn>
                  <a:cxn ang="0">
                    <a:pos x="897" y="1533"/>
                  </a:cxn>
                  <a:cxn ang="0">
                    <a:pos x="552" y="1188"/>
                  </a:cxn>
                  <a:cxn ang="0">
                    <a:pos x="552" y="552"/>
                  </a:cxn>
                  <a:cxn ang="0">
                    <a:pos x="552" y="552"/>
                  </a:cxn>
                  <a:cxn ang="0">
                    <a:pos x="0" y="0"/>
                  </a:cxn>
                </a:cxnLst>
                <a:rect l="0" t="0" r="r" b="b"/>
                <a:pathLst>
                  <a:path w="3586" h="2627">
                    <a:moveTo>
                      <a:pt x="0" y="0"/>
                    </a:moveTo>
                    <a:cubicBezTo>
                      <a:pt x="0" y="207"/>
                      <a:pt x="0" y="207"/>
                      <a:pt x="0" y="207"/>
                    </a:cubicBezTo>
                    <a:cubicBezTo>
                      <a:pt x="0" y="207"/>
                      <a:pt x="0" y="207"/>
                      <a:pt x="0" y="207"/>
                    </a:cubicBezTo>
                    <a:cubicBezTo>
                      <a:pt x="190" y="207"/>
                      <a:pt x="345" y="361"/>
                      <a:pt x="345" y="552"/>
                    </a:cubicBezTo>
                    <a:cubicBezTo>
                      <a:pt x="345" y="552"/>
                      <a:pt x="345" y="552"/>
                      <a:pt x="345" y="552"/>
                    </a:cubicBezTo>
                    <a:cubicBezTo>
                      <a:pt x="345" y="1188"/>
                      <a:pt x="345" y="1188"/>
                      <a:pt x="345" y="1188"/>
                    </a:cubicBezTo>
                    <a:cubicBezTo>
                      <a:pt x="345" y="1188"/>
                      <a:pt x="345" y="1188"/>
                      <a:pt x="345" y="1188"/>
                    </a:cubicBezTo>
                    <a:cubicBezTo>
                      <a:pt x="345" y="1493"/>
                      <a:pt x="592" y="1741"/>
                      <a:pt x="897" y="1741"/>
                    </a:cubicBezTo>
                    <a:cubicBezTo>
                      <a:pt x="1202" y="1741"/>
                      <a:pt x="1449" y="1493"/>
                      <a:pt x="1449" y="1188"/>
                    </a:cubicBezTo>
                    <a:cubicBezTo>
                      <a:pt x="1450" y="1188"/>
                      <a:pt x="1450" y="1188"/>
                      <a:pt x="1450" y="1188"/>
                    </a:cubicBezTo>
                    <a:cubicBezTo>
                      <a:pt x="1450" y="997"/>
                      <a:pt x="1604" y="843"/>
                      <a:pt x="1795" y="843"/>
                    </a:cubicBezTo>
                    <a:cubicBezTo>
                      <a:pt x="1986" y="843"/>
                      <a:pt x="2140" y="997"/>
                      <a:pt x="2140" y="1188"/>
                    </a:cubicBezTo>
                    <a:cubicBezTo>
                      <a:pt x="2141" y="1188"/>
                      <a:pt x="2141" y="1188"/>
                      <a:pt x="2141" y="1188"/>
                    </a:cubicBezTo>
                    <a:cubicBezTo>
                      <a:pt x="2141" y="2074"/>
                      <a:pt x="2141" y="2074"/>
                      <a:pt x="2141" y="2074"/>
                    </a:cubicBezTo>
                    <a:cubicBezTo>
                      <a:pt x="2140" y="2074"/>
                      <a:pt x="2140" y="2074"/>
                      <a:pt x="2140" y="2074"/>
                    </a:cubicBezTo>
                    <a:cubicBezTo>
                      <a:pt x="2140" y="2378"/>
                      <a:pt x="2386" y="2624"/>
                      <a:pt x="2689" y="2626"/>
                    </a:cubicBezTo>
                    <a:cubicBezTo>
                      <a:pt x="2689" y="2627"/>
                      <a:pt x="2689" y="2627"/>
                      <a:pt x="2689" y="2627"/>
                    </a:cubicBezTo>
                    <a:cubicBezTo>
                      <a:pt x="3580" y="2627"/>
                      <a:pt x="3580" y="2627"/>
                      <a:pt x="3580" y="2627"/>
                    </a:cubicBezTo>
                    <a:cubicBezTo>
                      <a:pt x="3586" y="2420"/>
                      <a:pt x="3586" y="2420"/>
                      <a:pt x="3586" y="2420"/>
                    </a:cubicBezTo>
                    <a:cubicBezTo>
                      <a:pt x="3586" y="2420"/>
                      <a:pt x="3586" y="2420"/>
                      <a:pt x="3586" y="2420"/>
                    </a:cubicBezTo>
                    <a:cubicBezTo>
                      <a:pt x="2693" y="2420"/>
                      <a:pt x="2693" y="2420"/>
                      <a:pt x="2693" y="2420"/>
                    </a:cubicBezTo>
                    <a:cubicBezTo>
                      <a:pt x="2693" y="2419"/>
                      <a:pt x="2693" y="2419"/>
                      <a:pt x="2693" y="2419"/>
                    </a:cubicBezTo>
                    <a:cubicBezTo>
                      <a:pt x="2505" y="2419"/>
                      <a:pt x="2351" y="2269"/>
                      <a:pt x="2348" y="2081"/>
                    </a:cubicBezTo>
                    <a:cubicBezTo>
                      <a:pt x="2348" y="2081"/>
                      <a:pt x="2348" y="2081"/>
                      <a:pt x="2348" y="2081"/>
                    </a:cubicBezTo>
                    <a:cubicBezTo>
                      <a:pt x="2348" y="2075"/>
                      <a:pt x="2348" y="2075"/>
                      <a:pt x="2348" y="2075"/>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8"/>
                    </a:cubicBezTo>
                    <a:cubicBezTo>
                      <a:pt x="1242" y="1188"/>
                      <a:pt x="1242" y="1188"/>
                      <a:pt x="1242" y="1188"/>
                    </a:cubicBezTo>
                    <a:cubicBezTo>
                      <a:pt x="1242" y="1379"/>
                      <a:pt x="1088" y="1533"/>
                      <a:pt x="897" y="1533"/>
                    </a:cubicBezTo>
                    <a:cubicBezTo>
                      <a:pt x="706" y="1533"/>
                      <a:pt x="552" y="1379"/>
                      <a:pt x="552" y="1188"/>
                    </a:cubicBezTo>
                    <a:cubicBezTo>
                      <a:pt x="552" y="552"/>
                      <a:pt x="552" y="552"/>
                      <a:pt x="552" y="552"/>
                    </a:cubicBezTo>
                    <a:cubicBezTo>
                      <a:pt x="552" y="552"/>
                      <a:pt x="552" y="552"/>
                      <a:pt x="552" y="552"/>
                    </a:cubicBezTo>
                    <a:cubicBezTo>
                      <a:pt x="552" y="247"/>
                      <a:pt x="305" y="0"/>
                      <a:pt x="0" y="0"/>
                    </a:cubicBezTo>
                  </a:path>
                </a:pathLst>
              </a:custGeom>
              <a:solidFill>
                <a:schemeClr val="bg1">
                  <a:lumMod val="8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5" name="Freeform 14"/>
              <p:cNvSpPr>
                <a:spLocks/>
              </p:cNvSpPr>
              <p:nvPr/>
            </p:nvSpPr>
            <p:spPr bwMode="auto">
              <a:xfrm>
                <a:off x="1160463" y="-1588"/>
                <a:ext cx="6823075" cy="4999038"/>
              </a:xfrm>
              <a:custGeom>
                <a:avLst/>
                <a:gdLst/>
                <a:ahLst/>
                <a:cxnLst>
                  <a:cxn ang="0">
                    <a:pos x="2693" y="2420"/>
                  </a:cxn>
                  <a:cxn ang="0">
                    <a:pos x="2693" y="2420"/>
                  </a:cxn>
                  <a:cxn ang="0">
                    <a:pos x="2348" y="2082"/>
                  </a:cxn>
                  <a:cxn ang="0">
                    <a:pos x="2348" y="2082"/>
                  </a:cxn>
                  <a:cxn ang="0">
                    <a:pos x="2348" y="2076"/>
                  </a:cxn>
                  <a:cxn ang="0">
                    <a:pos x="2348" y="1184"/>
                  </a:cxn>
                  <a:cxn ang="0">
                    <a:pos x="2347" y="1184"/>
                  </a:cxn>
                  <a:cxn ang="0">
                    <a:pos x="1795" y="636"/>
                  </a:cxn>
                  <a:cxn ang="0">
                    <a:pos x="1242" y="1189"/>
                  </a:cxn>
                  <a:cxn ang="0">
                    <a:pos x="1242" y="1189"/>
                  </a:cxn>
                  <a:cxn ang="0">
                    <a:pos x="897" y="1534"/>
                  </a:cxn>
                  <a:cxn ang="0">
                    <a:pos x="552" y="1189"/>
                  </a:cxn>
                  <a:cxn ang="0">
                    <a:pos x="552" y="553"/>
                  </a:cxn>
                  <a:cxn ang="0">
                    <a:pos x="552" y="553"/>
                  </a:cxn>
                  <a:cxn ang="0">
                    <a:pos x="0" y="0"/>
                  </a:cxn>
                  <a:cxn ang="0">
                    <a:pos x="0" y="207"/>
                  </a:cxn>
                  <a:cxn ang="0">
                    <a:pos x="0" y="207"/>
                  </a:cxn>
                  <a:cxn ang="0">
                    <a:pos x="345" y="553"/>
                  </a:cxn>
                  <a:cxn ang="0">
                    <a:pos x="345" y="553"/>
                  </a:cxn>
                  <a:cxn ang="0">
                    <a:pos x="345" y="1189"/>
                  </a:cxn>
                  <a:cxn ang="0">
                    <a:pos x="345" y="1189"/>
                  </a:cxn>
                  <a:cxn ang="0">
                    <a:pos x="897" y="1741"/>
                  </a:cxn>
                  <a:cxn ang="0">
                    <a:pos x="1449" y="1189"/>
                  </a:cxn>
                  <a:cxn ang="0">
                    <a:pos x="1450" y="1189"/>
                  </a:cxn>
                  <a:cxn ang="0">
                    <a:pos x="1795" y="843"/>
                  </a:cxn>
                  <a:cxn ang="0">
                    <a:pos x="2140" y="1189"/>
                  </a:cxn>
                  <a:cxn ang="0">
                    <a:pos x="2141" y="1189"/>
                  </a:cxn>
                  <a:cxn ang="0">
                    <a:pos x="2141" y="2075"/>
                  </a:cxn>
                  <a:cxn ang="0">
                    <a:pos x="2140" y="2075"/>
                  </a:cxn>
                  <a:cxn ang="0">
                    <a:pos x="2689" y="2627"/>
                  </a:cxn>
                  <a:cxn ang="0">
                    <a:pos x="2689" y="2627"/>
                  </a:cxn>
                  <a:cxn ang="0">
                    <a:pos x="3580" y="2627"/>
                  </a:cxn>
                  <a:cxn ang="0">
                    <a:pos x="3586" y="2421"/>
                  </a:cxn>
                  <a:cxn ang="0">
                    <a:pos x="3586" y="2420"/>
                  </a:cxn>
                  <a:cxn ang="0">
                    <a:pos x="2693" y="2420"/>
                  </a:cxn>
                </a:cxnLst>
                <a:rect l="0" t="0" r="r" b="b"/>
                <a:pathLst>
                  <a:path w="3586" h="2627">
                    <a:moveTo>
                      <a:pt x="2693" y="2420"/>
                    </a:moveTo>
                    <a:cubicBezTo>
                      <a:pt x="2693" y="2420"/>
                      <a:pt x="2693" y="2420"/>
                      <a:pt x="2693" y="2420"/>
                    </a:cubicBezTo>
                    <a:cubicBezTo>
                      <a:pt x="2505" y="2420"/>
                      <a:pt x="2351" y="2269"/>
                      <a:pt x="2348" y="2082"/>
                    </a:cubicBezTo>
                    <a:cubicBezTo>
                      <a:pt x="2348" y="2082"/>
                      <a:pt x="2348" y="2082"/>
                      <a:pt x="2348" y="2082"/>
                    </a:cubicBezTo>
                    <a:cubicBezTo>
                      <a:pt x="2348" y="2076"/>
                      <a:pt x="2348" y="2076"/>
                      <a:pt x="2348" y="2076"/>
                    </a:cubicBezTo>
                    <a:cubicBezTo>
                      <a:pt x="2348" y="1184"/>
                      <a:pt x="2348" y="1184"/>
                      <a:pt x="2348" y="1184"/>
                    </a:cubicBezTo>
                    <a:cubicBezTo>
                      <a:pt x="2347" y="1184"/>
                      <a:pt x="2347" y="1184"/>
                      <a:pt x="2347" y="1184"/>
                    </a:cubicBezTo>
                    <a:cubicBezTo>
                      <a:pt x="2345" y="881"/>
                      <a:pt x="2099" y="636"/>
                      <a:pt x="1795" y="636"/>
                    </a:cubicBezTo>
                    <a:cubicBezTo>
                      <a:pt x="1490" y="636"/>
                      <a:pt x="1242" y="883"/>
                      <a:pt x="1242" y="1189"/>
                    </a:cubicBezTo>
                    <a:cubicBezTo>
                      <a:pt x="1242" y="1189"/>
                      <a:pt x="1242" y="1189"/>
                      <a:pt x="1242" y="1189"/>
                    </a:cubicBezTo>
                    <a:cubicBezTo>
                      <a:pt x="1242" y="1379"/>
                      <a:pt x="1088" y="1534"/>
                      <a:pt x="897" y="1534"/>
                    </a:cubicBezTo>
                    <a:cubicBezTo>
                      <a:pt x="706" y="1534"/>
                      <a:pt x="552" y="1379"/>
                      <a:pt x="552" y="1189"/>
                    </a:cubicBezTo>
                    <a:cubicBezTo>
                      <a:pt x="552" y="553"/>
                      <a:pt x="552" y="553"/>
                      <a:pt x="552" y="553"/>
                    </a:cubicBezTo>
                    <a:cubicBezTo>
                      <a:pt x="552" y="553"/>
                      <a:pt x="552" y="553"/>
                      <a:pt x="552" y="553"/>
                    </a:cubicBezTo>
                    <a:cubicBezTo>
                      <a:pt x="552" y="247"/>
                      <a:pt x="305" y="0"/>
                      <a:pt x="0" y="0"/>
                    </a:cubicBezTo>
                    <a:cubicBezTo>
                      <a:pt x="0" y="207"/>
                      <a:pt x="0" y="207"/>
                      <a:pt x="0" y="207"/>
                    </a:cubicBezTo>
                    <a:cubicBezTo>
                      <a:pt x="0" y="207"/>
                      <a:pt x="0" y="207"/>
                      <a:pt x="0" y="207"/>
                    </a:cubicBezTo>
                    <a:cubicBezTo>
                      <a:pt x="190" y="207"/>
                      <a:pt x="345" y="362"/>
                      <a:pt x="345" y="553"/>
                    </a:cubicBezTo>
                    <a:cubicBezTo>
                      <a:pt x="345" y="553"/>
                      <a:pt x="345" y="553"/>
                      <a:pt x="345" y="553"/>
                    </a:cubicBezTo>
                    <a:cubicBezTo>
                      <a:pt x="345" y="1189"/>
                      <a:pt x="345" y="1189"/>
                      <a:pt x="345" y="1189"/>
                    </a:cubicBezTo>
                    <a:cubicBezTo>
                      <a:pt x="345" y="1189"/>
                      <a:pt x="345" y="1189"/>
                      <a:pt x="345" y="1189"/>
                    </a:cubicBezTo>
                    <a:cubicBezTo>
                      <a:pt x="345" y="1494"/>
                      <a:pt x="592" y="1741"/>
                      <a:pt x="897" y="1741"/>
                    </a:cubicBezTo>
                    <a:cubicBezTo>
                      <a:pt x="1202" y="1741"/>
                      <a:pt x="1449" y="1494"/>
                      <a:pt x="1449" y="1189"/>
                    </a:cubicBezTo>
                    <a:cubicBezTo>
                      <a:pt x="1450" y="1189"/>
                      <a:pt x="1450" y="1189"/>
                      <a:pt x="1450" y="1189"/>
                    </a:cubicBezTo>
                    <a:cubicBezTo>
                      <a:pt x="1450" y="998"/>
                      <a:pt x="1604" y="843"/>
                      <a:pt x="1795" y="843"/>
                    </a:cubicBezTo>
                    <a:cubicBezTo>
                      <a:pt x="1986" y="843"/>
                      <a:pt x="2140" y="998"/>
                      <a:pt x="2140" y="1189"/>
                    </a:cubicBezTo>
                    <a:cubicBezTo>
                      <a:pt x="2141" y="1189"/>
                      <a:pt x="2141" y="1189"/>
                      <a:pt x="2141" y="1189"/>
                    </a:cubicBezTo>
                    <a:cubicBezTo>
                      <a:pt x="2141" y="2075"/>
                      <a:pt x="2141" y="2075"/>
                      <a:pt x="2141" y="2075"/>
                    </a:cubicBezTo>
                    <a:cubicBezTo>
                      <a:pt x="2140" y="2075"/>
                      <a:pt x="2140" y="2075"/>
                      <a:pt x="2140" y="2075"/>
                    </a:cubicBezTo>
                    <a:cubicBezTo>
                      <a:pt x="2140" y="2378"/>
                      <a:pt x="2386" y="2625"/>
                      <a:pt x="2689" y="2627"/>
                    </a:cubicBezTo>
                    <a:cubicBezTo>
                      <a:pt x="2689" y="2627"/>
                      <a:pt x="2689" y="2627"/>
                      <a:pt x="2689" y="2627"/>
                    </a:cubicBezTo>
                    <a:cubicBezTo>
                      <a:pt x="3580" y="2627"/>
                      <a:pt x="3580" y="2627"/>
                      <a:pt x="3580" y="2627"/>
                    </a:cubicBezTo>
                    <a:cubicBezTo>
                      <a:pt x="3586" y="2421"/>
                      <a:pt x="3586" y="2421"/>
                      <a:pt x="3586" y="2421"/>
                    </a:cubicBezTo>
                    <a:cubicBezTo>
                      <a:pt x="3586" y="2420"/>
                      <a:pt x="3586" y="2420"/>
                      <a:pt x="3586" y="2420"/>
                    </a:cubicBezTo>
                    <a:lnTo>
                      <a:pt x="2693" y="2420"/>
                    </a:lnTo>
                    <a:close/>
                  </a:path>
                </a:pathLst>
              </a:custGeom>
              <a:solidFill>
                <a:schemeClr val="tx1">
                  <a:lumMod val="75000"/>
                  <a:lumOff val="2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6" name="Group 25"/>
              <p:cNvGrpSpPr/>
              <p:nvPr/>
            </p:nvGrpSpPr>
            <p:grpSpPr>
              <a:xfrm>
                <a:off x="1238250" y="165100"/>
                <a:ext cx="6796521" cy="4682232"/>
                <a:chOff x="1238250" y="165100"/>
                <a:chExt cx="6796521" cy="4682232"/>
              </a:xfrm>
            </p:grpSpPr>
            <p:sp>
              <p:nvSpPr>
                <p:cNvPr id="27" name="Freeform 15"/>
                <p:cNvSpPr>
                  <a:spLocks/>
                </p:cNvSpPr>
                <p:nvPr/>
              </p:nvSpPr>
              <p:spPr bwMode="auto">
                <a:xfrm>
                  <a:off x="1238250" y="165100"/>
                  <a:ext cx="71438" cy="65088"/>
                </a:xfrm>
                <a:custGeom>
                  <a:avLst/>
                  <a:gdLst/>
                  <a:ahLst/>
                  <a:cxnLst>
                    <a:cxn ang="0">
                      <a:pos x="30" y="34"/>
                    </a:cxn>
                    <a:cxn ang="0">
                      <a:pos x="0" y="28"/>
                    </a:cxn>
                    <a:cxn ang="0">
                      <a:pos x="5" y="0"/>
                    </a:cxn>
                    <a:cxn ang="0">
                      <a:pos x="37" y="7"/>
                    </a:cxn>
                    <a:cxn ang="0">
                      <a:pos x="30" y="34"/>
                    </a:cxn>
                  </a:cxnLst>
                  <a:rect l="0" t="0" r="r" b="b"/>
                  <a:pathLst>
                    <a:path w="37" h="34">
                      <a:moveTo>
                        <a:pt x="30" y="34"/>
                      </a:moveTo>
                      <a:cubicBezTo>
                        <a:pt x="20" y="32"/>
                        <a:pt x="10" y="30"/>
                        <a:pt x="0" y="28"/>
                      </a:cubicBezTo>
                      <a:cubicBezTo>
                        <a:pt x="5" y="0"/>
                        <a:pt x="5" y="0"/>
                        <a:pt x="5" y="0"/>
                      </a:cubicBezTo>
                      <a:cubicBezTo>
                        <a:pt x="16" y="2"/>
                        <a:pt x="27" y="4"/>
                        <a:pt x="37" y="7"/>
                      </a:cubicBezTo>
                      <a:lnTo>
                        <a:pt x="30" y="34"/>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8" name="Freeform 16"/>
                <p:cNvSpPr>
                  <a:spLocks noEditPoints="1"/>
                </p:cNvSpPr>
                <p:nvPr/>
              </p:nvSpPr>
              <p:spPr bwMode="auto">
                <a:xfrm>
                  <a:off x="1408113" y="215900"/>
                  <a:ext cx="6116638" cy="4621213"/>
                </a:xfrm>
                <a:custGeom>
                  <a:avLst/>
                  <a:gdLst/>
                  <a:ahLst/>
                  <a:cxnLst>
                    <a:cxn ang="0">
                      <a:pos x="2546" y="2401"/>
                    </a:cxn>
                    <a:cxn ang="0">
                      <a:pos x="3152" y="2429"/>
                    </a:cxn>
                    <a:cxn ang="0">
                      <a:pos x="3025" y="2429"/>
                    </a:cxn>
                    <a:cxn ang="0">
                      <a:pos x="2898" y="2429"/>
                    </a:cxn>
                    <a:cxn ang="0">
                      <a:pos x="2771" y="2429"/>
                    </a:cxn>
                    <a:cxn ang="0">
                      <a:pos x="2644" y="2429"/>
                    </a:cxn>
                    <a:cxn ang="0">
                      <a:pos x="2389" y="2404"/>
                    </a:cxn>
                    <a:cxn ang="0">
                      <a:pos x="2275" y="2338"/>
                    </a:cxn>
                    <a:cxn ang="0">
                      <a:pos x="2192" y="2237"/>
                    </a:cxn>
                    <a:cxn ang="0">
                      <a:pos x="2141" y="2117"/>
                    </a:cxn>
                    <a:cxn ang="0">
                      <a:pos x="2115" y="1990"/>
                    </a:cxn>
                    <a:cxn ang="0">
                      <a:pos x="2111" y="1918"/>
                    </a:cxn>
                    <a:cxn ang="0">
                      <a:pos x="2140" y="1918"/>
                    </a:cxn>
                    <a:cxn ang="0">
                      <a:pos x="2111" y="1734"/>
                    </a:cxn>
                    <a:cxn ang="0">
                      <a:pos x="2111" y="1607"/>
                    </a:cxn>
                    <a:cxn ang="0">
                      <a:pos x="2111" y="1481"/>
                    </a:cxn>
                    <a:cxn ang="0">
                      <a:pos x="820" y="1504"/>
                    </a:cxn>
                    <a:cxn ang="0">
                      <a:pos x="636" y="1497"/>
                    </a:cxn>
                    <a:cxn ang="0">
                      <a:pos x="938" y="1471"/>
                    </a:cxn>
                    <a:cxn ang="0">
                      <a:pos x="524" y="1451"/>
                    </a:cxn>
                    <a:cxn ang="0">
                      <a:pos x="1042" y="1406"/>
                    </a:cxn>
                    <a:cxn ang="0">
                      <a:pos x="433" y="1370"/>
                    </a:cxn>
                    <a:cxn ang="0">
                      <a:pos x="2111" y="1354"/>
                    </a:cxn>
                    <a:cxn ang="0">
                      <a:pos x="1123" y="1315"/>
                    </a:cxn>
                    <a:cxn ang="0">
                      <a:pos x="371" y="1265"/>
                    </a:cxn>
                    <a:cxn ang="0">
                      <a:pos x="2111" y="1227"/>
                    </a:cxn>
                    <a:cxn ang="0">
                      <a:pos x="1180" y="1205"/>
                    </a:cxn>
                    <a:cxn ang="0">
                      <a:pos x="335" y="1146"/>
                    </a:cxn>
                    <a:cxn ang="0">
                      <a:pos x="2111" y="1100"/>
                    </a:cxn>
                    <a:cxn ang="0">
                      <a:pos x="1200" y="1138"/>
                    </a:cxn>
                    <a:cxn ang="0">
                      <a:pos x="1229" y="1138"/>
                    </a:cxn>
                    <a:cxn ang="0">
                      <a:pos x="299" y="1085"/>
                    </a:cxn>
                    <a:cxn ang="0">
                      <a:pos x="2097" y="977"/>
                    </a:cxn>
                    <a:cxn ang="0">
                      <a:pos x="1211" y="1020"/>
                    </a:cxn>
                    <a:cxn ang="0">
                      <a:pos x="299" y="959"/>
                    </a:cxn>
                    <a:cxn ang="0">
                      <a:pos x="2055" y="861"/>
                    </a:cxn>
                    <a:cxn ang="0">
                      <a:pos x="1246" y="895"/>
                    </a:cxn>
                    <a:cxn ang="0">
                      <a:pos x="299" y="832"/>
                    </a:cxn>
                    <a:cxn ang="0">
                      <a:pos x="1985" y="761"/>
                    </a:cxn>
                    <a:cxn ang="0">
                      <a:pos x="1309" y="781"/>
                    </a:cxn>
                    <a:cxn ang="0">
                      <a:pos x="1888" y="688"/>
                    </a:cxn>
                    <a:cxn ang="0">
                      <a:pos x="1402" y="689"/>
                    </a:cxn>
                    <a:cxn ang="0">
                      <a:pos x="299" y="705"/>
                    </a:cxn>
                    <a:cxn ang="0">
                      <a:pos x="1772" y="649"/>
                    </a:cxn>
                    <a:cxn ang="0">
                      <a:pos x="1520" y="633"/>
                    </a:cxn>
                    <a:cxn ang="0">
                      <a:pos x="1675" y="640"/>
                    </a:cxn>
                    <a:cxn ang="0">
                      <a:pos x="1711" y="641"/>
                    </a:cxn>
                    <a:cxn ang="0">
                      <a:pos x="328" y="578"/>
                    </a:cxn>
                    <a:cxn ang="0">
                      <a:pos x="323" y="385"/>
                    </a:cxn>
                    <a:cxn ang="0">
                      <a:pos x="288" y="260"/>
                    </a:cxn>
                    <a:cxn ang="0">
                      <a:pos x="221" y="148"/>
                    </a:cxn>
                    <a:cxn ang="0">
                      <a:pos x="126" y="59"/>
                    </a:cxn>
                    <a:cxn ang="0">
                      <a:pos x="10" y="0"/>
                    </a:cxn>
                  </a:cxnLst>
                  <a:rect l="0" t="0" r="r" b="b"/>
                  <a:pathLst>
                    <a:path w="3215" h="2429">
                      <a:moveTo>
                        <a:pt x="2546" y="2429"/>
                      </a:moveTo>
                      <a:cubicBezTo>
                        <a:pt x="2536" y="2429"/>
                        <a:pt x="2526" y="2429"/>
                        <a:pt x="2516" y="2429"/>
                      </a:cubicBezTo>
                      <a:cubicBezTo>
                        <a:pt x="2518" y="2400"/>
                        <a:pt x="2518" y="2400"/>
                        <a:pt x="2518" y="2400"/>
                      </a:cubicBezTo>
                      <a:cubicBezTo>
                        <a:pt x="2527" y="2401"/>
                        <a:pt x="2537" y="2401"/>
                        <a:pt x="2546" y="2401"/>
                      </a:cubicBezTo>
                      <a:cubicBezTo>
                        <a:pt x="2546" y="2401"/>
                        <a:pt x="2546" y="2401"/>
                        <a:pt x="2546" y="2401"/>
                      </a:cubicBezTo>
                      <a:cubicBezTo>
                        <a:pt x="2581" y="2401"/>
                        <a:pt x="2581" y="2401"/>
                        <a:pt x="2581" y="2401"/>
                      </a:cubicBezTo>
                      <a:cubicBezTo>
                        <a:pt x="2581" y="2429"/>
                        <a:pt x="2581" y="2429"/>
                        <a:pt x="2581" y="2429"/>
                      </a:cubicBezTo>
                      <a:cubicBezTo>
                        <a:pt x="2546" y="2429"/>
                        <a:pt x="2546" y="2429"/>
                        <a:pt x="2546" y="2429"/>
                      </a:cubicBezTo>
                      <a:close/>
                      <a:moveTo>
                        <a:pt x="3215" y="2429"/>
                      </a:moveTo>
                      <a:cubicBezTo>
                        <a:pt x="3152" y="2429"/>
                        <a:pt x="3152" y="2429"/>
                        <a:pt x="3152" y="2429"/>
                      </a:cubicBezTo>
                      <a:cubicBezTo>
                        <a:pt x="3152" y="2401"/>
                        <a:pt x="3152" y="2401"/>
                        <a:pt x="3152" y="2401"/>
                      </a:cubicBezTo>
                      <a:cubicBezTo>
                        <a:pt x="3215" y="2401"/>
                        <a:pt x="3215" y="2401"/>
                        <a:pt x="3215" y="2401"/>
                      </a:cubicBezTo>
                      <a:lnTo>
                        <a:pt x="3215" y="2429"/>
                      </a:lnTo>
                      <a:close/>
                      <a:moveTo>
                        <a:pt x="3088" y="2429"/>
                      </a:moveTo>
                      <a:cubicBezTo>
                        <a:pt x="3025" y="2429"/>
                        <a:pt x="3025" y="2429"/>
                        <a:pt x="3025" y="2429"/>
                      </a:cubicBezTo>
                      <a:cubicBezTo>
                        <a:pt x="3025" y="2401"/>
                        <a:pt x="3025" y="2401"/>
                        <a:pt x="3025" y="2401"/>
                      </a:cubicBezTo>
                      <a:cubicBezTo>
                        <a:pt x="3088" y="2401"/>
                        <a:pt x="3088" y="2401"/>
                        <a:pt x="3088" y="2401"/>
                      </a:cubicBezTo>
                      <a:lnTo>
                        <a:pt x="3088" y="2429"/>
                      </a:lnTo>
                      <a:close/>
                      <a:moveTo>
                        <a:pt x="2961" y="2429"/>
                      </a:moveTo>
                      <a:cubicBezTo>
                        <a:pt x="2898" y="2429"/>
                        <a:pt x="2898" y="2429"/>
                        <a:pt x="2898" y="2429"/>
                      </a:cubicBezTo>
                      <a:cubicBezTo>
                        <a:pt x="2898" y="2401"/>
                        <a:pt x="2898" y="2401"/>
                        <a:pt x="2898" y="2401"/>
                      </a:cubicBezTo>
                      <a:cubicBezTo>
                        <a:pt x="2961" y="2401"/>
                        <a:pt x="2961" y="2401"/>
                        <a:pt x="2961" y="2401"/>
                      </a:cubicBezTo>
                      <a:lnTo>
                        <a:pt x="2961" y="2429"/>
                      </a:lnTo>
                      <a:close/>
                      <a:moveTo>
                        <a:pt x="2834" y="2429"/>
                      </a:moveTo>
                      <a:cubicBezTo>
                        <a:pt x="2771" y="2429"/>
                        <a:pt x="2771" y="2429"/>
                        <a:pt x="2771" y="2429"/>
                      </a:cubicBezTo>
                      <a:cubicBezTo>
                        <a:pt x="2771" y="2401"/>
                        <a:pt x="2771" y="2401"/>
                        <a:pt x="2771" y="2401"/>
                      </a:cubicBezTo>
                      <a:cubicBezTo>
                        <a:pt x="2834" y="2401"/>
                        <a:pt x="2834" y="2401"/>
                        <a:pt x="2834" y="2401"/>
                      </a:cubicBezTo>
                      <a:lnTo>
                        <a:pt x="2834" y="2429"/>
                      </a:lnTo>
                      <a:close/>
                      <a:moveTo>
                        <a:pt x="2708" y="2429"/>
                      </a:moveTo>
                      <a:cubicBezTo>
                        <a:pt x="2644" y="2429"/>
                        <a:pt x="2644" y="2429"/>
                        <a:pt x="2644" y="2429"/>
                      </a:cubicBezTo>
                      <a:cubicBezTo>
                        <a:pt x="2644" y="2401"/>
                        <a:pt x="2644" y="2401"/>
                        <a:pt x="2644" y="2401"/>
                      </a:cubicBezTo>
                      <a:cubicBezTo>
                        <a:pt x="2708" y="2401"/>
                        <a:pt x="2708" y="2401"/>
                        <a:pt x="2708" y="2401"/>
                      </a:cubicBezTo>
                      <a:lnTo>
                        <a:pt x="2708" y="2429"/>
                      </a:lnTo>
                      <a:close/>
                      <a:moveTo>
                        <a:pt x="2452" y="2421"/>
                      </a:moveTo>
                      <a:cubicBezTo>
                        <a:pt x="2430" y="2417"/>
                        <a:pt x="2409" y="2411"/>
                        <a:pt x="2389" y="2404"/>
                      </a:cubicBezTo>
                      <a:cubicBezTo>
                        <a:pt x="2398" y="2377"/>
                        <a:pt x="2398" y="2377"/>
                        <a:pt x="2398" y="2377"/>
                      </a:cubicBezTo>
                      <a:cubicBezTo>
                        <a:pt x="2417" y="2384"/>
                        <a:pt x="2437" y="2389"/>
                        <a:pt x="2457" y="2393"/>
                      </a:cubicBezTo>
                      <a:lnTo>
                        <a:pt x="2452" y="2421"/>
                      </a:lnTo>
                      <a:close/>
                      <a:moveTo>
                        <a:pt x="2329" y="2376"/>
                      </a:moveTo>
                      <a:cubicBezTo>
                        <a:pt x="2310" y="2365"/>
                        <a:pt x="2292" y="2352"/>
                        <a:pt x="2275" y="2338"/>
                      </a:cubicBezTo>
                      <a:cubicBezTo>
                        <a:pt x="2294" y="2316"/>
                        <a:pt x="2294" y="2316"/>
                        <a:pt x="2294" y="2316"/>
                      </a:cubicBezTo>
                      <a:cubicBezTo>
                        <a:pt x="2309" y="2329"/>
                        <a:pt x="2326" y="2341"/>
                        <a:pt x="2343" y="2351"/>
                      </a:cubicBezTo>
                      <a:lnTo>
                        <a:pt x="2329" y="2376"/>
                      </a:lnTo>
                      <a:close/>
                      <a:moveTo>
                        <a:pt x="2229" y="2291"/>
                      </a:moveTo>
                      <a:cubicBezTo>
                        <a:pt x="2216" y="2274"/>
                        <a:pt x="2203" y="2256"/>
                        <a:pt x="2192" y="2237"/>
                      </a:cubicBezTo>
                      <a:cubicBezTo>
                        <a:pt x="2216" y="2222"/>
                        <a:pt x="2216" y="2222"/>
                        <a:pt x="2216" y="2222"/>
                      </a:cubicBezTo>
                      <a:cubicBezTo>
                        <a:pt x="2227" y="2240"/>
                        <a:pt x="2239" y="2257"/>
                        <a:pt x="2251" y="2273"/>
                      </a:cubicBezTo>
                      <a:lnTo>
                        <a:pt x="2229" y="2291"/>
                      </a:lnTo>
                      <a:close/>
                      <a:moveTo>
                        <a:pt x="2163" y="2178"/>
                      </a:moveTo>
                      <a:cubicBezTo>
                        <a:pt x="2154" y="2159"/>
                        <a:pt x="2147" y="2138"/>
                        <a:pt x="2141" y="2117"/>
                      </a:cubicBezTo>
                      <a:cubicBezTo>
                        <a:pt x="2168" y="2109"/>
                        <a:pt x="2168" y="2109"/>
                        <a:pt x="2168" y="2109"/>
                      </a:cubicBezTo>
                      <a:cubicBezTo>
                        <a:pt x="2174" y="2129"/>
                        <a:pt x="2181" y="2149"/>
                        <a:pt x="2189" y="2167"/>
                      </a:cubicBezTo>
                      <a:lnTo>
                        <a:pt x="2163" y="2178"/>
                      </a:lnTo>
                      <a:close/>
                      <a:moveTo>
                        <a:pt x="2125" y="2054"/>
                      </a:moveTo>
                      <a:cubicBezTo>
                        <a:pt x="2121" y="2033"/>
                        <a:pt x="2118" y="2012"/>
                        <a:pt x="2115" y="1990"/>
                      </a:cubicBezTo>
                      <a:cubicBezTo>
                        <a:pt x="2144" y="1987"/>
                        <a:pt x="2144" y="1987"/>
                        <a:pt x="2144" y="1987"/>
                      </a:cubicBezTo>
                      <a:cubicBezTo>
                        <a:pt x="2146" y="2008"/>
                        <a:pt x="2149" y="2028"/>
                        <a:pt x="2153" y="2048"/>
                      </a:cubicBezTo>
                      <a:lnTo>
                        <a:pt x="2125" y="2054"/>
                      </a:lnTo>
                      <a:close/>
                      <a:moveTo>
                        <a:pt x="2111" y="1925"/>
                      </a:moveTo>
                      <a:cubicBezTo>
                        <a:pt x="2111" y="1922"/>
                        <a:pt x="2111" y="1920"/>
                        <a:pt x="2111" y="1918"/>
                      </a:cubicBezTo>
                      <a:cubicBezTo>
                        <a:pt x="2111" y="1913"/>
                        <a:pt x="2111" y="1910"/>
                        <a:pt x="2111" y="1909"/>
                      </a:cubicBezTo>
                      <a:cubicBezTo>
                        <a:pt x="2111" y="1861"/>
                        <a:pt x="2111" y="1861"/>
                        <a:pt x="2111" y="1861"/>
                      </a:cubicBezTo>
                      <a:cubicBezTo>
                        <a:pt x="2140" y="1861"/>
                        <a:pt x="2140" y="1861"/>
                        <a:pt x="2140" y="1861"/>
                      </a:cubicBezTo>
                      <a:cubicBezTo>
                        <a:pt x="2140" y="1910"/>
                        <a:pt x="2140" y="1910"/>
                        <a:pt x="2140" y="1910"/>
                      </a:cubicBezTo>
                      <a:cubicBezTo>
                        <a:pt x="2140" y="1910"/>
                        <a:pt x="2140" y="1913"/>
                        <a:pt x="2140" y="1918"/>
                      </a:cubicBezTo>
                      <a:cubicBezTo>
                        <a:pt x="2140" y="1920"/>
                        <a:pt x="2140" y="1922"/>
                        <a:pt x="2140" y="1925"/>
                      </a:cubicBezTo>
                      <a:lnTo>
                        <a:pt x="2111" y="1925"/>
                      </a:lnTo>
                      <a:close/>
                      <a:moveTo>
                        <a:pt x="2140" y="1798"/>
                      </a:moveTo>
                      <a:cubicBezTo>
                        <a:pt x="2111" y="1798"/>
                        <a:pt x="2111" y="1798"/>
                        <a:pt x="2111" y="1798"/>
                      </a:cubicBezTo>
                      <a:cubicBezTo>
                        <a:pt x="2111" y="1734"/>
                        <a:pt x="2111" y="1734"/>
                        <a:pt x="2111" y="1734"/>
                      </a:cubicBezTo>
                      <a:cubicBezTo>
                        <a:pt x="2140" y="1734"/>
                        <a:pt x="2140" y="1734"/>
                        <a:pt x="2140" y="1734"/>
                      </a:cubicBezTo>
                      <a:lnTo>
                        <a:pt x="2140" y="1798"/>
                      </a:lnTo>
                      <a:close/>
                      <a:moveTo>
                        <a:pt x="2140" y="1671"/>
                      </a:moveTo>
                      <a:cubicBezTo>
                        <a:pt x="2111" y="1671"/>
                        <a:pt x="2111" y="1671"/>
                        <a:pt x="2111" y="1671"/>
                      </a:cubicBezTo>
                      <a:cubicBezTo>
                        <a:pt x="2111" y="1607"/>
                        <a:pt x="2111" y="1607"/>
                        <a:pt x="2111" y="1607"/>
                      </a:cubicBezTo>
                      <a:cubicBezTo>
                        <a:pt x="2140" y="1607"/>
                        <a:pt x="2140" y="1607"/>
                        <a:pt x="2140" y="1607"/>
                      </a:cubicBezTo>
                      <a:lnTo>
                        <a:pt x="2140" y="1671"/>
                      </a:lnTo>
                      <a:close/>
                      <a:moveTo>
                        <a:pt x="2140" y="1544"/>
                      </a:moveTo>
                      <a:cubicBezTo>
                        <a:pt x="2111" y="1544"/>
                        <a:pt x="2111" y="1544"/>
                        <a:pt x="2111" y="1544"/>
                      </a:cubicBezTo>
                      <a:cubicBezTo>
                        <a:pt x="2111" y="1481"/>
                        <a:pt x="2111" y="1481"/>
                        <a:pt x="2111" y="1481"/>
                      </a:cubicBezTo>
                      <a:cubicBezTo>
                        <a:pt x="2140" y="1481"/>
                        <a:pt x="2140" y="1481"/>
                        <a:pt x="2140" y="1481"/>
                      </a:cubicBezTo>
                      <a:lnTo>
                        <a:pt x="2140" y="1544"/>
                      </a:lnTo>
                      <a:close/>
                      <a:moveTo>
                        <a:pt x="759" y="1537"/>
                      </a:moveTo>
                      <a:cubicBezTo>
                        <a:pt x="759" y="1508"/>
                        <a:pt x="759" y="1508"/>
                        <a:pt x="759" y="1508"/>
                      </a:cubicBezTo>
                      <a:cubicBezTo>
                        <a:pt x="780" y="1508"/>
                        <a:pt x="800" y="1506"/>
                        <a:pt x="820" y="1504"/>
                      </a:cubicBezTo>
                      <a:cubicBezTo>
                        <a:pt x="824" y="1532"/>
                        <a:pt x="824" y="1532"/>
                        <a:pt x="824" y="1532"/>
                      </a:cubicBezTo>
                      <a:cubicBezTo>
                        <a:pt x="803" y="1535"/>
                        <a:pt x="781" y="1536"/>
                        <a:pt x="759" y="1537"/>
                      </a:cubicBezTo>
                      <a:close/>
                      <a:moveTo>
                        <a:pt x="694" y="1535"/>
                      </a:moveTo>
                      <a:cubicBezTo>
                        <a:pt x="672" y="1533"/>
                        <a:pt x="650" y="1530"/>
                        <a:pt x="630" y="1525"/>
                      </a:cubicBezTo>
                      <a:cubicBezTo>
                        <a:pt x="636" y="1497"/>
                        <a:pt x="636" y="1497"/>
                        <a:pt x="636" y="1497"/>
                      </a:cubicBezTo>
                      <a:cubicBezTo>
                        <a:pt x="656" y="1502"/>
                        <a:pt x="676" y="1505"/>
                        <a:pt x="697" y="1507"/>
                      </a:cubicBezTo>
                      <a:lnTo>
                        <a:pt x="694" y="1535"/>
                      </a:lnTo>
                      <a:close/>
                      <a:moveTo>
                        <a:pt x="888" y="1519"/>
                      </a:moveTo>
                      <a:cubicBezTo>
                        <a:pt x="880" y="1491"/>
                        <a:pt x="880" y="1491"/>
                        <a:pt x="880" y="1491"/>
                      </a:cubicBezTo>
                      <a:cubicBezTo>
                        <a:pt x="900" y="1486"/>
                        <a:pt x="920" y="1479"/>
                        <a:pt x="938" y="1471"/>
                      </a:cubicBezTo>
                      <a:cubicBezTo>
                        <a:pt x="949" y="1497"/>
                        <a:pt x="949" y="1497"/>
                        <a:pt x="949" y="1497"/>
                      </a:cubicBezTo>
                      <a:cubicBezTo>
                        <a:pt x="930" y="1506"/>
                        <a:pt x="909" y="1513"/>
                        <a:pt x="888" y="1519"/>
                      </a:cubicBezTo>
                      <a:close/>
                      <a:moveTo>
                        <a:pt x="567" y="1505"/>
                      </a:moveTo>
                      <a:cubicBezTo>
                        <a:pt x="547" y="1497"/>
                        <a:pt x="527" y="1487"/>
                        <a:pt x="509" y="1475"/>
                      </a:cubicBezTo>
                      <a:cubicBezTo>
                        <a:pt x="524" y="1451"/>
                        <a:pt x="524" y="1451"/>
                        <a:pt x="524" y="1451"/>
                      </a:cubicBezTo>
                      <a:cubicBezTo>
                        <a:pt x="541" y="1462"/>
                        <a:pt x="559" y="1471"/>
                        <a:pt x="578" y="1479"/>
                      </a:cubicBezTo>
                      <a:lnTo>
                        <a:pt x="567" y="1505"/>
                      </a:lnTo>
                      <a:close/>
                      <a:moveTo>
                        <a:pt x="1007" y="1467"/>
                      </a:moveTo>
                      <a:cubicBezTo>
                        <a:pt x="992" y="1443"/>
                        <a:pt x="992" y="1443"/>
                        <a:pt x="992" y="1443"/>
                      </a:cubicBezTo>
                      <a:cubicBezTo>
                        <a:pt x="1010" y="1432"/>
                        <a:pt x="1026" y="1420"/>
                        <a:pt x="1042" y="1406"/>
                      </a:cubicBezTo>
                      <a:cubicBezTo>
                        <a:pt x="1060" y="1428"/>
                        <a:pt x="1060" y="1428"/>
                        <a:pt x="1060" y="1428"/>
                      </a:cubicBezTo>
                      <a:cubicBezTo>
                        <a:pt x="1044" y="1442"/>
                        <a:pt x="1026" y="1455"/>
                        <a:pt x="1007" y="1467"/>
                      </a:cubicBezTo>
                      <a:close/>
                      <a:moveTo>
                        <a:pt x="456" y="1436"/>
                      </a:moveTo>
                      <a:cubicBezTo>
                        <a:pt x="440" y="1421"/>
                        <a:pt x="425" y="1405"/>
                        <a:pt x="411" y="1388"/>
                      </a:cubicBezTo>
                      <a:cubicBezTo>
                        <a:pt x="433" y="1370"/>
                        <a:pt x="433" y="1370"/>
                        <a:pt x="433" y="1370"/>
                      </a:cubicBezTo>
                      <a:cubicBezTo>
                        <a:pt x="446" y="1386"/>
                        <a:pt x="460" y="1401"/>
                        <a:pt x="475" y="1415"/>
                      </a:cubicBezTo>
                      <a:lnTo>
                        <a:pt x="456" y="1436"/>
                      </a:lnTo>
                      <a:close/>
                      <a:moveTo>
                        <a:pt x="2140" y="1417"/>
                      </a:moveTo>
                      <a:cubicBezTo>
                        <a:pt x="2111" y="1417"/>
                        <a:pt x="2111" y="1417"/>
                        <a:pt x="2111" y="1417"/>
                      </a:cubicBezTo>
                      <a:cubicBezTo>
                        <a:pt x="2111" y="1354"/>
                        <a:pt x="2111" y="1354"/>
                        <a:pt x="2111" y="1354"/>
                      </a:cubicBezTo>
                      <a:cubicBezTo>
                        <a:pt x="2140" y="1354"/>
                        <a:pt x="2140" y="1354"/>
                        <a:pt x="2140" y="1354"/>
                      </a:cubicBezTo>
                      <a:lnTo>
                        <a:pt x="2140" y="1417"/>
                      </a:lnTo>
                      <a:close/>
                      <a:moveTo>
                        <a:pt x="1107" y="1382"/>
                      </a:moveTo>
                      <a:cubicBezTo>
                        <a:pt x="1086" y="1363"/>
                        <a:pt x="1086" y="1363"/>
                        <a:pt x="1086" y="1363"/>
                      </a:cubicBezTo>
                      <a:cubicBezTo>
                        <a:pt x="1099" y="1348"/>
                        <a:pt x="1112" y="1332"/>
                        <a:pt x="1123" y="1315"/>
                      </a:cubicBezTo>
                      <a:cubicBezTo>
                        <a:pt x="1147" y="1330"/>
                        <a:pt x="1147" y="1330"/>
                        <a:pt x="1147" y="1330"/>
                      </a:cubicBezTo>
                      <a:cubicBezTo>
                        <a:pt x="1134" y="1349"/>
                        <a:pt x="1121" y="1366"/>
                        <a:pt x="1107" y="1382"/>
                      </a:cubicBezTo>
                      <a:close/>
                      <a:moveTo>
                        <a:pt x="374" y="1334"/>
                      </a:moveTo>
                      <a:cubicBezTo>
                        <a:pt x="363" y="1316"/>
                        <a:pt x="353" y="1296"/>
                        <a:pt x="345" y="1276"/>
                      </a:cubicBezTo>
                      <a:cubicBezTo>
                        <a:pt x="371" y="1265"/>
                        <a:pt x="371" y="1265"/>
                        <a:pt x="371" y="1265"/>
                      </a:cubicBezTo>
                      <a:cubicBezTo>
                        <a:pt x="379" y="1284"/>
                        <a:pt x="388" y="1302"/>
                        <a:pt x="399" y="1320"/>
                      </a:cubicBezTo>
                      <a:lnTo>
                        <a:pt x="374" y="1334"/>
                      </a:lnTo>
                      <a:close/>
                      <a:moveTo>
                        <a:pt x="2140" y="1290"/>
                      </a:moveTo>
                      <a:cubicBezTo>
                        <a:pt x="2111" y="1290"/>
                        <a:pt x="2111" y="1290"/>
                        <a:pt x="2111" y="1290"/>
                      </a:cubicBezTo>
                      <a:cubicBezTo>
                        <a:pt x="2111" y="1227"/>
                        <a:pt x="2111" y="1227"/>
                        <a:pt x="2111" y="1227"/>
                      </a:cubicBezTo>
                      <a:cubicBezTo>
                        <a:pt x="2140" y="1227"/>
                        <a:pt x="2140" y="1227"/>
                        <a:pt x="2140" y="1227"/>
                      </a:cubicBezTo>
                      <a:lnTo>
                        <a:pt x="2140" y="1290"/>
                      </a:lnTo>
                      <a:close/>
                      <a:moveTo>
                        <a:pt x="1180" y="1274"/>
                      </a:moveTo>
                      <a:cubicBezTo>
                        <a:pt x="1155" y="1261"/>
                        <a:pt x="1155" y="1261"/>
                        <a:pt x="1155" y="1261"/>
                      </a:cubicBezTo>
                      <a:cubicBezTo>
                        <a:pt x="1164" y="1243"/>
                        <a:pt x="1173" y="1224"/>
                        <a:pt x="1180" y="1205"/>
                      </a:cubicBezTo>
                      <a:cubicBezTo>
                        <a:pt x="1206" y="1215"/>
                        <a:pt x="1206" y="1215"/>
                        <a:pt x="1206" y="1215"/>
                      </a:cubicBezTo>
                      <a:cubicBezTo>
                        <a:pt x="1199" y="1235"/>
                        <a:pt x="1190" y="1255"/>
                        <a:pt x="1180" y="1274"/>
                      </a:cubicBezTo>
                      <a:close/>
                      <a:moveTo>
                        <a:pt x="322" y="1215"/>
                      </a:moveTo>
                      <a:cubicBezTo>
                        <a:pt x="316" y="1194"/>
                        <a:pt x="311" y="1173"/>
                        <a:pt x="307" y="1151"/>
                      </a:cubicBezTo>
                      <a:cubicBezTo>
                        <a:pt x="335" y="1146"/>
                        <a:pt x="335" y="1146"/>
                        <a:pt x="335" y="1146"/>
                      </a:cubicBezTo>
                      <a:cubicBezTo>
                        <a:pt x="338" y="1166"/>
                        <a:pt x="343" y="1187"/>
                        <a:pt x="349" y="1206"/>
                      </a:cubicBezTo>
                      <a:lnTo>
                        <a:pt x="322" y="1215"/>
                      </a:lnTo>
                      <a:close/>
                      <a:moveTo>
                        <a:pt x="2140" y="1163"/>
                      </a:moveTo>
                      <a:cubicBezTo>
                        <a:pt x="2111" y="1163"/>
                        <a:pt x="2111" y="1163"/>
                        <a:pt x="2111" y="1163"/>
                      </a:cubicBezTo>
                      <a:cubicBezTo>
                        <a:pt x="2111" y="1100"/>
                        <a:pt x="2111" y="1100"/>
                        <a:pt x="2111" y="1100"/>
                      </a:cubicBezTo>
                      <a:cubicBezTo>
                        <a:pt x="2140" y="1100"/>
                        <a:pt x="2140" y="1100"/>
                        <a:pt x="2140" y="1100"/>
                      </a:cubicBezTo>
                      <a:lnTo>
                        <a:pt x="2140" y="1163"/>
                      </a:lnTo>
                      <a:close/>
                      <a:moveTo>
                        <a:pt x="1226" y="1152"/>
                      </a:moveTo>
                      <a:cubicBezTo>
                        <a:pt x="1198" y="1146"/>
                        <a:pt x="1198" y="1146"/>
                        <a:pt x="1198" y="1146"/>
                      </a:cubicBezTo>
                      <a:cubicBezTo>
                        <a:pt x="1199" y="1142"/>
                        <a:pt x="1200" y="1139"/>
                        <a:pt x="1200" y="1138"/>
                      </a:cubicBezTo>
                      <a:cubicBezTo>
                        <a:pt x="1200" y="1137"/>
                        <a:pt x="1200" y="1136"/>
                        <a:pt x="1200" y="1134"/>
                      </a:cubicBezTo>
                      <a:cubicBezTo>
                        <a:pt x="1200" y="1126"/>
                        <a:pt x="1200" y="1108"/>
                        <a:pt x="1202" y="1084"/>
                      </a:cubicBezTo>
                      <a:cubicBezTo>
                        <a:pt x="1231" y="1087"/>
                        <a:pt x="1231" y="1087"/>
                        <a:pt x="1231" y="1087"/>
                      </a:cubicBezTo>
                      <a:cubicBezTo>
                        <a:pt x="1229" y="1110"/>
                        <a:pt x="1228" y="1126"/>
                        <a:pt x="1228" y="1134"/>
                      </a:cubicBezTo>
                      <a:cubicBezTo>
                        <a:pt x="1228" y="1137"/>
                        <a:pt x="1229" y="1138"/>
                        <a:pt x="1229" y="1138"/>
                      </a:cubicBezTo>
                      <a:cubicBezTo>
                        <a:pt x="1229" y="1140"/>
                        <a:pt x="1229" y="1140"/>
                        <a:pt x="1229" y="1140"/>
                      </a:cubicBezTo>
                      <a:cubicBezTo>
                        <a:pt x="1228" y="1141"/>
                        <a:pt x="1228" y="1141"/>
                        <a:pt x="1228" y="1141"/>
                      </a:cubicBezTo>
                      <a:cubicBezTo>
                        <a:pt x="1228" y="1142"/>
                        <a:pt x="1228" y="1145"/>
                        <a:pt x="1226" y="1152"/>
                      </a:cubicBezTo>
                      <a:close/>
                      <a:moveTo>
                        <a:pt x="328" y="1085"/>
                      </a:moveTo>
                      <a:cubicBezTo>
                        <a:pt x="299" y="1085"/>
                        <a:pt x="299" y="1085"/>
                        <a:pt x="299" y="1085"/>
                      </a:cubicBezTo>
                      <a:cubicBezTo>
                        <a:pt x="299" y="1022"/>
                        <a:pt x="299" y="1022"/>
                        <a:pt x="299" y="1022"/>
                      </a:cubicBezTo>
                      <a:cubicBezTo>
                        <a:pt x="328" y="1022"/>
                        <a:pt x="328" y="1022"/>
                        <a:pt x="328" y="1022"/>
                      </a:cubicBezTo>
                      <a:lnTo>
                        <a:pt x="328" y="1085"/>
                      </a:lnTo>
                      <a:close/>
                      <a:moveTo>
                        <a:pt x="2109" y="1038"/>
                      </a:moveTo>
                      <a:cubicBezTo>
                        <a:pt x="2106" y="1018"/>
                        <a:pt x="2102" y="997"/>
                        <a:pt x="2097" y="977"/>
                      </a:cubicBezTo>
                      <a:cubicBezTo>
                        <a:pt x="2125" y="970"/>
                        <a:pt x="2125" y="970"/>
                        <a:pt x="2125" y="970"/>
                      </a:cubicBezTo>
                      <a:cubicBezTo>
                        <a:pt x="2130" y="992"/>
                        <a:pt x="2134" y="1013"/>
                        <a:pt x="2137" y="1034"/>
                      </a:cubicBezTo>
                      <a:lnTo>
                        <a:pt x="2109" y="1038"/>
                      </a:lnTo>
                      <a:close/>
                      <a:moveTo>
                        <a:pt x="1239" y="1025"/>
                      </a:moveTo>
                      <a:cubicBezTo>
                        <a:pt x="1211" y="1020"/>
                        <a:pt x="1211" y="1020"/>
                        <a:pt x="1211" y="1020"/>
                      </a:cubicBezTo>
                      <a:cubicBezTo>
                        <a:pt x="1215" y="998"/>
                        <a:pt x="1220" y="977"/>
                        <a:pt x="1225" y="957"/>
                      </a:cubicBezTo>
                      <a:cubicBezTo>
                        <a:pt x="1253" y="964"/>
                        <a:pt x="1253" y="964"/>
                        <a:pt x="1253" y="964"/>
                      </a:cubicBezTo>
                      <a:cubicBezTo>
                        <a:pt x="1247" y="984"/>
                        <a:pt x="1243" y="1004"/>
                        <a:pt x="1239" y="1025"/>
                      </a:cubicBezTo>
                      <a:close/>
                      <a:moveTo>
                        <a:pt x="328" y="959"/>
                      </a:moveTo>
                      <a:cubicBezTo>
                        <a:pt x="299" y="959"/>
                        <a:pt x="299" y="959"/>
                        <a:pt x="299" y="959"/>
                      </a:cubicBezTo>
                      <a:cubicBezTo>
                        <a:pt x="299" y="895"/>
                        <a:pt x="299" y="895"/>
                        <a:pt x="299" y="895"/>
                      </a:cubicBezTo>
                      <a:cubicBezTo>
                        <a:pt x="328" y="895"/>
                        <a:pt x="328" y="895"/>
                        <a:pt x="328" y="895"/>
                      </a:cubicBezTo>
                      <a:lnTo>
                        <a:pt x="328" y="959"/>
                      </a:lnTo>
                      <a:close/>
                      <a:moveTo>
                        <a:pt x="2080" y="918"/>
                      </a:moveTo>
                      <a:cubicBezTo>
                        <a:pt x="2073" y="898"/>
                        <a:pt x="2064" y="879"/>
                        <a:pt x="2055" y="861"/>
                      </a:cubicBezTo>
                      <a:cubicBezTo>
                        <a:pt x="2081" y="848"/>
                        <a:pt x="2081" y="848"/>
                        <a:pt x="2081" y="848"/>
                      </a:cubicBezTo>
                      <a:cubicBezTo>
                        <a:pt x="2090" y="867"/>
                        <a:pt x="2099" y="887"/>
                        <a:pt x="2106" y="908"/>
                      </a:cubicBezTo>
                      <a:lnTo>
                        <a:pt x="2080" y="918"/>
                      </a:lnTo>
                      <a:close/>
                      <a:moveTo>
                        <a:pt x="1272" y="905"/>
                      </a:moveTo>
                      <a:cubicBezTo>
                        <a:pt x="1246" y="895"/>
                        <a:pt x="1246" y="895"/>
                        <a:pt x="1246" y="895"/>
                      </a:cubicBezTo>
                      <a:cubicBezTo>
                        <a:pt x="1254" y="874"/>
                        <a:pt x="1263" y="854"/>
                        <a:pt x="1273" y="836"/>
                      </a:cubicBezTo>
                      <a:cubicBezTo>
                        <a:pt x="1298" y="849"/>
                        <a:pt x="1298" y="849"/>
                        <a:pt x="1298" y="849"/>
                      </a:cubicBezTo>
                      <a:cubicBezTo>
                        <a:pt x="1289" y="867"/>
                        <a:pt x="1280" y="886"/>
                        <a:pt x="1272" y="905"/>
                      </a:cubicBezTo>
                      <a:close/>
                      <a:moveTo>
                        <a:pt x="328" y="832"/>
                      </a:moveTo>
                      <a:cubicBezTo>
                        <a:pt x="299" y="832"/>
                        <a:pt x="299" y="832"/>
                        <a:pt x="299" y="832"/>
                      </a:cubicBezTo>
                      <a:cubicBezTo>
                        <a:pt x="299" y="768"/>
                        <a:pt x="299" y="768"/>
                        <a:pt x="299" y="768"/>
                      </a:cubicBezTo>
                      <a:cubicBezTo>
                        <a:pt x="328" y="768"/>
                        <a:pt x="328" y="768"/>
                        <a:pt x="328" y="768"/>
                      </a:cubicBezTo>
                      <a:lnTo>
                        <a:pt x="328" y="832"/>
                      </a:lnTo>
                      <a:close/>
                      <a:moveTo>
                        <a:pt x="2024" y="808"/>
                      </a:moveTo>
                      <a:cubicBezTo>
                        <a:pt x="2012" y="791"/>
                        <a:pt x="1999" y="775"/>
                        <a:pt x="1985" y="761"/>
                      </a:cubicBezTo>
                      <a:cubicBezTo>
                        <a:pt x="2006" y="741"/>
                        <a:pt x="2006" y="741"/>
                        <a:pt x="2006" y="741"/>
                      </a:cubicBezTo>
                      <a:cubicBezTo>
                        <a:pt x="2020" y="757"/>
                        <a:pt x="2034" y="774"/>
                        <a:pt x="2047" y="792"/>
                      </a:cubicBezTo>
                      <a:lnTo>
                        <a:pt x="2024" y="808"/>
                      </a:lnTo>
                      <a:close/>
                      <a:moveTo>
                        <a:pt x="1331" y="798"/>
                      </a:moveTo>
                      <a:cubicBezTo>
                        <a:pt x="1309" y="781"/>
                        <a:pt x="1309" y="781"/>
                        <a:pt x="1309" y="781"/>
                      </a:cubicBezTo>
                      <a:cubicBezTo>
                        <a:pt x="1322" y="763"/>
                        <a:pt x="1336" y="746"/>
                        <a:pt x="1351" y="731"/>
                      </a:cubicBezTo>
                      <a:cubicBezTo>
                        <a:pt x="1371" y="751"/>
                        <a:pt x="1371" y="751"/>
                        <a:pt x="1371" y="751"/>
                      </a:cubicBezTo>
                      <a:cubicBezTo>
                        <a:pt x="1357" y="765"/>
                        <a:pt x="1344" y="781"/>
                        <a:pt x="1331" y="798"/>
                      </a:cubicBezTo>
                      <a:close/>
                      <a:moveTo>
                        <a:pt x="1939" y="720"/>
                      </a:moveTo>
                      <a:cubicBezTo>
                        <a:pt x="1923" y="708"/>
                        <a:pt x="1906" y="697"/>
                        <a:pt x="1888" y="688"/>
                      </a:cubicBezTo>
                      <a:cubicBezTo>
                        <a:pt x="1901" y="663"/>
                        <a:pt x="1901" y="663"/>
                        <a:pt x="1901" y="663"/>
                      </a:cubicBezTo>
                      <a:cubicBezTo>
                        <a:pt x="1920" y="673"/>
                        <a:pt x="1939" y="684"/>
                        <a:pt x="1956" y="697"/>
                      </a:cubicBezTo>
                      <a:lnTo>
                        <a:pt x="1939" y="720"/>
                      </a:lnTo>
                      <a:close/>
                      <a:moveTo>
                        <a:pt x="1418" y="712"/>
                      </a:moveTo>
                      <a:cubicBezTo>
                        <a:pt x="1402" y="689"/>
                        <a:pt x="1402" y="689"/>
                        <a:pt x="1402" y="689"/>
                      </a:cubicBezTo>
                      <a:cubicBezTo>
                        <a:pt x="1420" y="677"/>
                        <a:pt x="1439" y="665"/>
                        <a:pt x="1459" y="656"/>
                      </a:cubicBezTo>
                      <a:cubicBezTo>
                        <a:pt x="1471" y="682"/>
                        <a:pt x="1471" y="682"/>
                        <a:pt x="1471" y="682"/>
                      </a:cubicBezTo>
                      <a:cubicBezTo>
                        <a:pt x="1452" y="690"/>
                        <a:pt x="1435" y="701"/>
                        <a:pt x="1418" y="712"/>
                      </a:cubicBezTo>
                      <a:close/>
                      <a:moveTo>
                        <a:pt x="328" y="705"/>
                      </a:moveTo>
                      <a:cubicBezTo>
                        <a:pt x="299" y="705"/>
                        <a:pt x="299" y="705"/>
                        <a:pt x="299" y="705"/>
                      </a:cubicBezTo>
                      <a:cubicBezTo>
                        <a:pt x="299" y="641"/>
                        <a:pt x="299" y="641"/>
                        <a:pt x="299" y="641"/>
                      </a:cubicBezTo>
                      <a:cubicBezTo>
                        <a:pt x="328" y="641"/>
                        <a:pt x="328" y="641"/>
                        <a:pt x="328" y="641"/>
                      </a:cubicBezTo>
                      <a:lnTo>
                        <a:pt x="328" y="705"/>
                      </a:lnTo>
                      <a:close/>
                      <a:moveTo>
                        <a:pt x="1832" y="664"/>
                      </a:moveTo>
                      <a:cubicBezTo>
                        <a:pt x="1813" y="658"/>
                        <a:pt x="1793" y="653"/>
                        <a:pt x="1772" y="649"/>
                      </a:cubicBezTo>
                      <a:cubicBezTo>
                        <a:pt x="1777" y="621"/>
                        <a:pt x="1777" y="621"/>
                        <a:pt x="1777" y="621"/>
                      </a:cubicBezTo>
                      <a:cubicBezTo>
                        <a:pt x="1799" y="625"/>
                        <a:pt x="1820" y="630"/>
                        <a:pt x="1841" y="637"/>
                      </a:cubicBezTo>
                      <a:lnTo>
                        <a:pt x="1832" y="664"/>
                      </a:lnTo>
                      <a:close/>
                      <a:moveTo>
                        <a:pt x="1528" y="660"/>
                      </a:moveTo>
                      <a:cubicBezTo>
                        <a:pt x="1520" y="633"/>
                        <a:pt x="1520" y="633"/>
                        <a:pt x="1520" y="633"/>
                      </a:cubicBezTo>
                      <a:cubicBezTo>
                        <a:pt x="1540" y="627"/>
                        <a:pt x="1561" y="622"/>
                        <a:pt x="1583" y="618"/>
                      </a:cubicBezTo>
                      <a:cubicBezTo>
                        <a:pt x="1588" y="646"/>
                        <a:pt x="1588" y="646"/>
                        <a:pt x="1588" y="646"/>
                      </a:cubicBezTo>
                      <a:cubicBezTo>
                        <a:pt x="1567" y="650"/>
                        <a:pt x="1547" y="654"/>
                        <a:pt x="1528" y="660"/>
                      </a:cubicBezTo>
                      <a:close/>
                      <a:moveTo>
                        <a:pt x="1711" y="641"/>
                      </a:moveTo>
                      <a:cubicBezTo>
                        <a:pt x="1699" y="640"/>
                        <a:pt x="1687" y="640"/>
                        <a:pt x="1675" y="640"/>
                      </a:cubicBezTo>
                      <a:cubicBezTo>
                        <a:pt x="1666" y="640"/>
                        <a:pt x="1658" y="640"/>
                        <a:pt x="1649" y="640"/>
                      </a:cubicBezTo>
                      <a:cubicBezTo>
                        <a:pt x="1648" y="612"/>
                        <a:pt x="1648" y="612"/>
                        <a:pt x="1648" y="612"/>
                      </a:cubicBezTo>
                      <a:cubicBezTo>
                        <a:pt x="1657" y="612"/>
                        <a:pt x="1666" y="611"/>
                        <a:pt x="1675" y="611"/>
                      </a:cubicBezTo>
                      <a:cubicBezTo>
                        <a:pt x="1688" y="612"/>
                        <a:pt x="1701" y="612"/>
                        <a:pt x="1713" y="613"/>
                      </a:cubicBezTo>
                      <a:lnTo>
                        <a:pt x="1711" y="641"/>
                      </a:lnTo>
                      <a:close/>
                      <a:moveTo>
                        <a:pt x="328" y="578"/>
                      </a:moveTo>
                      <a:cubicBezTo>
                        <a:pt x="299" y="578"/>
                        <a:pt x="299" y="578"/>
                        <a:pt x="299" y="578"/>
                      </a:cubicBezTo>
                      <a:cubicBezTo>
                        <a:pt x="299" y="514"/>
                        <a:pt x="299" y="514"/>
                        <a:pt x="299" y="514"/>
                      </a:cubicBezTo>
                      <a:cubicBezTo>
                        <a:pt x="328" y="514"/>
                        <a:pt x="328" y="514"/>
                        <a:pt x="328" y="514"/>
                      </a:cubicBezTo>
                      <a:lnTo>
                        <a:pt x="328" y="578"/>
                      </a:lnTo>
                      <a:close/>
                      <a:moveTo>
                        <a:pt x="328" y="451"/>
                      </a:moveTo>
                      <a:cubicBezTo>
                        <a:pt x="299" y="451"/>
                        <a:pt x="299" y="451"/>
                        <a:pt x="299" y="451"/>
                      </a:cubicBezTo>
                      <a:cubicBezTo>
                        <a:pt x="299" y="434"/>
                        <a:pt x="299" y="434"/>
                        <a:pt x="299" y="434"/>
                      </a:cubicBezTo>
                      <a:cubicBezTo>
                        <a:pt x="299" y="434"/>
                        <a:pt x="299" y="417"/>
                        <a:pt x="295" y="390"/>
                      </a:cubicBezTo>
                      <a:cubicBezTo>
                        <a:pt x="323" y="385"/>
                        <a:pt x="323" y="385"/>
                        <a:pt x="323" y="385"/>
                      </a:cubicBezTo>
                      <a:cubicBezTo>
                        <a:pt x="328" y="415"/>
                        <a:pt x="328" y="433"/>
                        <a:pt x="328" y="434"/>
                      </a:cubicBezTo>
                      <a:lnTo>
                        <a:pt x="328" y="451"/>
                      </a:lnTo>
                      <a:close/>
                      <a:moveTo>
                        <a:pt x="282" y="329"/>
                      </a:moveTo>
                      <a:cubicBezTo>
                        <a:pt x="277" y="309"/>
                        <a:pt x="270" y="290"/>
                        <a:pt x="262" y="271"/>
                      </a:cubicBezTo>
                      <a:cubicBezTo>
                        <a:pt x="288" y="260"/>
                        <a:pt x="288" y="260"/>
                        <a:pt x="288" y="260"/>
                      </a:cubicBezTo>
                      <a:cubicBezTo>
                        <a:pt x="296" y="280"/>
                        <a:pt x="304" y="300"/>
                        <a:pt x="310" y="321"/>
                      </a:cubicBezTo>
                      <a:lnTo>
                        <a:pt x="282" y="329"/>
                      </a:lnTo>
                      <a:close/>
                      <a:moveTo>
                        <a:pt x="234" y="216"/>
                      </a:moveTo>
                      <a:cubicBezTo>
                        <a:pt x="224" y="198"/>
                        <a:pt x="212" y="181"/>
                        <a:pt x="199" y="165"/>
                      </a:cubicBezTo>
                      <a:cubicBezTo>
                        <a:pt x="221" y="148"/>
                        <a:pt x="221" y="148"/>
                        <a:pt x="221" y="148"/>
                      </a:cubicBezTo>
                      <a:cubicBezTo>
                        <a:pt x="235" y="164"/>
                        <a:pt x="247" y="183"/>
                        <a:pt x="259" y="201"/>
                      </a:cubicBezTo>
                      <a:lnTo>
                        <a:pt x="234" y="216"/>
                      </a:lnTo>
                      <a:close/>
                      <a:moveTo>
                        <a:pt x="158" y="121"/>
                      </a:moveTo>
                      <a:cubicBezTo>
                        <a:pt x="143" y="107"/>
                        <a:pt x="127" y="94"/>
                        <a:pt x="110" y="82"/>
                      </a:cubicBezTo>
                      <a:cubicBezTo>
                        <a:pt x="126" y="59"/>
                        <a:pt x="126" y="59"/>
                        <a:pt x="126" y="59"/>
                      </a:cubicBezTo>
                      <a:cubicBezTo>
                        <a:pt x="144" y="71"/>
                        <a:pt x="161" y="85"/>
                        <a:pt x="177" y="100"/>
                      </a:cubicBezTo>
                      <a:lnTo>
                        <a:pt x="158" y="121"/>
                      </a:lnTo>
                      <a:close/>
                      <a:moveTo>
                        <a:pt x="57" y="51"/>
                      </a:moveTo>
                      <a:cubicBezTo>
                        <a:pt x="39" y="42"/>
                        <a:pt x="20" y="33"/>
                        <a:pt x="0" y="26"/>
                      </a:cubicBezTo>
                      <a:cubicBezTo>
                        <a:pt x="10" y="0"/>
                        <a:pt x="10" y="0"/>
                        <a:pt x="10" y="0"/>
                      </a:cubicBezTo>
                      <a:cubicBezTo>
                        <a:pt x="31" y="7"/>
                        <a:pt x="51" y="16"/>
                        <a:pt x="70" y="25"/>
                      </a:cubicBezTo>
                      <a:lnTo>
                        <a:pt x="57" y="51"/>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9" name="Rectangle 17"/>
                <p:cNvSpPr>
                  <a:spLocks noChangeArrowheads="1"/>
                </p:cNvSpPr>
                <p:nvPr/>
              </p:nvSpPr>
              <p:spPr bwMode="auto">
                <a:xfrm>
                  <a:off x="7646989" y="4783137"/>
                  <a:ext cx="151539" cy="64195"/>
                </a:xfrm>
                <a:prstGeom prst="rect">
                  <a:avLst/>
                </a:prstGeom>
                <a:solidFill>
                  <a:srgbClr val="FFFFFF"/>
                </a:solidFill>
                <a:ln w="9525">
                  <a:noFill/>
                  <a:miter lim="800000"/>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1" name="Rectangle 17"/>
                <p:cNvSpPr>
                  <a:spLocks noChangeArrowheads="1"/>
                </p:cNvSpPr>
                <p:nvPr/>
              </p:nvSpPr>
              <p:spPr bwMode="auto">
                <a:xfrm>
                  <a:off x="7883232" y="4783137"/>
                  <a:ext cx="151539" cy="64195"/>
                </a:xfrm>
                <a:prstGeom prst="rect">
                  <a:avLst/>
                </a:prstGeom>
                <a:solidFill>
                  <a:srgbClr val="FFFFFF"/>
                </a:solidFill>
                <a:ln w="9525">
                  <a:noFill/>
                  <a:miter lim="800000"/>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sp>
        <p:nvSpPr>
          <p:cNvPr id="38" name="TextBox 37"/>
          <p:cNvSpPr txBox="1"/>
          <p:nvPr/>
        </p:nvSpPr>
        <p:spPr>
          <a:xfrm>
            <a:off x="901888" y="2674311"/>
            <a:ext cx="487314" cy="261610"/>
          </a:xfrm>
          <a:prstGeom prst="rect">
            <a:avLst/>
          </a:prstGeom>
          <a:noFill/>
        </p:spPr>
        <p:txBody>
          <a:bodyPr wrap="none" lIns="0" tIns="0" rIns="0" bIns="0" rtlCol="0" anchor="ctr">
            <a:spAutoFit/>
          </a:bodyPr>
          <a:lstStyle/>
          <a:p>
            <a:pPr algn="ctr" defTabSz="863813">
              <a:spcBef>
                <a:spcPct val="20000"/>
              </a:spcBef>
              <a:defRPr/>
            </a:pPr>
            <a:r>
              <a:rPr lang="en-US" b="1" dirty="0">
                <a:solidFill>
                  <a:schemeClr val="accent1"/>
                </a:solidFill>
                <a:cs typeface="+mn-ea"/>
                <a:sym typeface="+mn-lt"/>
              </a:rPr>
              <a:t>2006</a:t>
            </a:r>
            <a:endParaRPr lang="en-US" dirty="0">
              <a:solidFill>
                <a:schemeClr val="accent1"/>
              </a:solidFill>
              <a:cs typeface="+mn-ea"/>
              <a:sym typeface="+mn-lt"/>
            </a:endParaRPr>
          </a:p>
        </p:txBody>
      </p:sp>
      <p:sp>
        <p:nvSpPr>
          <p:cNvPr id="39" name="TextBox 38"/>
          <p:cNvSpPr txBox="1"/>
          <p:nvPr/>
        </p:nvSpPr>
        <p:spPr>
          <a:xfrm>
            <a:off x="2054933" y="3740581"/>
            <a:ext cx="487314" cy="261610"/>
          </a:xfrm>
          <a:prstGeom prst="rect">
            <a:avLst/>
          </a:prstGeom>
          <a:noFill/>
        </p:spPr>
        <p:txBody>
          <a:bodyPr wrap="none" lIns="0" tIns="0" rIns="0" bIns="0" rtlCol="0" anchor="ctr">
            <a:spAutoFit/>
          </a:bodyPr>
          <a:lstStyle/>
          <a:p>
            <a:pPr algn="ctr" defTabSz="863813">
              <a:spcBef>
                <a:spcPct val="20000"/>
              </a:spcBef>
              <a:defRPr/>
            </a:pPr>
            <a:r>
              <a:rPr lang="en-US" b="1" dirty="0">
                <a:solidFill>
                  <a:schemeClr val="accent2"/>
                </a:solidFill>
                <a:cs typeface="+mn-ea"/>
                <a:sym typeface="+mn-lt"/>
              </a:rPr>
              <a:t>2009</a:t>
            </a:r>
            <a:endParaRPr lang="en-US" dirty="0">
              <a:solidFill>
                <a:schemeClr val="accent2"/>
              </a:solidFill>
              <a:cs typeface="+mn-ea"/>
              <a:sym typeface="+mn-lt"/>
            </a:endParaRPr>
          </a:p>
        </p:txBody>
      </p:sp>
      <p:sp>
        <p:nvSpPr>
          <p:cNvPr id="40" name="TextBox 39"/>
          <p:cNvSpPr txBox="1"/>
          <p:nvPr/>
        </p:nvSpPr>
        <p:spPr>
          <a:xfrm>
            <a:off x="4076726" y="4502637"/>
            <a:ext cx="487314" cy="261610"/>
          </a:xfrm>
          <a:prstGeom prst="rect">
            <a:avLst/>
          </a:prstGeom>
          <a:noFill/>
        </p:spPr>
        <p:txBody>
          <a:bodyPr wrap="none" lIns="0" tIns="0" rIns="0" bIns="0" rtlCol="0" anchor="ctr">
            <a:spAutoFit/>
          </a:bodyPr>
          <a:lstStyle/>
          <a:p>
            <a:pPr algn="ctr" defTabSz="863813">
              <a:spcBef>
                <a:spcPct val="20000"/>
              </a:spcBef>
              <a:defRPr/>
            </a:pPr>
            <a:r>
              <a:rPr lang="en-US" b="1" dirty="0">
                <a:solidFill>
                  <a:schemeClr val="accent3"/>
                </a:solidFill>
                <a:cs typeface="+mn-ea"/>
                <a:sym typeface="+mn-lt"/>
              </a:rPr>
              <a:t>2008</a:t>
            </a:r>
            <a:endParaRPr lang="en-US" dirty="0">
              <a:solidFill>
                <a:schemeClr val="accent3"/>
              </a:solidFill>
              <a:cs typeface="+mn-ea"/>
              <a:sym typeface="+mn-lt"/>
            </a:endParaRPr>
          </a:p>
        </p:txBody>
      </p:sp>
      <p:sp>
        <p:nvSpPr>
          <p:cNvPr id="41" name="TextBox 40"/>
          <p:cNvSpPr txBox="1"/>
          <p:nvPr/>
        </p:nvSpPr>
        <p:spPr>
          <a:xfrm>
            <a:off x="6102993" y="3731582"/>
            <a:ext cx="487314" cy="261610"/>
          </a:xfrm>
          <a:prstGeom prst="rect">
            <a:avLst/>
          </a:prstGeom>
          <a:noFill/>
        </p:spPr>
        <p:txBody>
          <a:bodyPr wrap="none" lIns="0" tIns="0" rIns="0" bIns="0" rtlCol="0" anchor="ctr">
            <a:spAutoFit/>
          </a:bodyPr>
          <a:lstStyle/>
          <a:p>
            <a:pPr algn="ctr" defTabSz="863813">
              <a:spcBef>
                <a:spcPct val="20000"/>
              </a:spcBef>
              <a:defRPr/>
            </a:pPr>
            <a:r>
              <a:rPr lang="en-US" b="1" dirty="0">
                <a:solidFill>
                  <a:schemeClr val="accent4"/>
                </a:solidFill>
                <a:cs typeface="+mn-ea"/>
                <a:sym typeface="+mn-lt"/>
              </a:rPr>
              <a:t>2016</a:t>
            </a:r>
            <a:endParaRPr lang="en-US" dirty="0">
              <a:solidFill>
                <a:schemeClr val="accent4"/>
              </a:solidFill>
              <a:cs typeface="+mn-ea"/>
              <a:sym typeface="+mn-lt"/>
            </a:endParaRPr>
          </a:p>
        </p:txBody>
      </p:sp>
      <p:sp>
        <p:nvSpPr>
          <p:cNvPr id="42" name="TextBox 41"/>
          <p:cNvSpPr txBox="1"/>
          <p:nvPr/>
        </p:nvSpPr>
        <p:spPr>
          <a:xfrm>
            <a:off x="7243015" y="2627911"/>
            <a:ext cx="487314" cy="261610"/>
          </a:xfrm>
          <a:prstGeom prst="rect">
            <a:avLst/>
          </a:prstGeom>
          <a:noFill/>
        </p:spPr>
        <p:txBody>
          <a:bodyPr wrap="none" lIns="0" tIns="0" rIns="0" bIns="0" rtlCol="0" anchor="ctr">
            <a:spAutoFit/>
          </a:bodyPr>
          <a:lstStyle/>
          <a:p>
            <a:pPr algn="ctr" defTabSz="863813">
              <a:spcBef>
                <a:spcPct val="20000"/>
              </a:spcBef>
              <a:defRPr/>
            </a:pPr>
            <a:r>
              <a:rPr lang="en-US" b="1" dirty="0">
                <a:solidFill>
                  <a:schemeClr val="accent5"/>
                </a:solidFill>
                <a:cs typeface="+mn-ea"/>
                <a:sym typeface="+mn-lt"/>
              </a:rPr>
              <a:t>2020</a:t>
            </a:r>
            <a:endParaRPr lang="en-US" dirty="0">
              <a:solidFill>
                <a:schemeClr val="accent5"/>
              </a:solidFill>
              <a:cs typeface="+mn-ea"/>
              <a:sym typeface="+mn-lt"/>
            </a:endParaRPr>
          </a:p>
        </p:txBody>
      </p:sp>
      <p:grpSp>
        <p:nvGrpSpPr>
          <p:cNvPr id="9" name="Group 49"/>
          <p:cNvGrpSpPr/>
          <p:nvPr/>
        </p:nvGrpSpPr>
        <p:grpSpPr>
          <a:xfrm>
            <a:off x="3989056" y="4787665"/>
            <a:ext cx="662652" cy="662652"/>
            <a:chOff x="3409797" y="747172"/>
            <a:chExt cx="966528" cy="966528"/>
          </a:xfrm>
        </p:grpSpPr>
        <p:sp>
          <p:nvSpPr>
            <p:cNvPr id="35" name="Freeform 34"/>
            <p:cNvSpPr/>
            <p:nvPr/>
          </p:nvSpPr>
          <p:spPr>
            <a:xfrm>
              <a:off x="340979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p>
              <a:pPr algn="ctr" defTabSz="839818">
                <a:lnSpc>
                  <a:spcPct val="90000"/>
                </a:lnSpc>
                <a:spcBef>
                  <a:spcPct val="0"/>
                </a:spcBef>
                <a:spcAft>
                  <a:spcPct val="35000"/>
                </a:spcAft>
              </a:pPr>
              <a:endParaRPr lang="en-US" sz="3401" dirty="0">
                <a:solidFill>
                  <a:schemeClr val="accent3"/>
                </a:solidFill>
                <a:cs typeface="+mn-ea"/>
                <a:sym typeface="+mn-lt"/>
              </a:endParaRPr>
            </a:p>
          </p:txBody>
        </p:sp>
        <p:sp>
          <p:nvSpPr>
            <p:cNvPr id="43" name="Freeform 178"/>
            <p:cNvSpPr>
              <a:spLocks noEditPoints="1"/>
            </p:cNvSpPr>
            <p:nvPr/>
          </p:nvSpPr>
          <p:spPr bwMode="auto">
            <a:xfrm>
              <a:off x="3635514" y="1036460"/>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0" name="Group 47"/>
          <p:cNvGrpSpPr/>
          <p:nvPr/>
        </p:nvGrpSpPr>
        <p:grpSpPr>
          <a:xfrm>
            <a:off x="814218" y="3010066"/>
            <a:ext cx="662652" cy="662652"/>
            <a:chOff x="589767" y="747172"/>
            <a:chExt cx="966528" cy="966528"/>
          </a:xfrm>
        </p:grpSpPr>
        <p:sp>
          <p:nvSpPr>
            <p:cNvPr id="33" name="Freeform 32"/>
            <p:cNvSpPr/>
            <p:nvPr/>
          </p:nvSpPr>
          <p:spPr>
            <a:xfrm>
              <a:off x="589767"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p>
              <a:pPr algn="ctr" defTabSz="839818">
                <a:lnSpc>
                  <a:spcPct val="90000"/>
                </a:lnSpc>
                <a:spcBef>
                  <a:spcPct val="0"/>
                </a:spcBef>
                <a:spcAft>
                  <a:spcPct val="35000"/>
                </a:spcAft>
              </a:pPr>
              <a:endParaRPr lang="en-US" sz="3401" dirty="0">
                <a:solidFill>
                  <a:schemeClr val="accent1"/>
                </a:solidFill>
                <a:cs typeface="+mn-ea"/>
                <a:sym typeface="+mn-lt"/>
              </a:endParaRPr>
            </a:p>
          </p:txBody>
        </p:sp>
        <p:sp>
          <p:nvSpPr>
            <p:cNvPr id="44" name="Freeform 116"/>
            <p:cNvSpPr>
              <a:spLocks noEditPoints="1"/>
            </p:cNvSpPr>
            <p:nvPr/>
          </p:nvSpPr>
          <p:spPr bwMode="auto">
            <a:xfrm>
              <a:off x="874257" y="1070135"/>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2"/>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1" name="Group 48"/>
          <p:cNvGrpSpPr/>
          <p:nvPr/>
        </p:nvGrpSpPr>
        <p:grpSpPr>
          <a:xfrm>
            <a:off x="1967264" y="3010066"/>
            <a:ext cx="662652" cy="662652"/>
            <a:chOff x="1999782" y="747172"/>
            <a:chExt cx="966528" cy="966528"/>
          </a:xfrm>
        </p:grpSpPr>
        <p:sp>
          <p:nvSpPr>
            <p:cNvPr id="34" name="Freeform 33"/>
            <p:cNvSpPr/>
            <p:nvPr/>
          </p:nvSpPr>
          <p:spPr>
            <a:xfrm>
              <a:off x="199978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p>
              <a:pPr algn="ctr" defTabSz="839818">
                <a:lnSpc>
                  <a:spcPct val="90000"/>
                </a:lnSpc>
                <a:spcBef>
                  <a:spcPct val="0"/>
                </a:spcBef>
                <a:spcAft>
                  <a:spcPct val="35000"/>
                </a:spcAft>
              </a:pPr>
              <a:endParaRPr lang="en-US" sz="3401" dirty="0">
                <a:solidFill>
                  <a:schemeClr val="accent2"/>
                </a:solidFill>
                <a:cs typeface="+mn-ea"/>
                <a:sym typeface="+mn-lt"/>
              </a:endParaRPr>
            </a:p>
          </p:txBody>
        </p:sp>
        <p:sp>
          <p:nvSpPr>
            <p:cNvPr id="45" name="Freeform 105"/>
            <p:cNvSpPr>
              <a:spLocks noEditPoints="1"/>
            </p:cNvSpPr>
            <p:nvPr/>
          </p:nvSpPr>
          <p:spPr bwMode="auto">
            <a:xfrm>
              <a:off x="2266406" y="1016935"/>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solidFill>
                  <a:schemeClr val="accent3">
                    <a:lumMod val="50000"/>
                  </a:schemeClr>
                </a:solidFill>
                <a:cs typeface="+mn-ea"/>
                <a:sym typeface="+mn-lt"/>
              </a:endParaRPr>
            </a:p>
          </p:txBody>
        </p:sp>
      </p:grpSp>
      <p:grpSp>
        <p:nvGrpSpPr>
          <p:cNvPr id="12" name="Group 50"/>
          <p:cNvGrpSpPr/>
          <p:nvPr/>
        </p:nvGrpSpPr>
        <p:grpSpPr>
          <a:xfrm>
            <a:off x="6015323" y="3010066"/>
            <a:ext cx="662652" cy="662652"/>
            <a:chOff x="4819812" y="747172"/>
            <a:chExt cx="966528" cy="966528"/>
          </a:xfrm>
        </p:grpSpPr>
        <p:sp>
          <p:nvSpPr>
            <p:cNvPr id="36" name="Freeform 35"/>
            <p:cNvSpPr/>
            <p:nvPr/>
          </p:nvSpPr>
          <p:spPr>
            <a:xfrm>
              <a:off x="4819812"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p>
              <a:pPr algn="ctr" defTabSz="839818">
                <a:lnSpc>
                  <a:spcPct val="90000"/>
                </a:lnSpc>
                <a:spcBef>
                  <a:spcPct val="0"/>
                </a:spcBef>
                <a:spcAft>
                  <a:spcPct val="35000"/>
                </a:spcAft>
              </a:pPr>
              <a:endParaRPr lang="en-US" sz="3401" dirty="0">
                <a:solidFill>
                  <a:schemeClr val="accent4"/>
                </a:solidFill>
                <a:cs typeface="+mn-ea"/>
                <a:sym typeface="+mn-lt"/>
              </a:endParaRPr>
            </a:p>
          </p:txBody>
        </p:sp>
        <p:sp>
          <p:nvSpPr>
            <p:cNvPr id="46" name="Freeform 62"/>
            <p:cNvSpPr>
              <a:spLocks noChangeAspect="1" noEditPoints="1"/>
            </p:cNvSpPr>
            <p:nvPr/>
          </p:nvSpPr>
          <p:spPr bwMode="auto">
            <a:xfrm>
              <a:off x="5091269" y="101693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3" name="Group 51"/>
          <p:cNvGrpSpPr/>
          <p:nvPr/>
        </p:nvGrpSpPr>
        <p:grpSpPr>
          <a:xfrm>
            <a:off x="7155344" y="3010066"/>
            <a:ext cx="662652" cy="662652"/>
            <a:chOff x="6229828" y="747172"/>
            <a:chExt cx="966528" cy="966528"/>
          </a:xfrm>
        </p:grpSpPr>
        <p:sp>
          <p:nvSpPr>
            <p:cNvPr id="37" name="Freeform 36"/>
            <p:cNvSpPr/>
            <p:nvPr/>
          </p:nvSpPr>
          <p:spPr>
            <a:xfrm>
              <a:off x="6229828" y="747172"/>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5"/>
            </a:solidFill>
            <a:ln w="19050">
              <a:no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2770" tIns="172770" rIns="149273" bIns="149273" numCol="1" spcCol="1270" anchor="ctr" anchorCtr="0">
              <a:noAutofit/>
            </a:bodyPr>
            <a:lstStyle/>
            <a:p>
              <a:pPr algn="ctr" defTabSz="839818">
                <a:lnSpc>
                  <a:spcPct val="90000"/>
                </a:lnSpc>
                <a:spcBef>
                  <a:spcPct val="0"/>
                </a:spcBef>
                <a:spcAft>
                  <a:spcPct val="35000"/>
                </a:spcAft>
              </a:pPr>
              <a:endParaRPr lang="en-US" sz="3401" dirty="0">
                <a:solidFill>
                  <a:schemeClr val="accent5"/>
                </a:solidFill>
                <a:cs typeface="+mn-ea"/>
                <a:sym typeface="+mn-lt"/>
              </a:endParaRPr>
            </a:p>
          </p:txBody>
        </p:sp>
        <p:sp>
          <p:nvSpPr>
            <p:cNvPr id="47" name="Freeform 45"/>
            <p:cNvSpPr>
              <a:spLocks noEditPoints="1"/>
            </p:cNvSpPr>
            <p:nvPr/>
          </p:nvSpPr>
          <p:spPr bwMode="auto">
            <a:xfrm>
              <a:off x="6518465" y="1035809"/>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sp>
        <p:nvSpPr>
          <p:cNvPr id="65" name="TextBox 64"/>
          <p:cNvSpPr txBox="1"/>
          <p:nvPr/>
        </p:nvSpPr>
        <p:spPr>
          <a:xfrm>
            <a:off x="212168" y="4241242"/>
            <a:ext cx="1865905" cy="877100"/>
          </a:xfrm>
          <a:prstGeom prst="rect">
            <a:avLst/>
          </a:prstGeom>
          <a:noFill/>
        </p:spPr>
        <p:txBody>
          <a:bodyPr wrap="square" rtlCol="0">
            <a:spAutoFit/>
          </a:bodyPr>
          <a:lstStyle/>
          <a:p>
            <a:pPr algn="ctr"/>
            <a:r>
              <a:rPr lang="zh-CN" altLang="en-US" sz="1323" b="1" dirty="0">
                <a:solidFill>
                  <a:schemeClr val="accent1"/>
                </a:solidFill>
                <a:cs typeface="+mn-ea"/>
                <a:sym typeface="+mn-lt"/>
              </a:rPr>
              <a:t>添加内容文本</a:t>
            </a:r>
            <a:r>
              <a:rPr lang="en-US" sz="944" dirty="0">
                <a:solidFill>
                  <a:schemeClr val="bg1">
                    <a:lumMod val="50000"/>
                  </a:schemeClr>
                </a:solidFill>
                <a:cs typeface="+mn-ea"/>
                <a:sym typeface="+mn-lt"/>
              </a:rPr>
              <a:t>T</a:t>
            </a:r>
          </a:p>
          <a:p>
            <a:pPr algn="ctr"/>
            <a:r>
              <a:rPr lang="en-US" sz="944" dirty="0">
                <a:solidFill>
                  <a:schemeClr val="bg1"/>
                </a:solidFill>
                <a:cs typeface="+mn-ea"/>
                <a:sym typeface="+mn-lt"/>
              </a:rPr>
              <a:t>here are many variations of Lorem Ipsum available, but the majority have suffered  There are many variations of Lorem</a:t>
            </a:r>
          </a:p>
        </p:txBody>
      </p:sp>
      <p:sp>
        <p:nvSpPr>
          <p:cNvPr id="66" name="TextBox 65"/>
          <p:cNvSpPr txBox="1"/>
          <p:nvPr/>
        </p:nvSpPr>
        <p:spPr>
          <a:xfrm>
            <a:off x="1344814" y="1746907"/>
            <a:ext cx="1865905" cy="877100"/>
          </a:xfrm>
          <a:prstGeom prst="rect">
            <a:avLst/>
          </a:prstGeom>
          <a:noFill/>
        </p:spPr>
        <p:txBody>
          <a:bodyPr wrap="square" rtlCol="0">
            <a:spAutoFit/>
          </a:bodyPr>
          <a:lstStyle/>
          <a:p>
            <a:pPr algn="ctr"/>
            <a:r>
              <a:rPr lang="zh-CN" altLang="en-US" sz="1323" b="1" dirty="0">
                <a:solidFill>
                  <a:schemeClr val="accent2"/>
                </a:solidFill>
                <a:cs typeface="+mn-ea"/>
                <a:sym typeface="+mn-lt"/>
              </a:rPr>
              <a:t>添加内容文本</a:t>
            </a:r>
            <a:br>
              <a:rPr lang="en-US" sz="1323" b="1" dirty="0">
                <a:solidFill>
                  <a:schemeClr val="accent1"/>
                </a:solidFill>
                <a:cs typeface="+mn-ea"/>
                <a:sym typeface="+mn-lt"/>
              </a:rPr>
            </a:br>
            <a:r>
              <a:rPr lang="en-US" sz="944" dirty="0">
                <a:solidFill>
                  <a:schemeClr val="bg1">
                    <a:lumMod val="50000"/>
                  </a:schemeClr>
                </a:solidFill>
                <a:cs typeface="+mn-ea"/>
                <a:sym typeface="+mn-lt"/>
              </a:rPr>
              <a:t>There are many variations of Lorem Ipsum available, but the majority have suffered  There are many variations of Lorem</a:t>
            </a:r>
          </a:p>
        </p:txBody>
      </p:sp>
      <p:sp>
        <p:nvSpPr>
          <p:cNvPr id="67" name="TextBox 66"/>
          <p:cNvSpPr txBox="1"/>
          <p:nvPr/>
        </p:nvSpPr>
        <p:spPr>
          <a:xfrm>
            <a:off x="5375434" y="1746907"/>
            <a:ext cx="1865905" cy="877100"/>
          </a:xfrm>
          <a:prstGeom prst="rect">
            <a:avLst/>
          </a:prstGeom>
          <a:noFill/>
        </p:spPr>
        <p:txBody>
          <a:bodyPr wrap="square" rtlCol="0">
            <a:spAutoFit/>
          </a:bodyPr>
          <a:lstStyle/>
          <a:p>
            <a:pPr algn="ctr"/>
            <a:r>
              <a:rPr lang="zh-CN" altLang="en-US" sz="1323" b="1" dirty="0">
                <a:solidFill>
                  <a:schemeClr val="accent4"/>
                </a:solidFill>
                <a:cs typeface="+mn-ea"/>
                <a:sym typeface="+mn-lt"/>
              </a:rPr>
              <a:t>添加内容文本</a:t>
            </a:r>
            <a:r>
              <a:rPr lang="en-US" sz="944" dirty="0">
                <a:solidFill>
                  <a:schemeClr val="bg1">
                    <a:lumMod val="50000"/>
                  </a:schemeClr>
                </a:solidFill>
                <a:cs typeface="+mn-ea"/>
                <a:sym typeface="+mn-lt"/>
              </a:rPr>
              <a:t>There are many variations of Lorem Ipsum available, but the majority have suffered  There are many variations of Lorem</a:t>
            </a:r>
          </a:p>
        </p:txBody>
      </p:sp>
      <p:sp>
        <p:nvSpPr>
          <p:cNvPr id="68" name="TextBox 67"/>
          <p:cNvSpPr txBox="1"/>
          <p:nvPr/>
        </p:nvSpPr>
        <p:spPr>
          <a:xfrm>
            <a:off x="6554856" y="4241242"/>
            <a:ext cx="1865905" cy="877100"/>
          </a:xfrm>
          <a:prstGeom prst="rect">
            <a:avLst/>
          </a:prstGeom>
          <a:noFill/>
        </p:spPr>
        <p:txBody>
          <a:bodyPr wrap="square" rtlCol="0">
            <a:spAutoFit/>
          </a:bodyPr>
          <a:lstStyle/>
          <a:p>
            <a:pPr algn="ctr"/>
            <a:r>
              <a:rPr lang="zh-CN" altLang="en-US" sz="1323" b="1" dirty="0">
                <a:solidFill>
                  <a:schemeClr val="accent5"/>
                </a:solidFill>
                <a:cs typeface="+mn-ea"/>
                <a:sym typeface="+mn-lt"/>
              </a:rPr>
              <a:t>添加内容文本</a:t>
            </a:r>
            <a:br>
              <a:rPr lang="en-US" sz="1323" b="1" dirty="0">
                <a:solidFill>
                  <a:schemeClr val="accent1"/>
                </a:solidFill>
                <a:cs typeface="+mn-ea"/>
                <a:sym typeface="+mn-lt"/>
              </a:rPr>
            </a:br>
            <a:r>
              <a:rPr lang="en-US" sz="944" dirty="0">
                <a:solidFill>
                  <a:schemeClr val="bg1"/>
                </a:solidFill>
                <a:cs typeface="+mn-ea"/>
                <a:sym typeface="+mn-lt"/>
              </a:rPr>
              <a:t>There are many variations of Lorem Ipsum available, but the majority have suffered  There are many variations of Lorem</a:t>
            </a:r>
          </a:p>
        </p:txBody>
      </p:sp>
      <p:sp>
        <p:nvSpPr>
          <p:cNvPr id="69" name="TextBox 68"/>
          <p:cNvSpPr txBox="1"/>
          <p:nvPr/>
        </p:nvSpPr>
        <p:spPr>
          <a:xfrm>
            <a:off x="3387429" y="3618584"/>
            <a:ext cx="1865905" cy="877100"/>
          </a:xfrm>
          <a:prstGeom prst="rect">
            <a:avLst/>
          </a:prstGeom>
          <a:noFill/>
        </p:spPr>
        <p:txBody>
          <a:bodyPr wrap="square" rtlCol="0">
            <a:spAutoFit/>
          </a:bodyPr>
          <a:lstStyle/>
          <a:p>
            <a:pPr algn="ctr"/>
            <a:r>
              <a:rPr lang="zh-CN" altLang="en-US" sz="1323" b="1" dirty="0">
                <a:solidFill>
                  <a:schemeClr val="accent3"/>
                </a:solidFill>
                <a:cs typeface="+mn-ea"/>
                <a:sym typeface="+mn-lt"/>
              </a:rPr>
              <a:t>添加内容文本</a:t>
            </a:r>
            <a:endParaRPr lang="en-US" altLang="zh-CN" sz="1323" b="1" dirty="0">
              <a:solidFill>
                <a:schemeClr val="accent3"/>
              </a:solidFill>
              <a:cs typeface="+mn-ea"/>
              <a:sym typeface="+mn-lt"/>
            </a:endParaRPr>
          </a:p>
          <a:p>
            <a:pPr algn="ctr"/>
            <a:r>
              <a:rPr lang="en-US" sz="944" dirty="0">
                <a:solidFill>
                  <a:schemeClr val="bg1"/>
                </a:solidFill>
                <a:cs typeface="+mn-ea"/>
                <a:sym typeface="+mn-lt"/>
              </a:rPr>
              <a:t>There are many variations of Lorem Ipsum available, but the majority have suffered  There are many variations of Lorem</a:t>
            </a:r>
          </a:p>
        </p:txBody>
      </p:sp>
      <p:sp>
        <p:nvSpPr>
          <p:cNvPr id="48" name="文本框 47">
            <a:extLst>
              <a:ext uri="{FF2B5EF4-FFF2-40B4-BE49-F238E27FC236}">
                <a16:creationId xmlns:a16="http://schemas.microsoft.com/office/drawing/2014/main" id="{4B3CF641-48A2-43DC-AD43-F78B79A3EBBF}"/>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1" name="图片 50">
            <a:extLst>
              <a:ext uri="{FF2B5EF4-FFF2-40B4-BE49-F238E27FC236}">
                <a16:creationId xmlns:a16="http://schemas.microsoft.com/office/drawing/2014/main" id="{6F30B4D5-FD85-42B2-A406-4DC3BC1F5C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2120761285"/>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53"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2500"/>
                            </p:stCondLst>
                            <p:childTnLst>
                              <p:par>
                                <p:cTn id="15" presetID="53"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par>
                          <p:cTn id="20" fill="hold">
                            <p:stCondLst>
                              <p:cond delay="3000"/>
                            </p:stCondLst>
                            <p:childTnLst>
                              <p:par>
                                <p:cTn id="21" presetID="22" presetClass="entr" presetSubtype="4"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wipe(down)">
                                      <p:cBhvr>
                                        <p:cTn id="23" dur="500"/>
                                        <p:tgtEl>
                                          <p:spTgt spid="65"/>
                                        </p:tgtEl>
                                      </p:cBhvr>
                                    </p:animEffect>
                                  </p:childTnLst>
                                </p:cTn>
                              </p:par>
                            </p:childTnLst>
                          </p:cTn>
                        </p:par>
                        <p:par>
                          <p:cTn id="24" fill="hold">
                            <p:stCondLst>
                              <p:cond delay="3500"/>
                            </p:stCondLst>
                            <p:childTnLst>
                              <p:par>
                                <p:cTn id="25" presetID="53"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4000"/>
                            </p:stCondLst>
                            <p:childTnLst>
                              <p:par>
                                <p:cTn id="31" presetID="53"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4500"/>
                            </p:stCondLst>
                            <p:childTnLst>
                              <p:par>
                                <p:cTn id="37" presetID="22" presetClass="entr" presetSubtype="4"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wipe(down)">
                                      <p:cBhvr>
                                        <p:cTn id="39" dur="500"/>
                                        <p:tgtEl>
                                          <p:spTgt spid="66"/>
                                        </p:tgtEl>
                                      </p:cBhvr>
                                    </p:animEffect>
                                  </p:childTnLst>
                                </p:cTn>
                              </p:par>
                            </p:childTnLst>
                          </p:cTn>
                        </p:par>
                        <p:par>
                          <p:cTn id="40" fill="hold">
                            <p:stCondLst>
                              <p:cond delay="5000"/>
                            </p:stCondLst>
                            <p:childTnLst>
                              <p:par>
                                <p:cTn id="41" presetID="53"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5500"/>
                            </p:stCondLst>
                            <p:childTnLst>
                              <p:par>
                                <p:cTn id="47" presetID="53"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down)">
                                      <p:cBhvr>
                                        <p:cTn id="55" dur="500"/>
                                        <p:tgtEl>
                                          <p:spTgt spid="69"/>
                                        </p:tgtEl>
                                      </p:cBhvr>
                                    </p:animEffect>
                                  </p:childTnLst>
                                </p:cTn>
                              </p:par>
                            </p:childTnLst>
                          </p:cTn>
                        </p:par>
                        <p:par>
                          <p:cTn id="56" fill="hold">
                            <p:stCondLst>
                              <p:cond delay="6500"/>
                            </p:stCondLst>
                            <p:childTnLst>
                              <p:par>
                                <p:cTn id="57" presetID="53" presetClass="entr" presetSubtype="0"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7000"/>
                            </p:stCondLst>
                            <p:childTnLst>
                              <p:par>
                                <p:cTn id="63" presetID="53" presetClass="entr" presetSubtype="0"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Effect transition="in" filter="fade">
                                      <p:cBhvr>
                                        <p:cTn id="67" dur="500"/>
                                        <p:tgtEl>
                                          <p:spTgt spid="41"/>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wipe(down)">
                                      <p:cBhvr>
                                        <p:cTn id="71" dur="500"/>
                                        <p:tgtEl>
                                          <p:spTgt spid="67"/>
                                        </p:tgtEl>
                                      </p:cBhvr>
                                    </p:animEffect>
                                  </p:childTnLst>
                                </p:cTn>
                              </p:par>
                            </p:childTnLst>
                          </p:cTn>
                        </p:par>
                        <p:par>
                          <p:cTn id="72" fill="hold">
                            <p:stCondLst>
                              <p:cond delay="8000"/>
                            </p:stCondLst>
                            <p:childTnLst>
                              <p:par>
                                <p:cTn id="73" presetID="53" presetClass="entr" presetSubtype="0"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childTnLst>
                          </p:cTn>
                        </p:par>
                        <p:par>
                          <p:cTn id="78" fill="hold">
                            <p:stCondLst>
                              <p:cond delay="8500"/>
                            </p:stCondLst>
                            <p:childTnLst>
                              <p:par>
                                <p:cTn id="79" presetID="53" presetClass="entr" presetSubtype="0"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childTnLst>
                          </p:cTn>
                        </p:par>
                        <p:par>
                          <p:cTn id="84" fill="hold">
                            <p:stCondLst>
                              <p:cond delay="9000"/>
                            </p:stCondLst>
                            <p:childTnLst>
                              <p:par>
                                <p:cTn id="85" presetID="22" presetClass="entr" presetSubtype="4" fill="hold" grpId="0" nodeType="after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wipe(down)">
                                      <p:cBhvr>
                                        <p:cTn id="8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65" grpId="0"/>
      <p:bldP spid="66" grpId="0"/>
      <p:bldP spid="67" grpId="0"/>
      <p:bldP spid="68"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1"/>
          <p:cNvGrpSpPr/>
          <p:nvPr/>
        </p:nvGrpSpPr>
        <p:grpSpPr>
          <a:xfrm>
            <a:off x="4361989" y="1872925"/>
            <a:ext cx="982608" cy="1128038"/>
            <a:chOff x="5245729" y="695612"/>
            <a:chExt cx="1718326" cy="1972644"/>
          </a:xfrm>
        </p:grpSpPr>
        <p:sp>
          <p:nvSpPr>
            <p:cNvPr id="263" name="Isosceles Triangle 262"/>
            <p:cNvSpPr/>
            <p:nvPr/>
          </p:nvSpPr>
          <p:spPr bwMode="auto">
            <a:xfrm>
              <a:off x="5245729" y="706493"/>
              <a:ext cx="1718326" cy="1961763"/>
            </a:xfrm>
            <a:prstGeom prst="triangle">
              <a:avLst/>
            </a:prstGeom>
            <a:gradFill flip="none" rotWithShape="1">
              <a:gsLst>
                <a:gs pos="49000">
                  <a:schemeClr val="accent1">
                    <a:lumMod val="60000"/>
                    <a:lumOff val="40000"/>
                  </a:schemeClr>
                </a:gs>
                <a:gs pos="50000">
                  <a:schemeClr val="accent1">
                    <a:lumMod val="40000"/>
                    <a:lumOff val="60000"/>
                  </a:schemeClr>
                </a:gs>
              </a:gsLst>
              <a:lin ang="0" scaled="0"/>
              <a:tileRect/>
            </a:gra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nvGrpSpPr>
            <p:cNvPr id="3" name="Group 263"/>
            <p:cNvGrpSpPr/>
            <p:nvPr/>
          </p:nvGrpSpPr>
          <p:grpSpPr>
            <a:xfrm>
              <a:off x="5746749" y="695612"/>
              <a:ext cx="724864" cy="861630"/>
              <a:chOff x="-1136651" y="2605087"/>
              <a:chExt cx="1514475" cy="1800225"/>
            </a:xfrm>
          </p:grpSpPr>
          <p:sp>
            <p:nvSpPr>
              <p:cNvPr id="265" name="Freeform 199"/>
              <p:cNvSpPr>
                <a:spLocks/>
              </p:cNvSpPr>
              <p:nvPr/>
            </p:nvSpPr>
            <p:spPr bwMode="auto">
              <a:xfrm>
                <a:off x="-1136651" y="2608262"/>
                <a:ext cx="766763" cy="1797050"/>
              </a:xfrm>
              <a:custGeom>
                <a:avLst/>
                <a:gdLst/>
                <a:ahLst/>
                <a:cxnLst>
                  <a:cxn ang="0">
                    <a:pos x="0" y="780"/>
                  </a:cxn>
                  <a:cxn ang="0">
                    <a:pos x="216" y="701"/>
                  </a:cxn>
                  <a:cxn ang="0">
                    <a:pos x="348" y="784"/>
                  </a:cxn>
                  <a:cxn ang="0">
                    <a:pos x="344" y="0"/>
                  </a:cxn>
                  <a:cxn ang="0">
                    <a:pos x="0" y="780"/>
                  </a:cxn>
                </a:cxnLst>
                <a:rect l="0" t="0" r="r" b="b"/>
                <a:pathLst>
                  <a:path w="348" h="813">
                    <a:moveTo>
                      <a:pt x="0" y="780"/>
                    </a:moveTo>
                    <a:cubicBezTo>
                      <a:pt x="133" y="813"/>
                      <a:pt x="216" y="701"/>
                      <a:pt x="216" y="701"/>
                    </a:cubicBezTo>
                    <a:cubicBezTo>
                      <a:pt x="216" y="701"/>
                      <a:pt x="242" y="781"/>
                      <a:pt x="348" y="784"/>
                    </a:cubicBezTo>
                    <a:cubicBezTo>
                      <a:pt x="344" y="0"/>
                      <a:pt x="344" y="0"/>
                      <a:pt x="344" y="0"/>
                    </a:cubicBezTo>
                    <a:lnTo>
                      <a:pt x="0" y="780"/>
                    </a:lnTo>
                    <a:close/>
                  </a:path>
                </a:pathLst>
              </a:custGeom>
              <a:solidFill>
                <a:schemeClr val="tx1">
                  <a:lumMod val="25000"/>
                  <a:lumOff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66" name="Freeform 200"/>
              <p:cNvSpPr>
                <a:spLocks/>
              </p:cNvSpPr>
              <p:nvPr/>
            </p:nvSpPr>
            <p:spPr bwMode="auto">
              <a:xfrm>
                <a:off x="-377826" y="2605087"/>
                <a:ext cx="755650" cy="1795463"/>
              </a:xfrm>
              <a:custGeom>
                <a:avLst/>
                <a:gdLst/>
                <a:ahLst/>
                <a:cxnLst>
                  <a:cxn ang="0">
                    <a:pos x="0" y="0"/>
                  </a:cxn>
                  <a:cxn ang="0">
                    <a:pos x="0" y="1"/>
                  </a:cxn>
                  <a:cxn ang="0">
                    <a:pos x="0" y="785"/>
                  </a:cxn>
                  <a:cxn ang="0">
                    <a:pos x="7" y="785"/>
                  </a:cxn>
                  <a:cxn ang="0">
                    <a:pos x="141" y="709"/>
                  </a:cxn>
                  <a:cxn ang="0">
                    <a:pos x="343" y="778"/>
                  </a:cxn>
                  <a:cxn ang="0">
                    <a:pos x="0" y="0"/>
                  </a:cxn>
                </a:cxnLst>
                <a:rect l="0" t="0" r="r" b="b"/>
                <a:pathLst>
                  <a:path w="343" h="812">
                    <a:moveTo>
                      <a:pt x="0" y="0"/>
                    </a:moveTo>
                    <a:cubicBezTo>
                      <a:pt x="0" y="1"/>
                      <a:pt x="0" y="1"/>
                      <a:pt x="0" y="1"/>
                    </a:cubicBezTo>
                    <a:cubicBezTo>
                      <a:pt x="0" y="785"/>
                      <a:pt x="0" y="785"/>
                      <a:pt x="0" y="785"/>
                    </a:cubicBezTo>
                    <a:cubicBezTo>
                      <a:pt x="2" y="785"/>
                      <a:pt x="4" y="785"/>
                      <a:pt x="7" y="785"/>
                    </a:cubicBezTo>
                    <a:cubicBezTo>
                      <a:pt x="118" y="785"/>
                      <a:pt x="141" y="709"/>
                      <a:pt x="141" y="709"/>
                    </a:cubicBezTo>
                    <a:cubicBezTo>
                      <a:pt x="141" y="709"/>
                      <a:pt x="199" y="812"/>
                      <a:pt x="343" y="778"/>
                    </a:cubicBezTo>
                    <a:lnTo>
                      <a:pt x="0" y="0"/>
                    </a:lnTo>
                    <a:close/>
                  </a:path>
                </a:pathLst>
              </a:custGeom>
              <a:solidFill>
                <a:schemeClr val="tx2">
                  <a:lumMod val="10000"/>
                  <a:lumOff val="9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grpSp>
        <p:nvGrpSpPr>
          <p:cNvPr id="4" name="Group 260"/>
          <p:cNvGrpSpPr/>
          <p:nvPr/>
        </p:nvGrpSpPr>
        <p:grpSpPr>
          <a:xfrm>
            <a:off x="4956866" y="1224434"/>
            <a:ext cx="1623336" cy="1863595"/>
            <a:chOff x="5245729" y="695612"/>
            <a:chExt cx="1718326" cy="1972644"/>
          </a:xfrm>
        </p:grpSpPr>
        <p:sp>
          <p:nvSpPr>
            <p:cNvPr id="260" name="Isosceles Triangle 259"/>
            <p:cNvSpPr/>
            <p:nvPr/>
          </p:nvSpPr>
          <p:spPr bwMode="auto">
            <a:xfrm>
              <a:off x="5245729" y="706493"/>
              <a:ext cx="1718326" cy="1961763"/>
            </a:xfrm>
            <a:prstGeom prst="triangle">
              <a:avLst/>
            </a:prstGeom>
            <a:gradFill flip="none" rotWithShape="1">
              <a:gsLst>
                <a:gs pos="49000">
                  <a:schemeClr val="accent1">
                    <a:lumMod val="60000"/>
                    <a:lumOff val="40000"/>
                  </a:schemeClr>
                </a:gs>
                <a:gs pos="50000">
                  <a:schemeClr val="accent1">
                    <a:lumMod val="40000"/>
                    <a:lumOff val="60000"/>
                  </a:schemeClr>
                </a:gs>
              </a:gsLst>
              <a:lin ang="0" scaled="0"/>
              <a:tileRect/>
            </a:gra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nvGrpSpPr>
            <p:cNvPr id="5" name="Group 255"/>
            <p:cNvGrpSpPr/>
            <p:nvPr/>
          </p:nvGrpSpPr>
          <p:grpSpPr>
            <a:xfrm>
              <a:off x="5746750" y="695612"/>
              <a:ext cx="724863" cy="861630"/>
              <a:chOff x="-1136651" y="2605087"/>
              <a:chExt cx="1514475" cy="1800225"/>
            </a:xfrm>
          </p:grpSpPr>
          <p:sp>
            <p:nvSpPr>
              <p:cNvPr id="6343" name="Freeform 199"/>
              <p:cNvSpPr>
                <a:spLocks/>
              </p:cNvSpPr>
              <p:nvPr/>
            </p:nvSpPr>
            <p:spPr bwMode="auto">
              <a:xfrm>
                <a:off x="-1136651" y="2608262"/>
                <a:ext cx="766763" cy="1797050"/>
              </a:xfrm>
              <a:custGeom>
                <a:avLst/>
                <a:gdLst/>
                <a:ahLst/>
                <a:cxnLst>
                  <a:cxn ang="0">
                    <a:pos x="0" y="780"/>
                  </a:cxn>
                  <a:cxn ang="0">
                    <a:pos x="216" y="701"/>
                  </a:cxn>
                  <a:cxn ang="0">
                    <a:pos x="348" y="784"/>
                  </a:cxn>
                  <a:cxn ang="0">
                    <a:pos x="344" y="0"/>
                  </a:cxn>
                  <a:cxn ang="0">
                    <a:pos x="0" y="780"/>
                  </a:cxn>
                </a:cxnLst>
                <a:rect l="0" t="0" r="r" b="b"/>
                <a:pathLst>
                  <a:path w="348" h="813">
                    <a:moveTo>
                      <a:pt x="0" y="780"/>
                    </a:moveTo>
                    <a:cubicBezTo>
                      <a:pt x="133" y="813"/>
                      <a:pt x="216" y="701"/>
                      <a:pt x="216" y="701"/>
                    </a:cubicBezTo>
                    <a:cubicBezTo>
                      <a:pt x="216" y="701"/>
                      <a:pt x="242" y="781"/>
                      <a:pt x="348" y="784"/>
                    </a:cubicBezTo>
                    <a:cubicBezTo>
                      <a:pt x="344" y="0"/>
                      <a:pt x="344" y="0"/>
                      <a:pt x="344" y="0"/>
                    </a:cubicBezTo>
                    <a:lnTo>
                      <a:pt x="0" y="780"/>
                    </a:lnTo>
                    <a:close/>
                  </a:path>
                </a:pathLst>
              </a:custGeom>
              <a:solidFill>
                <a:schemeClr val="tx1">
                  <a:lumMod val="25000"/>
                  <a:lumOff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44" name="Freeform 200"/>
              <p:cNvSpPr>
                <a:spLocks/>
              </p:cNvSpPr>
              <p:nvPr/>
            </p:nvSpPr>
            <p:spPr bwMode="auto">
              <a:xfrm>
                <a:off x="-377826" y="2605087"/>
                <a:ext cx="755650" cy="1795463"/>
              </a:xfrm>
              <a:custGeom>
                <a:avLst/>
                <a:gdLst/>
                <a:ahLst/>
                <a:cxnLst>
                  <a:cxn ang="0">
                    <a:pos x="0" y="0"/>
                  </a:cxn>
                  <a:cxn ang="0">
                    <a:pos x="0" y="1"/>
                  </a:cxn>
                  <a:cxn ang="0">
                    <a:pos x="0" y="785"/>
                  </a:cxn>
                  <a:cxn ang="0">
                    <a:pos x="7" y="785"/>
                  </a:cxn>
                  <a:cxn ang="0">
                    <a:pos x="141" y="709"/>
                  </a:cxn>
                  <a:cxn ang="0">
                    <a:pos x="343" y="778"/>
                  </a:cxn>
                  <a:cxn ang="0">
                    <a:pos x="0" y="0"/>
                  </a:cxn>
                </a:cxnLst>
                <a:rect l="0" t="0" r="r" b="b"/>
                <a:pathLst>
                  <a:path w="343" h="812">
                    <a:moveTo>
                      <a:pt x="0" y="0"/>
                    </a:moveTo>
                    <a:cubicBezTo>
                      <a:pt x="0" y="1"/>
                      <a:pt x="0" y="1"/>
                      <a:pt x="0" y="1"/>
                    </a:cubicBezTo>
                    <a:cubicBezTo>
                      <a:pt x="0" y="785"/>
                      <a:pt x="0" y="785"/>
                      <a:pt x="0" y="785"/>
                    </a:cubicBezTo>
                    <a:cubicBezTo>
                      <a:pt x="2" y="785"/>
                      <a:pt x="4" y="785"/>
                      <a:pt x="7" y="785"/>
                    </a:cubicBezTo>
                    <a:cubicBezTo>
                      <a:pt x="118" y="785"/>
                      <a:pt x="141" y="709"/>
                      <a:pt x="141" y="709"/>
                    </a:cubicBezTo>
                    <a:cubicBezTo>
                      <a:pt x="141" y="709"/>
                      <a:pt x="199" y="812"/>
                      <a:pt x="343" y="778"/>
                    </a:cubicBezTo>
                    <a:lnTo>
                      <a:pt x="0" y="0"/>
                    </a:lnTo>
                    <a:close/>
                  </a:path>
                </a:pathLst>
              </a:custGeom>
              <a:solidFill>
                <a:schemeClr val="tx2">
                  <a:lumMod val="10000"/>
                  <a:lumOff val="9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sp>
        <p:nvSpPr>
          <p:cNvPr id="6345" name="Freeform 201"/>
          <p:cNvSpPr>
            <a:spLocks/>
          </p:cNvSpPr>
          <p:nvPr/>
        </p:nvSpPr>
        <p:spPr bwMode="auto">
          <a:xfrm>
            <a:off x="4156310" y="2629498"/>
            <a:ext cx="3115564" cy="799286"/>
          </a:xfrm>
          <a:custGeom>
            <a:avLst/>
            <a:gdLst/>
            <a:ahLst/>
            <a:cxnLst>
              <a:cxn ang="0">
                <a:pos x="2171" y="556"/>
              </a:cxn>
              <a:cxn ang="0">
                <a:pos x="0" y="556"/>
              </a:cxn>
              <a:cxn ang="0">
                <a:pos x="1113" y="0"/>
              </a:cxn>
              <a:cxn ang="0">
                <a:pos x="2171" y="556"/>
              </a:cxn>
            </a:cxnLst>
            <a:rect l="0" t="0" r="r" b="b"/>
            <a:pathLst>
              <a:path w="2171" h="556">
                <a:moveTo>
                  <a:pt x="2171" y="556"/>
                </a:moveTo>
                <a:cubicBezTo>
                  <a:pt x="0" y="556"/>
                  <a:pt x="0" y="556"/>
                  <a:pt x="0" y="556"/>
                </a:cubicBezTo>
                <a:cubicBezTo>
                  <a:pt x="0" y="556"/>
                  <a:pt x="514" y="0"/>
                  <a:pt x="1113" y="0"/>
                </a:cubicBezTo>
                <a:cubicBezTo>
                  <a:pt x="1713" y="0"/>
                  <a:pt x="2171" y="556"/>
                  <a:pt x="2171" y="556"/>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46" name="Freeform 202"/>
          <p:cNvSpPr>
            <a:spLocks/>
          </p:cNvSpPr>
          <p:nvPr/>
        </p:nvSpPr>
        <p:spPr bwMode="auto">
          <a:xfrm>
            <a:off x="2934727" y="2807452"/>
            <a:ext cx="3454214" cy="1269991"/>
          </a:xfrm>
          <a:custGeom>
            <a:avLst/>
            <a:gdLst>
              <a:gd name="connsiteX0" fmla="*/ 2308 w 2308"/>
              <a:gd name="connsiteY0" fmla="*/ 452 h 840"/>
              <a:gd name="connsiteX1" fmla="*/ 0 w 2308"/>
              <a:gd name="connsiteY1" fmla="*/ 840 h 840"/>
              <a:gd name="connsiteX2" fmla="*/ 1354 w 2308"/>
              <a:gd name="connsiteY2" fmla="*/ 65 h 840"/>
              <a:gd name="connsiteX3" fmla="*/ 2308 w 2308"/>
              <a:gd name="connsiteY3" fmla="*/ 452 h 840"/>
              <a:gd name="connsiteX0" fmla="*/ 2570 w 2570"/>
              <a:gd name="connsiteY0" fmla="*/ 402 h 790"/>
              <a:gd name="connsiteX1" fmla="*/ 262 w 2570"/>
              <a:gd name="connsiteY1" fmla="*/ 790 h 790"/>
              <a:gd name="connsiteX2" fmla="*/ 997 w 2570"/>
              <a:gd name="connsiteY2" fmla="*/ 309 h 790"/>
              <a:gd name="connsiteX3" fmla="*/ 1616 w 2570"/>
              <a:gd name="connsiteY3" fmla="*/ 15 h 790"/>
              <a:gd name="connsiteX4" fmla="*/ 2570 w 2570"/>
              <a:gd name="connsiteY4" fmla="*/ 402 h 790"/>
              <a:gd name="connsiteX0" fmla="*/ 2570 w 2570"/>
              <a:gd name="connsiteY0" fmla="*/ 421 h 809"/>
              <a:gd name="connsiteX1" fmla="*/ 262 w 2570"/>
              <a:gd name="connsiteY1" fmla="*/ 809 h 809"/>
              <a:gd name="connsiteX2" fmla="*/ 846 w 2570"/>
              <a:gd name="connsiteY2" fmla="*/ 215 h 809"/>
              <a:gd name="connsiteX3" fmla="*/ 1616 w 2570"/>
              <a:gd name="connsiteY3" fmla="*/ 34 h 809"/>
              <a:gd name="connsiteX4" fmla="*/ 2570 w 2570"/>
              <a:gd name="connsiteY4" fmla="*/ 421 h 809"/>
              <a:gd name="connsiteX0" fmla="*/ 2670 w 2670"/>
              <a:gd name="connsiteY0" fmla="*/ 421 h 809"/>
              <a:gd name="connsiteX1" fmla="*/ 262 w 2670"/>
              <a:gd name="connsiteY1" fmla="*/ 809 h 809"/>
              <a:gd name="connsiteX2" fmla="*/ 946 w 2670"/>
              <a:gd name="connsiteY2" fmla="*/ 215 h 809"/>
              <a:gd name="connsiteX3" fmla="*/ 1716 w 2670"/>
              <a:gd name="connsiteY3" fmla="*/ 34 h 809"/>
              <a:gd name="connsiteX4" fmla="*/ 2670 w 2670"/>
              <a:gd name="connsiteY4" fmla="*/ 421 h 809"/>
              <a:gd name="connsiteX0" fmla="*/ 2408 w 2408"/>
              <a:gd name="connsiteY0" fmla="*/ 421 h 809"/>
              <a:gd name="connsiteX1" fmla="*/ 0 w 2408"/>
              <a:gd name="connsiteY1" fmla="*/ 809 h 809"/>
              <a:gd name="connsiteX2" fmla="*/ 684 w 2408"/>
              <a:gd name="connsiteY2" fmla="*/ 215 h 809"/>
              <a:gd name="connsiteX3" fmla="*/ 1454 w 2408"/>
              <a:gd name="connsiteY3" fmla="*/ 34 h 809"/>
              <a:gd name="connsiteX4" fmla="*/ 2408 w 2408"/>
              <a:gd name="connsiteY4" fmla="*/ 421 h 809"/>
              <a:gd name="connsiteX0" fmla="*/ 2408 w 2408"/>
              <a:gd name="connsiteY0" fmla="*/ 421 h 809"/>
              <a:gd name="connsiteX1" fmla="*/ 0 w 2408"/>
              <a:gd name="connsiteY1" fmla="*/ 809 h 809"/>
              <a:gd name="connsiteX2" fmla="*/ 684 w 2408"/>
              <a:gd name="connsiteY2" fmla="*/ 215 h 809"/>
              <a:gd name="connsiteX3" fmla="*/ 1454 w 2408"/>
              <a:gd name="connsiteY3" fmla="*/ 34 h 809"/>
              <a:gd name="connsiteX4" fmla="*/ 2408 w 2408"/>
              <a:gd name="connsiteY4" fmla="*/ 421 h 809"/>
              <a:gd name="connsiteX0" fmla="*/ 2408 w 2408"/>
              <a:gd name="connsiteY0" fmla="*/ 432 h 820"/>
              <a:gd name="connsiteX1" fmla="*/ 0 w 2408"/>
              <a:gd name="connsiteY1" fmla="*/ 820 h 820"/>
              <a:gd name="connsiteX2" fmla="*/ 721 w 2408"/>
              <a:gd name="connsiteY2" fmla="*/ 163 h 820"/>
              <a:gd name="connsiteX3" fmla="*/ 1454 w 2408"/>
              <a:gd name="connsiteY3" fmla="*/ 45 h 820"/>
              <a:gd name="connsiteX4" fmla="*/ 2408 w 2408"/>
              <a:gd name="connsiteY4" fmla="*/ 432 h 820"/>
              <a:gd name="connsiteX0" fmla="*/ 2408 w 2408"/>
              <a:gd name="connsiteY0" fmla="*/ 432 h 820"/>
              <a:gd name="connsiteX1" fmla="*/ 0 w 2408"/>
              <a:gd name="connsiteY1" fmla="*/ 820 h 820"/>
              <a:gd name="connsiteX2" fmla="*/ 721 w 2408"/>
              <a:gd name="connsiteY2" fmla="*/ 163 h 820"/>
              <a:gd name="connsiteX3" fmla="*/ 1454 w 2408"/>
              <a:gd name="connsiteY3" fmla="*/ 45 h 820"/>
              <a:gd name="connsiteX4" fmla="*/ 2408 w 2408"/>
              <a:gd name="connsiteY4" fmla="*/ 432 h 820"/>
              <a:gd name="connsiteX0" fmla="*/ 2408 w 2408"/>
              <a:gd name="connsiteY0" fmla="*/ 432 h 820"/>
              <a:gd name="connsiteX1" fmla="*/ 1628 w 2408"/>
              <a:gd name="connsiteY1" fmla="*/ 565 h 820"/>
              <a:gd name="connsiteX2" fmla="*/ 0 w 2408"/>
              <a:gd name="connsiteY2" fmla="*/ 820 h 820"/>
              <a:gd name="connsiteX3" fmla="*/ 721 w 2408"/>
              <a:gd name="connsiteY3" fmla="*/ 163 h 820"/>
              <a:gd name="connsiteX4" fmla="*/ 1454 w 2408"/>
              <a:gd name="connsiteY4" fmla="*/ 45 h 820"/>
              <a:gd name="connsiteX5" fmla="*/ 2408 w 2408"/>
              <a:gd name="connsiteY5" fmla="*/ 432 h 820"/>
              <a:gd name="connsiteX0" fmla="*/ 2408 w 2408"/>
              <a:gd name="connsiteY0" fmla="*/ 432 h 820"/>
              <a:gd name="connsiteX1" fmla="*/ 1628 w 2408"/>
              <a:gd name="connsiteY1" fmla="*/ 565 h 820"/>
              <a:gd name="connsiteX2" fmla="*/ 1618 w 2408"/>
              <a:gd name="connsiteY2" fmla="*/ 402 h 820"/>
              <a:gd name="connsiteX3" fmla="*/ 0 w 2408"/>
              <a:gd name="connsiteY3" fmla="*/ 820 h 820"/>
              <a:gd name="connsiteX4" fmla="*/ 721 w 2408"/>
              <a:gd name="connsiteY4" fmla="*/ 163 h 820"/>
              <a:gd name="connsiteX5" fmla="*/ 1454 w 2408"/>
              <a:gd name="connsiteY5" fmla="*/ 45 h 820"/>
              <a:gd name="connsiteX6" fmla="*/ 2408 w 2408"/>
              <a:gd name="connsiteY6" fmla="*/ 432 h 820"/>
              <a:gd name="connsiteX0" fmla="*/ 2408 w 2408"/>
              <a:gd name="connsiteY0" fmla="*/ 432 h 820"/>
              <a:gd name="connsiteX1" fmla="*/ 2029 w 2408"/>
              <a:gd name="connsiteY1" fmla="*/ 402 h 820"/>
              <a:gd name="connsiteX2" fmla="*/ 1618 w 2408"/>
              <a:gd name="connsiteY2" fmla="*/ 402 h 820"/>
              <a:gd name="connsiteX3" fmla="*/ 0 w 2408"/>
              <a:gd name="connsiteY3" fmla="*/ 820 h 820"/>
              <a:gd name="connsiteX4" fmla="*/ 721 w 2408"/>
              <a:gd name="connsiteY4" fmla="*/ 163 h 820"/>
              <a:gd name="connsiteX5" fmla="*/ 1454 w 2408"/>
              <a:gd name="connsiteY5" fmla="*/ 45 h 820"/>
              <a:gd name="connsiteX6" fmla="*/ 2408 w 2408"/>
              <a:gd name="connsiteY6" fmla="*/ 432 h 820"/>
              <a:gd name="connsiteX0" fmla="*/ 2408 w 2408"/>
              <a:gd name="connsiteY0" fmla="*/ 432 h 820"/>
              <a:gd name="connsiteX1" fmla="*/ 2029 w 2408"/>
              <a:gd name="connsiteY1" fmla="*/ 402 h 820"/>
              <a:gd name="connsiteX2" fmla="*/ 1618 w 2408"/>
              <a:gd name="connsiteY2" fmla="*/ 402 h 820"/>
              <a:gd name="connsiteX3" fmla="*/ 434 w 2408"/>
              <a:gd name="connsiteY3" fmla="*/ 705 h 820"/>
              <a:gd name="connsiteX4" fmla="*/ 0 w 2408"/>
              <a:gd name="connsiteY4" fmla="*/ 820 h 820"/>
              <a:gd name="connsiteX5" fmla="*/ 721 w 2408"/>
              <a:gd name="connsiteY5" fmla="*/ 163 h 820"/>
              <a:gd name="connsiteX6" fmla="*/ 1454 w 2408"/>
              <a:gd name="connsiteY6" fmla="*/ 45 h 820"/>
              <a:gd name="connsiteX7" fmla="*/ 2408 w 2408"/>
              <a:gd name="connsiteY7" fmla="*/ 432 h 820"/>
              <a:gd name="connsiteX0" fmla="*/ 2408 w 2408"/>
              <a:gd name="connsiteY0" fmla="*/ 432 h 842"/>
              <a:gd name="connsiteX1" fmla="*/ 2029 w 2408"/>
              <a:gd name="connsiteY1" fmla="*/ 402 h 842"/>
              <a:gd name="connsiteX2" fmla="*/ 1618 w 2408"/>
              <a:gd name="connsiteY2" fmla="*/ 402 h 842"/>
              <a:gd name="connsiteX3" fmla="*/ 434 w 2408"/>
              <a:gd name="connsiteY3" fmla="*/ 705 h 842"/>
              <a:gd name="connsiteX4" fmla="*/ 429 w 2408"/>
              <a:gd name="connsiteY4" fmla="*/ 842 h 842"/>
              <a:gd name="connsiteX5" fmla="*/ 0 w 2408"/>
              <a:gd name="connsiteY5" fmla="*/ 820 h 842"/>
              <a:gd name="connsiteX6" fmla="*/ 721 w 2408"/>
              <a:gd name="connsiteY6" fmla="*/ 163 h 842"/>
              <a:gd name="connsiteX7" fmla="*/ 1454 w 2408"/>
              <a:gd name="connsiteY7" fmla="*/ 45 h 842"/>
              <a:gd name="connsiteX8" fmla="*/ 2408 w 2408"/>
              <a:gd name="connsiteY8" fmla="*/ 432 h 842"/>
              <a:gd name="connsiteX0" fmla="*/ 2408 w 2408"/>
              <a:gd name="connsiteY0" fmla="*/ 432 h 883"/>
              <a:gd name="connsiteX1" fmla="*/ 2029 w 2408"/>
              <a:gd name="connsiteY1" fmla="*/ 402 h 883"/>
              <a:gd name="connsiteX2" fmla="*/ 1618 w 2408"/>
              <a:gd name="connsiteY2" fmla="*/ 402 h 883"/>
              <a:gd name="connsiteX3" fmla="*/ 434 w 2408"/>
              <a:gd name="connsiteY3" fmla="*/ 837 h 883"/>
              <a:gd name="connsiteX4" fmla="*/ 429 w 2408"/>
              <a:gd name="connsiteY4" fmla="*/ 842 h 883"/>
              <a:gd name="connsiteX5" fmla="*/ 0 w 2408"/>
              <a:gd name="connsiteY5" fmla="*/ 820 h 883"/>
              <a:gd name="connsiteX6" fmla="*/ 721 w 2408"/>
              <a:gd name="connsiteY6" fmla="*/ 163 h 883"/>
              <a:gd name="connsiteX7" fmla="*/ 1454 w 2408"/>
              <a:gd name="connsiteY7" fmla="*/ 45 h 883"/>
              <a:gd name="connsiteX8" fmla="*/ 2408 w 2408"/>
              <a:gd name="connsiteY8" fmla="*/ 432 h 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8" h="883">
                <a:moveTo>
                  <a:pt x="2408" y="432"/>
                </a:moveTo>
                <a:lnTo>
                  <a:pt x="2029" y="402"/>
                </a:lnTo>
                <a:cubicBezTo>
                  <a:pt x="2026" y="348"/>
                  <a:pt x="1621" y="456"/>
                  <a:pt x="1618" y="402"/>
                </a:cubicBezTo>
                <a:lnTo>
                  <a:pt x="434" y="837"/>
                </a:lnTo>
                <a:cubicBezTo>
                  <a:pt x="432" y="883"/>
                  <a:pt x="431" y="796"/>
                  <a:pt x="429" y="842"/>
                </a:cubicBezTo>
                <a:lnTo>
                  <a:pt x="0" y="820"/>
                </a:lnTo>
                <a:cubicBezTo>
                  <a:pt x="527" y="218"/>
                  <a:pt x="479" y="292"/>
                  <a:pt x="721" y="163"/>
                </a:cubicBezTo>
                <a:cubicBezTo>
                  <a:pt x="1061" y="49"/>
                  <a:pt x="1173" y="0"/>
                  <a:pt x="1454" y="45"/>
                </a:cubicBezTo>
                <a:cubicBezTo>
                  <a:pt x="1735" y="90"/>
                  <a:pt x="2379" y="345"/>
                  <a:pt x="2408" y="432"/>
                </a:cubicBezTo>
                <a:close/>
              </a:path>
            </a:pathLst>
          </a:custGeom>
          <a:solidFill>
            <a:schemeClr val="accent3">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6" name="Group 273"/>
          <p:cNvGrpSpPr/>
          <p:nvPr/>
        </p:nvGrpSpPr>
        <p:grpSpPr>
          <a:xfrm>
            <a:off x="2616782" y="3190071"/>
            <a:ext cx="317945" cy="810373"/>
            <a:chOff x="2841625" y="1824038"/>
            <a:chExt cx="520700" cy="1327151"/>
          </a:xfrm>
        </p:grpSpPr>
        <p:sp>
          <p:nvSpPr>
            <p:cNvPr id="6350" name="Freeform 206"/>
            <p:cNvSpPr>
              <a:spLocks/>
            </p:cNvSpPr>
            <p:nvPr/>
          </p:nvSpPr>
          <p:spPr bwMode="auto">
            <a:xfrm>
              <a:off x="2841625" y="1824038"/>
              <a:ext cx="260350" cy="1116013"/>
            </a:xfrm>
            <a:custGeom>
              <a:avLst/>
              <a:gdLst/>
              <a:ahLst/>
              <a:cxnLst>
                <a:cxn ang="0">
                  <a:pos x="164" y="0"/>
                </a:cxn>
                <a:cxn ang="0">
                  <a:pos x="0" y="703"/>
                </a:cxn>
                <a:cxn ang="0">
                  <a:pos x="164" y="703"/>
                </a:cxn>
                <a:cxn ang="0">
                  <a:pos x="164" y="0"/>
                </a:cxn>
                <a:cxn ang="0">
                  <a:pos x="164" y="0"/>
                </a:cxn>
              </a:cxnLst>
              <a:rect l="0" t="0" r="r" b="b"/>
              <a:pathLst>
                <a:path w="164" h="703">
                  <a:moveTo>
                    <a:pt x="164" y="0"/>
                  </a:moveTo>
                  <a:lnTo>
                    <a:pt x="0" y="703"/>
                  </a:lnTo>
                  <a:lnTo>
                    <a:pt x="164" y="703"/>
                  </a:lnTo>
                  <a:lnTo>
                    <a:pt x="164" y="0"/>
                  </a:lnTo>
                  <a:lnTo>
                    <a:pt x="164" y="0"/>
                  </a:lnTo>
                  <a:close/>
                </a:path>
              </a:pathLst>
            </a:custGeom>
            <a:solidFill>
              <a:schemeClr val="accent3">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51" name="Freeform 207"/>
            <p:cNvSpPr>
              <a:spLocks/>
            </p:cNvSpPr>
            <p:nvPr/>
          </p:nvSpPr>
          <p:spPr bwMode="auto">
            <a:xfrm>
              <a:off x="3101975" y="1824038"/>
              <a:ext cx="260350" cy="1116013"/>
            </a:xfrm>
            <a:custGeom>
              <a:avLst/>
              <a:gdLst/>
              <a:ahLst/>
              <a:cxnLst>
                <a:cxn ang="0">
                  <a:pos x="0" y="0"/>
                </a:cxn>
                <a:cxn ang="0">
                  <a:pos x="0" y="703"/>
                </a:cxn>
                <a:cxn ang="0">
                  <a:pos x="164" y="703"/>
                </a:cxn>
                <a:cxn ang="0">
                  <a:pos x="0" y="0"/>
                </a:cxn>
              </a:cxnLst>
              <a:rect l="0" t="0" r="r" b="b"/>
              <a:pathLst>
                <a:path w="164" h="703">
                  <a:moveTo>
                    <a:pt x="0" y="0"/>
                  </a:moveTo>
                  <a:lnTo>
                    <a:pt x="0" y="703"/>
                  </a:lnTo>
                  <a:lnTo>
                    <a:pt x="164" y="703"/>
                  </a:lnTo>
                  <a:lnTo>
                    <a:pt x="0" y="0"/>
                  </a:ln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52" name="Freeform 208"/>
            <p:cNvSpPr>
              <a:spLocks/>
            </p:cNvSpPr>
            <p:nvPr/>
          </p:nvSpPr>
          <p:spPr bwMode="auto">
            <a:xfrm>
              <a:off x="2933700" y="2201863"/>
              <a:ext cx="168275" cy="949325"/>
            </a:xfrm>
            <a:custGeom>
              <a:avLst/>
              <a:gdLst/>
              <a:ahLst/>
              <a:cxnLst>
                <a:cxn ang="0">
                  <a:pos x="106" y="0"/>
                </a:cxn>
                <a:cxn ang="0">
                  <a:pos x="101" y="167"/>
                </a:cxn>
                <a:cxn ang="0">
                  <a:pos x="51" y="117"/>
                </a:cxn>
                <a:cxn ang="0">
                  <a:pos x="99" y="186"/>
                </a:cxn>
                <a:cxn ang="0">
                  <a:pos x="99" y="260"/>
                </a:cxn>
                <a:cxn ang="0">
                  <a:pos x="19" y="184"/>
                </a:cxn>
                <a:cxn ang="0">
                  <a:pos x="97" y="286"/>
                </a:cxn>
                <a:cxn ang="0">
                  <a:pos x="94" y="365"/>
                </a:cxn>
                <a:cxn ang="0">
                  <a:pos x="0" y="272"/>
                </a:cxn>
                <a:cxn ang="0">
                  <a:pos x="94" y="391"/>
                </a:cxn>
                <a:cxn ang="0">
                  <a:pos x="87" y="598"/>
                </a:cxn>
                <a:cxn ang="0">
                  <a:pos x="106" y="598"/>
                </a:cxn>
                <a:cxn ang="0">
                  <a:pos x="106" y="39"/>
                </a:cxn>
                <a:cxn ang="0">
                  <a:pos x="106" y="0"/>
                </a:cxn>
              </a:cxnLst>
              <a:rect l="0" t="0" r="r" b="b"/>
              <a:pathLst>
                <a:path w="106" h="598">
                  <a:moveTo>
                    <a:pt x="106" y="0"/>
                  </a:moveTo>
                  <a:lnTo>
                    <a:pt x="101" y="167"/>
                  </a:lnTo>
                  <a:lnTo>
                    <a:pt x="51" y="117"/>
                  </a:lnTo>
                  <a:lnTo>
                    <a:pt x="99" y="186"/>
                  </a:lnTo>
                  <a:lnTo>
                    <a:pt x="99" y="260"/>
                  </a:lnTo>
                  <a:lnTo>
                    <a:pt x="19" y="184"/>
                  </a:lnTo>
                  <a:lnTo>
                    <a:pt x="97" y="286"/>
                  </a:lnTo>
                  <a:lnTo>
                    <a:pt x="94" y="365"/>
                  </a:lnTo>
                  <a:lnTo>
                    <a:pt x="0" y="272"/>
                  </a:lnTo>
                  <a:lnTo>
                    <a:pt x="94" y="391"/>
                  </a:lnTo>
                  <a:lnTo>
                    <a:pt x="87" y="598"/>
                  </a:lnTo>
                  <a:lnTo>
                    <a:pt x="106" y="598"/>
                  </a:lnTo>
                  <a:lnTo>
                    <a:pt x="106" y="39"/>
                  </a:lnTo>
                  <a:lnTo>
                    <a:pt x="106" y="0"/>
                  </a:lnTo>
                  <a:close/>
                </a:path>
              </a:pathLst>
            </a:custGeom>
            <a:solidFill>
              <a:schemeClr val="tx2">
                <a:lumMod val="90000"/>
                <a:lumOff val="1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53" name="Freeform 209"/>
            <p:cNvSpPr>
              <a:spLocks/>
            </p:cNvSpPr>
            <p:nvPr/>
          </p:nvSpPr>
          <p:spPr bwMode="auto">
            <a:xfrm>
              <a:off x="3101975" y="2263776"/>
              <a:ext cx="168275" cy="887413"/>
            </a:xfrm>
            <a:custGeom>
              <a:avLst/>
              <a:gdLst/>
              <a:ahLst/>
              <a:cxnLst>
                <a:cxn ang="0">
                  <a:pos x="12" y="354"/>
                </a:cxn>
                <a:cxn ang="0">
                  <a:pos x="106" y="233"/>
                </a:cxn>
                <a:cxn ang="0">
                  <a:pos x="10" y="326"/>
                </a:cxn>
                <a:cxn ang="0">
                  <a:pos x="7" y="250"/>
                </a:cxn>
                <a:cxn ang="0">
                  <a:pos x="87" y="145"/>
                </a:cxn>
                <a:cxn ang="0">
                  <a:pos x="7" y="221"/>
                </a:cxn>
                <a:cxn ang="0">
                  <a:pos x="5" y="145"/>
                </a:cxn>
                <a:cxn ang="0">
                  <a:pos x="53" y="76"/>
                </a:cxn>
                <a:cxn ang="0">
                  <a:pos x="5" y="128"/>
                </a:cxn>
                <a:cxn ang="0">
                  <a:pos x="0" y="0"/>
                </a:cxn>
                <a:cxn ang="0">
                  <a:pos x="0" y="559"/>
                </a:cxn>
                <a:cxn ang="0">
                  <a:pos x="20" y="559"/>
                </a:cxn>
                <a:cxn ang="0">
                  <a:pos x="12" y="354"/>
                </a:cxn>
              </a:cxnLst>
              <a:rect l="0" t="0" r="r" b="b"/>
              <a:pathLst>
                <a:path w="106" h="559">
                  <a:moveTo>
                    <a:pt x="12" y="354"/>
                  </a:moveTo>
                  <a:lnTo>
                    <a:pt x="106" y="233"/>
                  </a:lnTo>
                  <a:lnTo>
                    <a:pt x="10" y="326"/>
                  </a:lnTo>
                  <a:lnTo>
                    <a:pt x="7" y="250"/>
                  </a:lnTo>
                  <a:lnTo>
                    <a:pt x="87" y="145"/>
                  </a:lnTo>
                  <a:lnTo>
                    <a:pt x="7" y="221"/>
                  </a:lnTo>
                  <a:lnTo>
                    <a:pt x="5" y="145"/>
                  </a:lnTo>
                  <a:lnTo>
                    <a:pt x="53" y="76"/>
                  </a:lnTo>
                  <a:lnTo>
                    <a:pt x="5" y="128"/>
                  </a:lnTo>
                  <a:lnTo>
                    <a:pt x="0" y="0"/>
                  </a:lnTo>
                  <a:lnTo>
                    <a:pt x="0" y="559"/>
                  </a:lnTo>
                  <a:lnTo>
                    <a:pt x="20" y="559"/>
                  </a:lnTo>
                  <a:lnTo>
                    <a:pt x="12" y="354"/>
                  </a:lnTo>
                  <a:close/>
                </a:path>
              </a:pathLst>
            </a:custGeom>
            <a:solidFill>
              <a:schemeClr val="tx2">
                <a:lumMod val="75000"/>
                <a:lumOff val="2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9" name="Group 274"/>
          <p:cNvGrpSpPr/>
          <p:nvPr/>
        </p:nvGrpSpPr>
        <p:grpSpPr>
          <a:xfrm>
            <a:off x="625532" y="1581025"/>
            <a:ext cx="317945" cy="810373"/>
            <a:chOff x="2841625" y="1824038"/>
            <a:chExt cx="520700" cy="1327151"/>
          </a:xfrm>
        </p:grpSpPr>
        <p:sp>
          <p:nvSpPr>
            <p:cNvPr id="276" name="Freeform 206"/>
            <p:cNvSpPr>
              <a:spLocks/>
            </p:cNvSpPr>
            <p:nvPr/>
          </p:nvSpPr>
          <p:spPr bwMode="auto">
            <a:xfrm>
              <a:off x="2841625" y="1824038"/>
              <a:ext cx="260350" cy="1116013"/>
            </a:xfrm>
            <a:custGeom>
              <a:avLst/>
              <a:gdLst/>
              <a:ahLst/>
              <a:cxnLst>
                <a:cxn ang="0">
                  <a:pos x="164" y="0"/>
                </a:cxn>
                <a:cxn ang="0">
                  <a:pos x="0" y="703"/>
                </a:cxn>
                <a:cxn ang="0">
                  <a:pos x="164" y="703"/>
                </a:cxn>
                <a:cxn ang="0">
                  <a:pos x="164" y="0"/>
                </a:cxn>
                <a:cxn ang="0">
                  <a:pos x="164" y="0"/>
                </a:cxn>
              </a:cxnLst>
              <a:rect l="0" t="0" r="r" b="b"/>
              <a:pathLst>
                <a:path w="164" h="703">
                  <a:moveTo>
                    <a:pt x="164" y="0"/>
                  </a:moveTo>
                  <a:lnTo>
                    <a:pt x="0" y="703"/>
                  </a:lnTo>
                  <a:lnTo>
                    <a:pt x="164" y="703"/>
                  </a:lnTo>
                  <a:lnTo>
                    <a:pt x="164" y="0"/>
                  </a:lnTo>
                  <a:lnTo>
                    <a:pt x="164" y="0"/>
                  </a:lnTo>
                  <a:close/>
                </a:path>
              </a:pathLst>
            </a:custGeom>
            <a:solidFill>
              <a:schemeClr val="accent3">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77" name="Freeform 207"/>
            <p:cNvSpPr>
              <a:spLocks/>
            </p:cNvSpPr>
            <p:nvPr/>
          </p:nvSpPr>
          <p:spPr bwMode="auto">
            <a:xfrm>
              <a:off x="3101975" y="1824038"/>
              <a:ext cx="260350" cy="1116013"/>
            </a:xfrm>
            <a:custGeom>
              <a:avLst/>
              <a:gdLst/>
              <a:ahLst/>
              <a:cxnLst>
                <a:cxn ang="0">
                  <a:pos x="0" y="0"/>
                </a:cxn>
                <a:cxn ang="0">
                  <a:pos x="0" y="703"/>
                </a:cxn>
                <a:cxn ang="0">
                  <a:pos x="164" y="703"/>
                </a:cxn>
                <a:cxn ang="0">
                  <a:pos x="0" y="0"/>
                </a:cxn>
              </a:cxnLst>
              <a:rect l="0" t="0" r="r" b="b"/>
              <a:pathLst>
                <a:path w="164" h="703">
                  <a:moveTo>
                    <a:pt x="0" y="0"/>
                  </a:moveTo>
                  <a:lnTo>
                    <a:pt x="0" y="703"/>
                  </a:lnTo>
                  <a:lnTo>
                    <a:pt x="164" y="703"/>
                  </a:lnTo>
                  <a:lnTo>
                    <a:pt x="0" y="0"/>
                  </a:ln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78" name="Freeform 208"/>
            <p:cNvSpPr>
              <a:spLocks/>
            </p:cNvSpPr>
            <p:nvPr/>
          </p:nvSpPr>
          <p:spPr bwMode="auto">
            <a:xfrm>
              <a:off x="2933700" y="2201863"/>
              <a:ext cx="168275" cy="949325"/>
            </a:xfrm>
            <a:custGeom>
              <a:avLst/>
              <a:gdLst/>
              <a:ahLst/>
              <a:cxnLst>
                <a:cxn ang="0">
                  <a:pos x="106" y="0"/>
                </a:cxn>
                <a:cxn ang="0">
                  <a:pos x="101" y="167"/>
                </a:cxn>
                <a:cxn ang="0">
                  <a:pos x="51" y="117"/>
                </a:cxn>
                <a:cxn ang="0">
                  <a:pos x="99" y="186"/>
                </a:cxn>
                <a:cxn ang="0">
                  <a:pos x="99" y="260"/>
                </a:cxn>
                <a:cxn ang="0">
                  <a:pos x="19" y="184"/>
                </a:cxn>
                <a:cxn ang="0">
                  <a:pos x="97" y="286"/>
                </a:cxn>
                <a:cxn ang="0">
                  <a:pos x="94" y="365"/>
                </a:cxn>
                <a:cxn ang="0">
                  <a:pos x="0" y="272"/>
                </a:cxn>
                <a:cxn ang="0">
                  <a:pos x="94" y="391"/>
                </a:cxn>
                <a:cxn ang="0">
                  <a:pos x="87" y="598"/>
                </a:cxn>
                <a:cxn ang="0">
                  <a:pos x="106" y="598"/>
                </a:cxn>
                <a:cxn ang="0">
                  <a:pos x="106" y="39"/>
                </a:cxn>
                <a:cxn ang="0">
                  <a:pos x="106" y="0"/>
                </a:cxn>
              </a:cxnLst>
              <a:rect l="0" t="0" r="r" b="b"/>
              <a:pathLst>
                <a:path w="106" h="598">
                  <a:moveTo>
                    <a:pt x="106" y="0"/>
                  </a:moveTo>
                  <a:lnTo>
                    <a:pt x="101" y="167"/>
                  </a:lnTo>
                  <a:lnTo>
                    <a:pt x="51" y="117"/>
                  </a:lnTo>
                  <a:lnTo>
                    <a:pt x="99" y="186"/>
                  </a:lnTo>
                  <a:lnTo>
                    <a:pt x="99" y="260"/>
                  </a:lnTo>
                  <a:lnTo>
                    <a:pt x="19" y="184"/>
                  </a:lnTo>
                  <a:lnTo>
                    <a:pt x="97" y="286"/>
                  </a:lnTo>
                  <a:lnTo>
                    <a:pt x="94" y="365"/>
                  </a:lnTo>
                  <a:lnTo>
                    <a:pt x="0" y="272"/>
                  </a:lnTo>
                  <a:lnTo>
                    <a:pt x="94" y="391"/>
                  </a:lnTo>
                  <a:lnTo>
                    <a:pt x="87" y="598"/>
                  </a:lnTo>
                  <a:lnTo>
                    <a:pt x="106" y="598"/>
                  </a:lnTo>
                  <a:lnTo>
                    <a:pt x="106" y="39"/>
                  </a:lnTo>
                  <a:lnTo>
                    <a:pt x="106" y="0"/>
                  </a:lnTo>
                  <a:close/>
                </a:path>
              </a:pathLst>
            </a:custGeom>
            <a:solidFill>
              <a:schemeClr val="tx2">
                <a:lumMod val="90000"/>
                <a:lumOff val="1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79" name="Freeform 209"/>
            <p:cNvSpPr>
              <a:spLocks/>
            </p:cNvSpPr>
            <p:nvPr/>
          </p:nvSpPr>
          <p:spPr bwMode="auto">
            <a:xfrm>
              <a:off x="3101975" y="2263776"/>
              <a:ext cx="168275" cy="887413"/>
            </a:xfrm>
            <a:custGeom>
              <a:avLst/>
              <a:gdLst/>
              <a:ahLst/>
              <a:cxnLst>
                <a:cxn ang="0">
                  <a:pos x="12" y="354"/>
                </a:cxn>
                <a:cxn ang="0">
                  <a:pos x="106" y="233"/>
                </a:cxn>
                <a:cxn ang="0">
                  <a:pos x="10" y="326"/>
                </a:cxn>
                <a:cxn ang="0">
                  <a:pos x="7" y="250"/>
                </a:cxn>
                <a:cxn ang="0">
                  <a:pos x="87" y="145"/>
                </a:cxn>
                <a:cxn ang="0">
                  <a:pos x="7" y="221"/>
                </a:cxn>
                <a:cxn ang="0">
                  <a:pos x="5" y="145"/>
                </a:cxn>
                <a:cxn ang="0">
                  <a:pos x="53" y="76"/>
                </a:cxn>
                <a:cxn ang="0">
                  <a:pos x="5" y="128"/>
                </a:cxn>
                <a:cxn ang="0">
                  <a:pos x="0" y="0"/>
                </a:cxn>
                <a:cxn ang="0">
                  <a:pos x="0" y="559"/>
                </a:cxn>
                <a:cxn ang="0">
                  <a:pos x="20" y="559"/>
                </a:cxn>
                <a:cxn ang="0">
                  <a:pos x="12" y="354"/>
                </a:cxn>
              </a:cxnLst>
              <a:rect l="0" t="0" r="r" b="b"/>
              <a:pathLst>
                <a:path w="106" h="559">
                  <a:moveTo>
                    <a:pt x="12" y="354"/>
                  </a:moveTo>
                  <a:lnTo>
                    <a:pt x="106" y="233"/>
                  </a:lnTo>
                  <a:lnTo>
                    <a:pt x="10" y="326"/>
                  </a:lnTo>
                  <a:lnTo>
                    <a:pt x="7" y="250"/>
                  </a:lnTo>
                  <a:lnTo>
                    <a:pt x="87" y="145"/>
                  </a:lnTo>
                  <a:lnTo>
                    <a:pt x="7" y="221"/>
                  </a:lnTo>
                  <a:lnTo>
                    <a:pt x="5" y="145"/>
                  </a:lnTo>
                  <a:lnTo>
                    <a:pt x="53" y="76"/>
                  </a:lnTo>
                  <a:lnTo>
                    <a:pt x="5" y="128"/>
                  </a:lnTo>
                  <a:lnTo>
                    <a:pt x="0" y="0"/>
                  </a:lnTo>
                  <a:lnTo>
                    <a:pt x="0" y="559"/>
                  </a:lnTo>
                  <a:lnTo>
                    <a:pt x="20" y="559"/>
                  </a:lnTo>
                  <a:lnTo>
                    <a:pt x="12" y="354"/>
                  </a:lnTo>
                  <a:close/>
                </a:path>
              </a:pathLst>
            </a:custGeom>
            <a:solidFill>
              <a:schemeClr val="tx2">
                <a:lumMod val="75000"/>
                <a:lumOff val="2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10" name="Group 279"/>
          <p:cNvGrpSpPr/>
          <p:nvPr/>
        </p:nvGrpSpPr>
        <p:grpSpPr>
          <a:xfrm>
            <a:off x="4507774" y="2510682"/>
            <a:ext cx="317945" cy="810373"/>
            <a:chOff x="2841625" y="1824038"/>
            <a:chExt cx="520700" cy="1327151"/>
          </a:xfrm>
        </p:grpSpPr>
        <p:sp>
          <p:nvSpPr>
            <p:cNvPr id="281" name="Freeform 206"/>
            <p:cNvSpPr>
              <a:spLocks/>
            </p:cNvSpPr>
            <p:nvPr/>
          </p:nvSpPr>
          <p:spPr bwMode="auto">
            <a:xfrm>
              <a:off x="2841625" y="1824038"/>
              <a:ext cx="260350" cy="1116013"/>
            </a:xfrm>
            <a:custGeom>
              <a:avLst/>
              <a:gdLst/>
              <a:ahLst/>
              <a:cxnLst>
                <a:cxn ang="0">
                  <a:pos x="164" y="0"/>
                </a:cxn>
                <a:cxn ang="0">
                  <a:pos x="0" y="703"/>
                </a:cxn>
                <a:cxn ang="0">
                  <a:pos x="164" y="703"/>
                </a:cxn>
                <a:cxn ang="0">
                  <a:pos x="164" y="0"/>
                </a:cxn>
                <a:cxn ang="0">
                  <a:pos x="164" y="0"/>
                </a:cxn>
              </a:cxnLst>
              <a:rect l="0" t="0" r="r" b="b"/>
              <a:pathLst>
                <a:path w="164" h="703">
                  <a:moveTo>
                    <a:pt x="164" y="0"/>
                  </a:moveTo>
                  <a:lnTo>
                    <a:pt x="0" y="703"/>
                  </a:lnTo>
                  <a:lnTo>
                    <a:pt x="164" y="703"/>
                  </a:lnTo>
                  <a:lnTo>
                    <a:pt x="164" y="0"/>
                  </a:lnTo>
                  <a:lnTo>
                    <a:pt x="164" y="0"/>
                  </a:lnTo>
                  <a:close/>
                </a:path>
              </a:pathLst>
            </a:custGeom>
            <a:solidFill>
              <a:schemeClr val="accent3">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82" name="Freeform 207"/>
            <p:cNvSpPr>
              <a:spLocks/>
            </p:cNvSpPr>
            <p:nvPr/>
          </p:nvSpPr>
          <p:spPr bwMode="auto">
            <a:xfrm>
              <a:off x="3101975" y="1824038"/>
              <a:ext cx="260350" cy="1116013"/>
            </a:xfrm>
            <a:custGeom>
              <a:avLst/>
              <a:gdLst/>
              <a:ahLst/>
              <a:cxnLst>
                <a:cxn ang="0">
                  <a:pos x="0" y="0"/>
                </a:cxn>
                <a:cxn ang="0">
                  <a:pos x="0" y="703"/>
                </a:cxn>
                <a:cxn ang="0">
                  <a:pos x="164" y="703"/>
                </a:cxn>
                <a:cxn ang="0">
                  <a:pos x="0" y="0"/>
                </a:cxn>
              </a:cxnLst>
              <a:rect l="0" t="0" r="r" b="b"/>
              <a:pathLst>
                <a:path w="164" h="703">
                  <a:moveTo>
                    <a:pt x="0" y="0"/>
                  </a:moveTo>
                  <a:lnTo>
                    <a:pt x="0" y="703"/>
                  </a:lnTo>
                  <a:lnTo>
                    <a:pt x="164" y="703"/>
                  </a:lnTo>
                  <a:lnTo>
                    <a:pt x="0" y="0"/>
                  </a:ln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83" name="Freeform 208"/>
            <p:cNvSpPr>
              <a:spLocks/>
            </p:cNvSpPr>
            <p:nvPr/>
          </p:nvSpPr>
          <p:spPr bwMode="auto">
            <a:xfrm>
              <a:off x="2933700" y="2201863"/>
              <a:ext cx="168275" cy="949325"/>
            </a:xfrm>
            <a:custGeom>
              <a:avLst/>
              <a:gdLst/>
              <a:ahLst/>
              <a:cxnLst>
                <a:cxn ang="0">
                  <a:pos x="106" y="0"/>
                </a:cxn>
                <a:cxn ang="0">
                  <a:pos x="101" y="167"/>
                </a:cxn>
                <a:cxn ang="0">
                  <a:pos x="51" y="117"/>
                </a:cxn>
                <a:cxn ang="0">
                  <a:pos x="99" y="186"/>
                </a:cxn>
                <a:cxn ang="0">
                  <a:pos x="99" y="260"/>
                </a:cxn>
                <a:cxn ang="0">
                  <a:pos x="19" y="184"/>
                </a:cxn>
                <a:cxn ang="0">
                  <a:pos x="97" y="286"/>
                </a:cxn>
                <a:cxn ang="0">
                  <a:pos x="94" y="365"/>
                </a:cxn>
                <a:cxn ang="0">
                  <a:pos x="0" y="272"/>
                </a:cxn>
                <a:cxn ang="0">
                  <a:pos x="94" y="391"/>
                </a:cxn>
                <a:cxn ang="0">
                  <a:pos x="87" y="598"/>
                </a:cxn>
                <a:cxn ang="0">
                  <a:pos x="106" y="598"/>
                </a:cxn>
                <a:cxn ang="0">
                  <a:pos x="106" y="39"/>
                </a:cxn>
                <a:cxn ang="0">
                  <a:pos x="106" y="0"/>
                </a:cxn>
              </a:cxnLst>
              <a:rect l="0" t="0" r="r" b="b"/>
              <a:pathLst>
                <a:path w="106" h="598">
                  <a:moveTo>
                    <a:pt x="106" y="0"/>
                  </a:moveTo>
                  <a:lnTo>
                    <a:pt x="101" y="167"/>
                  </a:lnTo>
                  <a:lnTo>
                    <a:pt x="51" y="117"/>
                  </a:lnTo>
                  <a:lnTo>
                    <a:pt x="99" y="186"/>
                  </a:lnTo>
                  <a:lnTo>
                    <a:pt x="99" y="260"/>
                  </a:lnTo>
                  <a:lnTo>
                    <a:pt x="19" y="184"/>
                  </a:lnTo>
                  <a:lnTo>
                    <a:pt x="97" y="286"/>
                  </a:lnTo>
                  <a:lnTo>
                    <a:pt x="94" y="365"/>
                  </a:lnTo>
                  <a:lnTo>
                    <a:pt x="0" y="272"/>
                  </a:lnTo>
                  <a:lnTo>
                    <a:pt x="94" y="391"/>
                  </a:lnTo>
                  <a:lnTo>
                    <a:pt x="87" y="598"/>
                  </a:lnTo>
                  <a:lnTo>
                    <a:pt x="106" y="598"/>
                  </a:lnTo>
                  <a:lnTo>
                    <a:pt x="106" y="39"/>
                  </a:lnTo>
                  <a:lnTo>
                    <a:pt x="106" y="0"/>
                  </a:lnTo>
                  <a:close/>
                </a:path>
              </a:pathLst>
            </a:custGeom>
            <a:solidFill>
              <a:schemeClr val="tx2">
                <a:lumMod val="90000"/>
                <a:lumOff val="1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84" name="Freeform 209"/>
            <p:cNvSpPr>
              <a:spLocks/>
            </p:cNvSpPr>
            <p:nvPr/>
          </p:nvSpPr>
          <p:spPr bwMode="auto">
            <a:xfrm>
              <a:off x="3101975" y="2263776"/>
              <a:ext cx="168275" cy="887413"/>
            </a:xfrm>
            <a:custGeom>
              <a:avLst/>
              <a:gdLst/>
              <a:ahLst/>
              <a:cxnLst>
                <a:cxn ang="0">
                  <a:pos x="12" y="354"/>
                </a:cxn>
                <a:cxn ang="0">
                  <a:pos x="106" y="233"/>
                </a:cxn>
                <a:cxn ang="0">
                  <a:pos x="10" y="326"/>
                </a:cxn>
                <a:cxn ang="0">
                  <a:pos x="7" y="250"/>
                </a:cxn>
                <a:cxn ang="0">
                  <a:pos x="87" y="145"/>
                </a:cxn>
                <a:cxn ang="0">
                  <a:pos x="7" y="221"/>
                </a:cxn>
                <a:cxn ang="0">
                  <a:pos x="5" y="145"/>
                </a:cxn>
                <a:cxn ang="0">
                  <a:pos x="53" y="76"/>
                </a:cxn>
                <a:cxn ang="0">
                  <a:pos x="5" y="128"/>
                </a:cxn>
                <a:cxn ang="0">
                  <a:pos x="0" y="0"/>
                </a:cxn>
                <a:cxn ang="0">
                  <a:pos x="0" y="559"/>
                </a:cxn>
                <a:cxn ang="0">
                  <a:pos x="20" y="559"/>
                </a:cxn>
                <a:cxn ang="0">
                  <a:pos x="12" y="354"/>
                </a:cxn>
              </a:cxnLst>
              <a:rect l="0" t="0" r="r" b="b"/>
              <a:pathLst>
                <a:path w="106" h="559">
                  <a:moveTo>
                    <a:pt x="12" y="354"/>
                  </a:moveTo>
                  <a:lnTo>
                    <a:pt x="106" y="233"/>
                  </a:lnTo>
                  <a:lnTo>
                    <a:pt x="10" y="326"/>
                  </a:lnTo>
                  <a:lnTo>
                    <a:pt x="7" y="250"/>
                  </a:lnTo>
                  <a:lnTo>
                    <a:pt x="87" y="145"/>
                  </a:lnTo>
                  <a:lnTo>
                    <a:pt x="7" y="221"/>
                  </a:lnTo>
                  <a:lnTo>
                    <a:pt x="5" y="145"/>
                  </a:lnTo>
                  <a:lnTo>
                    <a:pt x="53" y="76"/>
                  </a:lnTo>
                  <a:lnTo>
                    <a:pt x="5" y="128"/>
                  </a:lnTo>
                  <a:lnTo>
                    <a:pt x="0" y="0"/>
                  </a:lnTo>
                  <a:lnTo>
                    <a:pt x="0" y="559"/>
                  </a:lnTo>
                  <a:lnTo>
                    <a:pt x="20" y="559"/>
                  </a:lnTo>
                  <a:lnTo>
                    <a:pt x="12" y="354"/>
                  </a:lnTo>
                  <a:close/>
                </a:path>
              </a:pathLst>
            </a:custGeom>
            <a:solidFill>
              <a:schemeClr val="tx2">
                <a:lumMod val="75000"/>
                <a:lumOff val="2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11" name="Group 284"/>
          <p:cNvGrpSpPr/>
          <p:nvPr/>
        </p:nvGrpSpPr>
        <p:grpSpPr>
          <a:xfrm>
            <a:off x="6841959" y="2529430"/>
            <a:ext cx="317945" cy="810373"/>
            <a:chOff x="2841625" y="1824038"/>
            <a:chExt cx="520700" cy="1327151"/>
          </a:xfrm>
        </p:grpSpPr>
        <p:sp>
          <p:nvSpPr>
            <p:cNvPr id="286" name="Freeform 206"/>
            <p:cNvSpPr>
              <a:spLocks/>
            </p:cNvSpPr>
            <p:nvPr/>
          </p:nvSpPr>
          <p:spPr bwMode="auto">
            <a:xfrm>
              <a:off x="2841625" y="1824038"/>
              <a:ext cx="260350" cy="1116013"/>
            </a:xfrm>
            <a:custGeom>
              <a:avLst/>
              <a:gdLst/>
              <a:ahLst/>
              <a:cxnLst>
                <a:cxn ang="0">
                  <a:pos x="164" y="0"/>
                </a:cxn>
                <a:cxn ang="0">
                  <a:pos x="0" y="703"/>
                </a:cxn>
                <a:cxn ang="0">
                  <a:pos x="164" y="703"/>
                </a:cxn>
                <a:cxn ang="0">
                  <a:pos x="164" y="0"/>
                </a:cxn>
                <a:cxn ang="0">
                  <a:pos x="164" y="0"/>
                </a:cxn>
              </a:cxnLst>
              <a:rect l="0" t="0" r="r" b="b"/>
              <a:pathLst>
                <a:path w="164" h="703">
                  <a:moveTo>
                    <a:pt x="164" y="0"/>
                  </a:moveTo>
                  <a:lnTo>
                    <a:pt x="0" y="703"/>
                  </a:lnTo>
                  <a:lnTo>
                    <a:pt x="164" y="703"/>
                  </a:lnTo>
                  <a:lnTo>
                    <a:pt x="164" y="0"/>
                  </a:lnTo>
                  <a:lnTo>
                    <a:pt x="164" y="0"/>
                  </a:lnTo>
                  <a:close/>
                </a:path>
              </a:pathLst>
            </a:custGeom>
            <a:solidFill>
              <a:schemeClr val="accent3">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87" name="Freeform 207"/>
            <p:cNvSpPr>
              <a:spLocks/>
            </p:cNvSpPr>
            <p:nvPr/>
          </p:nvSpPr>
          <p:spPr bwMode="auto">
            <a:xfrm>
              <a:off x="3101975" y="1824038"/>
              <a:ext cx="260350" cy="1116013"/>
            </a:xfrm>
            <a:custGeom>
              <a:avLst/>
              <a:gdLst/>
              <a:ahLst/>
              <a:cxnLst>
                <a:cxn ang="0">
                  <a:pos x="0" y="0"/>
                </a:cxn>
                <a:cxn ang="0">
                  <a:pos x="0" y="703"/>
                </a:cxn>
                <a:cxn ang="0">
                  <a:pos x="164" y="703"/>
                </a:cxn>
                <a:cxn ang="0">
                  <a:pos x="0" y="0"/>
                </a:cxn>
              </a:cxnLst>
              <a:rect l="0" t="0" r="r" b="b"/>
              <a:pathLst>
                <a:path w="164" h="703">
                  <a:moveTo>
                    <a:pt x="0" y="0"/>
                  </a:moveTo>
                  <a:lnTo>
                    <a:pt x="0" y="703"/>
                  </a:lnTo>
                  <a:lnTo>
                    <a:pt x="164" y="703"/>
                  </a:lnTo>
                  <a:lnTo>
                    <a:pt x="0" y="0"/>
                  </a:ln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88" name="Freeform 208"/>
            <p:cNvSpPr>
              <a:spLocks/>
            </p:cNvSpPr>
            <p:nvPr/>
          </p:nvSpPr>
          <p:spPr bwMode="auto">
            <a:xfrm>
              <a:off x="2933700" y="2201863"/>
              <a:ext cx="168275" cy="949325"/>
            </a:xfrm>
            <a:custGeom>
              <a:avLst/>
              <a:gdLst/>
              <a:ahLst/>
              <a:cxnLst>
                <a:cxn ang="0">
                  <a:pos x="106" y="0"/>
                </a:cxn>
                <a:cxn ang="0">
                  <a:pos x="101" y="167"/>
                </a:cxn>
                <a:cxn ang="0">
                  <a:pos x="51" y="117"/>
                </a:cxn>
                <a:cxn ang="0">
                  <a:pos x="99" y="186"/>
                </a:cxn>
                <a:cxn ang="0">
                  <a:pos x="99" y="260"/>
                </a:cxn>
                <a:cxn ang="0">
                  <a:pos x="19" y="184"/>
                </a:cxn>
                <a:cxn ang="0">
                  <a:pos x="97" y="286"/>
                </a:cxn>
                <a:cxn ang="0">
                  <a:pos x="94" y="365"/>
                </a:cxn>
                <a:cxn ang="0">
                  <a:pos x="0" y="272"/>
                </a:cxn>
                <a:cxn ang="0">
                  <a:pos x="94" y="391"/>
                </a:cxn>
                <a:cxn ang="0">
                  <a:pos x="87" y="598"/>
                </a:cxn>
                <a:cxn ang="0">
                  <a:pos x="106" y="598"/>
                </a:cxn>
                <a:cxn ang="0">
                  <a:pos x="106" y="39"/>
                </a:cxn>
                <a:cxn ang="0">
                  <a:pos x="106" y="0"/>
                </a:cxn>
              </a:cxnLst>
              <a:rect l="0" t="0" r="r" b="b"/>
              <a:pathLst>
                <a:path w="106" h="598">
                  <a:moveTo>
                    <a:pt x="106" y="0"/>
                  </a:moveTo>
                  <a:lnTo>
                    <a:pt x="101" y="167"/>
                  </a:lnTo>
                  <a:lnTo>
                    <a:pt x="51" y="117"/>
                  </a:lnTo>
                  <a:lnTo>
                    <a:pt x="99" y="186"/>
                  </a:lnTo>
                  <a:lnTo>
                    <a:pt x="99" y="260"/>
                  </a:lnTo>
                  <a:lnTo>
                    <a:pt x="19" y="184"/>
                  </a:lnTo>
                  <a:lnTo>
                    <a:pt x="97" y="286"/>
                  </a:lnTo>
                  <a:lnTo>
                    <a:pt x="94" y="365"/>
                  </a:lnTo>
                  <a:lnTo>
                    <a:pt x="0" y="272"/>
                  </a:lnTo>
                  <a:lnTo>
                    <a:pt x="94" y="391"/>
                  </a:lnTo>
                  <a:lnTo>
                    <a:pt x="87" y="598"/>
                  </a:lnTo>
                  <a:lnTo>
                    <a:pt x="106" y="598"/>
                  </a:lnTo>
                  <a:lnTo>
                    <a:pt x="106" y="39"/>
                  </a:lnTo>
                  <a:lnTo>
                    <a:pt x="106" y="0"/>
                  </a:lnTo>
                  <a:close/>
                </a:path>
              </a:pathLst>
            </a:custGeom>
            <a:solidFill>
              <a:schemeClr val="tx2">
                <a:lumMod val="90000"/>
                <a:lumOff val="1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89" name="Freeform 209"/>
            <p:cNvSpPr>
              <a:spLocks/>
            </p:cNvSpPr>
            <p:nvPr/>
          </p:nvSpPr>
          <p:spPr bwMode="auto">
            <a:xfrm>
              <a:off x="3101975" y="2263776"/>
              <a:ext cx="168275" cy="887413"/>
            </a:xfrm>
            <a:custGeom>
              <a:avLst/>
              <a:gdLst/>
              <a:ahLst/>
              <a:cxnLst>
                <a:cxn ang="0">
                  <a:pos x="12" y="354"/>
                </a:cxn>
                <a:cxn ang="0">
                  <a:pos x="106" y="233"/>
                </a:cxn>
                <a:cxn ang="0">
                  <a:pos x="10" y="326"/>
                </a:cxn>
                <a:cxn ang="0">
                  <a:pos x="7" y="250"/>
                </a:cxn>
                <a:cxn ang="0">
                  <a:pos x="87" y="145"/>
                </a:cxn>
                <a:cxn ang="0">
                  <a:pos x="7" y="221"/>
                </a:cxn>
                <a:cxn ang="0">
                  <a:pos x="5" y="145"/>
                </a:cxn>
                <a:cxn ang="0">
                  <a:pos x="53" y="76"/>
                </a:cxn>
                <a:cxn ang="0">
                  <a:pos x="5" y="128"/>
                </a:cxn>
                <a:cxn ang="0">
                  <a:pos x="0" y="0"/>
                </a:cxn>
                <a:cxn ang="0">
                  <a:pos x="0" y="559"/>
                </a:cxn>
                <a:cxn ang="0">
                  <a:pos x="20" y="559"/>
                </a:cxn>
                <a:cxn ang="0">
                  <a:pos x="12" y="354"/>
                </a:cxn>
              </a:cxnLst>
              <a:rect l="0" t="0" r="r" b="b"/>
              <a:pathLst>
                <a:path w="106" h="559">
                  <a:moveTo>
                    <a:pt x="12" y="354"/>
                  </a:moveTo>
                  <a:lnTo>
                    <a:pt x="106" y="233"/>
                  </a:lnTo>
                  <a:lnTo>
                    <a:pt x="10" y="326"/>
                  </a:lnTo>
                  <a:lnTo>
                    <a:pt x="7" y="250"/>
                  </a:lnTo>
                  <a:lnTo>
                    <a:pt x="87" y="145"/>
                  </a:lnTo>
                  <a:lnTo>
                    <a:pt x="7" y="221"/>
                  </a:lnTo>
                  <a:lnTo>
                    <a:pt x="5" y="145"/>
                  </a:lnTo>
                  <a:lnTo>
                    <a:pt x="53" y="76"/>
                  </a:lnTo>
                  <a:lnTo>
                    <a:pt x="5" y="128"/>
                  </a:lnTo>
                  <a:lnTo>
                    <a:pt x="0" y="0"/>
                  </a:lnTo>
                  <a:lnTo>
                    <a:pt x="0" y="559"/>
                  </a:lnTo>
                  <a:lnTo>
                    <a:pt x="20" y="559"/>
                  </a:lnTo>
                  <a:lnTo>
                    <a:pt x="12" y="354"/>
                  </a:lnTo>
                  <a:close/>
                </a:path>
              </a:pathLst>
            </a:custGeom>
            <a:solidFill>
              <a:schemeClr val="tx2">
                <a:lumMod val="75000"/>
                <a:lumOff val="2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8</a:t>
            </a:fld>
            <a:endParaRPr lang="en-US" dirty="0">
              <a:cs typeface="+mn-ea"/>
              <a:sym typeface="+mn-lt"/>
            </a:endParaRPr>
          </a:p>
        </p:txBody>
      </p:sp>
      <p:grpSp>
        <p:nvGrpSpPr>
          <p:cNvPr id="12" name="Group 246"/>
          <p:cNvGrpSpPr/>
          <p:nvPr/>
        </p:nvGrpSpPr>
        <p:grpSpPr>
          <a:xfrm rot="5400000">
            <a:off x="2943093" y="-596772"/>
            <a:ext cx="2724028" cy="8638515"/>
            <a:chOff x="2847975" y="-1588"/>
            <a:chExt cx="5016501" cy="5146675"/>
          </a:xfrm>
        </p:grpSpPr>
        <p:grpSp>
          <p:nvGrpSpPr>
            <p:cNvPr id="13" name="Group 243"/>
            <p:cNvGrpSpPr/>
            <p:nvPr/>
          </p:nvGrpSpPr>
          <p:grpSpPr>
            <a:xfrm>
              <a:off x="2847975" y="-1588"/>
              <a:ext cx="5016501" cy="5146675"/>
              <a:chOff x="2847975" y="-1588"/>
              <a:chExt cx="5016501" cy="5146675"/>
            </a:xfrm>
          </p:grpSpPr>
          <p:sp>
            <p:nvSpPr>
              <p:cNvPr id="245" name="Freeform 134"/>
              <p:cNvSpPr>
                <a:spLocks/>
              </p:cNvSpPr>
              <p:nvPr/>
            </p:nvSpPr>
            <p:spPr bwMode="auto">
              <a:xfrm>
                <a:off x="2871787" y="-1588"/>
                <a:ext cx="4967288" cy="5146675"/>
              </a:xfrm>
              <a:custGeom>
                <a:avLst/>
                <a:gdLst/>
                <a:ahLst/>
                <a:cxnLst>
                  <a:cxn ang="0">
                    <a:pos x="3003" y="0"/>
                  </a:cxn>
                  <a:cxn ang="0">
                    <a:pos x="2612" y="0"/>
                  </a:cxn>
                  <a:cxn ang="0">
                    <a:pos x="2629" y="15"/>
                  </a:cxn>
                  <a:cxn ang="0">
                    <a:pos x="2751" y="414"/>
                  </a:cxn>
                  <a:cxn ang="0">
                    <a:pos x="2480" y="680"/>
                  </a:cxn>
                  <a:cxn ang="0">
                    <a:pos x="2419" y="684"/>
                  </a:cxn>
                  <a:cxn ang="0">
                    <a:pos x="2206" y="628"/>
                  </a:cxn>
                  <a:cxn ang="0">
                    <a:pos x="2050" y="534"/>
                  </a:cxn>
                  <a:cxn ang="0">
                    <a:pos x="1924" y="457"/>
                  </a:cxn>
                  <a:cxn ang="0">
                    <a:pos x="1607" y="373"/>
                  </a:cxn>
                  <a:cxn ang="0">
                    <a:pos x="1162" y="531"/>
                  </a:cxn>
                  <a:cxn ang="0">
                    <a:pos x="919" y="945"/>
                  </a:cxn>
                  <a:cxn ang="0">
                    <a:pos x="1045" y="1441"/>
                  </a:cxn>
                  <a:cxn ang="0">
                    <a:pos x="1467" y="1733"/>
                  </a:cxn>
                  <a:cxn ang="0">
                    <a:pos x="1843" y="2107"/>
                  </a:cxn>
                  <a:cxn ang="0">
                    <a:pos x="1584" y="2491"/>
                  </a:cxn>
                  <a:cxn ang="0">
                    <a:pos x="1485" y="2506"/>
                  </a:cxn>
                  <a:cxn ang="0">
                    <a:pos x="1122" y="2374"/>
                  </a:cxn>
                  <a:cxn ang="0">
                    <a:pos x="1069" y="2344"/>
                  </a:cxn>
                  <a:cxn ang="0">
                    <a:pos x="696" y="2249"/>
                  </a:cxn>
                  <a:cxn ang="0">
                    <a:pos x="174" y="2472"/>
                  </a:cxn>
                  <a:cxn ang="0">
                    <a:pos x="20" y="2976"/>
                  </a:cxn>
                  <a:cxn ang="0">
                    <a:pos x="76" y="3200"/>
                  </a:cxn>
                  <a:cxn ang="0">
                    <a:pos x="480" y="3200"/>
                  </a:cxn>
                  <a:cxn ang="0">
                    <a:pos x="468" y="3189"/>
                  </a:cxn>
                  <a:cxn ang="0">
                    <a:pos x="378" y="2723"/>
                  </a:cxn>
                  <a:cxn ang="0">
                    <a:pos x="693" y="2561"/>
                  </a:cxn>
                  <a:cxn ang="0">
                    <a:pos x="887" y="2600"/>
                  </a:cxn>
                  <a:cxn ang="0">
                    <a:pos x="1061" y="2690"/>
                  </a:cxn>
                  <a:cxn ang="0">
                    <a:pos x="1312" y="2807"/>
                  </a:cxn>
                  <a:cxn ang="0">
                    <a:pos x="1518" y="2836"/>
                  </a:cxn>
                  <a:cxn ang="0">
                    <a:pos x="1838" y="2759"/>
                  </a:cxn>
                  <a:cxn ang="0">
                    <a:pos x="2094" y="2535"/>
                  </a:cxn>
                  <a:cxn ang="0">
                    <a:pos x="2188" y="2062"/>
                  </a:cxn>
                  <a:cxn ang="0">
                    <a:pos x="1904" y="1613"/>
                  </a:cxn>
                  <a:cxn ang="0">
                    <a:pos x="1607" y="1442"/>
                  </a:cxn>
                  <a:cxn ang="0">
                    <a:pos x="1324" y="1255"/>
                  </a:cxn>
                  <a:cxn ang="0">
                    <a:pos x="1271" y="948"/>
                  </a:cxn>
                  <a:cxn ang="0">
                    <a:pos x="1619" y="716"/>
                  </a:cxn>
                  <a:cxn ang="0">
                    <a:pos x="1671" y="720"/>
                  </a:cxn>
                  <a:cxn ang="0">
                    <a:pos x="1953" y="851"/>
                  </a:cxn>
                  <a:cxn ang="0">
                    <a:pos x="2219" y="985"/>
                  </a:cxn>
                  <a:cxn ang="0">
                    <a:pos x="2394" y="1007"/>
                  </a:cxn>
                  <a:cxn ang="0">
                    <a:pos x="2804" y="861"/>
                  </a:cxn>
                  <a:cxn ang="0">
                    <a:pos x="3036" y="534"/>
                  </a:cxn>
                  <a:cxn ang="0">
                    <a:pos x="3054" y="152"/>
                  </a:cxn>
                  <a:cxn ang="0">
                    <a:pos x="3003" y="0"/>
                  </a:cxn>
                </a:cxnLst>
                <a:rect l="0" t="0" r="r" b="b"/>
                <a:pathLst>
                  <a:path w="3089" h="3200">
                    <a:moveTo>
                      <a:pt x="3003" y="0"/>
                    </a:moveTo>
                    <a:cubicBezTo>
                      <a:pt x="2612" y="0"/>
                      <a:pt x="2612" y="0"/>
                      <a:pt x="2612" y="0"/>
                    </a:cubicBezTo>
                    <a:cubicBezTo>
                      <a:pt x="2629" y="15"/>
                      <a:pt x="2629" y="15"/>
                      <a:pt x="2629" y="15"/>
                    </a:cubicBezTo>
                    <a:cubicBezTo>
                      <a:pt x="2748" y="114"/>
                      <a:pt x="2794" y="263"/>
                      <a:pt x="2751" y="414"/>
                    </a:cubicBezTo>
                    <a:cubicBezTo>
                      <a:pt x="2711" y="556"/>
                      <a:pt x="2602" y="663"/>
                      <a:pt x="2480" y="680"/>
                    </a:cubicBezTo>
                    <a:cubicBezTo>
                      <a:pt x="2459" y="683"/>
                      <a:pt x="2439" y="684"/>
                      <a:pt x="2419" y="684"/>
                    </a:cubicBezTo>
                    <a:cubicBezTo>
                      <a:pt x="2347" y="684"/>
                      <a:pt x="2275" y="666"/>
                      <a:pt x="2206" y="628"/>
                    </a:cubicBezTo>
                    <a:cubicBezTo>
                      <a:pt x="2152" y="600"/>
                      <a:pt x="2100" y="567"/>
                      <a:pt x="2050" y="534"/>
                    </a:cubicBezTo>
                    <a:cubicBezTo>
                      <a:pt x="2009" y="508"/>
                      <a:pt x="1967" y="481"/>
                      <a:pt x="1924" y="457"/>
                    </a:cubicBezTo>
                    <a:cubicBezTo>
                      <a:pt x="1829" y="402"/>
                      <a:pt x="1719" y="373"/>
                      <a:pt x="1607" y="373"/>
                    </a:cubicBezTo>
                    <a:cubicBezTo>
                      <a:pt x="1447" y="373"/>
                      <a:pt x="1289" y="429"/>
                      <a:pt x="1162" y="531"/>
                    </a:cubicBezTo>
                    <a:cubicBezTo>
                      <a:pt x="1030" y="637"/>
                      <a:pt x="943" y="783"/>
                      <a:pt x="919" y="945"/>
                    </a:cubicBezTo>
                    <a:cubicBezTo>
                      <a:pt x="889" y="1135"/>
                      <a:pt x="932" y="1302"/>
                      <a:pt x="1045" y="1441"/>
                    </a:cubicBezTo>
                    <a:cubicBezTo>
                      <a:pt x="1138" y="1557"/>
                      <a:pt x="1276" y="1652"/>
                      <a:pt x="1467" y="1733"/>
                    </a:cubicBezTo>
                    <a:cubicBezTo>
                      <a:pt x="1599" y="1789"/>
                      <a:pt x="1823" y="1912"/>
                      <a:pt x="1843" y="2107"/>
                    </a:cubicBezTo>
                    <a:cubicBezTo>
                      <a:pt x="1861" y="2276"/>
                      <a:pt x="1752" y="2437"/>
                      <a:pt x="1584" y="2491"/>
                    </a:cubicBezTo>
                    <a:cubicBezTo>
                      <a:pt x="1552" y="2501"/>
                      <a:pt x="1519" y="2506"/>
                      <a:pt x="1485" y="2506"/>
                    </a:cubicBezTo>
                    <a:cubicBezTo>
                      <a:pt x="1360" y="2506"/>
                      <a:pt x="1239" y="2439"/>
                      <a:pt x="1122" y="2374"/>
                    </a:cubicBezTo>
                    <a:cubicBezTo>
                      <a:pt x="1104" y="2364"/>
                      <a:pt x="1086" y="2354"/>
                      <a:pt x="1069" y="2344"/>
                    </a:cubicBezTo>
                    <a:cubicBezTo>
                      <a:pt x="954" y="2282"/>
                      <a:pt x="825" y="2249"/>
                      <a:pt x="696" y="2249"/>
                    </a:cubicBezTo>
                    <a:cubicBezTo>
                      <a:pt x="491" y="2249"/>
                      <a:pt x="301" y="2330"/>
                      <a:pt x="174" y="2472"/>
                    </a:cubicBezTo>
                    <a:cubicBezTo>
                      <a:pt x="53" y="2607"/>
                      <a:pt x="0" y="2781"/>
                      <a:pt x="20" y="2976"/>
                    </a:cubicBezTo>
                    <a:cubicBezTo>
                      <a:pt x="22" y="2995"/>
                      <a:pt x="45" y="3123"/>
                      <a:pt x="76" y="3200"/>
                    </a:cubicBezTo>
                    <a:cubicBezTo>
                      <a:pt x="480" y="3200"/>
                      <a:pt x="480" y="3200"/>
                      <a:pt x="480" y="3200"/>
                    </a:cubicBezTo>
                    <a:cubicBezTo>
                      <a:pt x="468" y="3189"/>
                      <a:pt x="468" y="3189"/>
                      <a:pt x="468" y="3189"/>
                    </a:cubicBezTo>
                    <a:cubicBezTo>
                      <a:pt x="353" y="3080"/>
                      <a:pt x="270" y="2901"/>
                      <a:pt x="378" y="2723"/>
                    </a:cubicBezTo>
                    <a:cubicBezTo>
                      <a:pt x="442" y="2619"/>
                      <a:pt x="554" y="2561"/>
                      <a:pt x="693" y="2561"/>
                    </a:cubicBezTo>
                    <a:cubicBezTo>
                      <a:pt x="758" y="2561"/>
                      <a:pt x="825" y="2574"/>
                      <a:pt x="887" y="2600"/>
                    </a:cubicBezTo>
                    <a:cubicBezTo>
                      <a:pt x="949" y="2625"/>
                      <a:pt x="1006" y="2658"/>
                      <a:pt x="1061" y="2690"/>
                    </a:cubicBezTo>
                    <a:cubicBezTo>
                      <a:pt x="1137" y="2735"/>
                      <a:pt x="1216" y="2781"/>
                      <a:pt x="1312" y="2807"/>
                    </a:cubicBezTo>
                    <a:cubicBezTo>
                      <a:pt x="1380" y="2826"/>
                      <a:pt x="1449" y="2836"/>
                      <a:pt x="1518" y="2836"/>
                    </a:cubicBezTo>
                    <a:cubicBezTo>
                      <a:pt x="1632" y="2836"/>
                      <a:pt x="1739" y="2810"/>
                      <a:pt x="1838" y="2759"/>
                    </a:cubicBezTo>
                    <a:cubicBezTo>
                      <a:pt x="1939" y="2707"/>
                      <a:pt x="2025" y="2632"/>
                      <a:pt x="2094" y="2535"/>
                    </a:cubicBezTo>
                    <a:cubicBezTo>
                      <a:pt x="2186" y="2404"/>
                      <a:pt x="2220" y="2236"/>
                      <a:pt x="2188" y="2062"/>
                    </a:cubicBezTo>
                    <a:cubicBezTo>
                      <a:pt x="2154" y="1875"/>
                      <a:pt x="2050" y="1712"/>
                      <a:pt x="1904" y="1613"/>
                    </a:cubicBezTo>
                    <a:cubicBezTo>
                      <a:pt x="1823" y="1559"/>
                      <a:pt x="1717" y="1491"/>
                      <a:pt x="1607" y="1442"/>
                    </a:cubicBezTo>
                    <a:cubicBezTo>
                      <a:pt x="1521" y="1404"/>
                      <a:pt x="1399" y="1343"/>
                      <a:pt x="1324" y="1255"/>
                    </a:cubicBezTo>
                    <a:cubicBezTo>
                      <a:pt x="1250" y="1168"/>
                      <a:pt x="1233" y="1068"/>
                      <a:pt x="1271" y="948"/>
                    </a:cubicBezTo>
                    <a:cubicBezTo>
                      <a:pt x="1315" y="811"/>
                      <a:pt x="1458" y="716"/>
                      <a:pt x="1619" y="716"/>
                    </a:cubicBezTo>
                    <a:cubicBezTo>
                      <a:pt x="1637" y="716"/>
                      <a:pt x="1654" y="717"/>
                      <a:pt x="1671" y="720"/>
                    </a:cubicBezTo>
                    <a:cubicBezTo>
                      <a:pt x="1774" y="734"/>
                      <a:pt x="1861" y="791"/>
                      <a:pt x="1953" y="851"/>
                    </a:cubicBezTo>
                    <a:cubicBezTo>
                      <a:pt x="2036" y="905"/>
                      <a:pt x="2121" y="961"/>
                      <a:pt x="2219" y="985"/>
                    </a:cubicBezTo>
                    <a:cubicBezTo>
                      <a:pt x="2278" y="999"/>
                      <a:pt x="2337" y="1007"/>
                      <a:pt x="2394" y="1007"/>
                    </a:cubicBezTo>
                    <a:cubicBezTo>
                      <a:pt x="2544" y="1007"/>
                      <a:pt x="2686" y="956"/>
                      <a:pt x="2804" y="861"/>
                    </a:cubicBezTo>
                    <a:cubicBezTo>
                      <a:pt x="2908" y="778"/>
                      <a:pt x="2990" y="661"/>
                      <a:pt x="3036" y="534"/>
                    </a:cubicBezTo>
                    <a:cubicBezTo>
                      <a:pt x="3089" y="385"/>
                      <a:pt x="3075" y="244"/>
                      <a:pt x="3054" y="152"/>
                    </a:cubicBezTo>
                    <a:cubicBezTo>
                      <a:pt x="3038" y="79"/>
                      <a:pt x="3015" y="26"/>
                      <a:pt x="3003" y="0"/>
                    </a:cubicBezTo>
                    <a:close/>
                  </a:path>
                </a:pathLst>
              </a:custGeom>
              <a:solidFill>
                <a:srgbClr val="4D4D4D"/>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46" name="Freeform 136"/>
              <p:cNvSpPr>
                <a:spLocks/>
              </p:cNvSpPr>
              <p:nvPr/>
            </p:nvSpPr>
            <p:spPr bwMode="auto">
              <a:xfrm>
                <a:off x="2847975" y="-1588"/>
                <a:ext cx="5016501" cy="5146675"/>
              </a:xfrm>
              <a:custGeom>
                <a:avLst/>
                <a:gdLst/>
                <a:ahLst/>
                <a:cxnLst>
                  <a:cxn ang="0">
                    <a:pos x="2665" y="0"/>
                  </a:cxn>
                  <a:cxn ang="0">
                    <a:pos x="2498" y="704"/>
                  </a:cxn>
                  <a:cxn ang="0">
                    <a:pos x="2209" y="650"/>
                  </a:cxn>
                  <a:cxn ang="0">
                    <a:pos x="1927" y="478"/>
                  </a:cxn>
                  <a:cxn ang="0">
                    <a:pos x="957" y="948"/>
                  </a:cxn>
                  <a:cxn ang="0">
                    <a:pos x="1492" y="1711"/>
                  </a:cxn>
                  <a:cxn ang="0">
                    <a:pos x="1882" y="2104"/>
                  </a:cxn>
                  <a:cxn ang="0">
                    <a:pos x="1606" y="2514"/>
                  </a:cxn>
                  <a:cxn ang="0">
                    <a:pos x="1072" y="2365"/>
                  </a:cxn>
                  <a:cxn ang="0">
                    <a:pos x="59" y="2974"/>
                  </a:cxn>
                  <a:cxn ang="0">
                    <a:pos x="117" y="3200"/>
                  </a:cxn>
                  <a:cxn ang="0">
                    <a:pos x="460" y="3200"/>
                  </a:cxn>
                  <a:cxn ang="0">
                    <a:pos x="373" y="2710"/>
                  </a:cxn>
                  <a:cxn ang="0">
                    <a:pos x="911" y="2577"/>
                  </a:cxn>
                  <a:cxn ang="0">
                    <a:pos x="1333" y="2784"/>
                  </a:cxn>
                  <a:cxn ang="0">
                    <a:pos x="2089" y="2521"/>
                  </a:cxn>
                  <a:cxn ang="0">
                    <a:pos x="1905" y="1633"/>
                  </a:cxn>
                  <a:cxn ang="0">
                    <a:pos x="1613" y="1464"/>
                  </a:cxn>
                  <a:cxn ang="0">
                    <a:pos x="1263" y="940"/>
                  </a:cxn>
                  <a:cxn ang="0">
                    <a:pos x="1690" y="696"/>
                  </a:cxn>
                  <a:cxn ang="0">
                    <a:pos x="2240" y="962"/>
                  </a:cxn>
                  <a:cxn ang="0">
                    <a:pos x="3028" y="526"/>
                  </a:cxn>
                  <a:cxn ang="0">
                    <a:pos x="2991" y="0"/>
                  </a:cxn>
                  <a:cxn ang="0">
                    <a:pos x="2665" y="0"/>
                  </a:cxn>
                </a:cxnLst>
                <a:rect l="0" t="0" r="r" b="b"/>
                <a:pathLst>
                  <a:path w="3120" h="3200">
                    <a:moveTo>
                      <a:pt x="2665" y="0"/>
                    </a:moveTo>
                    <a:cubicBezTo>
                      <a:pt x="2943" y="240"/>
                      <a:pt x="2768" y="666"/>
                      <a:pt x="2498" y="704"/>
                    </a:cubicBezTo>
                    <a:cubicBezTo>
                      <a:pt x="2396" y="718"/>
                      <a:pt x="2300" y="698"/>
                      <a:pt x="2209" y="650"/>
                    </a:cubicBezTo>
                    <a:cubicBezTo>
                      <a:pt x="2112" y="598"/>
                      <a:pt x="2023" y="532"/>
                      <a:pt x="1927" y="478"/>
                    </a:cubicBezTo>
                    <a:cubicBezTo>
                      <a:pt x="1546" y="259"/>
                      <a:pt x="1025" y="509"/>
                      <a:pt x="957" y="948"/>
                    </a:cubicBezTo>
                    <a:cubicBezTo>
                      <a:pt x="896" y="1345"/>
                      <a:pt x="1163" y="1571"/>
                      <a:pt x="1492" y="1711"/>
                    </a:cubicBezTo>
                    <a:cubicBezTo>
                      <a:pt x="1654" y="1780"/>
                      <a:pt x="1862" y="1909"/>
                      <a:pt x="1882" y="2104"/>
                    </a:cubicBezTo>
                    <a:cubicBezTo>
                      <a:pt x="1901" y="2290"/>
                      <a:pt x="1779" y="2459"/>
                      <a:pt x="1606" y="2514"/>
                    </a:cubicBezTo>
                    <a:cubicBezTo>
                      <a:pt x="1416" y="2575"/>
                      <a:pt x="1233" y="2453"/>
                      <a:pt x="1072" y="2365"/>
                    </a:cubicBezTo>
                    <a:cubicBezTo>
                      <a:pt x="603" y="2111"/>
                      <a:pt x="0" y="2404"/>
                      <a:pt x="59" y="2974"/>
                    </a:cubicBezTo>
                    <a:cubicBezTo>
                      <a:pt x="61" y="2995"/>
                      <a:pt x="86" y="3129"/>
                      <a:pt x="117" y="3200"/>
                    </a:cubicBezTo>
                    <a:cubicBezTo>
                      <a:pt x="460" y="3200"/>
                      <a:pt x="460" y="3200"/>
                      <a:pt x="460" y="3200"/>
                    </a:cubicBezTo>
                    <a:cubicBezTo>
                      <a:pt x="326" y="3069"/>
                      <a:pt x="268" y="2882"/>
                      <a:pt x="373" y="2710"/>
                    </a:cubicBezTo>
                    <a:cubicBezTo>
                      <a:pt x="487" y="2524"/>
                      <a:pt x="727" y="2502"/>
                      <a:pt x="911" y="2577"/>
                    </a:cubicBezTo>
                    <a:cubicBezTo>
                      <a:pt x="1062" y="2638"/>
                      <a:pt x="1173" y="2740"/>
                      <a:pt x="1333" y="2784"/>
                    </a:cubicBezTo>
                    <a:cubicBezTo>
                      <a:pt x="1622" y="2863"/>
                      <a:pt x="1913" y="2770"/>
                      <a:pt x="2089" y="2521"/>
                    </a:cubicBezTo>
                    <a:cubicBezTo>
                      <a:pt x="2285" y="2244"/>
                      <a:pt x="2183" y="1820"/>
                      <a:pt x="1905" y="1633"/>
                    </a:cubicBezTo>
                    <a:cubicBezTo>
                      <a:pt x="1814" y="1572"/>
                      <a:pt x="1713" y="1509"/>
                      <a:pt x="1613" y="1464"/>
                    </a:cubicBezTo>
                    <a:cubicBezTo>
                      <a:pt x="1392" y="1366"/>
                      <a:pt x="1172" y="1223"/>
                      <a:pt x="1263" y="940"/>
                    </a:cubicBezTo>
                    <a:cubicBezTo>
                      <a:pt x="1320" y="766"/>
                      <a:pt x="1515" y="671"/>
                      <a:pt x="1690" y="696"/>
                    </a:cubicBezTo>
                    <a:cubicBezTo>
                      <a:pt x="1892" y="724"/>
                      <a:pt x="2040" y="913"/>
                      <a:pt x="2240" y="962"/>
                    </a:cubicBezTo>
                    <a:cubicBezTo>
                      <a:pt x="2639" y="1059"/>
                      <a:pt x="2929" y="802"/>
                      <a:pt x="3028" y="526"/>
                    </a:cubicBezTo>
                    <a:cubicBezTo>
                      <a:pt x="3120" y="270"/>
                      <a:pt x="3009" y="35"/>
                      <a:pt x="2991" y="0"/>
                    </a:cubicBezTo>
                    <a:lnTo>
                      <a:pt x="2665" y="0"/>
                    </a:lnTo>
                    <a:close/>
                  </a:path>
                </a:pathLst>
              </a:custGeom>
              <a:solidFill>
                <a:schemeClr val="tx1">
                  <a:lumMod val="75000"/>
                  <a:lumOff val="2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14" name="Group 242"/>
            <p:cNvGrpSpPr/>
            <p:nvPr/>
          </p:nvGrpSpPr>
          <p:grpSpPr>
            <a:xfrm>
              <a:off x="3154363" y="-1588"/>
              <a:ext cx="4429125" cy="5114926"/>
              <a:chOff x="3154363" y="-1588"/>
              <a:chExt cx="4429125" cy="5114926"/>
            </a:xfrm>
          </p:grpSpPr>
          <p:sp>
            <p:nvSpPr>
              <p:cNvPr id="6288" name="Freeform 144"/>
              <p:cNvSpPr>
                <a:spLocks/>
              </p:cNvSpPr>
              <p:nvPr/>
            </p:nvSpPr>
            <p:spPr bwMode="auto">
              <a:xfrm>
                <a:off x="5073650" y="908050"/>
                <a:ext cx="157163" cy="66675"/>
              </a:xfrm>
              <a:custGeom>
                <a:avLst/>
                <a:gdLst/>
                <a:ahLst/>
                <a:cxnLst>
                  <a:cxn ang="0">
                    <a:pos x="98" y="12"/>
                  </a:cxn>
                  <a:cxn ang="0">
                    <a:pos x="96" y="0"/>
                  </a:cxn>
                  <a:cxn ang="0">
                    <a:pos x="0" y="30"/>
                  </a:cxn>
                  <a:cxn ang="0">
                    <a:pos x="5" y="41"/>
                  </a:cxn>
                  <a:cxn ang="0">
                    <a:pos x="98" y="12"/>
                  </a:cxn>
                </a:cxnLst>
                <a:rect l="0" t="0" r="r" b="b"/>
                <a:pathLst>
                  <a:path w="98" h="41">
                    <a:moveTo>
                      <a:pt x="98" y="12"/>
                    </a:moveTo>
                    <a:cubicBezTo>
                      <a:pt x="96" y="0"/>
                      <a:pt x="96" y="0"/>
                      <a:pt x="96" y="0"/>
                    </a:cubicBezTo>
                    <a:cubicBezTo>
                      <a:pt x="63" y="7"/>
                      <a:pt x="31" y="17"/>
                      <a:pt x="0" y="30"/>
                    </a:cubicBezTo>
                    <a:cubicBezTo>
                      <a:pt x="5" y="41"/>
                      <a:pt x="5" y="41"/>
                      <a:pt x="5" y="41"/>
                    </a:cubicBezTo>
                    <a:cubicBezTo>
                      <a:pt x="35" y="29"/>
                      <a:pt x="66" y="19"/>
                      <a:pt x="98" y="12"/>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89" name="Freeform 145"/>
              <p:cNvSpPr>
                <a:spLocks/>
              </p:cNvSpPr>
              <p:nvPr/>
            </p:nvSpPr>
            <p:spPr bwMode="auto">
              <a:xfrm>
                <a:off x="5081588" y="2405063"/>
                <a:ext cx="150813" cy="88900"/>
              </a:xfrm>
              <a:custGeom>
                <a:avLst/>
                <a:gdLst/>
                <a:ahLst/>
                <a:cxnLst>
                  <a:cxn ang="0">
                    <a:pos x="0" y="11"/>
                  </a:cxn>
                  <a:cxn ang="0">
                    <a:pos x="88" y="56"/>
                  </a:cxn>
                  <a:cxn ang="0">
                    <a:pos x="94" y="45"/>
                  </a:cxn>
                  <a:cxn ang="0">
                    <a:pos x="6" y="0"/>
                  </a:cxn>
                  <a:cxn ang="0">
                    <a:pos x="0" y="11"/>
                  </a:cxn>
                </a:cxnLst>
                <a:rect l="0" t="0" r="r" b="b"/>
                <a:pathLst>
                  <a:path w="94" h="56">
                    <a:moveTo>
                      <a:pt x="0" y="11"/>
                    </a:moveTo>
                    <a:cubicBezTo>
                      <a:pt x="25" y="24"/>
                      <a:pt x="53" y="39"/>
                      <a:pt x="88" y="56"/>
                    </a:cubicBezTo>
                    <a:cubicBezTo>
                      <a:pt x="94" y="45"/>
                      <a:pt x="94" y="45"/>
                      <a:pt x="94" y="45"/>
                    </a:cubicBezTo>
                    <a:cubicBezTo>
                      <a:pt x="58" y="28"/>
                      <a:pt x="30" y="14"/>
                      <a:pt x="6" y="0"/>
                    </a:cubicBezTo>
                    <a:lnTo>
                      <a:pt x="0" y="11"/>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0" name="Freeform 146"/>
              <p:cNvSpPr>
                <a:spLocks/>
              </p:cNvSpPr>
              <p:nvPr/>
            </p:nvSpPr>
            <p:spPr bwMode="auto">
              <a:xfrm>
                <a:off x="5059363" y="4243388"/>
                <a:ext cx="158750" cy="46038"/>
              </a:xfrm>
              <a:custGeom>
                <a:avLst/>
                <a:gdLst/>
                <a:ahLst/>
                <a:cxnLst>
                  <a:cxn ang="0">
                    <a:pos x="99" y="17"/>
                  </a:cxn>
                  <a:cxn ang="0">
                    <a:pos x="3" y="0"/>
                  </a:cxn>
                  <a:cxn ang="0">
                    <a:pos x="0" y="12"/>
                  </a:cxn>
                  <a:cxn ang="0">
                    <a:pos x="99" y="29"/>
                  </a:cxn>
                  <a:cxn ang="0">
                    <a:pos x="99" y="17"/>
                  </a:cxn>
                </a:cxnLst>
                <a:rect l="0" t="0" r="r" b="b"/>
                <a:pathLst>
                  <a:path w="99" h="29">
                    <a:moveTo>
                      <a:pt x="99" y="17"/>
                    </a:moveTo>
                    <a:cubicBezTo>
                      <a:pt x="66" y="15"/>
                      <a:pt x="34" y="10"/>
                      <a:pt x="3" y="0"/>
                    </a:cubicBezTo>
                    <a:cubicBezTo>
                      <a:pt x="0" y="12"/>
                      <a:pt x="0" y="12"/>
                      <a:pt x="0" y="12"/>
                    </a:cubicBezTo>
                    <a:cubicBezTo>
                      <a:pt x="32" y="21"/>
                      <a:pt x="65" y="27"/>
                      <a:pt x="99" y="29"/>
                    </a:cubicBezTo>
                    <a:lnTo>
                      <a:pt x="99" y="17"/>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1" name="Freeform 147"/>
              <p:cNvSpPr>
                <a:spLocks/>
              </p:cNvSpPr>
              <p:nvPr/>
            </p:nvSpPr>
            <p:spPr bwMode="auto">
              <a:xfrm>
                <a:off x="5281613" y="4248150"/>
                <a:ext cx="160338" cy="41275"/>
              </a:xfrm>
              <a:custGeom>
                <a:avLst/>
                <a:gdLst/>
                <a:ahLst/>
                <a:cxnLst>
                  <a:cxn ang="0">
                    <a:pos x="97" y="0"/>
                  </a:cxn>
                  <a:cxn ang="0">
                    <a:pos x="0" y="14"/>
                  </a:cxn>
                  <a:cxn ang="0">
                    <a:pos x="0" y="26"/>
                  </a:cxn>
                  <a:cxn ang="0">
                    <a:pos x="99" y="12"/>
                  </a:cxn>
                  <a:cxn ang="0">
                    <a:pos x="97" y="0"/>
                  </a:cxn>
                </a:cxnLst>
                <a:rect l="0" t="0" r="r" b="b"/>
                <a:pathLst>
                  <a:path w="99" h="26">
                    <a:moveTo>
                      <a:pt x="97" y="0"/>
                    </a:moveTo>
                    <a:cubicBezTo>
                      <a:pt x="64" y="8"/>
                      <a:pt x="32" y="13"/>
                      <a:pt x="0" y="14"/>
                    </a:cubicBezTo>
                    <a:cubicBezTo>
                      <a:pt x="0" y="26"/>
                      <a:pt x="0" y="26"/>
                      <a:pt x="0" y="26"/>
                    </a:cubicBezTo>
                    <a:cubicBezTo>
                      <a:pt x="33" y="25"/>
                      <a:pt x="66" y="20"/>
                      <a:pt x="99" y="12"/>
                    </a:cubicBezTo>
                    <a:lnTo>
                      <a:pt x="97" y="0"/>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2" name="Freeform 148"/>
              <p:cNvSpPr>
                <a:spLocks/>
              </p:cNvSpPr>
              <p:nvPr/>
            </p:nvSpPr>
            <p:spPr bwMode="auto">
              <a:xfrm>
                <a:off x="5280025" y="2506663"/>
                <a:ext cx="153988" cy="84138"/>
              </a:xfrm>
              <a:custGeom>
                <a:avLst/>
                <a:gdLst/>
                <a:ahLst/>
                <a:cxnLst>
                  <a:cxn ang="0">
                    <a:pos x="81" y="49"/>
                  </a:cxn>
                  <a:cxn ang="0">
                    <a:pos x="90" y="53"/>
                  </a:cxn>
                  <a:cxn ang="0">
                    <a:pos x="95" y="42"/>
                  </a:cxn>
                  <a:cxn ang="0">
                    <a:pos x="86" y="38"/>
                  </a:cxn>
                  <a:cxn ang="0">
                    <a:pos x="28" y="10"/>
                  </a:cxn>
                  <a:cxn ang="0">
                    <a:pos x="5" y="0"/>
                  </a:cxn>
                  <a:cxn ang="0">
                    <a:pos x="0" y="10"/>
                  </a:cxn>
                  <a:cxn ang="0">
                    <a:pos x="23" y="21"/>
                  </a:cxn>
                  <a:cxn ang="0">
                    <a:pos x="81" y="49"/>
                  </a:cxn>
                </a:cxnLst>
                <a:rect l="0" t="0" r="r" b="b"/>
                <a:pathLst>
                  <a:path w="95" h="53">
                    <a:moveTo>
                      <a:pt x="81" y="49"/>
                    </a:moveTo>
                    <a:cubicBezTo>
                      <a:pt x="90" y="53"/>
                      <a:pt x="90" y="53"/>
                      <a:pt x="90" y="53"/>
                    </a:cubicBezTo>
                    <a:cubicBezTo>
                      <a:pt x="95" y="42"/>
                      <a:pt x="95" y="42"/>
                      <a:pt x="95" y="42"/>
                    </a:cubicBezTo>
                    <a:cubicBezTo>
                      <a:pt x="86" y="38"/>
                      <a:pt x="86" y="38"/>
                      <a:pt x="86" y="38"/>
                    </a:cubicBezTo>
                    <a:cubicBezTo>
                      <a:pt x="67" y="29"/>
                      <a:pt x="47" y="19"/>
                      <a:pt x="28" y="10"/>
                    </a:cubicBezTo>
                    <a:cubicBezTo>
                      <a:pt x="5" y="0"/>
                      <a:pt x="5" y="0"/>
                      <a:pt x="5" y="0"/>
                    </a:cubicBezTo>
                    <a:cubicBezTo>
                      <a:pt x="0" y="10"/>
                      <a:pt x="0" y="10"/>
                      <a:pt x="0" y="10"/>
                    </a:cubicBezTo>
                    <a:cubicBezTo>
                      <a:pt x="23" y="21"/>
                      <a:pt x="23" y="21"/>
                      <a:pt x="23" y="21"/>
                    </a:cubicBezTo>
                    <a:cubicBezTo>
                      <a:pt x="42" y="30"/>
                      <a:pt x="62" y="39"/>
                      <a:pt x="81" y="49"/>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3" name="Freeform 149"/>
              <p:cNvSpPr>
                <a:spLocks/>
              </p:cNvSpPr>
              <p:nvPr/>
            </p:nvSpPr>
            <p:spPr bwMode="auto">
              <a:xfrm>
                <a:off x="5289550" y="884238"/>
                <a:ext cx="161925" cy="31750"/>
              </a:xfrm>
              <a:custGeom>
                <a:avLst/>
                <a:gdLst/>
                <a:ahLst/>
                <a:cxnLst>
                  <a:cxn ang="0">
                    <a:pos x="99" y="12"/>
                  </a:cxn>
                  <a:cxn ang="0">
                    <a:pos x="100" y="12"/>
                  </a:cxn>
                  <a:cxn ang="0">
                    <a:pos x="100" y="0"/>
                  </a:cxn>
                  <a:cxn ang="0">
                    <a:pos x="99" y="0"/>
                  </a:cxn>
                  <a:cxn ang="0">
                    <a:pos x="0" y="7"/>
                  </a:cxn>
                  <a:cxn ang="0">
                    <a:pos x="2" y="19"/>
                  </a:cxn>
                  <a:cxn ang="0">
                    <a:pos x="99" y="12"/>
                  </a:cxn>
                </a:cxnLst>
                <a:rect l="0" t="0" r="r" b="b"/>
                <a:pathLst>
                  <a:path w="100" h="19">
                    <a:moveTo>
                      <a:pt x="99" y="12"/>
                    </a:moveTo>
                    <a:cubicBezTo>
                      <a:pt x="100" y="12"/>
                      <a:pt x="100" y="12"/>
                      <a:pt x="100" y="12"/>
                    </a:cubicBezTo>
                    <a:cubicBezTo>
                      <a:pt x="100" y="0"/>
                      <a:pt x="100" y="0"/>
                      <a:pt x="100" y="0"/>
                    </a:cubicBezTo>
                    <a:cubicBezTo>
                      <a:pt x="99" y="0"/>
                      <a:pt x="99" y="0"/>
                      <a:pt x="99" y="0"/>
                    </a:cubicBezTo>
                    <a:cubicBezTo>
                      <a:pt x="66" y="0"/>
                      <a:pt x="33" y="2"/>
                      <a:pt x="0" y="7"/>
                    </a:cubicBezTo>
                    <a:cubicBezTo>
                      <a:pt x="2" y="19"/>
                      <a:pt x="2" y="19"/>
                      <a:pt x="2" y="19"/>
                    </a:cubicBezTo>
                    <a:cubicBezTo>
                      <a:pt x="34" y="14"/>
                      <a:pt x="67" y="12"/>
                      <a:pt x="99" y="12"/>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4" name="Freeform 150"/>
              <p:cNvSpPr>
                <a:spLocks/>
              </p:cNvSpPr>
              <p:nvPr/>
            </p:nvSpPr>
            <p:spPr bwMode="auto">
              <a:xfrm>
                <a:off x="4892675" y="2282825"/>
                <a:ext cx="142875" cy="107950"/>
              </a:xfrm>
              <a:custGeom>
                <a:avLst/>
                <a:gdLst/>
                <a:ahLst/>
                <a:cxnLst>
                  <a:cxn ang="0">
                    <a:pos x="0" y="9"/>
                  </a:cxn>
                  <a:cxn ang="0">
                    <a:pos x="82" y="67"/>
                  </a:cxn>
                  <a:cxn ang="0">
                    <a:pos x="89" y="56"/>
                  </a:cxn>
                  <a:cxn ang="0">
                    <a:pos x="8" y="0"/>
                  </a:cxn>
                  <a:cxn ang="0">
                    <a:pos x="0" y="9"/>
                  </a:cxn>
                </a:cxnLst>
                <a:rect l="0" t="0" r="r" b="b"/>
                <a:pathLst>
                  <a:path w="89" h="67">
                    <a:moveTo>
                      <a:pt x="0" y="9"/>
                    </a:moveTo>
                    <a:cubicBezTo>
                      <a:pt x="25" y="29"/>
                      <a:pt x="51" y="48"/>
                      <a:pt x="82" y="67"/>
                    </a:cubicBezTo>
                    <a:cubicBezTo>
                      <a:pt x="89" y="56"/>
                      <a:pt x="89" y="56"/>
                      <a:pt x="89" y="56"/>
                    </a:cubicBezTo>
                    <a:cubicBezTo>
                      <a:pt x="58" y="38"/>
                      <a:pt x="32" y="19"/>
                      <a:pt x="8" y="0"/>
                    </a:cubicBezTo>
                    <a:lnTo>
                      <a:pt x="0" y="9"/>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5" name="Freeform 151"/>
              <p:cNvSpPr>
                <a:spLocks/>
              </p:cNvSpPr>
              <p:nvPr/>
            </p:nvSpPr>
            <p:spPr bwMode="auto">
              <a:xfrm>
                <a:off x="4716463" y="1108075"/>
                <a:ext cx="122238" cy="128588"/>
              </a:xfrm>
              <a:custGeom>
                <a:avLst/>
                <a:gdLst/>
                <a:ahLst/>
                <a:cxnLst>
                  <a:cxn ang="0">
                    <a:pos x="76" y="9"/>
                  </a:cxn>
                  <a:cxn ang="0">
                    <a:pos x="68" y="0"/>
                  </a:cxn>
                  <a:cxn ang="0">
                    <a:pos x="0" y="73"/>
                  </a:cxn>
                  <a:cxn ang="0">
                    <a:pos x="10" y="80"/>
                  </a:cxn>
                  <a:cxn ang="0">
                    <a:pos x="76" y="9"/>
                  </a:cxn>
                </a:cxnLst>
                <a:rect l="0" t="0" r="r" b="b"/>
                <a:pathLst>
                  <a:path w="76" h="80">
                    <a:moveTo>
                      <a:pt x="76" y="9"/>
                    </a:moveTo>
                    <a:cubicBezTo>
                      <a:pt x="68" y="0"/>
                      <a:pt x="68" y="0"/>
                      <a:pt x="68" y="0"/>
                    </a:cubicBezTo>
                    <a:cubicBezTo>
                      <a:pt x="43" y="22"/>
                      <a:pt x="20" y="47"/>
                      <a:pt x="0" y="73"/>
                    </a:cubicBezTo>
                    <a:cubicBezTo>
                      <a:pt x="10" y="80"/>
                      <a:pt x="10" y="80"/>
                      <a:pt x="10" y="80"/>
                    </a:cubicBezTo>
                    <a:cubicBezTo>
                      <a:pt x="29" y="55"/>
                      <a:pt x="51" y="30"/>
                      <a:pt x="76" y="9"/>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6" name="Freeform 152"/>
              <p:cNvSpPr>
                <a:spLocks/>
              </p:cNvSpPr>
              <p:nvPr/>
            </p:nvSpPr>
            <p:spPr bwMode="auto">
              <a:xfrm>
                <a:off x="4579938" y="1489075"/>
                <a:ext cx="34925" cy="161925"/>
              </a:xfrm>
              <a:custGeom>
                <a:avLst/>
                <a:gdLst/>
                <a:ahLst/>
                <a:cxnLst>
                  <a:cxn ang="0">
                    <a:pos x="12" y="99"/>
                  </a:cxn>
                  <a:cxn ang="0">
                    <a:pos x="12" y="94"/>
                  </a:cxn>
                  <a:cxn ang="0">
                    <a:pos x="22" y="2"/>
                  </a:cxn>
                  <a:cxn ang="0">
                    <a:pos x="10" y="0"/>
                  </a:cxn>
                  <a:cxn ang="0">
                    <a:pos x="0" y="94"/>
                  </a:cxn>
                  <a:cxn ang="0">
                    <a:pos x="0" y="100"/>
                  </a:cxn>
                  <a:cxn ang="0">
                    <a:pos x="12" y="99"/>
                  </a:cxn>
                </a:cxnLst>
                <a:rect l="0" t="0" r="r" b="b"/>
                <a:pathLst>
                  <a:path w="22" h="100">
                    <a:moveTo>
                      <a:pt x="12" y="99"/>
                    </a:moveTo>
                    <a:cubicBezTo>
                      <a:pt x="12" y="98"/>
                      <a:pt x="12" y="96"/>
                      <a:pt x="12" y="94"/>
                    </a:cubicBezTo>
                    <a:cubicBezTo>
                      <a:pt x="12" y="63"/>
                      <a:pt x="16" y="32"/>
                      <a:pt x="22" y="2"/>
                    </a:cubicBezTo>
                    <a:cubicBezTo>
                      <a:pt x="10" y="0"/>
                      <a:pt x="10" y="0"/>
                      <a:pt x="10" y="0"/>
                    </a:cubicBezTo>
                    <a:cubicBezTo>
                      <a:pt x="4" y="30"/>
                      <a:pt x="0" y="62"/>
                      <a:pt x="0" y="94"/>
                    </a:cubicBezTo>
                    <a:cubicBezTo>
                      <a:pt x="0" y="96"/>
                      <a:pt x="0" y="98"/>
                      <a:pt x="0" y="100"/>
                    </a:cubicBezTo>
                    <a:lnTo>
                      <a:pt x="12" y="99"/>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7" name="Freeform 153"/>
              <p:cNvSpPr>
                <a:spLocks/>
              </p:cNvSpPr>
              <p:nvPr/>
            </p:nvSpPr>
            <p:spPr bwMode="auto">
              <a:xfrm>
                <a:off x="4613275" y="1279525"/>
                <a:ext cx="84138" cy="152400"/>
              </a:xfrm>
              <a:custGeom>
                <a:avLst/>
                <a:gdLst/>
                <a:ahLst/>
                <a:cxnLst>
                  <a:cxn ang="0">
                    <a:pos x="43" y="22"/>
                  </a:cxn>
                  <a:cxn ang="0">
                    <a:pos x="52" y="7"/>
                  </a:cxn>
                  <a:cxn ang="0">
                    <a:pos x="42" y="0"/>
                  </a:cxn>
                  <a:cxn ang="0">
                    <a:pos x="32" y="16"/>
                  </a:cxn>
                  <a:cxn ang="0">
                    <a:pos x="0" y="92"/>
                  </a:cxn>
                  <a:cxn ang="0">
                    <a:pos x="11" y="95"/>
                  </a:cxn>
                  <a:cxn ang="0">
                    <a:pos x="43" y="22"/>
                  </a:cxn>
                </a:cxnLst>
                <a:rect l="0" t="0" r="r" b="b"/>
                <a:pathLst>
                  <a:path w="52" h="95">
                    <a:moveTo>
                      <a:pt x="43" y="22"/>
                    </a:moveTo>
                    <a:cubicBezTo>
                      <a:pt x="46" y="17"/>
                      <a:pt x="49" y="12"/>
                      <a:pt x="52" y="7"/>
                    </a:cubicBezTo>
                    <a:cubicBezTo>
                      <a:pt x="42" y="0"/>
                      <a:pt x="42" y="0"/>
                      <a:pt x="42" y="0"/>
                    </a:cubicBezTo>
                    <a:cubicBezTo>
                      <a:pt x="38" y="6"/>
                      <a:pt x="35" y="11"/>
                      <a:pt x="32" y="16"/>
                    </a:cubicBezTo>
                    <a:cubicBezTo>
                      <a:pt x="19" y="40"/>
                      <a:pt x="8" y="66"/>
                      <a:pt x="0" y="92"/>
                    </a:cubicBezTo>
                    <a:cubicBezTo>
                      <a:pt x="11" y="95"/>
                      <a:pt x="11" y="95"/>
                      <a:pt x="11" y="95"/>
                    </a:cubicBezTo>
                    <a:cubicBezTo>
                      <a:pt x="19" y="70"/>
                      <a:pt x="30" y="45"/>
                      <a:pt x="43" y="22"/>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8" name="Freeform 154"/>
              <p:cNvSpPr>
                <a:spLocks/>
              </p:cNvSpPr>
              <p:nvPr/>
            </p:nvSpPr>
            <p:spPr bwMode="auto">
              <a:xfrm>
                <a:off x="4452938" y="3956050"/>
                <a:ext cx="149225" cy="90488"/>
              </a:xfrm>
              <a:custGeom>
                <a:avLst/>
                <a:gdLst/>
                <a:ahLst/>
                <a:cxnLst>
                  <a:cxn ang="0">
                    <a:pos x="88" y="56"/>
                  </a:cxn>
                  <a:cxn ang="0">
                    <a:pos x="93" y="46"/>
                  </a:cxn>
                  <a:cxn ang="0">
                    <a:pos x="40" y="18"/>
                  </a:cxn>
                  <a:cxn ang="0">
                    <a:pos x="5" y="0"/>
                  </a:cxn>
                  <a:cxn ang="0">
                    <a:pos x="0" y="11"/>
                  </a:cxn>
                  <a:cxn ang="0">
                    <a:pos x="35" y="29"/>
                  </a:cxn>
                  <a:cxn ang="0">
                    <a:pos x="88" y="56"/>
                  </a:cxn>
                </a:cxnLst>
                <a:rect l="0" t="0" r="r" b="b"/>
                <a:pathLst>
                  <a:path w="93" h="56">
                    <a:moveTo>
                      <a:pt x="88" y="56"/>
                    </a:moveTo>
                    <a:cubicBezTo>
                      <a:pt x="93" y="46"/>
                      <a:pt x="93" y="46"/>
                      <a:pt x="93" y="46"/>
                    </a:cubicBezTo>
                    <a:cubicBezTo>
                      <a:pt x="79" y="38"/>
                      <a:pt x="60" y="28"/>
                      <a:pt x="40" y="18"/>
                    </a:cubicBezTo>
                    <a:cubicBezTo>
                      <a:pt x="28" y="12"/>
                      <a:pt x="16" y="6"/>
                      <a:pt x="5" y="0"/>
                    </a:cubicBezTo>
                    <a:cubicBezTo>
                      <a:pt x="0" y="11"/>
                      <a:pt x="0" y="11"/>
                      <a:pt x="0" y="11"/>
                    </a:cubicBezTo>
                    <a:cubicBezTo>
                      <a:pt x="11" y="16"/>
                      <a:pt x="23" y="22"/>
                      <a:pt x="35" y="29"/>
                    </a:cubicBezTo>
                    <a:cubicBezTo>
                      <a:pt x="54" y="39"/>
                      <a:pt x="73" y="49"/>
                      <a:pt x="88" y="56"/>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299" name="Freeform 155"/>
              <p:cNvSpPr>
                <a:spLocks/>
              </p:cNvSpPr>
              <p:nvPr/>
            </p:nvSpPr>
            <p:spPr bwMode="auto">
              <a:xfrm>
                <a:off x="4738688" y="2120900"/>
                <a:ext cx="119063" cy="133350"/>
              </a:xfrm>
              <a:custGeom>
                <a:avLst/>
                <a:gdLst/>
                <a:ahLst/>
                <a:cxnLst>
                  <a:cxn ang="0">
                    <a:pos x="0" y="7"/>
                  </a:cxn>
                  <a:cxn ang="0">
                    <a:pos x="66" y="83"/>
                  </a:cxn>
                  <a:cxn ang="0">
                    <a:pos x="74" y="74"/>
                  </a:cxn>
                  <a:cxn ang="0">
                    <a:pos x="10" y="0"/>
                  </a:cxn>
                  <a:cxn ang="0">
                    <a:pos x="0" y="7"/>
                  </a:cxn>
                </a:cxnLst>
                <a:rect l="0" t="0" r="r" b="b"/>
                <a:pathLst>
                  <a:path w="74" h="83">
                    <a:moveTo>
                      <a:pt x="0" y="7"/>
                    </a:moveTo>
                    <a:cubicBezTo>
                      <a:pt x="19" y="35"/>
                      <a:pt x="41" y="59"/>
                      <a:pt x="66" y="83"/>
                    </a:cubicBezTo>
                    <a:cubicBezTo>
                      <a:pt x="74" y="74"/>
                      <a:pt x="74" y="74"/>
                      <a:pt x="74" y="74"/>
                    </a:cubicBezTo>
                    <a:cubicBezTo>
                      <a:pt x="50" y="51"/>
                      <a:pt x="29" y="27"/>
                      <a:pt x="10" y="0"/>
                    </a:cubicBezTo>
                    <a:lnTo>
                      <a:pt x="0" y="7"/>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0" name="Freeform 156"/>
              <p:cNvSpPr>
                <a:spLocks/>
              </p:cNvSpPr>
              <p:nvPr/>
            </p:nvSpPr>
            <p:spPr bwMode="auto">
              <a:xfrm>
                <a:off x="4876800" y="982663"/>
                <a:ext cx="146050" cy="100013"/>
              </a:xfrm>
              <a:custGeom>
                <a:avLst/>
                <a:gdLst/>
                <a:ahLst/>
                <a:cxnLst>
                  <a:cxn ang="0">
                    <a:pos x="91" y="11"/>
                  </a:cxn>
                  <a:cxn ang="0">
                    <a:pos x="85" y="0"/>
                  </a:cxn>
                  <a:cxn ang="0">
                    <a:pos x="0" y="52"/>
                  </a:cxn>
                  <a:cxn ang="0">
                    <a:pos x="7" y="62"/>
                  </a:cxn>
                  <a:cxn ang="0">
                    <a:pos x="91" y="11"/>
                  </a:cxn>
                </a:cxnLst>
                <a:rect l="0" t="0" r="r" b="b"/>
                <a:pathLst>
                  <a:path w="91" h="62">
                    <a:moveTo>
                      <a:pt x="91" y="11"/>
                    </a:moveTo>
                    <a:cubicBezTo>
                      <a:pt x="85" y="0"/>
                      <a:pt x="85" y="0"/>
                      <a:pt x="85" y="0"/>
                    </a:cubicBezTo>
                    <a:cubicBezTo>
                      <a:pt x="55" y="15"/>
                      <a:pt x="26" y="33"/>
                      <a:pt x="0" y="52"/>
                    </a:cubicBezTo>
                    <a:cubicBezTo>
                      <a:pt x="7" y="62"/>
                      <a:pt x="7" y="62"/>
                      <a:pt x="7" y="62"/>
                    </a:cubicBezTo>
                    <a:cubicBezTo>
                      <a:pt x="33" y="43"/>
                      <a:pt x="61" y="26"/>
                      <a:pt x="91" y="11"/>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1" name="Freeform 157"/>
              <p:cNvSpPr>
                <a:spLocks/>
              </p:cNvSpPr>
              <p:nvPr/>
            </p:nvSpPr>
            <p:spPr bwMode="auto">
              <a:xfrm>
                <a:off x="5730875" y="928688"/>
                <a:ext cx="155575" cy="74613"/>
              </a:xfrm>
              <a:custGeom>
                <a:avLst/>
                <a:gdLst/>
                <a:ahLst/>
                <a:cxnLst>
                  <a:cxn ang="0">
                    <a:pos x="92" y="47"/>
                  </a:cxn>
                  <a:cxn ang="0">
                    <a:pos x="97" y="36"/>
                  </a:cxn>
                  <a:cxn ang="0">
                    <a:pos x="14" y="3"/>
                  </a:cxn>
                  <a:cxn ang="0">
                    <a:pos x="4" y="0"/>
                  </a:cxn>
                  <a:cxn ang="0">
                    <a:pos x="0" y="11"/>
                  </a:cxn>
                  <a:cxn ang="0">
                    <a:pos x="10" y="15"/>
                  </a:cxn>
                  <a:cxn ang="0">
                    <a:pos x="92" y="47"/>
                  </a:cxn>
                </a:cxnLst>
                <a:rect l="0" t="0" r="r" b="b"/>
                <a:pathLst>
                  <a:path w="97" h="47">
                    <a:moveTo>
                      <a:pt x="92" y="47"/>
                    </a:moveTo>
                    <a:cubicBezTo>
                      <a:pt x="97" y="36"/>
                      <a:pt x="97" y="36"/>
                      <a:pt x="97" y="36"/>
                    </a:cubicBezTo>
                    <a:cubicBezTo>
                      <a:pt x="69" y="24"/>
                      <a:pt x="41" y="13"/>
                      <a:pt x="14" y="3"/>
                    </a:cubicBezTo>
                    <a:cubicBezTo>
                      <a:pt x="11" y="2"/>
                      <a:pt x="7" y="1"/>
                      <a:pt x="4" y="0"/>
                    </a:cubicBezTo>
                    <a:cubicBezTo>
                      <a:pt x="0" y="11"/>
                      <a:pt x="0" y="11"/>
                      <a:pt x="0" y="11"/>
                    </a:cubicBezTo>
                    <a:cubicBezTo>
                      <a:pt x="3" y="12"/>
                      <a:pt x="7" y="14"/>
                      <a:pt x="10" y="15"/>
                    </a:cubicBezTo>
                    <a:cubicBezTo>
                      <a:pt x="37" y="24"/>
                      <a:pt x="65" y="35"/>
                      <a:pt x="92" y="47"/>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2" name="Freeform 158"/>
              <p:cNvSpPr>
                <a:spLocks/>
              </p:cNvSpPr>
              <p:nvPr/>
            </p:nvSpPr>
            <p:spPr bwMode="auto">
              <a:xfrm>
                <a:off x="6070600" y="3241675"/>
                <a:ext cx="46038" cy="158750"/>
              </a:xfrm>
              <a:custGeom>
                <a:avLst/>
                <a:gdLst/>
                <a:ahLst/>
                <a:cxnLst>
                  <a:cxn ang="0">
                    <a:pos x="17" y="99"/>
                  </a:cxn>
                  <a:cxn ang="0">
                    <a:pos x="29" y="98"/>
                  </a:cxn>
                  <a:cxn ang="0">
                    <a:pos x="12" y="0"/>
                  </a:cxn>
                  <a:cxn ang="0">
                    <a:pos x="0" y="3"/>
                  </a:cxn>
                  <a:cxn ang="0">
                    <a:pos x="17" y="99"/>
                  </a:cxn>
                </a:cxnLst>
                <a:rect l="0" t="0" r="r" b="b"/>
                <a:pathLst>
                  <a:path w="29" h="99">
                    <a:moveTo>
                      <a:pt x="17" y="99"/>
                    </a:moveTo>
                    <a:cubicBezTo>
                      <a:pt x="29" y="98"/>
                      <a:pt x="29" y="98"/>
                      <a:pt x="29" y="98"/>
                    </a:cubicBezTo>
                    <a:cubicBezTo>
                      <a:pt x="27" y="65"/>
                      <a:pt x="21" y="32"/>
                      <a:pt x="12" y="0"/>
                    </a:cubicBezTo>
                    <a:cubicBezTo>
                      <a:pt x="0" y="3"/>
                      <a:pt x="0" y="3"/>
                      <a:pt x="0" y="3"/>
                    </a:cubicBezTo>
                    <a:cubicBezTo>
                      <a:pt x="9" y="34"/>
                      <a:pt x="15" y="67"/>
                      <a:pt x="17" y="99"/>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3" name="Freeform 159"/>
              <p:cNvSpPr>
                <a:spLocks/>
              </p:cNvSpPr>
              <p:nvPr/>
            </p:nvSpPr>
            <p:spPr bwMode="auto">
              <a:xfrm>
                <a:off x="5983288" y="3033713"/>
                <a:ext cx="87313" cy="150813"/>
              </a:xfrm>
              <a:custGeom>
                <a:avLst/>
                <a:gdLst/>
                <a:ahLst/>
                <a:cxnLst>
                  <a:cxn ang="0">
                    <a:pos x="42" y="94"/>
                  </a:cxn>
                  <a:cxn ang="0">
                    <a:pos x="54" y="90"/>
                  </a:cxn>
                  <a:cxn ang="0">
                    <a:pos x="10" y="0"/>
                  </a:cxn>
                  <a:cxn ang="0">
                    <a:pos x="0" y="6"/>
                  </a:cxn>
                  <a:cxn ang="0">
                    <a:pos x="42" y="94"/>
                  </a:cxn>
                </a:cxnLst>
                <a:rect l="0" t="0" r="r" b="b"/>
                <a:pathLst>
                  <a:path w="54" h="94">
                    <a:moveTo>
                      <a:pt x="42" y="94"/>
                    </a:moveTo>
                    <a:cubicBezTo>
                      <a:pt x="54" y="90"/>
                      <a:pt x="54" y="90"/>
                      <a:pt x="54" y="90"/>
                    </a:cubicBezTo>
                    <a:cubicBezTo>
                      <a:pt x="42" y="59"/>
                      <a:pt x="27" y="29"/>
                      <a:pt x="10" y="0"/>
                    </a:cubicBezTo>
                    <a:cubicBezTo>
                      <a:pt x="0" y="6"/>
                      <a:pt x="0" y="6"/>
                      <a:pt x="0" y="6"/>
                    </a:cubicBezTo>
                    <a:cubicBezTo>
                      <a:pt x="17" y="35"/>
                      <a:pt x="31" y="64"/>
                      <a:pt x="42" y="94"/>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4" name="Freeform 160"/>
              <p:cNvSpPr>
                <a:spLocks/>
              </p:cNvSpPr>
              <p:nvPr/>
            </p:nvSpPr>
            <p:spPr bwMode="auto">
              <a:xfrm>
                <a:off x="5937250" y="1011238"/>
                <a:ext cx="150813" cy="88900"/>
              </a:xfrm>
              <a:custGeom>
                <a:avLst/>
                <a:gdLst/>
                <a:ahLst/>
                <a:cxnLst>
                  <a:cxn ang="0">
                    <a:pos x="94" y="45"/>
                  </a:cxn>
                  <a:cxn ang="0">
                    <a:pos x="5" y="0"/>
                  </a:cxn>
                  <a:cxn ang="0">
                    <a:pos x="0" y="11"/>
                  </a:cxn>
                  <a:cxn ang="0">
                    <a:pos x="88" y="55"/>
                  </a:cxn>
                  <a:cxn ang="0">
                    <a:pos x="94" y="45"/>
                  </a:cxn>
                </a:cxnLst>
                <a:rect l="0" t="0" r="r" b="b"/>
                <a:pathLst>
                  <a:path w="94" h="55">
                    <a:moveTo>
                      <a:pt x="94" y="45"/>
                    </a:moveTo>
                    <a:cubicBezTo>
                      <a:pt x="64" y="28"/>
                      <a:pt x="34" y="13"/>
                      <a:pt x="5" y="0"/>
                    </a:cubicBezTo>
                    <a:cubicBezTo>
                      <a:pt x="0" y="11"/>
                      <a:pt x="0" y="11"/>
                      <a:pt x="0" y="11"/>
                    </a:cubicBezTo>
                    <a:cubicBezTo>
                      <a:pt x="29" y="24"/>
                      <a:pt x="59" y="39"/>
                      <a:pt x="88" y="55"/>
                    </a:cubicBezTo>
                    <a:lnTo>
                      <a:pt x="94" y="45"/>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5" name="Freeform 161"/>
              <p:cNvSpPr>
                <a:spLocks/>
              </p:cNvSpPr>
              <p:nvPr/>
            </p:nvSpPr>
            <p:spPr bwMode="auto">
              <a:xfrm>
                <a:off x="7543800" y="314325"/>
                <a:ext cx="38100" cy="160338"/>
              </a:xfrm>
              <a:custGeom>
                <a:avLst/>
                <a:gdLst/>
                <a:ahLst/>
                <a:cxnLst>
                  <a:cxn ang="0">
                    <a:pos x="3" y="18"/>
                  </a:cxn>
                  <a:cxn ang="0">
                    <a:pos x="12" y="100"/>
                  </a:cxn>
                  <a:cxn ang="0">
                    <a:pos x="24" y="99"/>
                  </a:cxn>
                  <a:cxn ang="0">
                    <a:pos x="15" y="16"/>
                  </a:cxn>
                  <a:cxn ang="0">
                    <a:pos x="11" y="0"/>
                  </a:cxn>
                  <a:cxn ang="0">
                    <a:pos x="0" y="3"/>
                  </a:cxn>
                  <a:cxn ang="0">
                    <a:pos x="3" y="18"/>
                  </a:cxn>
                </a:cxnLst>
                <a:rect l="0" t="0" r="r" b="b"/>
                <a:pathLst>
                  <a:path w="24" h="100">
                    <a:moveTo>
                      <a:pt x="3" y="18"/>
                    </a:moveTo>
                    <a:cubicBezTo>
                      <a:pt x="8" y="45"/>
                      <a:pt x="11" y="73"/>
                      <a:pt x="12" y="100"/>
                    </a:cubicBezTo>
                    <a:cubicBezTo>
                      <a:pt x="24" y="99"/>
                      <a:pt x="24" y="99"/>
                      <a:pt x="24" y="99"/>
                    </a:cubicBezTo>
                    <a:cubicBezTo>
                      <a:pt x="23" y="72"/>
                      <a:pt x="20" y="44"/>
                      <a:pt x="15" y="16"/>
                    </a:cubicBezTo>
                    <a:cubicBezTo>
                      <a:pt x="14" y="11"/>
                      <a:pt x="12" y="5"/>
                      <a:pt x="11" y="0"/>
                    </a:cubicBezTo>
                    <a:cubicBezTo>
                      <a:pt x="0" y="3"/>
                      <a:pt x="0" y="3"/>
                      <a:pt x="0" y="3"/>
                    </a:cubicBezTo>
                    <a:cubicBezTo>
                      <a:pt x="1" y="8"/>
                      <a:pt x="2" y="13"/>
                      <a:pt x="3" y="18"/>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6" name="Freeform 162"/>
              <p:cNvSpPr>
                <a:spLocks/>
              </p:cNvSpPr>
              <p:nvPr/>
            </p:nvSpPr>
            <p:spPr bwMode="auto">
              <a:xfrm>
                <a:off x="7405688" y="-1588"/>
                <a:ext cx="46038" cy="58738"/>
              </a:xfrm>
              <a:custGeom>
                <a:avLst/>
                <a:gdLst/>
                <a:ahLst/>
                <a:cxnLst>
                  <a:cxn ang="0">
                    <a:pos x="0" y="0"/>
                  </a:cxn>
                  <a:cxn ang="0">
                    <a:pos x="19" y="36"/>
                  </a:cxn>
                  <a:cxn ang="0">
                    <a:pos x="29" y="30"/>
                  </a:cxn>
                  <a:cxn ang="0">
                    <a:pos x="14" y="0"/>
                  </a:cxn>
                  <a:cxn ang="0">
                    <a:pos x="0" y="0"/>
                  </a:cxn>
                </a:cxnLst>
                <a:rect l="0" t="0" r="r" b="b"/>
                <a:pathLst>
                  <a:path w="29" h="36">
                    <a:moveTo>
                      <a:pt x="0" y="0"/>
                    </a:moveTo>
                    <a:cubicBezTo>
                      <a:pt x="6" y="12"/>
                      <a:pt x="12" y="24"/>
                      <a:pt x="19" y="36"/>
                    </a:cubicBezTo>
                    <a:cubicBezTo>
                      <a:pt x="29" y="30"/>
                      <a:pt x="29" y="30"/>
                      <a:pt x="29" y="30"/>
                    </a:cubicBezTo>
                    <a:cubicBezTo>
                      <a:pt x="24" y="20"/>
                      <a:pt x="19" y="10"/>
                      <a:pt x="14" y="0"/>
                    </a:cubicBezTo>
                    <a:lnTo>
                      <a:pt x="0" y="0"/>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7" name="Freeform 163"/>
              <p:cNvSpPr>
                <a:spLocks/>
              </p:cNvSpPr>
              <p:nvPr/>
            </p:nvSpPr>
            <p:spPr bwMode="auto">
              <a:xfrm>
                <a:off x="4649788" y="4060825"/>
                <a:ext cx="149225" cy="90488"/>
              </a:xfrm>
              <a:custGeom>
                <a:avLst/>
                <a:gdLst/>
                <a:ahLst/>
                <a:cxnLst>
                  <a:cxn ang="0">
                    <a:pos x="0" y="10"/>
                  </a:cxn>
                  <a:cxn ang="0">
                    <a:pos x="88" y="56"/>
                  </a:cxn>
                  <a:cxn ang="0">
                    <a:pos x="93" y="46"/>
                  </a:cxn>
                  <a:cxn ang="0">
                    <a:pos x="5" y="0"/>
                  </a:cxn>
                  <a:cxn ang="0">
                    <a:pos x="0" y="10"/>
                  </a:cxn>
                </a:cxnLst>
                <a:rect l="0" t="0" r="r" b="b"/>
                <a:pathLst>
                  <a:path w="93" h="56">
                    <a:moveTo>
                      <a:pt x="0" y="10"/>
                    </a:moveTo>
                    <a:cubicBezTo>
                      <a:pt x="26" y="24"/>
                      <a:pt x="57" y="41"/>
                      <a:pt x="88" y="56"/>
                    </a:cubicBezTo>
                    <a:cubicBezTo>
                      <a:pt x="93" y="46"/>
                      <a:pt x="93" y="46"/>
                      <a:pt x="93" y="46"/>
                    </a:cubicBezTo>
                    <a:cubicBezTo>
                      <a:pt x="63" y="30"/>
                      <a:pt x="32" y="14"/>
                      <a:pt x="5" y="0"/>
                    </a:cubicBezTo>
                    <a:lnTo>
                      <a:pt x="0" y="10"/>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8" name="Freeform 164"/>
              <p:cNvSpPr>
                <a:spLocks/>
              </p:cNvSpPr>
              <p:nvPr/>
            </p:nvSpPr>
            <p:spPr bwMode="auto">
              <a:xfrm>
                <a:off x="4849813" y="4162425"/>
                <a:ext cx="153988" cy="79375"/>
              </a:xfrm>
              <a:custGeom>
                <a:avLst/>
                <a:gdLst/>
                <a:ahLst/>
                <a:cxnLst>
                  <a:cxn ang="0">
                    <a:pos x="5" y="0"/>
                  </a:cxn>
                  <a:cxn ang="0">
                    <a:pos x="0" y="11"/>
                  </a:cxn>
                  <a:cxn ang="0">
                    <a:pos x="92" y="49"/>
                  </a:cxn>
                  <a:cxn ang="0">
                    <a:pos x="96" y="38"/>
                  </a:cxn>
                  <a:cxn ang="0">
                    <a:pos x="5" y="0"/>
                  </a:cxn>
                </a:cxnLst>
                <a:rect l="0" t="0" r="r" b="b"/>
                <a:pathLst>
                  <a:path w="96" h="49">
                    <a:moveTo>
                      <a:pt x="5" y="0"/>
                    </a:moveTo>
                    <a:cubicBezTo>
                      <a:pt x="0" y="11"/>
                      <a:pt x="0" y="11"/>
                      <a:pt x="0" y="11"/>
                    </a:cubicBezTo>
                    <a:cubicBezTo>
                      <a:pt x="33" y="26"/>
                      <a:pt x="63" y="39"/>
                      <a:pt x="92" y="49"/>
                    </a:cubicBezTo>
                    <a:cubicBezTo>
                      <a:pt x="96" y="38"/>
                      <a:pt x="96" y="38"/>
                      <a:pt x="96" y="38"/>
                    </a:cubicBezTo>
                    <a:cubicBezTo>
                      <a:pt x="67" y="28"/>
                      <a:pt x="37" y="15"/>
                      <a:pt x="5" y="0"/>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09" name="Freeform 165"/>
              <p:cNvSpPr>
                <a:spLocks/>
              </p:cNvSpPr>
              <p:nvPr/>
            </p:nvSpPr>
            <p:spPr bwMode="auto">
              <a:xfrm>
                <a:off x="4583113" y="1712913"/>
                <a:ext cx="49213" cy="158750"/>
              </a:xfrm>
              <a:custGeom>
                <a:avLst/>
                <a:gdLst/>
                <a:ahLst/>
                <a:cxnLst>
                  <a:cxn ang="0">
                    <a:pos x="0" y="1"/>
                  </a:cxn>
                  <a:cxn ang="0">
                    <a:pos x="20" y="99"/>
                  </a:cxn>
                  <a:cxn ang="0">
                    <a:pos x="31" y="96"/>
                  </a:cxn>
                  <a:cxn ang="0">
                    <a:pos x="12" y="0"/>
                  </a:cxn>
                  <a:cxn ang="0">
                    <a:pos x="0" y="1"/>
                  </a:cxn>
                </a:cxnLst>
                <a:rect l="0" t="0" r="r" b="b"/>
                <a:pathLst>
                  <a:path w="31" h="99">
                    <a:moveTo>
                      <a:pt x="0" y="1"/>
                    </a:moveTo>
                    <a:cubicBezTo>
                      <a:pt x="3" y="34"/>
                      <a:pt x="10" y="67"/>
                      <a:pt x="20" y="99"/>
                    </a:cubicBezTo>
                    <a:cubicBezTo>
                      <a:pt x="31" y="96"/>
                      <a:pt x="31" y="96"/>
                      <a:pt x="31" y="96"/>
                    </a:cubicBezTo>
                    <a:cubicBezTo>
                      <a:pt x="22" y="64"/>
                      <a:pt x="15" y="32"/>
                      <a:pt x="12" y="0"/>
                    </a:cubicBezTo>
                    <a:lnTo>
                      <a:pt x="0" y="1"/>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0" name="Freeform 166"/>
              <p:cNvSpPr>
                <a:spLocks/>
              </p:cNvSpPr>
              <p:nvPr/>
            </p:nvSpPr>
            <p:spPr bwMode="auto">
              <a:xfrm>
                <a:off x="3159125" y="4741863"/>
                <a:ext cx="46038" cy="158750"/>
              </a:xfrm>
              <a:custGeom>
                <a:avLst/>
                <a:gdLst/>
                <a:ahLst/>
                <a:cxnLst>
                  <a:cxn ang="0">
                    <a:pos x="0" y="1"/>
                  </a:cxn>
                  <a:cxn ang="0">
                    <a:pos x="17" y="99"/>
                  </a:cxn>
                  <a:cxn ang="0">
                    <a:pos x="29" y="96"/>
                  </a:cxn>
                  <a:cxn ang="0">
                    <a:pos x="12" y="0"/>
                  </a:cxn>
                  <a:cxn ang="0">
                    <a:pos x="0" y="1"/>
                  </a:cxn>
                </a:cxnLst>
                <a:rect l="0" t="0" r="r" b="b"/>
                <a:pathLst>
                  <a:path w="29" h="99">
                    <a:moveTo>
                      <a:pt x="0" y="1"/>
                    </a:moveTo>
                    <a:cubicBezTo>
                      <a:pt x="3" y="33"/>
                      <a:pt x="9" y="66"/>
                      <a:pt x="17" y="99"/>
                    </a:cubicBezTo>
                    <a:cubicBezTo>
                      <a:pt x="29" y="96"/>
                      <a:pt x="29" y="96"/>
                      <a:pt x="29" y="96"/>
                    </a:cubicBezTo>
                    <a:cubicBezTo>
                      <a:pt x="20" y="64"/>
                      <a:pt x="15" y="31"/>
                      <a:pt x="12" y="0"/>
                    </a:cubicBezTo>
                    <a:lnTo>
                      <a:pt x="0" y="1"/>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1" name="Freeform 167"/>
              <p:cNvSpPr>
                <a:spLocks/>
              </p:cNvSpPr>
              <p:nvPr/>
            </p:nvSpPr>
            <p:spPr bwMode="auto">
              <a:xfrm>
                <a:off x="5481638" y="2601913"/>
                <a:ext cx="149225" cy="93663"/>
              </a:xfrm>
              <a:custGeom>
                <a:avLst/>
                <a:gdLst/>
                <a:ahLst/>
                <a:cxnLst>
                  <a:cxn ang="0">
                    <a:pos x="93" y="48"/>
                  </a:cxn>
                  <a:cxn ang="0">
                    <a:pos x="6" y="0"/>
                  </a:cxn>
                  <a:cxn ang="0">
                    <a:pos x="0" y="11"/>
                  </a:cxn>
                  <a:cxn ang="0">
                    <a:pos x="87" y="58"/>
                  </a:cxn>
                  <a:cxn ang="0">
                    <a:pos x="93" y="48"/>
                  </a:cxn>
                </a:cxnLst>
                <a:rect l="0" t="0" r="r" b="b"/>
                <a:pathLst>
                  <a:path w="93" h="58">
                    <a:moveTo>
                      <a:pt x="93" y="48"/>
                    </a:moveTo>
                    <a:cubicBezTo>
                      <a:pt x="67" y="33"/>
                      <a:pt x="39" y="17"/>
                      <a:pt x="6" y="0"/>
                    </a:cubicBezTo>
                    <a:cubicBezTo>
                      <a:pt x="0" y="11"/>
                      <a:pt x="0" y="11"/>
                      <a:pt x="0" y="11"/>
                    </a:cubicBezTo>
                    <a:cubicBezTo>
                      <a:pt x="33" y="28"/>
                      <a:pt x="61" y="43"/>
                      <a:pt x="87" y="58"/>
                    </a:cubicBezTo>
                    <a:lnTo>
                      <a:pt x="93" y="48"/>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2" name="Freeform 168"/>
              <p:cNvSpPr>
                <a:spLocks/>
              </p:cNvSpPr>
              <p:nvPr/>
            </p:nvSpPr>
            <p:spPr bwMode="auto">
              <a:xfrm>
                <a:off x="3203575" y="4957763"/>
                <a:ext cx="76200" cy="155575"/>
              </a:xfrm>
              <a:custGeom>
                <a:avLst/>
                <a:gdLst/>
                <a:ahLst/>
                <a:cxnLst>
                  <a:cxn ang="0">
                    <a:pos x="47" y="92"/>
                  </a:cxn>
                  <a:cxn ang="0">
                    <a:pos x="12" y="0"/>
                  </a:cxn>
                  <a:cxn ang="0">
                    <a:pos x="0" y="4"/>
                  </a:cxn>
                  <a:cxn ang="0">
                    <a:pos x="36" y="97"/>
                  </a:cxn>
                  <a:cxn ang="0">
                    <a:pos x="47" y="92"/>
                  </a:cxn>
                </a:cxnLst>
                <a:rect l="0" t="0" r="r" b="b"/>
                <a:pathLst>
                  <a:path w="47" h="97">
                    <a:moveTo>
                      <a:pt x="47" y="92"/>
                    </a:moveTo>
                    <a:cubicBezTo>
                      <a:pt x="33" y="61"/>
                      <a:pt x="21" y="30"/>
                      <a:pt x="12" y="0"/>
                    </a:cubicBezTo>
                    <a:cubicBezTo>
                      <a:pt x="0" y="4"/>
                      <a:pt x="0" y="4"/>
                      <a:pt x="0" y="4"/>
                    </a:cubicBezTo>
                    <a:cubicBezTo>
                      <a:pt x="10" y="34"/>
                      <a:pt x="22" y="66"/>
                      <a:pt x="36" y="97"/>
                    </a:cubicBezTo>
                    <a:lnTo>
                      <a:pt x="47" y="92"/>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3" name="Freeform 169"/>
              <p:cNvSpPr>
                <a:spLocks/>
              </p:cNvSpPr>
              <p:nvPr/>
            </p:nvSpPr>
            <p:spPr bwMode="auto">
              <a:xfrm>
                <a:off x="4633913" y="1927225"/>
                <a:ext cx="87313" cy="152400"/>
              </a:xfrm>
              <a:custGeom>
                <a:avLst/>
                <a:gdLst/>
                <a:ahLst/>
                <a:cxnLst>
                  <a:cxn ang="0">
                    <a:pos x="0" y="4"/>
                  </a:cxn>
                  <a:cxn ang="0">
                    <a:pos x="43" y="95"/>
                  </a:cxn>
                  <a:cxn ang="0">
                    <a:pos x="54" y="89"/>
                  </a:cxn>
                  <a:cxn ang="0">
                    <a:pos x="12" y="0"/>
                  </a:cxn>
                  <a:cxn ang="0">
                    <a:pos x="0" y="4"/>
                  </a:cxn>
                </a:cxnLst>
                <a:rect l="0" t="0" r="r" b="b"/>
                <a:pathLst>
                  <a:path w="54" h="95">
                    <a:moveTo>
                      <a:pt x="0" y="4"/>
                    </a:moveTo>
                    <a:cubicBezTo>
                      <a:pt x="12" y="37"/>
                      <a:pt x="27" y="67"/>
                      <a:pt x="43" y="95"/>
                    </a:cubicBezTo>
                    <a:cubicBezTo>
                      <a:pt x="54" y="89"/>
                      <a:pt x="54" y="89"/>
                      <a:pt x="54" y="89"/>
                    </a:cubicBezTo>
                    <a:cubicBezTo>
                      <a:pt x="38" y="62"/>
                      <a:pt x="23" y="32"/>
                      <a:pt x="12" y="0"/>
                    </a:cubicBezTo>
                    <a:lnTo>
                      <a:pt x="0" y="4"/>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4" name="Freeform 170"/>
              <p:cNvSpPr>
                <a:spLocks/>
              </p:cNvSpPr>
              <p:nvPr/>
            </p:nvSpPr>
            <p:spPr bwMode="auto">
              <a:xfrm>
                <a:off x="6134100" y="1114425"/>
                <a:ext cx="147638" cy="100013"/>
              </a:xfrm>
              <a:custGeom>
                <a:avLst/>
                <a:gdLst/>
                <a:ahLst/>
                <a:cxnLst>
                  <a:cxn ang="0">
                    <a:pos x="6" y="0"/>
                  </a:cxn>
                  <a:cxn ang="0">
                    <a:pos x="0" y="11"/>
                  </a:cxn>
                  <a:cxn ang="0">
                    <a:pos x="61" y="48"/>
                  </a:cxn>
                  <a:cxn ang="0">
                    <a:pos x="85" y="62"/>
                  </a:cxn>
                  <a:cxn ang="0">
                    <a:pos x="91" y="52"/>
                  </a:cxn>
                  <a:cxn ang="0">
                    <a:pos x="68" y="38"/>
                  </a:cxn>
                  <a:cxn ang="0">
                    <a:pos x="6" y="0"/>
                  </a:cxn>
                </a:cxnLst>
                <a:rect l="0" t="0" r="r" b="b"/>
                <a:pathLst>
                  <a:path w="91" h="62">
                    <a:moveTo>
                      <a:pt x="6" y="0"/>
                    </a:moveTo>
                    <a:cubicBezTo>
                      <a:pt x="0" y="11"/>
                      <a:pt x="0" y="11"/>
                      <a:pt x="0" y="11"/>
                    </a:cubicBezTo>
                    <a:cubicBezTo>
                      <a:pt x="20" y="22"/>
                      <a:pt x="40" y="35"/>
                      <a:pt x="61" y="48"/>
                    </a:cubicBezTo>
                    <a:cubicBezTo>
                      <a:pt x="69" y="53"/>
                      <a:pt x="77" y="57"/>
                      <a:pt x="85" y="62"/>
                    </a:cubicBezTo>
                    <a:cubicBezTo>
                      <a:pt x="91" y="52"/>
                      <a:pt x="91" y="52"/>
                      <a:pt x="91" y="52"/>
                    </a:cubicBezTo>
                    <a:cubicBezTo>
                      <a:pt x="83" y="47"/>
                      <a:pt x="75" y="42"/>
                      <a:pt x="68" y="38"/>
                    </a:cubicBezTo>
                    <a:cubicBezTo>
                      <a:pt x="47" y="24"/>
                      <a:pt x="26" y="12"/>
                      <a:pt x="6" y="0"/>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5" name="Freeform 171"/>
              <p:cNvSpPr>
                <a:spLocks/>
              </p:cNvSpPr>
              <p:nvPr/>
            </p:nvSpPr>
            <p:spPr bwMode="auto">
              <a:xfrm>
                <a:off x="4244975" y="3875088"/>
                <a:ext cx="157163" cy="71438"/>
              </a:xfrm>
              <a:custGeom>
                <a:avLst/>
                <a:gdLst/>
                <a:ahLst/>
                <a:cxnLst>
                  <a:cxn ang="0">
                    <a:pos x="98" y="34"/>
                  </a:cxn>
                  <a:cxn ang="0">
                    <a:pos x="4" y="0"/>
                  </a:cxn>
                  <a:cxn ang="0">
                    <a:pos x="0" y="11"/>
                  </a:cxn>
                  <a:cxn ang="0">
                    <a:pos x="93" y="45"/>
                  </a:cxn>
                  <a:cxn ang="0">
                    <a:pos x="98" y="34"/>
                  </a:cxn>
                </a:cxnLst>
                <a:rect l="0" t="0" r="r" b="b"/>
                <a:pathLst>
                  <a:path w="98" h="45">
                    <a:moveTo>
                      <a:pt x="98" y="34"/>
                    </a:moveTo>
                    <a:cubicBezTo>
                      <a:pt x="64" y="20"/>
                      <a:pt x="34" y="8"/>
                      <a:pt x="4" y="0"/>
                    </a:cubicBezTo>
                    <a:cubicBezTo>
                      <a:pt x="0" y="11"/>
                      <a:pt x="0" y="11"/>
                      <a:pt x="0" y="11"/>
                    </a:cubicBezTo>
                    <a:cubicBezTo>
                      <a:pt x="30" y="20"/>
                      <a:pt x="60" y="31"/>
                      <a:pt x="93" y="45"/>
                    </a:cubicBezTo>
                    <a:lnTo>
                      <a:pt x="98" y="34"/>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6" name="Freeform 172"/>
              <p:cNvSpPr>
                <a:spLocks/>
              </p:cNvSpPr>
              <p:nvPr/>
            </p:nvSpPr>
            <p:spPr bwMode="auto">
              <a:xfrm>
                <a:off x="6759575" y="1330325"/>
                <a:ext cx="161925" cy="33338"/>
              </a:xfrm>
              <a:custGeom>
                <a:avLst/>
                <a:gdLst/>
                <a:ahLst/>
                <a:cxnLst>
                  <a:cxn ang="0">
                    <a:pos x="0" y="8"/>
                  </a:cxn>
                  <a:cxn ang="0">
                    <a:pos x="0" y="20"/>
                  </a:cxn>
                  <a:cxn ang="0">
                    <a:pos x="10" y="21"/>
                  </a:cxn>
                  <a:cxn ang="0">
                    <a:pos x="100" y="12"/>
                  </a:cxn>
                  <a:cxn ang="0">
                    <a:pos x="97" y="0"/>
                  </a:cxn>
                  <a:cxn ang="0">
                    <a:pos x="0" y="8"/>
                  </a:cxn>
                </a:cxnLst>
                <a:rect l="0" t="0" r="r" b="b"/>
                <a:pathLst>
                  <a:path w="100" h="21">
                    <a:moveTo>
                      <a:pt x="0" y="8"/>
                    </a:moveTo>
                    <a:cubicBezTo>
                      <a:pt x="0" y="20"/>
                      <a:pt x="0" y="20"/>
                      <a:pt x="0" y="20"/>
                    </a:cubicBezTo>
                    <a:cubicBezTo>
                      <a:pt x="3" y="20"/>
                      <a:pt x="7" y="21"/>
                      <a:pt x="10" y="21"/>
                    </a:cubicBezTo>
                    <a:cubicBezTo>
                      <a:pt x="41" y="21"/>
                      <a:pt x="71" y="18"/>
                      <a:pt x="100" y="12"/>
                    </a:cubicBezTo>
                    <a:cubicBezTo>
                      <a:pt x="97" y="0"/>
                      <a:pt x="97" y="0"/>
                      <a:pt x="97" y="0"/>
                    </a:cubicBezTo>
                    <a:cubicBezTo>
                      <a:pt x="66" y="6"/>
                      <a:pt x="33" y="9"/>
                      <a:pt x="0" y="8"/>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7" name="Freeform 173"/>
              <p:cNvSpPr>
                <a:spLocks/>
              </p:cNvSpPr>
              <p:nvPr/>
            </p:nvSpPr>
            <p:spPr bwMode="auto">
              <a:xfrm>
                <a:off x="6537325" y="1311275"/>
                <a:ext cx="160338" cy="47625"/>
              </a:xfrm>
              <a:custGeom>
                <a:avLst/>
                <a:gdLst/>
                <a:ahLst/>
                <a:cxnLst>
                  <a:cxn ang="0">
                    <a:pos x="0" y="11"/>
                  </a:cxn>
                  <a:cxn ang="0">
                    <a:pos x="99" y="30"/>
                  </a:cxn>
                  <a:cxn ang="0">
                    <a:pos x="100" y="18"/>
                  </a:cxn>
                  <a:cxn ang="0">
                    <a:pos x="3" y="0"/>
                  </a:cxn>
                  <a:cxn ang="0">
                    <a:pos x="0" y="11"/>
                  </a:cxn>
                </a:cxnLst>
                <a:rect l="0" t="0" r="r" b="b"/>
                <a:pathLst>
                  <a:path w="100" h="30">
                    <a:moveTo>
                      <a:pt x="0" y="11"/>
                    </a:moveTo>
                    <a:cubicBezTo>
                      <a:pt x="33" y="20"/>
                      <a:pt x="66" y="27"/>
                      <a:pt x="99" y="30"/>
                    </a:cubicBezTo>
                    <a:cubicBezTo>
                      <a:pt x="100" y="18"/>
                      <a:pt x="100" y="18"/>
                      <a:pt x="100" y="18"/>
                    </a:cubicBezTo>
                    <a:cubicBezTo>
                      <a:pt x="68" y="15"/>
                      <a:pt x="36" y="9"/>
                      <a:pt x="3" y="0"/>
                    </a:cubicBezTo>
                    <a:lnTo>
                      <a:pt x="0" y="11"/>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8" name="Freeform 174"/>
              <p:cNvSpPr>
                <a:spLocks/>
              </p:cNvSpPr>
              <p:nvPr/>
            </p:nvSpPr>
            <p:spPr bwMode="auto">
              <a:xfrm>
                <a:off x="6081713" y="3462338"/>
                <a:ext cx="36513" cy="161925"/>
              </a:xfrm>
              <a:custGeom>
                <a:avLst/>
                <a:gdLst/>
                <a:ahLst/>
                <a:cxnLst>
                  <a:cxn ang="0">
                    <a:pos x="0" y="98"/>
                  </a:cxn>
                  <a:cxn ang="0">
                    <a:pos x="12" y="100"/>
                  </a:cxn>
                  <a:cxn ang="0">
                    <a:pos x="23" y="1"/>
                  </a:cxn>
                  <a:cxn ang="0">
                    <a:pos x="11" y="0"/>
                  </a:cxn>
                  <a:cxn ang="0">
                    <a:pos x="0" y="98"/>
                  </a:cxn>
                </a:cxnLst>
                <a:rect l="0" t="0" r="r" b="b"/>
                <a:pathLst>
                  <a:path w="23" h="100">
                    <a:moveTo>
                      <a:pt x="0" y="98"/>
                    </a:moveTo>
                    <a:cubicBezTo>
                      <a:pt x="12" y="100"/>
                      <a:pt x="12" y="100"/>
                      <a:pt x="12" y="100"/>
                    </a:cubicBezTo>
                    <a:cubicBezTo>
                      <a:pt x="19" y="68"/>
                      <a:pt x="23" y="34"/>
                      <a:pt x="23" y="1"/>
                    </a:cubicBezTo>
                    <a:cubicBezTo>
                      <a:pt x="11" y="0"/>
                      <a:pt x="11" y="0"/>
                      <a:pt x="11" y="0"/>
                    </a:cubicBezTo>
                    <a:cubicBezTo>
                      <a:pt x="11" y="33"/>
                      <a:pt x="7" y="66"/>
                      <a:pt x="0" y="98"/>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19" name="Freeform 175"/>
              <p:cNvSpPr>
                <a:spLocks/>
              </p:cNvSpPr>
              <p:nvPr/>
            </p:nvSpPr>
            <p:spPr bwMode="auto">
              <a:xfrm>
                <a:off x="6003925" y="3681413"/>
                <a:ext cx="80963" cy="152400"/>
              </a:xfrm>
              <a:custGeom>
                <a:avLst/>
                <a:gdLst/>
                <a:ahLst/>
                <a:cxnLst>
                  <a:cxn ang="0">
                    <a:pos x="0" y="90"/>
                  </a:cxn>
                  <a:cxn ang="0">
                    <a:pos x="10" y="95"/>
                  </a:cxn>
                  <a:cxn ang="0">
                    <a:pos x="50" y="3"/>
                  </a:cxn>
                  <a:cxn ang="0">
                    <a:pos x="38" y="0"/>
                  </a:cxn>
                  <a:cxn ang="0">
                    <a:pos x="0" y="90"/>
                  </a:cxn>
                </a:cxnLst>
                <a:rect l="0" t="0" r="r" b="b"/>
                <a:pathLst>
                  <a:path w="50" h="95">
                    <a:moveTo>
                      <a:pt x="0" y="90"/>
                    </a:moveTo>
                    <a:cubicBezTo>
                      <a:pt x="10" y="95"/>
                      <a:pt x="10" y="95"/>
                      <a:pt x="10" y="95"/>
                    </a:cubicBezTo>
                    <a:cubicBezTo>
                      <a:pt x="27" y="66"/>
                      <a:pt x="40" y="35"/>
                      <a:pt x="50" y="3"/>
                    </a:cubicBezTo>
                    <a:cubicBezTo>
                      <a:pt x="38" y="0"/>
                      <a:pt x="38" y="0"/>
                      <a:pt x="38" y="0"/>
                    </a:cubicBezTo>
                    <a:cubicBezTo>
                      <a:pt x="29" y="31"/>
                      <a:pt x="16" y="61"/>
                      <a:pt x="0" y="90"/>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0" name="Freeform 176"/>
              <p:cNvSpPr>
                <a:spLocks/>
              </p:cNvSpPr>
              <p:nvPr/>
            </p:nvSpPr>
            <p:spPr bwMode="auto">
              <a:xfrm>
                <a:off x="7178675" y="1128713"/>
                <a:ext cx="138113" cy="112713"/>
              </a:xfrm>
              <a:custGeom>
                <a:avLst/>
                <a:gdLst/>
                <a:ahLst/>
                <a:cxnLst>
                  <a:cxn ang="0">
                    <a:pos x="30" y="39"/>
                  </a:cxn>
                  <a:cxn ang="0">
                    <a:pos x="0" y="60"/>
                  </a:cxn>
                  <a:cxn ang="0">
                    <a:pos x="7" y="70"/>
                  </a:cxn>
                  <a:cxn ang="0">
                    <a:pos x="37" y="49"/>
                  </a:cxn>
                  <a:cxn ang="0">
                    <a:pos x="86" y="9"/>
                  </a:cxn>
                  <a:cxn ang="0">
                    <a:pos x="78" y="0"/>
                  </a:cxn>
                  <a:cxn ang="0">
                    <a:pos x="30" y="39"/>
                  </a:cxn>
                </a:cxnLst>
                <a:rect l="0" t="0" r="r" b="b"/>
                <a:pathLst>
                  <a:path w="86" h="70">
                    <a:moveTo>
                      <a:pt x="30" y="39"/>
                    </a:moveTo>
                    <a:cubicBezTo>
                      <a:pt x="21" y="47"/>
                      <a:pt x="10" y="54"/>
                      <a:pt x="0" y="60"/>
                    </a:cubicBezTo>
                    <a:cubicBezTo>
                      <a:pt x="7" y="70"/>
                      <a:pt x="7" y="70"/>
                      <a:pt x="7" y="70"/>
                    </a:cubicBezTo>
                    <a:cubicBezTo>
                      <a:pt x="17" y="64"/>
                      <a:pt x="27" y="56"/>
                      <a:pt x="37" y="49"/>
                    </a:cubicBezTo>
                    <a:cubicBezTo>
                      <a:pt x="54" y="36"/>
                      <a:pt x="71" y="23"/>
                      <a:pt x="86" y="9"/>
                    </a:cubicBezTo>
                    <a:cubicBezTo>
                      <a:pt x="78" y="0"/>
                      <a:pt x="78" y="0"/>
                      <a:pt x="78" y="0"/>
                    </a:cubicBezTo>
                    <a:cubicBezTo>
                      <a:pt x="63" y="14"/>
                      <a:pt x="47" y="27"/>
                      <a:pt x="30" y="39"/>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1" name="Freeform 177"/>
              <p:cNvSpPr>
                <a:spLocks/>
              </p:cNvSpPr>
              <p:nvPr/>
            </p:nvSpPr>
            <p:spPr bwMode="auto">
              <a:xfrm>
                <a:off x="7472363" y="755650"/>
                <a:ext cx="76200" cy="153988"/>
              </a:xfrm>
              <a:custGeom>
                <a:avLst/>
                <a:gdLst/>
                <a:ahLst/>
                <a:cxnLst>
                  <a:cxn ang="0">
                    <a:pos x="0" y="91"/>
                  </a:cxn>
                  <a:cxn ang="0">
                    <a:pos x="11" y="96"/>
                  </a:cxn>
                  <a:cxn ang="0">
                    <a:pos x="47" y="3"/>
                  </a:cxn>
                  <a:cxn ang="0">
                    <a:pos x="36" y="0"/>
                  </a:cxn>
                  <a:cxn ang="0">
                    <a:pos x="0" y="91"/>
                  </a:cxn>
                </a:cxnLst>
                <a:rect l="0" t="0" r="r" b="b"/>
                <a:pathLst>
                  <a:path w="47" h="96">
                    <a:moveTo>
                      <a:pt x="0" y="91"/>
                    </a:moveTo>
                    <a:cubicBezTo>
                      <a:pt x="11" y="96"/>
                      <a:pt x="11" y="96"/>
                      <a:pt x="11" y="96"/>
                    </a:cubicBezTo>
                    <a:cubicBezTo>
                      <a:pt x="26" y="67"/>
                      <a:pt x="38" y="35"/>
                      <a:pt x="47" y="3"/>
                    </a:cubicBezTo>
                    <a:cubicBezTo>
                      <a:pt x="36" y="0"/>
                      <a:pt x="36" y="0"/>
                      <a:pt x="36" y="0"/>
                    </a:cubicBezTo>
                    <a:cubicBezTo>
                      <a:pt x="27" y="31"/>
                      <a:pt x="14" y="62"/>
                      <a:pt x="0" y="91"/>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2" name="Freeform 178"/>
              <p:cNvSpPr>
                <a:spLocks/>
              </p:cNvSpPr>
              <p:nvPr/>
            </p:nvSpPr>
            <p:spPr bwMode="auto">
              <a:xfrm>
                <a:off x="7545388" y="536575"/>
                <a:ext cx="38100" cy="161925"/>
              </a:xfrm>
              <a:custGeom>
                <a:avLst/>
                <a:gdLst/>
                <a:ahLst/>
                <a:cxnLst>
                  <a:cxn ang="0">
                    <a:pos x="12" y="0"/>
                  </a:cxn>
                  <a:cxn ang="0">
                    <a:pos x="0" y="98"/>
                  </a:cxn>
                  <a:cxn ang="0">
                    <a:pos x="12" y="100"/>
                  </a:cxn>
                  <a:cxn ang="0">
                    <a:pos x="24" y="1"/>
                  </a:cxn>
                  <a:cxn ang="0">
                    <a:pos x="12" y="0"/>
                  </a:cxn>
                </a:cxnLst>
                <a:rect l="0" t="0" r="r" b="b"/>
                <a:pathLst>
                  <a:path w="24" h="100">
                    <a:moveTo>
                      <a:pt x="12" y="0"/>
                    </a:moveTo>
                    <a:cubicBezTo>
                      <a:pt x="11" y="33"/>
                      <a:pt x="7" y="66"/>
                      <a:pt x="0" y="98"/>
                    </a:cubicBezTo>
                    <a:cubicBezTo>
                      <a:pt x="12" y="100"/>
                      <a:pt x="12" y="100"/>
                      <a:pt x="12" y="100"/>
                    </a:cubicBezTo>
                    <a:cubicBezTo>
                      <a:pt x="19" y="68"/>
                      <a:pt x="23" y="34"/>
                      <a:pt x="24" y="1"/>
                    </a:cubicBezTo>
                    <a:lnTo>
                      <a:pt x="12" y="0"/>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3" name="Freeform 179"/>
              <p:cNvSpPr>
                <a:spLocks/>
              </p:cNvSpPr>
              <p:nvPr/>
            </p:nvSpPr>
            <p:spPr bwMode="auto">
              <a:xfrm>
                <a:off x="6978650" y="1257300"/>
                <a:ext cx="153988" cy="77788"/>
              </a:xfrm>
              <a:custGeom>
                <a:avLst/>
                <a:gdLst/>
                <a:ahLst/>
                <a:cxnLst>
                  <a:cxn ang="0">
                    <a:pos x="0" y="36"/>
                  </a:cxn>
                  <a:cxn ang="0">
                    <a:pos x="3" y="48"/>
                  </a:cxn>
                  <a:cxn ang="0">
                    <a:pos x="96" y="10"/>
                  </a:cxn>
                  <a:cxn ang="0">
                    <a:pos x="90" y="0"/>
                  </a:cxn>
                  <a:cxn ang="0">
                    <a:pos x="0" y="36"/>
                  </a:cxn>
                </a:cxnLst>
                <a:rect l="0" t="0" r="r" b="b"/>
                <a:pathLst>
                  <a:path w="96" h="48">
                    <a:moveTo>
                      <a:pt x="0" y="36"/>
                    </a:moveTo>
                    <a:cubicBezTo>
                      <a:pt x="3" y="48"/>
                      <a:pt x="3" y="48"/>
                      <a:pt x="3" y="48"/>
                    </a:cubicBezTo>
                    <a:cubicBezTo>
                      <a:pt x="35" y="39"/>
                      <a:pt x="66" y="26"/>
                      <a:pt x="96" y="10"/>
                    </a:cubicBezTo>
                    <a:cubicBezTo>
                      <a:pt x="90" y="0"/>
                      <a:pt x="90" y="0"/>
                      <a:pt x="90" y="0"/>
                    </a:cubicBezTo>
                    <a:cubicBezTo>
                      <a:pt x="61" y="15"/>
                      <a:pt x="31" y="28"/>
                      <a:pt x="0" y="36"/>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4" name="Freeform 180"/>
              <p:cNvSpPr>
                <a:spLocks/>
              </p:cNvSpPr>
              <p:nvPr/>
            </p:nvSpPr>
            <p:spPr bwMode="auto">
              <a:xfrm>
                <a:off x="7466013" y="103188"/>
                <a:ext cx="79375" cy="153988"/>
              </a:xfrm>
              <a:custGeom>
                <a:avLst/>
                <a:gdLst/>
                <a:ahLst/>
                <a:cxnLst>
                  <a:cxn ang="0">
                    <a:pos x="49" y="92"/>
                  </a:cxn>
                  <a:cxn ang="0">
                    <a:pos x="11" y="0"/>
                  </a:cxn>
                  <a:cxn ang="0">
                    <a:pos x="0" y="5"/>
                  </a:cxn>
                  <a:cxn ang="0">
                    <a:pos x="38" y="96"/>
                  </a:cxn>
                  <a:cxn ang="0">
                    <a:pos x="49" y="92"/>
                  </a:cxn>
                </a:cxnLst>
                <a:rect l="0" t="0" r="r" b="b"/>
                <a:pathLst>
                  <a:path w="49" h="96">
                    <a:moveTo>
                      <a:pt x="49" y="92"/>
                    </a:moveTo>
                    <a:cubicBezTo>
                      <a:pt x="40" y="61"/>
                      <a:pt x="27" y="31"/>
                      <a:pt x="11" y="0"/>
                    </a:cubicBezTo>
                    <a:cubicBezTo>
                      <a:pt x="0" y="5"/>
                      <a:pt x="0" y="5"/>
                      <a:pt x="0" y="5"/>
                    </a:cubicBezTo>
                    <a:cubicBezTo>
                      <a:pt x="16" y="36"/>
                      <a:pt x="29" y="65"/>
                      <a:pt x="38" y="96"/>
                    </a:cubicBezTo>
                    <a:lnTo>
                      <a:pt x="49" y="92"/>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5" name="Freeform 181"/>
              <p:cNvSpPr>
                <a:spLocks/>
              </p:cNvSpPr>
              <p:nvPr/>
            </p:nvSpPr>
            <p:spPr bwMode="auto">
              <a:xfrm>
                <a:off x="5872163" y="3879850"/>
                <a:ext cx="114300" cy="136525"/>
              </a:xfrm>
              <a:custGeom>
                <a:avLst/>
                <a:gdLst/>
                <a:ahLst/>
                <a:cxnLst>
                  <a:cxn ang="0">
                    <a:pos x="0" y="76"/>
                  </a:cxn>
                  <a:cxn ang="0">
                    <a:pos x="8" y="85"/>
                  </a:cxn>
                  <a:cxn ang="0">
                    <a:pos x="71" y="7"/>
                  </a:cxn>
                  <a:cxn ang="0">
                    <a:pos x="61" y="0"/>
                  </a:cxn>
                  <a:cxn ang="0">
                    <a:pos x="0" y="76"/>
                  </a:cxn>
                </a:cxnLst>
                <a:rect l="0" t="0" r="r" b="b"/>
                <a:pathLst>
                  <a:path w="71" h="85">
                    <a:moveTo>
                      <a:pt x="0" y="76"/>
                    </a:moveTo>
                    <a:cubicBezTo>
                      <a:pt x="8" y="85"/>
                      <a:pt x="8" y="85"/>
                      <a:pt x="8" y="85"/>
                    </a:cubicBezTo>
                    <a:cubicBezTo>
                      <a:pt x="32" y="61"/>
                      <a:pt x="53" y="34"/>
                      <a:pt x="71" y="7"/>
                    </a:cubicBezTo>
                    <a:cubicBezTo>
                      <a:pt x="61" y="0"/>
                      <a:pt x="61" y="0"/>
                      <a:pt x="61" y="0"/>
                    </a:cubicBezTo>
                    <a:cubicBezTo>
                      <a:pt x="44" y="27"/>
                      <a:pt x="23" y="53"/>
                      <a:pt x="0" y="76"/>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6" name="Freeform 182"/>
              <p:cNvSpPr>
                <a:spLocks/>
              </p:cNvSpPr>
              <p:nvPr/>
            </p:nvSpPr>
            <p:spPr bwMode="auto">
              <a:xfrm>
                <a:off x="7346950" y="957263"/>
                <a:ext cx="111125" cy="139700"/>
              </a:xfrm>
              <a:custGeom>
                <a:avLst/>
                <a:gdLst/>
                <a:ahLst/>
                <a:cxnLst>
                  <a:cxn ang="0">
                    <a:pos x="0" y="79"/>
                  </a:cxn>
                  <a:cxn ang="0">
                    <a:pos x="9" y="87"/>
                  </a:cxn>
                  <a:cxn ang="0">
                    <a:pos x="69" y="7"/>
                  </a:cxn>
                  <a:cxn ang="0">
                    <a:pos x="59" y="0"/>
                  </a:cxn>
                  <a:cxn ang="0">
                    <a:pos x="0" y="79"/>
                  </a:cxn>
                </a:cxnLst>
                <a:rect l="0" t="0" r="r" b="b"/>
                <a:pathLst>
                  <a:path w="69" h="87">
                    <a:moveTo>
                      <a:pt x="0" y="79"/>
                    </a:moveTo>
                    <a:cubicBezTo>
                      <a:pt x="9" y="87"/>
                      <a:pt x="9" y="87"/>
                      <a:pt x="9" y="87"/>
                    </a:cubicBezTo>
                    <a:cubicBezTo>
                      <a:pt x="31" y="62"/>
                      <a:pt x="52" y="35"/>
                      <a:pt x="69" y="7"/>
                    </a:cubicBezTo>
                    <a:cubicBezTo>
                      <a:pt x="59" y="0"/>
                      <a:pt x="59" y="0"/>
                      <a:pt x="59" y="0"/>
                    </a:cubicBezTo>
                    <a:cubicBezTo>
                      <a:pt x="42" y="28"/>
                      <a:pt x="22" y="55"/>
                      <a:pt x="0" y="79"/>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7" name="Freeform 183"/>
              <p:cNvSpPr>
                <a:spLocks/>
              </p:cNvSpPr>
              <p:nvPr/>
            </p:nvSpPr>
            <p:spPr bwMode="auto">
              <a:xfrm>
                <a:off x="6327775" y="1228725"/>
                <a:ext cx="153988" cy="80963"/>
              </a:xfrm>
              <a:custGeom>
                <a:avLst/>
                <a:gdLst/>
                <a:ahLst/>
                <a:cxnLst>
                  <a:cxn ang="0">
                    <a:pos x="0" y="10"/>
                  </a:cxn>
                  <a:cxn ang="0">
                    <a:pos x="92" y="50"/>
                  </a:cxn>
                  <a:cxn ang="0">
                    <a:pos x="96" y="39"/>
                  </a:cxn>
                  <a:cxn ang="0">
                    <a:pos x="6" y="0"/>
                  </a:cxn>
                  <a:cxn ang="0">
                    <a:pos x="0" y="10"/>
                  </a:cxn>
                </a:cxnLst>
                <a:rect l="0" t="0" r="r" b="b"/>
                <a:pathLst>
                  <a:path w="96" h="50">
                    <a:moveTo>
                      <a:pt x="0" y="10"/>
                    </a:moveTo>
                    <a:cubicBezTo>
                      <a:pt x="31" y="26"/>
                      <a:pt x="61" y="39"/>
                      <a:pt x="92" y="50"/>
                    </a:cubicBezTo>
                    <a:cubicBezTo>
                      <a:pt x="96" y="39"/>
                      <a:pt x="96" y="39"/>
                      <a:pt x="96" y="39"/>
                    </a:cubicBezTo>
                    <a:cubicBezTo>
                      <a:pt x="66" y="28"/>
                      <a:pt x="36" y="15"/>
                      <a:pt x="6" y="0"/>
                    </a:cubicBezTo>
                    <a:lnTo>
                      <a:pt x="0" y="10"/>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8" name="Freeform 184"/>
              <p:cNvSpPr>
                <a:spLocks/>
              </p:cNvSpPr>
              <p:nvPr/>
            </p:nvSpPr>
            <p:spPr bwMode="auto">
              <a:xfrm>
                <a:off x="3408363" y="3967163"/>
                <a:ext cx="138113" cy="114300"/>
              </a:xfrm>
              <a:custGeom>
                <a:avLst/>
                <a:gdLst/>
                <a:ahLst/>
                <a:cxnLst>
                  <a:cxn ang="0">
                    <a:pos x="86" y="10"/>
                  </a:cxn>
                  <a:cxn ang="0">
                    <a:pos x="79" y="0"/>
                  </a:cxn>
                  <a:cxn ang="0">
                    <a:pos x="0" y="62"/>
                  </a:cxn>
                  <a:cxn ang="0">
                    <a:pos x="9" y="71"/>
                  </a:cxn>
                  <a:cxn ang="0">
                    <a:pos x="86" y="10"/>
                  </a:cxn>
                </a:cxnLst>
                <a:rect l="0" t="0" r="r" b="b"/>
                <a:pathLst>
                  <a:path w="86" h="71">
                    <a:moveTo>
                      <a:pt x="86" y="10"/>
                    </a:moveTo>
                    <a:cubicBezTo>
                      <a:pt x="79" y="0"/>
                      <a:pt x="79" y="0"/>
                      <a:pt x="79" y="0"/>
                    </a:cubicBezTo>
                    <a:cubicBezTo>
                      <a:pt x="51" y="18"/>
                      <a:pt x="24" y="39"/>
                      <a:pt x="0" y="62"/>
                    </a:cubicBezTo>
                    <a:cubicBezTo>
                      <a:pt x="9" y="71"/>
                      <a:pt x="9" y="71"/>
                      <a:pt x="9" y="71"/>
                    </a:cubicBezTo>
                    <a:cubicBezTo>
                      <a:pt x="32" y="48"/>
                      <a:pt x="58" y="28"/>
                      <a:pt x="86" y="10"/>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29" name="Freeform 185"/>
              <p:cNvSpPr>
                <a:spLocks/>
              </p:cNvSpPr>
              <p:nvPr/>
            </p:nvSpPr>
            <p:spPr bwMode="auto">
              <a:xfrm>
                <a:off x="3592513" y="3878263"/>
                <a:ext cx="155575" cy="74613"/>
              </a:xfrm>
              <a:custGeom>
                <a:avLst/>
                <a:gdLst/>
                <a:ahLst/>
                <a:cxnLst>
                  <a:cxn ang="0">
                    <a:pos x="87" y="14"/>
                  </a:cxn>
                  <a:cxn ang="0">
                    <a:pos x="97" y="11"/>
                  </a:cxn>
                  <a:cxn ang="0">
                    <a:pos x="93" y="0"/>
                  </a:cxn>
                  <a:cxn ang="0">
                    <a:pos x="84" y="3"/>
                  </a:cxn>
                  <a:cxn ang="0">
                    <a:pos x="0" y="36"/>
                  </a:cxn>
                  <a:cxn ang="0">
                    <a:pos x="6" y="47"/>
                  </a:cxn>
                  <a:cxn ang="0">
                    <a:pos x="87" y="14"/>
                  </a:cxn>
                </a:cxnLst>
                <a:rect l="0" t="0" r="r" b="b"/>
                <a:pathLst>
                  <a:path w="97" h="47">
                    <a:moveTo>
                      <a:pt x="87" y="14"/>
                    </a:moveTo>
                    <a:cubicBezTo>
                      <a:pt x="90" y="13"/>
                      <a:pt x="94" y="12"/>
                      <a:pt x="97" y="11"/>
                    </a:cubicBezTo>
                    <a:cubicBezTo>
                      <a:pt x="93" y="0"/>
                      <a:pt x="93" y="0"/>
                      <a:pt x="93" y="0"/>
                    </a:cubicBezTo>
                    <a:cubicBezTo>
                      <a:pt x="90" y="1"/>
                      <a:pt x="87" y="2"/>
                      <a:pt x="84" y="3"/>
                    </a:cubicBezTo>
                    <a:cubicBezTo>
                      <a:pt x="55" y="11"/>
                      <a:pt x="27" y="23"/>
                      <a:pt x="0" y="36"/>
                    </a:cubicBezTo>
                    <a:cubicBezTo>
                      <a:pt x="6" y="47"/>
                      <a:pt x="6" y="47"/>
                      <a:pt x="6" y="47"/>
                    </a:cubicBezTo>
                    <a:cubicBezTo>
                      <a:pt x="31" y="34"/>
                      <a:pt x="59" y="23"/>
                      <a:pt x="87" y="14"/>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0" name="Freeform 186"/>
              <p:cNvSpPr>
                <a:spLocks/>
              </p:cNvSpPr>
              <p:nvPr/>
            </p:nvSpPr>
            <p:spPr bwMode="auto">
              <a:xfrm>
                <a:off x="3271838" y="4116388"/>
                <a:ext cx="107950" cy="139700"/>
              </a:xfrm>
              <a:custGeom>
                <a:avLst/>
                <a:gdLst/>
                <a:ahLst/>
                <a:cxnLst>
                  <a:cxn ang="0">
                    <a:pos x="67" y="8"/>
                  </a:cxn>
                  <a:cxn ang="0">
                    <a:pos x="58" y="0"/>
                  </a:cxn>
                  <a:cxn ang="0">
                    <a:pos x="0" y="81"/>
                  </a:cxn>
                  <a:cxn ang="0">
                    <a:pos x="10" y="87"/>
                  </a:cxn>
                  <a:cxn ang="0">
                    <a:pos x="67" y="8"/>
                  </a:cxn>
                </a:cxnLst>
                <a:rect l="0" t="0" r="r" b="b"/>
                <a:pathLst>
                  <a:path w="67" h="87">
                    <a:moveTo>
                      <a:pt x="67" y="8"/>
                    </a:moveTo>
                    <a:cubicBezTo>
                      <a:pt x="58" y="0"/>
                      <a:pt x="58" y="0"/>
                      <a:pt x="58" y="0"/>
                    </a:cubicBezTo>
                    <a:cubicBezTo>
                      <a:pt x="36" y="25"/>
                      <a:pt x="17" y="52"/>
                      <a:pt x="0" y="81"/>
                    </a:cubicBezTo>
                    <a:cubicBezTo>
                      <a:pt x="10" y="87"/>
                      <a:pt x="10" y="87"/>
                      <a:pt x="10" y="87"/>
                    </a:cubicBezTo>
                    <a:cubicBezTo>
                      <a:pt x="27" y="59"/>
                      <a:pt x="46" y="32"/>
                      <a:pt x="67" y="8"/>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1" name="Freeform 187"/>
              <p:cNvSpPr>
                <a:spLocks/>
              </p:cNvSpPr>
              <p:nvPr/>
            </p:nvSpPr>
            <p:spPr bwMode="auto">
              <a:xfrm>
                <a:off x="3182938" y="4303713"/>
                <a:ext cx="76200" cy="157163"/>
              </a:xfrm>
              <a:custGeom>
                <a:avLst/>
                <a:gdLst/>
                <a:ahLst/>
                <a:cxnLst>
                  <a:cxn ang="0">
                    <a:pos x="17" y="79"/>
                  </a:cxn>
                  <a:cxn ang="0">
                    <a:pos x="47" y="5"/>
                  </a:cxn>
                  <a:cxn ang="0">
                    <a:pos x="36" y="0"/>
                  </a:cxn>
                  <a:cxn ang="0">
                    <a:pos x="6" y="75"/>
                  </a:cxn>
                  <a:cxn ang="0">
                    <a:pos x="0" y="94"/>
                  </a:cxn>
                  <a:cxn ang="0">
                    <a:pos x="12" y="97"/>
                  </a:cxn>
                  <a:cxn ang="0">
                    <a:pos x="17" y="79"/>
                  </a:cxn>
                </a:cxnLst>
                <a:rect l="0" t="0" r="r" b="b"/>
                <a:pathLst>
                  <a:path w="47" h="97">
                    <a:moveTo>
                      <a:pt x="17" y="79"/>
                    </a:moveTo>
                    <a:cubicBezTo>
                      <a:pt x="25" y="53"/>
                      <a:pt x="35" y="29"/>
                      <a:pt x="47" y="5"/>
                    </a:cubicBezTo>
                    <a:cubicBezTo>
                      <a:pt x="36" y="0"/>
                      <a:pt x="36" y="0"/>
                      <a:pt x="36" y="0"/>
                    </a:cubicBezTo>
                    <a:cubicBezTo>
                      <a:pt x="24" y="24"/>
                      <a:pt x="14" y="49"/>
                      <a:pt x="6" y="75"/>
                    </a:cubicBezTo>
                    <a:cubicBezTo>
                      <a:pt x="4" y="81"/>
                      <a:pt x="2" y="87"/>
                      <a:pt x="0" y="94"/>
                    </a:cubicBezTo>
                    <a:cubicBezTo>
                      <a:pt x="12" y="97"/>
                      <a:pt x="12" y="97"/>
                      <a:pt x="12" y="97"/>
                    </a:cubicBezTo>
                    <a:cubicBezTo>
                      <a:pt x="13" y="91"/>
                      <a:pt x="15" y="85"/>
                      <a:pt x="17" y="79"/>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2" name="Freeform 188"/>
              <p:cNvSpPr>
                <a:spLocks/>
              </p:cNvSpPr>
              <p:nvPr/>
            </p:nvSpPr>
            <p:spPr bwMode="auto">
              <a:xfrm>
                <a:off x="4027488" y="3836988"/>
                <a:ext cx="160338" cy="39688"/>
              </a:xfrm>
              <a:custGeom>
                <a:avLst/>
                <a:gdLst/>
                <a:ahLst/>
                <a:cxnLst>
                  <a:cxn ang="0">
                    <a:pos x="100" y="13"/>
                  </a:cxn>
                  <a:cxn ang="0">
                    <a:pos x="1" y="0"/>
                  </a:cxn>
                  <a:cxn ang="0">
                    <a:pos x="0" y="12"/>
                  </a:cxn>
                  <a:cxn ang="0">
                    <a:pos x="97" y="24"/>
                  </a:cxn>
                  <a:cxn ang="0">
                    <a:pos x="100" y="13"/>
                  </a:cxn>
                </a:cxnLst>
                <a:rect l="0" t="0" r="r" b="b"/>
                <a:pathLst>
                  <a:path w="100" h="24">
                    <a:moveTo>
                      <a:pt x="100" y="13"/>
                    </a:moveTo>
                    <a:cubicBezTo>
                      <a:pt x="66" y="5"/>
                      <a:pt x="34" y="1"/>
                      <a:pt x="1" y="0"/>
                    </a:cubicBezTo>
                    <a:cubicBezTo>
                      <a:pt x="0" y="12"/>
                      <a:pt x="0" y="12"/>
                      <a:pt x="0" y="12"/>
                    </a:cubicBezTo>
                    <a:cubicBezTo>
                      <a:pt x="33" y="13"/>
                      <a:pt x="64" y="17"/>
                      <a:pt x="97" y="24"/>
                    </a:cubicBezTo>
                    <a:lnTo>
                      <a:pt x="100" y="13"/>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3" name="Freeform 189"/>
              <p:cNvSpPr>
                <a:spLocks/>
              </p:cNvSpPr>
              <p:nvPr/>
            </p:nvSpPr>
            <p:spPr bwMode="auto">
              <a:xfrm>
                <a:off x="3803650" y="3836988"/>
                <a:ext cx="161925" cy="42863"/>
              </a:xfrm>
              <a:custGeom>
                <a:avLst/>
                <a:gdLst/>
                <a:ahLst/>
                <a:cxnLst>
                  <a:cxn ang="0">
                    <a:pos x="100" y="12"/>
                  </a:cxn>
                  <a:cxn ang="0">
                    <a:pos x="99" y="0"/>
                  </a:cxn>
                  <a:cxn ang="0">
                    <a:pos x="0" y="15"/>
                  </a:cxn>
                  <a:cxn ang="0">
                    <a:pos x="3" y="26"/>
                  </a:cxn>
                  <a:cxn ang="0">
                    <a:pos x="100" y="12"/>
                  </a:cxn>
                </a:cxnLst>
                <a:rect l="0" t="0" r="r" b="b"/>
                <a:pathLst>
                  <a:path w="100" h="26">
                    <a:moveTo>
                      <a:pt x="100" y="12"/>
                    </a:moveTo>
                    <a:cubicBezTo>
                      <a:pt x="99" y="0"/>
                      <a:pt x="99" y="0"/>
                      <a:pt x="99" y="0"/>
                    </a:cubicBezTo>
                    <a:cubicBezTo>
                      <a:pt x="67" y="2"/>
                      <a:pt x="35" y="7"/>
                      <a:pt x="0" y="15"/>
                    </a:cubicBezTo>
                    <a:cubicBezTo>
                      <a:pt x="3" y="26"/>
                      <a:pt x="3" y="26"/>
                      <a:pt x="3" y="26"/>
                    </a:cubicBezTo>
                    <a:cubicBezTo>
                      <a:pt x="37" y="19"/>
                      <a:pt x="68" y="14"/>
                      <a:pt x="100" y="12"/>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4" name="Freeform 190"/>
              <p:cNvSpPr>
                <a:spLocks/>
              </p:cNvSpPr>
              <p:nvPr/>
            </p:nvSpPr>
            <p:spPr bwMode="auto">
              <a:xfrm>
                <a:off x="3154363" y="4518025"/>
                <a:ext cx="33338" cy="160338"/>
              </a:xfrm>
              <a:custGeom>
                <a:avLst/>
                <a:gdLst/>
                <a:ahLst/>
                <a:cxnLst>
                  <a:cxn ang="0">
                    <a:pos x="13" y="100"/>
                  </a:cxn>
                  <a:cxn ang="0">
                    <a:pos x="12" y="91"/>
                  </a:cxn>
                  <a:cxn ang="0">
                    <a:pos x="21" y="2"/>
                  </a:cxn>
                  <a:cxn ang="0">
                    <a:pos x="9" y="0"/>
                  </a:cxn>
                  <a:cxn ang="0">
                    <a:pos x="0" y="91"/>
                  </a:cxn>
                  <a:cxn ang="0">
                    <a:pos x="1" y="100"/>
                  </a:cxn>
                  <a:cxn ang="0">
                    <a:pos x="13" y="100"/>
                  </a:cxn>
                </a:cxnLst>
                <a:rect l="0" t="0" r="r" b="b"/>
                <a:pathLst>
                  <a:path w="21" h="100">
                    <a:moveTo>
                      <a:pt x="13" y="100"/>
                    </a:moveTo>
                    <a:cubicBezTo>
                      <a:pt x="13" y="97"/>
                      <a:pt x="12" y="94"/>
                      <a:pt x="12" y="91"/>
                    </a:cubicBezTo>
                    <a:cubicBezTo>
                      <a:pt x="13" y="61"/>
                      <a:pt x="15" y="31"/>
                      <a:pt x="21" y="2"/>
                    </a:cubicBezTo>
                    <a:cubicBezTo>
                      <a:pt x="9" y="0"/>
                      <a:pt x="9" y="0"/>
                      <a:pt x="9" y="0"/>
                    </a:cubicBezTo>
                    <a:cubicBezTo>
                      <a:pt x="3" y="29"/>
                      <a:pt x="1" y="60"/>
                      <a:pt x="0" y="91"/>
                    </a:cubicBezTo>
                    <a:cubicBezTo>
                      <a:pt x="0" y="94"/>
                      <a:pt x="1" y="97"/>
                      <a:pt x="1" y="100"/>
                    </a:cubicBezTo>
                    <a:lnTo>
                      <a:pt x="13" y="100"/>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5" name="Freeform 191"/>
              <p:cNvSpPr>
                <a:spLocks/>
              </p:cNvSpPr>
              <p:nvPr/>
            </p:nvSpPr>
            <p:spPr bwMode="auto">
              <a:xfrm>
                <a:off x="5699125" y="4044950"/>
                <a:ext cx="139700" cy="111125"/>
              </a:xfrm>
              <a:custGeom>
                <a:avLst/>
                <a:gdLst/>
                <a:ahLst/>
                <a:cxnLst>
                  <a:cxn ang="0">
                    <a:pos x="0" y="58"/>
                  </a:cxn>
                  <a:cxn ang="0">
                    <a:pos x="6" y="69"/>
                  </a:cxn>
                  <a:cxn ang="0">
                    <a:pos x="87" y="9"/>
                  </a:cxn>
                  <a:cxn ang="0">
                    <a:pos x="79" y="0"/>
                  </a:cxn>
                  <a:cxn ang="0">
                    <a:pos x="0" y="58"/>
                  </a:cxn>
                </a:cxnLst>
                <a:rect l="0" t="0" r="r" b="b"/>
                <a:pathLst>
                  <a:path w="87" h="69">
                    <a:moveTo>
                      <a:pt x="0" y="58"/>
                    </a:moveTo>
                    <a:cubicBezTo>
                      <a:pt x="6" y="69"/>
                      <a:pt x="6" y="69"/>
                      <a:pt x="6" y="69"/>
                    </a:cubicBezTo>
                    <a:cubicBezTo>
                      <a:pt x="35" y="51"/>
                      <a:pt x="62" y="31"/>
                      <a:pt x="87" y="9"/>
                    </a:cubicBezTo>
                    <a:cubicBezTo>
                      <a:pt x="79" y="0"/>
                      <a:pt x="79" y="0"/>
                      <a:pt x="79" y="0"/>
                    </a:cubicBezTo>
                    <a:cubicBezTo>
                      <a:pt x="55" y="22"/>
                      <a:pt x="28" y="41"/>
                      <a:pt x="0" y="58"/>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6" name="Freeform 192"/>
              <p:cNvSpPr>
                <a:spLocks/>
              </p:cNvSpPr>
              <p:nvPr/>
            </p:nvSpPr>
            <p:spPr bwMode="auto">
              <a:xfrm>
                <a:off x="5675313" y="2714625"/>
                <a:ext cx="139700" cy="111125"/>
              </a:xfrm>
              <a:custGeom>
                <a:avLst/>
                <a:gdLst/>
                <a:ahLst/>
                <a:cxnLst>
                  <a:cxn ang="0">
                    <a:pos x="87" y="60"/>
                  </a:cxn>
                  <a:cxn ang="0">
                    <a:pos x="7" y="0"/>
                  </a:cxn>
                  <a:cxn ang="0">
                    <a:pos x="0" y="10"/>
                  </a:cxn>
                  <a:cxn ang="0">
                    <a:pos x="79" y="69"/>
                  </a:cxn>
                  <a:cxn ang="0">
                    <a:pos x="87" y="60"/>
                  </a:cxn>
                </a:cxnLst>
                <a:rect l="0" t="0" r="r" b="b"/>
                <a:pathLst>
                  <a:path w="87" h="69">
                    <a:moveTo>
                      <a:pt x="87" y="60"/>
                    </a:moveTo>
                    <a:cubicBezTo>
                      <a:pt x="63" y="39"/>
                      <a:pt x="37" y="19"/>
                      <a:pt x="7" y="0"/>
                    </a:cubicBezTo>
                    <a:cubicBezTo>
                      <a:pt x="0" y="10"/>
                      <a:pt x="0" y="10"/>
                      <a:pt x="0" y="10"/>
                    </a:cubicBezTo>
                    <a:cubicBezTo>
                      <a:pt x="30" y="29"/>
                      <a:pt x="55" y="48"/>
                      <a:pt x="79" y="69"/>
                    </a:cubicBezTo>
                    <a:lnTo>
                      <a:pt x="87" y="60"/>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7" name="Freeform 193"/>
              <p:cNvSpPr>
                <a:spLocks/>
              </p:cNvSpPr>
              <p:nvPr/>
            </p:nvSpPr>
            <p:spPr bwMode="auto">
              <a:xfrm>
                <a:off x="5846763" y="2855913"/>
                <a:ext cx="117475" cy="133350"/>
              </a:xfrm>
              <a:custGeom>
                <a:avLst/>
                <a:gdLst/>
                <a:ahLst/>
                <a:cxnLst>
                  <a:cxn ang="0">
                    <a:pos x="73" y="76"/>
                  </a:cxn>
                  <a:cxn ang="0">
                    <a:pos x="22" y="14"/>
                  </a:cxn>
                  <a:cxn ang="0">
                    <a:pos x="9" y="0"/>
                  </a:cxn>
                  <a:cxn ang="0">
                    <a:pos x="0" y="8"/>
                  </a:cxn>
                  <a:cxn ang="0">
                    <a:pos x="14" y="22"/>
                  </a:cxn>
                  <a:cxn ang="0">
                    <a:pos x="63" y="83"/>
                  </a:cxn>
                  <a:cxn ang="0">
                    <a:pos x="73" y="76"/>
                  </a:cxn>
                </a:cxnLst>
                <a:rect l="0" t="0" r="r" b="b"/>
                <a:pathLst>
                  <a:path w="73" h="83">
                    <a:moveTo>
                      <a:pt x="73" y="76"/>
                    </a:moveTo>
                    <a:cubicBezTo>
                      <a:pt x="58" y="55"/>
                      <a:pt x="41" y="34"/>
                      <a:pt x="22" y="14"/>
                    </a:cubicBezTo>
                    <a:cubicBezTo>
                      <a:pt x="18" y="9"/>
                      <a:pt x="13" y="4"/>
                      <a:pt x="9" y="0"/>
                    </a:cubicBezTo>
                    <a:cubicBezTo>
                      <a:pt x="0" y="8"/>
                      <a:pt x="0" y="8"/>
                      <a:pt x="0" y="8"/>
                    </a:cubicBezTo>
                    <a:cubicBezTo>
                      <a:pt x="5" y="12"/>
                      <a:pt x="9" y="17"/>
                      <a:pt x="14" y="22"/>
                    </a:cubicBezTo>
                    <a:cubicBezTo>
                      <a:pt x="32" y="41"/>
                      <a:pt x="48" y="62"/>
                      <a:pt x="63" y="83"/>
                    </a:cubicBezTo>
                    <a:lnTo>
                      <a:pt x="73" y="76"/>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8" name="Freeform 194"/>
              <p:cNvSpPr>
                <a:spLocks/>
              </p:cNvSpPr>
              <p:nvPr/>
            </p:nvSpPr>
            <p:spPr bwMode="auto">
              <a:xfrm>
                <a:off x="5513388" y="885825"/>
                <a:ext cx="161925" cy="44450"/>
              </a:xfrm>
              <a:custGeom>
                <a:avLst/>
                <a:gdLst/>
                <a:ahLst/>
                <a:cxnLst>
                  <a:cxn ang="0">
                    <a:pos x="0" y="12"/>
                  </a:cxn>
                  <a:cxn ang="0">
                    <a:pos x="97" y="27"/>
                  </a:cxn>
                  <a:cxn ang="0">
                    <a:pos x="100" y="15"/>
                  </a:cxn>
                  <a:cxn ang="0">
                    <a:pos x="1" y="0"/>
                  </a:cxn>
                  <a:cxn ang="0">
                    <a:pos x="0" y="12"/>
                  </a:cxn>
                </a:cxnLst>
                <a:rect l="0" t="0" r="r" b="b"/>
                <a:pathLst>
                  <a:path w="100" h="27">
                    <a:moveTo>
                      <a:pt x="0" y="12"/>
                    </a:moveTo>
                    <a:cubicBezTo>
                      <a:pt x="33" y="14"/>
                      <a:pt x="66" y="19"/>
                      <a:pt x="97" y="27"/>
                    </a:cubicBezTo>
                    <a:cubicBezTo>
                      <a:pt x="100" y="15"/>
                      <a:pt x="100" y="15"/>
                      <a:pt x="100" y="15"/>
                    </a:cubicBezTo>
                    <a:cubicBezTo>
                      <a:pt x="68" y="7"/>
                      <a:pt x="35" y="2"/>
                      <a:pt x="1" y="0"/>
                    </a:cubicBezTo>
                    <a:lnTo>
                      <a:pt x="0" y="12"/>
                    </a:ln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339" name="Freeform 195"/>
              <p:cNvSpPr>
                <a:spLocks/>
              </p:cNvSpPr>
              <p:nvPr/>
            </p:nvSpPr>
            <p:spPr bwMode="auto">
              <a:xfrm>
                <a:off x="5497513" y="4170363"/>
                <a:ext cx="153988" cy="79375"/>
              </a:xfrm>
              <a:custGeom>
                <a:avLst/>
                <a:gdLst/>
                <a:ahLst/>
                <a:cxnLst>
                  <a:cxn ang="0">
                    <a:pos x="82" y="4"/>
                  </a:cxn>
                  <a:cxn ang="0">
                    <a:pos x="0" y="38"/>
                  </a:cxn>
                  <a:cxn ang="0">
                    <a:pos x="4" y="49"/>
                  </a:cxn>
                  <a:cxn ang="0">
                    <a:pos x="87" y="15"/>
                  </a:cxn>
                  <a:cxn ang="0">
                    <a:pos x="96" y="10"/>
                  </a:cxn>
                  <a:cxn ang="0">
                    <a:pos x="91" y="0"/>
                  </a:cxn>
                  <a:cxn ang="0">
                    <a:pos x="82" y="4"/>
                  </a:cxn>
                </a:cxnLst>
                <a:rect l="0" t="0" r="r" b="b"/>
                <a:pathLst>
                  <a:path w="96" h="49">
                    <a:moveTo>
                      <a:pt x="82" y="4"/>
                    </a:moveTo>
                    <a:cubicBezTo>
                      <a:pt x="55" y="18"/>
                      <a:pt x="28" y="29"/>
                      <a:pt x="0" y="38"/>
                    </a:cubicBezTo>
                    <a:cubicBezTo>
                      <a:pt x="4" y="49"/>
                      <a:pt x="4" y="49"/>
                      <a:pt x="4" y="49"/>
                    </a:cubicBezTo>
                    <a:cubicBezTo>
                      <a:pt x="32" y="40"/>
                      <a:pt x="60" y="29"/>
                      <a:pt x="87" y="15"/>
                    </a:cubicBezTo>
                    <a:cubicBezTo>
                      <a:pt x="90" y="14"/>
                      <a:pt x="93" y="12"/>
                      <a:pt x="96" y="10"/>
                    </a:cubicBezTo>
                    <a:cubicBezTo>
                      <a:pt x="91" y="0"/>
                      <a:pt x="91" y="0"/>
                      <a:pt x="91" y="0"/>
                    </a:cubicBezTo>
                    <a:cubicBezTo>
                      <a:pt x="88" y="1"/>
                      <a:pt x="85" y="3"/>
                      <a:pt x="82" y="4"/>
                    </a:cubicBezTo>
                    <a:close/>
                  </a:path>
                </a:pathLst>
              </a:custGeom>
              <a:solidFill>
                <a:srgbClr val="FFFFFF"/>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5" name="Group 327"/>
          <p:cNvGrpSpPr/>
          <p:nvPr/>
        </p:nvGrpSpPr>
        <p:grpSpPr>
          <a:xfrm>
            <a:off x="106210" y="2685267"/>
            <a:ext cx="1353997" cy="1129502"/>
            <a:chOff x="168383" y="2327650"/>
            <a:chExt cx="1433227" cy="1195595"/>
          </a:xfrm>
        </p:grpSpPr>
        <p:sp>
          <p:nvSpPr>
            <p:cNvPr id="316" name="Rounded Rectangle 315"/>
            <p:cNvSpPr/>
            <p:nvPr/>
          </p:nvSpPr>
          <p:spPr>
            <a:xfrm>
              <a:off x="168383" y="2517692"/>
              <a:ext cx="1433227" cy="1005553"/>
            </a:xfrm>
            <a:prstGeom prst="roundRect">
              <a:avLst>
                <a:gd name="adj" fmla="val 8331"/>
              </a:avLst>
            </a:prstGeom>
            <a:solidFill>
              <a:schemeClr val="bg2"/>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319" name="Isosceles Triangle 318"/>
            <p:cNvSpPr/>
            <p:nvPr/>
          </p:nvSpPr>
          <p:spPr>
            <a:xfrm flipH="1">
              <a:off x="771228" y="2327650"/>
              <a:ext cx="227537" cy="19615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6" name="Group 25"/>
            <p:cNvGrpSpPr/>
            <p:nvPr/>
          </p:nvGrpSpPr>
          <p:grpSpPr>
            <a:xfrm>
              <a:off x="183545" y="2635165"/>
              <a:ext cx="1358623" cy="786434"/>
              <a:chOff x="803802" y="1595532"/>
              <a:chExt cx="1418819" cy="786434"/>
            </a:xfrm>
          </p:grpSpPr>
          <p:sp>
            <p:nvSpPr>
              <p:cNvPr id="326" name="Text Placeholder 3"/>
              <p:cNvSpPr txBox="1">
                <a:spLocks/>
              </p:cNvSpPr>
              <p:nvPr/>
            </p:nvSpPr>
            <p:spPr>
              <a:xfrm>
                <a:off x="1029459" y="1595532"/>
                <a:ext cx="967503"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accent1"/>
                    </a:solidFill>
                    <a:cs typeface="+mn-ea"/>
                    <a:sym typeface="+mn-lt"/>
                  </a:rPr>
                  <a:t>添加内容文本</a:t>
                </a:r>
                <a:endParaRPr lang="en-US" sz="1511" b="1" dirty="0">
                  <a:solidFill>
                    <a:schemeClr val="accent1"/>
                  </a:solidFill>
                  <a:cs typeface="+mn-ea"/>
                  <a:sym typeface="+mn-lt"/>
                </a:endParaRPr>
              </a:p>
            </p:txBody>
          </p:sp>
          <p:sp>
            <p:nvSpPr>
              <p:cNvPr id="327" name="Text Placeholder 3"/>
              <p:cNvSpPr txBox="1">
                <a:spLocks/>
              </p:cNvSpPr>
              <p:nvPr/>
            </p:nvSpPr>
            <p:spPr>
              <a:xfrm>
                <a:off x="803802" y="1705280"/>
                <a:ext cx="1418819" cy="6766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1">
                        <a:lumMod val="50000"/>
                        <a:lumOff val="50000"/>
                      </a:schemeClr>
                    </a:solidFill>
                    <a:cs typeface="+mn-ea"/>
                    <a:sym typeface="+mn-lt"/>
                  </a:rPr>
                  <a:t>There are many variations</a:t>
                </a:r>
              </a:p>
              <a:p>
                <a:pPr defTabSz="863813">
                  <a:spcBef>
                    <a:spcPct val="20000"/>
                  </a:spcBef>
                  <a:defRPr/>
                </a:pPr>
                <a:r>
                  <a:rPr lang="en-US" sz="944" dirty="0">
                    <a:solidFill>
                      <a:schemeClr val="tx1">
                        <a:lumMod val="50000"/>
                        <a:lumOff val="50000"/>
                      </a:schemeClr>
                    </a:solidFill>
                    <a:cs typeface="+mn-ea"/>
                    <a:sym typeface="+mn-lt"/>
                  </a:rPr>
                  <a:t> of passages of lorem</a:t>
                </a:r>
              </a:p>
              <a:p>
                <a:pPr defTabSz="863813">
                  <a:spcBef>
                    <a:spcPct val="20000"/>
                  </a:spcBef>
                  <a:defRPr/>
                </a:pPr>
                <a:r>
                  <a:rPr lang="en-US" sz="944" dirty="0">
                    <a:solidFill>
                      <a:schemeClr val="tx1">
                        <a:lumMod val="50000"/>
                        <a:lumOff val="50000"/>
                      </a:schemeClr>
                    </a:solidFill>
                    <a:cs typeface="+mn-ea"/>
                    <a:sym typeface="+mn-lt"/>
                  </a:rPr>
                  <a:t> ipsum available</a:t>
                </a:r>
              </a:p>
            </p:txBody>
          </p:sp>
        </p:grpSp>
      </p:grpSp>
      <p:grpSp>
        <p:nvGrpSpPr>
          <p:cNvPr id="17" name="Group 328"/>
          <p:cNvGrpSpPr/>
          <p:nvPr/>
        </p:nvGrpSpPr>
        <p:grpSpPr>
          <a:xfrm>
            <a:off x="2094027" y="4247915"/>
            <a:ext cx="1353997" cy="1129502"/>
            <a:chOff x="168383" y="2327650"/>
            <a:chExt cx="1433227" cy="1195595"/>
          </a:xfrm>
        </p:grpSpPr>
        <p:sp>
          <p:nvSpPr>
            <p:cNvPr id="330" name="Rounded Rectangle 329"/>
            <p:cNvSpPr/>
            <p:nvPr/>
          </p:nvSpPr>
          <p:spPr>
            <a:xfrm>
              <a:off x="168383" y="2517692"/>
              <a:ext cx="1433227" cy="1005553"/>
            </a:xfrm>
            <a:prstGeom prst="roundRect">
              <a:avLst>
                <a:gd name="adj" fmla="val 8331"/>
              </a:avLst>
            </a:prstGeom>
            <a:solidFill>
              <a:schemeClr val="bg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331" name="Isosceles Triangle 330"/>
            <p:cNvSpPr/>
            <p:nvPr/>
          </p:nvSpPr>
          <p:spPr>
            <a:xfrm flipH="1">
              <a:off x="771228" y="2327650"/>
              <a:ext cx="227537" cy="19615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8" name="Group 25"/>
            <p:cNvGrpSpPr/>
            <p:nvPr/>
          </p:nvGrpSpPr>
          <p:grpSpPr>
            <a:xfrm>
              <a:off x="183544" y="2635165"/>
              <a:ext cx="1358622" cy="786434"/>
              <a:chOff x="803802" y="1595532"/>
              <a:chExt cx="1418819" cy="786434"/>
            </a:xfrm>
          </p:grpSpPr>
          <p:sp>
            <p:nvSpPr>
              <p:cNvPr id="333" name="Text Placeholder 3"/>
              <p:cNvSpPr txBox="1">
                <a:spLocks/>
              </p:cNvSpPr>
              <p:nvPr/>
            </p:nvSpPr>
            <p:spPr>
              <a:xfrm>
                <a:off x="1029463" y="1595532"/>
                <a:ext cx="967504"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accent2"/>
                    </a:solidFill>
                    <a:cs typeface="+mn-ea"/>
                    <a:sym typeface="+mn-lt"/>
                  </a:rPr>
                  <a:t>添加内容文本</a:t>
                </a:r>
                <a:endParaRPr lang="en-US" sz="1511" b="1" dirty="0">
                  <a:solidFill>
                    <a:schemeClr val="accent2"/>
                  </a:solidFill>
                  <a:cs typeface="+mn-ea"/>
                  <a:sym typeface="+mn-lt"/>
                </a:endParaRPr>
              </a:p>
            </p:txBody>
          </p:sp>
          <p:sp>
            <p:nvSpPr>
              <p:cNvPr id="334" name="Text Placeholder 3"/>
              <p:cNvSpPr txBox="1">
                <a:spLocks/>
              </p:cNvSpPr>
              <p:nvPr/>
            </p:nvSpPr>
            <p:spPr>
              <a:xfrm>
                <a:off x="803802" y="1705280"/>
                <a:ext cx="1418819" cy="6766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1">
                        <a:lumMod val="50000"/>
                        <a:lumOff val="50000"/>
                      </a:schemeClr>
                    </a:solidFill>
                    <a:cs typeface="+mn-ea"/>
                    <a:sym typeface="+mn-lt"/>
                  </a:rPr>
                  <a:t>There are many variations</a:t>
                </a:r>
              </a:p>
              <a:p>
                <a:pPr defTabSz="863813">
                  <a:spcBef>
                    <a:spcPct val="20000"/>
                  </a:spcBef>
                  <a:defRPr/>
                </a:pPr>
                <a:r>
                  <a:rPr lang="en-US" sz="944" dirty="0">
                    <a:solidFill>
                      <a:schemeClr val="tx1">
                        <a:lumMod val="50000"/>
                        <a:lumOff val="50000"/>
                      </a:schemeClr>
                    </a:solidFill>
                    <a:cs typeface="+mn-ea"/>
                    <a:sym typeface="+mn-lt"/>
                  </a:rPr>
                  <a:t> of passages of lorem</a:t>
                </a:r>
              </a:p>
              <a:p>
                <a:pPr defTabSz="863813">
                  <a:spcBef>
                    <a:spcPct val="20000"/>
                  </a:spcBef>
                  <a:defRPr/>
                </a:pPr>
                <a:r>
                  <a:rPr lang="en-US" sz="944" dirty="0">
                    <a:solidFill>
                      <a:schemeClr val="tx1">
                        <a:lumMod val="50000"/>
                        <a:lumOff val="50000"/>
                      </a:schemeClr>
                    </a:solidFill>
                    <a:cs typeface="+mn-ea"/>
                    <a:sym typeface="+mn-lt"/>
                  </a:rPr>
                  <a:t> ipsum available</a:t>
                </a:r>
              </a:p>
            </p:txBody>
          </p:sp>
        </p:grpSp>
      </p:grpSp>
      <p:grpSp>
        <p:nvGrpSpPr>
          <p:cNvPr id="19" name="Group 334"/>
          <p:cNvGrpSpPr/>
          <p:nvPr/>
        </p:nvGrpSpPr>
        <p:grpSpPr>
          <a:xfrm>
            <a:off x="4032921" y="3742075"/>
            <a:ext cx="1353997" cy="1129502"/>
            <a:chOff x="168383" y="2327650"/>
            <a:chExt cx="1433227" cy="1195595"/>
          </a:xfrm>
        </p:grpSpPr>
        <p:sp>
          <p:nvSpPr>
            <p:cNvPr id="336" name="Rounded Rectangle 335"/>
            <p:cNvSpPr/>
            <p:nvPr/>
          </p:nvSpPr>
          <p:spPr>
            <a:xfrm>
              <a:off x="168383" y="2517692"/>
              <a:ext cx="1433227" cy="1005553"/>
            </a:xfrm>
            <a:prstGeom prst="roundRect">
              <a:avLst>
                <a:gd name="adj" fmla="val 8331"/>
              </a:avLst>
            </a:prstGeom>
            <a:solidFill>
              <a:schemeClr val="bg2"/>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337" name="Isosceles Triangle 336"/>
            <p:cNvSpPr/>
            <p:nvPr/>
          </p:nvSpPr>
          <p:spPr>
            <a:xfrm flipH="1">
              <a:off x="771228" y="2327650"/>
              <a:ext cx="227537" cy="1961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20" name="Group 25"/>
            <p:cNvGrpSpPr/>
            <p:nvPr/>
          </p:nvGrpSpPr>
          <p:grpSpPr>
            <a:xfrm>
              <a:off x="183544" y="2635165"/>
              <a:ext cx="1358622" cy="786434"/>
              <a:chOff x="803802" y="1595532"/>
              <a:chExt cx="1418819" cy="786434"/>
            </a:xfrm>
          </p:grpSpPr>
          <p:sp>
            <p:nvSpPr>
              <p:cNvPr id="339" name="Text Placeholder 3"/>
              <p:cNvSpPr txBox="1">
                <a:spLocks/>
              </p:cNvSpPr>
              <p:nvPr/>
            </p:nvSpPr>
            <p:spPr>
              <a:xfrm>
                <a:off x="1029463" y="1595532"/>
                <a:ext cx="967504"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accent3"/>
                    </a:solidFill>
                    <a:cs typeface="+mn-ea"/>
                    <a:sym typeface="+mn-lt"/>
                  </a:rPr>
                  <a:t>添加内容文本</a:t>
                </a:r>
                <a:endParaRPr lang="en-US" sz="1511" b="1" dirty="0">
                  <a:solidFill>
                    <a:schemeClr val="accent3"/>
                  </a:solidFill>
                  <a:cs typeface="+mn-ea"/>
                  <a:sym typeface="+mn-lt"/>
                </a:endParaRPr>
              </a:p>
            </p:txBody>
          </p:sp>
          <p:sp>
            <p:nvSpPr>
              <p:cNvPr id="340" name="Text Placeholder 3"/>
              <p:cNvSpPr txBox="1">
                <a:spLocks/>
              </p:cNvSpPr>
              <p:nvPr/>
            </p:nvSpPr>
            <p:spPr>
              <a:xfrm>
                <a:off x="803802" y="1705280"/>
                <a:ext cx="1418819" cy="6766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1">
                        <a:lumMod val="50000"/>
                        <a:lumOff val="50000"/>
                      </a:schemeClr>
                    </a:solidFill>
                    <a:cs typeface="+mn-ea"/>
                    <a:sym typeface="+mn-lt"/>
                  </a:rPr>
                  <a:t>There are many variations</a:t>
                </a:r>
              </a:p>
              <a:p>
                <a:pPr defTabSz="863813">
                  <a:spcBef>
                    <a:spcPct val="20000"/>
                  </a:spcBef>
                  <a:defRPr/>
                </a:pPr>
                <a:r>
                  <a:rPr lang="en-US" sz="944" dirty="0">
                    <a:solidFill>
                      <a:schemeClr val="tx1">
                        <a:lumMod val="50000"/>
                        <a:lumOff val="50000"/>
                      </a:schemeClr>
                    </a:solidFill>
                    <a:cs typeface="+mn-ea"/>
                    <a:sym typeface="+mn-lt"/>
                  </a:rPr>
                  <a:t> of passages of lorem</a:t>
                </a:r>
              </a:p>
              <a:p>
                <a:pPr defTabSz="863813">
                  <a:spcBef>
                    <a:spcPct val="20000"/>
                  </a:spcBef>
                  <a:defRPr/>
                </a:pPr>
                <a:r>
                  <a:rPr lang="en-US" sz="944" dirty="0">
                    <a:solidFill>
                      <a:schemeClr val="tx1">
                        <a:lumMod val="50000"/>
                        <a:lumOff val="50000"/>
                      </a:schemeClr>
                    </a:solidFill>
                    <a:cs typeface="+mn-ea"/>
                    <a:sym typeface="+mn-lt"/>
                  </a:rPr>
                  <a:t> ipsum available</a:t>
                </a:r>
              </a:p>
            </p:txBody>
          </p:sp>
        </p:grpSp>
      </p:grpSp>
      <p:grpSp>
        <p:nvGrpSpPr>
          <p:cNvPr id="21" name="Group 340"/>
          <p:cNvGrpSpPr/>
          <p:nvPr/>
        </p:nvGrpSpPr>
        <p:grpSpPr>
          <a:xfrm>
            <a:off x="6585684" y="3462151"/>
            <a:ext cx="1353997" cy="1129502"/>
            <a:chOff x="168383" y="2327650"/>
            <a:chExt cx="1433227" cy="1195595"/>
          </a:xfrm>
        </p:grpSpPr>
        <p:sp>
          <p:nvSpPr>
            <p:cNvPr id="342" name="Rounded Rectangle 341"/>
            <p:cNvSpPr/>
            <p:nvPr/>
          </p:nvSpPr>
          <p:spPr>
            <a:xfrm>
              <a:off x="168383" y="2517692"/>
              <a:ext cx="1433227" cy="1005553"/>
            </a:xfrm>
            <a:prstGeom prst="roundRect">
              <a:avLst>
                <a:gd name="adj" fmla="val 8331"/>
              </a:avLst>
            </a:prstGeom>
            <a:solidFill>
              <a:schemeClr val="bg2"/>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343" name="Isosceles Triangle 342"/>
            <p:cNvSpPr/>
            <p:nvPr/>
          </p:nvSpPr>
          <p:spPr>
            <a:xfrm flipH="1">
              <a:off x="771228" y="2327650"/>
              <a:ext cx="227537" cy="19615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22" name="Group 25"/>
            <p:cNvGrpSpPr/>
            <p:nvPr/>
          </p:nvGrpSpPr>
          <p:grpSpPr>
            <a:xfrm>
              <a:off x="183544" y="2635165"/>
              <a:ext cx="1358622" cy="786434"/>
              <a:chOff x="803802" y="1595532"/>
              <a:chExt cx="1418819" cy="786434"/>
            </a:xfrm>
          </p:grpSpPr>
          <p:sp>
            <p:nvSpPr>
              <p:cNvPr id="345" name="Text Placeholder 3"/>
              <p:cNvSpPr txBox="1">
                <a:spLocks/>
              </p:cNvSpPr>
              <p:nvPr/>
            </p:nvSpPr>
            <p:spPr>
              <a:xfrm>
                <a:off x="1029463" y="1595532"/>
                <a:ext cx="967504"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accent4"/>
                    </a:solidFill>
                    <a:cs typeface="+mn-ea"/>
                    <a:sym typeface="+mn-lt"/>
                  </a:rPr>
                  <a:t>添加内容文本</a:t>
                </a:r>
                <a:endParaRPr lang="en-US" sz="1511" b="1" dirty="0">
                  <a:solidFill>
                    <a:schemeClr val="accent4"/>
                  </a:solidFill>
                  <a:cs typeface="+mn-ea"/>
                  <a:sym typeface="+mn-lt"/>
                </a:endParaRPr>
              </a:p>
            </p:txBody>
          </p:sp>
          <p:sp>
            <p:nvSpPr>
              <p:cNvPr id="346" name="Text Placeholder 3"/>
              <p:cNvSpPr txBox="1">
                <a:spLocks/>
              </p:cNvSpPr>
              <p:nvPr/>
            </p:nvSpPr>
            <p:spPr>
              <a:xfrm>
                <a:off x="803802" y="1705280"/>
                <a:ext cx="1418819" cy="67668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1">
                        <a:lumMod val="50000"/>
                        <a:lumOff val="50000"/>
                      </a:schemeClr>
                    </a:solidFill>
                    <a:cs typeface="+mn-ea"/>
                    <a:sym typeface="+mn-lt"/>
                  </a:rPr>
                  <a:t>There are many variations</a:t>
                </a:r>
              </a:p>
              <a:p>
                <a:pPr defTabSz="863813">
                  <a:spcBef>
                    <a:spcPct val="20000"/>
                  </a:spcBef>
                  <a:defRPr/>
                </a:pPr>
                <a:r>
                  <a:rPr lang="en-US" sz="944" dirty="0">
                    <a:solidFill>
                      <a:schemeClr val="tx1">
                        <a:lumMod val="50000"/>
                        <a:lumOff val="50000"/>
                      </a:schemeClr>
                    </a:solidFill>
                    <a:cs typeface="+mn-ea"/>
                    <a:sym typeface="+mn-lt"/>
                  </a:rPr>
                  <a:t> of passages of lorem</a:t>
                </a:r>
              </a:p>
              <a:p>
                <a:pPr defTabSz="863813">
                  <a:spcBef>
                    <a:spcPct val="20000"/>
                  </a:spcBef>
                  <a:defRPr/>
                </a:pPr>
                <a:r>
                  <a:rPr lang="en-US" sz="944" dirty="0">
                    <a:solidFill>
                      <a:schemeClr val="tx1">
                        <a:lumMod val="50000"/>
                        <a:lumOff val="50000"/>
                      </a:schemeClr>
                    </a:solidFill>
                    <a:cs typeface="+mn-ea"/>
                    <a:sym typeface="+mn-lt"/>
                  </a:rPr>
                  <a:t> ipsum available</a:t>
                </a:r>
              </a:p>
            </p:txBody>
          </p:sp>
        </p:grpSp>
      </p:grpSp>
      <p:sp>
        <p:nvSpPr>
          <p:cNvPr id="119" name="文本框 118">
            <a:extLst>
              <a:ext uri="{FF2B5EF4-FFF2-40B4-BE49-F238E27FC236}">
                <a16:creationId xmlns:a16="http://schemas.microsoft.com/office/drawing/2014/main" id="{0E3B57DB-1504-402C-832F-C609C66BD5C1}"/>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120" name="图片 119">
            <a:extLst>
              <a:ext uri="{FF2B5EF4-FFF2-40B4-BE49-F238E27FC236}">
                <a16:creationId xmlns:a16="http://schemas.microsoft.com/office/drawing/2014/main" id="{9E559817-D25A-4345-AF22-35A77958EF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2140257694"/>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6346"/>
                                        </p:tgtEl>
                                        <p:attrNameLst>
                                          <p:attrName>style.visibility</p:attrName>
                                        </p:attrNameLst>
                                      </p:cBhvr>
                                      <p:to>
                                        <p:strVal val="visible"/>
                                      </p:to>
                                    </p:set>
                                    <p:animEffect transition="in" filter="wipe(down)">
                                      <p:cBhvr>
                                        <p:cTn id="11" dur="500"/>
                                        <p:tgtEl>
                                          <p:spTgt spid="6346"/>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6345"/>
                                        </p:tgtEl>
                                        <p:attrNameLst>
                                          <p:attrName>style.visibility</p:attrName>
                                        </p:attrNameLst>
                                      </p:cBhvr>
                                      <p:to>
                                        <p:strVal val="visible"/>
                                      </p:to>
                                    </p:set>
                                    <p:animEffect transition="in" filter="wipe(down)">
                                      <p:cBhvr>
                                        <p:cTn id="15" dur="500"/>
                                        <p:tgtEl>
                                          <p:spTgt spid="6345"/>
                                        </p:tgtEl>
                                      </p:cBhvr>
                                    </p:animEffect>
                                  </p:childTnLst>
                                </p:cTn>
                              </p:par>
                            </p:childTnLst>
                          </p:cTn>
                        </p:par>
                        <p:par>
                          <p:cTn id="16" fill="hold">
                            <p:stCondLst>
                              <p:cond delay="2000"/>
                            </p:stCondLst>
                            <p:childTnLst>
                              <p:par>
                                <p:cTn id="17" presetID="1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Bottom)">
                                      <p:cBhvr>
                                        <p:cTn id="19" dur="500"/>
                                        <p:tgtEl>
                                          <p:spTgt spid="4"/>
                                        </p:tgtEl>
                                      </p:cBhvr>
                                    </p:animEffect>
                                  </p:childTnLst>
                                </p:cTn>
                              </p:par>
                            </p:childTnLst>
                          </p:cTn>
                        </p:par>
                        <p:par>
                          <p:cTn id="20" fill="hold">
                            <p:stCondLst>
                              <p:cond delay="2500"/>
                            </p:stCondLst>
                            <p:childTnLst>
                              <p:par>
                                <p:cTn id="21" presetID="1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Bottom)">
                                      <p:cBhvr>
                                        <p:cTn id="23" dur="500"/>
                                        <p:tgtEl>
                                          <p:spTgt spid="2"/>
                                        </p:tgtEl>
                                      </p:cBhvr>
                                    </p:animEffect>
                                  </p:childTnLst>
                                </p:cTn>
                              </p:par>
                            </p:childTnLst>
                          </p:cTn>
                        </p:par>
                        <p:par>
                          <p:cTn id="24" fill="hold">
                            <p:stCondLst>
                              <p:cond delay="3000"/>
                            </p:stCondLst>
                            <p:childTnLst>
                              <p:par>
                                <p:cTn id="25" presetID="1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lide(fromBottom)">
                                      <p:cBhvr>
                                        <p:cTn id="27" dur="500"/>
                                        <p:tgtEl>
                                          <p:spTgt spid="9"/>
                                        </p:tgtEl>
                                      </p:cBhvr>
                                    </p:animEffect>
                                  </p:childTnLst>
                                </p:cTn>
                              </p:par>
                            </p:childTnLst>
                          </p:cTn>
                        </p:par>
                        <p:par>
                          <p:cTn id="28" fill="hold">
                            <p:stCondLst>
                              <p:cond delay="3500"/>
                            </p:stCondLst>
                            <p:childTnLst>
                              <p:par>
                                <p:cTn id="29" presetID="12" presetClass="entr" presetSubtype="4"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slide(fromBottom)">
                                      <p:cBhvr>
                                        <p:cTn id="31" dur="500"/>
                                        <p:tgtEl>
                                          <p:spTgt spid="15"/>
                                        </p:tgtEl>
                                      </p:cBhvr>
                                    </p:animEffect>
                                  </p:childTnLst>
                                </p:cTn>
                              </p:par>
                            </p:childTnLst>
                          </p:cTn>
                        </p:par>
                        <p:par>
                          <p:cTn id="32" fill="hold">
                            <p:stCondLst>
                              <p:cond delay="4000"/>
                            </p:stCondLst>
                            <p:childTnLst>
                              <p:par>
                                <p:cTn id="33" presetID="12" presetClass="entr" presetSubtype="4"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slide(fromBottom)">
                                      <p:cBhvr>
                                        <p:cTn id="35" dur="500"/>
                                        <p:tgtEl>
                                          <p:spTgt spid="6"/>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slide(fromBottom)">
                                      <p:cBhvr>
                                        <p:cTn id="39" dur="500"/>
                                        <p:tgtEl>
                                          <p:spTgt spid="17"/>
                                        </p:tgtEl>
                                      </p:cBhvr>
                                    </p:animEffect>
                                  </p:childTnLst>
                                </p:cTn>
                              </p:par>
                            </p:childTnLst>
                          </p:cTn>
                        </p:par>
                        <p:par>
                          <p:cTn id="40" fill="hold">
                            <p:stCondLst>
                              <p:cond delay="5000"/>
                            </p:stCondLst>
                            <p:childTnLst>
                              <p:par>
                                <p:cTn id="41" presetID="1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lide(fromBottom)">
                                      <p:cBhvr>
                                        <p:cTn id="43" dur="500"/>
                                        <p:tgtEl>
                                          <p:spTgt spid="10"/>
                                        </p:tgtEl>
                                      </p:cBhvr>
                                    </p:animEffect>
                                  </p:childTnLst>
                                </p:cTn>
                              </p:par>
                            </p:childTnLst>
                          </p:cTn>
                        </p:par>
                        <p:par>
                          <p:cTn id="44" fill="hold">
                            <p:stCondLst>
                              <p:cond delay="5500"/>
                            </p:stCondLst>
                            <p:childTnLst>
                              <p:par>
                                <p:cTn id="45" presetID="12" presetClass="entr" presetSubtype="4"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slide(fromBottom)">
                                      <p:cBhvr>
                                        <p:cTn id="47" dur="500"/>
                                        <p:tgtEl>
                                          <p:spTgt spid="19"/>
                                        </p:tgtEl>
                                      </p:cBhvr>
                                    </p:animEffect>
                                  </p:childTnLst>
                                </p:cTn>
                              </p:par>
                            </p:childTnLst>
                          </p:cTn>
                        </p:par>
                        <p:par>
                          <p:cTn id="48" fill="hold">
                            <p:stCondLst>
                              <p:cond delay="6000"/>
                            </p:stCondLst>
                            <p:childTnLst>
                              <p:par>
                                <p:cTn id="49" presetID="12" presetClass="entr" presetSubtype="4"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slide(fromBottom)">
                                      <p:cBhvr>
                                        <p:cTn id="51" dur="500"/>
                                        <p:tgtEl>
                                          <p:spTgt spid="11"/>
                                        </p:tgtEl>
                                      </p:cBhvr>
                                    </p:animEffect>
                                  </p:childTnLst>
                                </p:cTn>
                              </p:par>
                            </p:childTnLst>
                          </p:cTn>
                        </p:par>
                        <p:par>
                          <p:cTn id="52" fill="hold">
                            <p:stCondLst>
                              <p:cond delay="6500"/>
                            </p:stCondLst>
                            <p:childTnLst>
                              <p:par>
                                <p:cTn id="53" presetID="12" presetClass="entr" presetSubtype="4"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slide(fromBottom)">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5" grpId="0" animBg="1"/>
      <p:bldP spid="63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文本框 23"/>
          <p:cNvSpPr txBox="1"/>
          <p:nvPr/>
        </p:nvSpPr>
        <p:spPr>
          <a:xfrm>
            <a:off x="3504053" y="2000492"/>
            <a:ext cx="1428574" cy="1051826"/>
          </a:xfrm>
          <a:prstGeom prst="rect">
            <a:avLst/>
          </a:prstGeom>
          <a:noFill/>
        </p:spPr>
        <p:txBody>
          <a:bodyPr wrap="square" rtlCol="0">
            <a:spAutoFit/>
          </a:bodyPr>
          <a:lstStyle/>
          <a:p>
            <a:pPr algn="ctr"/>
            <a:r>
              <a:rPr lang="en-US" altLang="zh-CN" sz="6235"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rPr>
              <a:t>02</a:t>
            </a:r>
            <a:endParaRPr lang="zh-CN" altLang="en-US" sz="6235"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27" name="文本框 26"/>
          <p:cNvSpPr txBox="1"/>
          <p:nvPr/>
        </p:nvSpPr>
        <p:spPr>
          <a:xfrm>
            <a:off x="1565274" y="3742830"/>
            <a:ext cx="5000010" cy="572144"/>
          </a:xfrm>
          <a:prstGeom prst="rect">
            <a:avLst/>
          </a:prstGeom>
          <a:noFill/>
        </p:spPr>
        <p:txBody>
          <a:bodyPr wrap="square" rtlCol="0">
            <a:spAutoFit/>
          </a:bodyPr>
          <a:lstStyle/>
          <a:p>
            <a:pPr algn="ctr"/>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sp>
        <p:nvSpPr>
          <p:cNvPr id="28" name="文本框 27"/>
          <p:cNvSpPr txBox="1"/>
          <p:nvPr/>
        </p:nvSpPr>
        <p:spPr>
          <a:xfrm>
            <a:off x="2216185" y="4436188"/>
            <a:ext cx="4004311" cy="310406"/>
          </a:xfrm>
          <a:prstGeom prst="rect">
            <a:avLst/>
          </a:prstGeom>
          <a:noFill/>
        </p:spPr>
        <p:txBody>
          <a:bodyPr wrap="square" rtlCol="0">
            <a:spAutoFit/>
          </a:bodyPr>
          <a:lstStyle/>
          <a:p>
            <a:pPr algn="ctr"/>
            <a:r>
              <a:rPr lang="en-US" altLang="zh-CN" sz="141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More than I can see Beyond imagination</a:t>
            </a:r>
            <a:endParaRPr lang="zh-CN" altLang="en-US" sz="141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endParaRPr>
          </a:p>
        </p:txBody>
      </p:sp>
      <p:sp>
        <p:nvSpPr>
          <p:cNvPr id="7" name="等腰三角形 6"/>
          <p:cNvSpPr/>
          <p:nvPr/>
        </p:nvSpPr>
        <p:spPr>
          <a:xfrm rot="900000">
            <a:off x="3371234" y="1159737"/>
            <a:ext cx="1898294" cy="2097848"/>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4"/>
          </a:p>
        </p:txBody>
      </p:sp>
    </p:spTree>
    <p:extLst>
      <p:ext uri="{BB962C8B-B14F-4D97-AF65-F5344CB8AC3E}">
        <p14:creationId xmlns:p14="http://schemas.microsoft.com/office/powerpoint/2010/main" val="208329531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4"/>
                                        </p:tgtEl>
                                        <p:attrNameLst>
                                          <p:attrName>ppt_y</p:attrName>
                                        </p:attrNameLst>
                                      </p:cBhvr>
                                      <p:tavLst>
                                        <p:tav tm="0">
                                          <p:val>
                                            <p:strVal val="#ppt_y"/>
                                          </p:val>
                                        </p:tav>
                                        <p:tav tm="100000">
                                          <p:val>
                                            <p:strVal val="#ppt_y"/>
                                          </p:val>
                                        </p:tav>
                                      </p:tavLst>
                                    </p:anim>
                                    <p:anim calcmode="lin" valueType="num">
                                      <p:cBhvr>
                                        <p:cTn id="1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4"/>
                                        </p:tgtEl>
                                      </p:cBhvr>
                                    </p:animEffect>
                                  </p:childTnLst>
                                </p:cTn>
                              </p:par>
                            </p:childTnLst>
                          </p:cTn>
                        </p:par>
                        <p:par>
                          <p:cTn id="19" fill="hold">
                            <p:stCondLst>
                              <p:cond delay="2550"/>
                            </p:stCondLst>
                            <p:childTnLst>
                              <p:par>
                                <p:cTn id="20" presetID="26" presetClass="emph" presetSubtype="0" fill="hold" grpId="1" nodeType="afterEffect">
                                  <p:stCondLst>
                                    <p:cond delay="0"/>
                                  </p:stCondLst>
                                  <p:iterate type="lt">
                                    <p:tmPct val="0"/>
                                  </p:iterate>
                                  <p:childTnLst>
                                    <p:animEffect transition="out" filter="fade">
                                      <p:cBhvr>
                                        <p:cTn id="21" dur="1000" tmFilter="0, 0; .2, .5; .8, .5; 1, 0"/>
                                        <p:tgtEl>
                                          <p:spTgt spid="24"/>
                                        </p:tgtEl>
                                      </p:cBhvr>
                                    </p:animEffect>
                                    <p:animScale>
                                      <p:cBhvr>
                                        <p:cTn id="22" dur="500" autoRev="1" fill="hold"/>
                                        <p:tgtEl>
                                          <p:spTgt spid="24"/>
                                        </p:tgtEl>
                                      </p:cBhvr>
                                      <p:by x="105000" y="105000"/>
                                    </p:animScale>
                                  </p:childTnLst>
                                </p:cTn>
                              </p:par>
                            </p:childTnLst>
                          </p:cTn>
                        </p:par>
                        <p:par>
                          <p:cTn id="23" fill="hold">
                            <p:stCondLst>
                              <p:cond delay="35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7"/>
                                        </p:tgtEl>
                                        <p:attrNameLst>
                                          <p:attrName>ppt_y</p:attrName>
                                        </p:attrNameLst>
                                      </p:cBhvr>
                                      <p:tavLst>
                                        <p:tav tm="0">
                                          <p:val>
                                            <p:strVal val="#ppt_y"/>
                                          </p:val>
                                        </p:tav>
                                        <p:tav tm="100000">
                                          <p:val>
                                            <p:strVal val="#ppt_y"/>
                                          </p:val>
                                        </p:tav>
                                      </p:tavLst>
                                    </p:anim>
                                    <p:anim calcmode="lin" valueType="num">
                                      <p:cBhvr>
                                        <p:cTn id="2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7"/>
                                        </p:tgtEl>
                                      </p:cBhvr>
                                    </p:animEffect>
                                  </p:childTnLst>
                                </p:cTn>
                              </p:par>
                            </p:childTnLst>
                          </p:cTn>
                        </p:par>
                        <p:par>
                          <p:cTn id="31" fill="hold">
                            <p:stCondLst>
                              <p:cond delay="4300"/>
                            </p:stCondLst>
                            <p:childTnLst>
                              <p:par>
                                <p:cTn id="32" presetID="26" presetClass="emph" presetSubtype="0" fill="hold" grpId="1" nodeType="afterEffect">
                                  <p:stCondLst>
                                    <p:cond delay="0"/>
                                  </p:stCondLst>
                                  <p:iterate type="lt">
                                    <p:tmPct val="0"/>
                                  </p:iterate>
                                  <p:childTnLst>
                                    <p:animEffect transition="out" filter="fade">
                                      <p:cBhvr>
                                        <p:cTn id="33" dur="1000" tmFilter="0, 0; .2, .5; .8, .5; 1, 0"/>
                                        <p:tgtEl>
                                          <p:spTgt spid="27"/>
                                        </p:tgtEl>
                                      </p:cBhvr>
                                    </p:animEffect>
                                    <p:animScale>
                                      <p:cBhvr>
                                        <p:cTn id="34" dur="500" autoRev="1" fill="hold"/>
                                        <p:tgtEl>
                                          <p:spTgt spid="27"/>
                                        </p:tgtEl>
                                      </p:cBhvr>
                                      <p:by x="105000" y="105000"/>
                                    </p:animScale>
                                  </p:childTnLst>
                                </p:cTn>
                              </p:par>
                            </p:childTnLst>
                          </p:cTn>
                        </p:par>
                        <p:par>
                          <p:cTn id="35" fill="hold">
                            <p:stCondLst>
                              <p:cond delay="5300"/>
                            </p:stCondLst>
                            <p:childTnLst>
                              <p:par>
                                <p:cTn id="36" presetID="37"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P spid="28"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10</a:t>
            </a:fld>
            <a:endParaRPr lang="en-US" dirty="0">
              <a:cs typeface="+mn-ea"/>
              <a:sym typeface="+mn-lt"/>
            </a:endParaRPr>
          </a:p>
        </p:txBody>
      </p:sp>
      <p:grpSp>
        <p:nvGrpSpPr>
          <p:cNvPr id="2" name="Group 161"/>
          <p:cNvGrpSpPr/>
          <p:nvPr/>
        </p:nvGrpSpPr>
        <p:grpSpPr>
          <a:xfrm>
            <a:off x="912897" y="4445812"/>
            <a:ext cx="790767" cy="482646"/>
            <a:chOff x="4908913" y="4079642"/>
            <a:chExt cx="927614" cy="566172"/>
          </a:xfrm>
        </p:grpSpPr>
        <p:sp>
          <p:nvSpPr>
            <p:cNvPr id="4153" name="Freeform 57"/>
            <p:cNvSpPr>
              <a:spLocks/>
            </p:cNvSpPr>
            <p:nvPr/>
          </p:nvSpPr>
          <p:spPr bwMode="auto">
            <a:xfrm>
              <a:off x="4908913" y="4357673"/>
              <a:ext cx="927614" cy="288141"/>
            </a:xfrm>
            <a:custGeom>
              <a:avLst/>
              <a:gdLst/>
              <a:ahLst/>
              <a:cxnLst>
                <a:cxn ang="0">
                  <a:pos x="355" y="0"/>
                </a:cxn>
                <a:cxn ang="0">
                  <a:pos x="355" y="0"/>
                </a:cxn>
                <a:cxn ang="0">
                  <a:pos x="323" y="35"/>
                </a:cxn>
                <a:cxn ang="0">
                  <a:pos x="291" y="50"/>
                </a:cxn>
                <a:cxn ang="0">
                  <a:pos x="258" y="59"/>
                </a:cxn>
                <a:cxn ang="0">
                  <a:pos x="226" y="65"/>
                </a:cxn>
                <a:cxn ang="0">
                  <a:pos x="194" y="68"/>
                </a:cxn>
                <a:cxn ang="0">
                  <a:pos x="178" y="68"/>
                </a:cxn>
                <a:cxn ang="0">
                  <a:pos x="161" y="68"/>
                </a:cxn>
                <a:cxn ang="0">
                  <a:pos x="129" y="65"/>
                </a:cxn>
                <a:cxn ang="0">
                  <a:pos x="97" y="59"/>
                </a:cxn>
                <a:cxn ang="0">
                  <a:pos x="64" y="50"/>
                </a:cxn>
                <a:cxn ang="0">
                  <a:pos x="32" y="34"/>
                </a:cxn>
                <a:cxn ang="0">
                  <a:pos x="0" y="0"/>
                </a:cxn>
                <a:cxn ang="0">
                  <a:pos x="0" y="0"/>
                </a:cxn>
                <a:cxn ang="0">
                  <a:pos x="0" y="43"/>
                </a:cxn>
                <a:cxn ang="0">
                  <a:pos x="32" y="76"/>
                </a:cxn>
                <a:cxn ang="0">
                  <a:pos x="64" y="92"/>
                </a:cxn>
                <a:cxn ang="0">
                  <a:pos x="97" y="101"/>
                </a:cxn>
                <a:cxn ang="0">
                  <a:pos x="129" y="107"/>
                </a:cxn>
                <a:cxn ang="0">
                  <a:pos x="161" y="110"/>
                </a:cxn>
                <a:cxn ang="0">
                  <a:pos x="178" y="110"/>
                </a:cxn>
                <a:cxn ang="0">
                  <a:pos x="194" y="110"/>
                </a:cxn>
                <a:cxn ang="0">
                  <a:pos x="226" y="107"/>
                </a:cxn>
                <a:cxn ang="0">
                  <a:pos x="258" y="101"/>
                </a:cxn>
                <a:cxn ang="0">
                  <a:pos x="291" y="92"/>
                </a:cxn>
                <a:cxn ang="0">
                  <a:pos x="323" y="76"/>
                </a:cxn>
                <a:cxn ang="0">
                  <a:pos x="355" y="43"/>
                </a:cxn>
                <a:cxn ang="0">
                  <a:pos x="355" y="0"/>
                </a:cxn>
              </a:cxnLst>
              <a:rect l="0" t="0" r="r" b="b"/>
              <a:pathLst>
                <a:path w="355" h="110">
                  <a:moveTo>
                    <a:pt x="355" y="0"/>
                  </a:moveTo>
                  <a:cubicBezTo>
                    <a:pt x="355" y="0"/>
                    <a:pt x="355" y="0"/>
                    <a:pt x="355" y="0"/>
                  </a:cubicBezTo>
                  <a:cubicBezTo>
                    <a:pt x="351" y="13"/>
                    <a:pt x="339" y="25"/>
                    <a:pt x="323" y="35"/>
                  </a:cubicBezTo>
                  <a:cubicBezTo>
                    <a:pt x="314" y="40"/>
                    <a:pt x="303" y="46"/>
                    <a:pt x="291" y="50"/>
                  </a:cubicBezTo>
                  <a:cubicBezTo>
                    <a:pt x="281" y="54"/>
                    <a:pt x="270" y="57"/>
                    <a:pt x="258" y="59"/>
                  </a:cubicBezTo>
                  <a:cubicBezTo>
                    <a:pt x="248" y="62"/>
                    <a:pt x="237" y="64"/>
                    <a:pt x="226" y="65"/>
                  </a:cubicBezTo>
                  <a:cubicBezTo>
                    <a:pt x="216" y="66"/>
                    <a:pt x="205" y="67"/>
                    <a:pt x="194" y="68"/>
                  </a:cubicBezTo>
                  <a:cubicBezTo>
                    <a:pt x="189" y="68"/>
                    <a:pt x="183" y="68"/>
                    <a:pt x="178" y="68"/>
                  </a:cubicBezTo>
                  <a:cubicBezTo>
                    <a:pt x="172" y="68"/>
                    <a:pt x="167" y="68"/>
                    <a:pt x="161" y="68"/>
                  </a:cubicBezTo>
                  <a:cubicBezTo>
                    <a:pt x="150" y="67"/>
                    <a:pt x="139" y="66"/>
                    <a:pt x="129" y="65"/>
                  </a:cubicBezTo>
                  <a:cubicBezTo>
                    <a:pt x="118" y="64"/>
                    <a:pt x="107" y="62"/>
                    <a:pt x="97" y="59"/>
                  </a:cubicBezTo>
                  <a:cubicBezTo>
                    <a:pt x="85" y="57"/>
                    <a:pt x="74" y="53"/>
                    <a:pt x="64" y="50"/>
                  </a:cubicBezTo>
                  <a:cubicBezTo>
                    <a:pt x="52" y="45"/>
                    <a:pt x="41" y="40"/>
                    <a:pt x="32" y="34"/>
                  </a:cubicBezTo>
                  <a:cubicBezTo>
                    <a:pt x="16" y="24"/>
                    <a:pt x="5" y="13"/>
                    <a:pt x="0" y="0"/>
                  </a:cubicBezTo>
                  <a:cubicBezTo>
                    <a:pt x="0" y="0"/>
                    <a:pt x="0" y="0"/>
                    <a:pt x="0" y="0"/>
                  </a:cubicBezTo>
                  <a:cubicBezTo>
                    <a:pt x="0" y="43"/>
                    <a:pt x="0" y="43"/>
                    <a:pt x="0" y="43"/>
                  </a:cubicBezTo>
                  <a:cubicBezTo>
                    <a:pt x="6" y="55"/>
                    <a:pt x="17" y="66"/>
                    <a:pt x="32" y="76"/>
                  </a:cubicBezTo>
                  <a:cubicBezTo>
                    <a:pt x="41" y="82"/>
                    <a:pt x="52" y="87"/>
                    <a:pt x="64" y="92"/>
                  </a:cubicBezTo>
                  <a:cubicBezTo>
                    <a:pt x="74" y="95"/>
                    <a:pt x="85" y="99"/>
                    <a:pt x="97" y="101"/>
                  </a:cubicBezTo>
                  <a:cubicBezTo>
                    <a:pt x="107" y="104"/>
                    <a:pt x="118" y="106"/>
                    <a:pt x="129" y="107"/>
                  </a:cubicBezTo>
                  <a:cubicBezTo>
                    <a:pt x="139" y="109"/>
                    <a:pt x="150" y="110"/>
                    <a:pt x="161" y="110"/>
                  </a:cubicBezTo>
                  <a:cubicBezTo>
                    <a:pt x="167" y="110"/>
                    <a:pt x="172" y="110"/>
                    <a:pt x="178" y="110"/>
                  </a:cubicBezTo>
                  <a:cubicBezTo>
                    <a:pt x="183" y="110"/>
                    <a:pt x="189" y="110"/>
                    <a:pt x="194" y="110"/>
                  </a:cubicBezTo>
                  <a:cubicBezTo>
                    <a:pt x="205" y="110"/>
                    <a:pt x="216" y="109"/>
                    <a:pt x="226" y="107"/>
                  </a:cubicBezTo>
                  <a:cubicBezTo>
                    <a:pt x="237" y="106"/>
                    <a:pt x="248" y="104"/>
                    <a:pt x="258" y="101"/>
                  </a:cubicBezTo>
                  <a:cubicBezTo>
                    <a:pt x="270" y="99"/>
                    <a:pt x="281" y="96"/>
                    <a:pt x="291" y="92"/>
                  </a:cubicBezTo>
                  <a:cubicBezTo>
                    <a:pt x="303" y="87"/>
                    <a:pt x="314" y="82"/>
                    <a:pt x="323" y="76"/>
                  </a:cubicBezTo>
                  <a:cubicBezTo>
                    <a:pt x="339" y="67"/>
                    <a:pt x="350" y="55"/>
                    <a:pt x="355" y="43"/>
                  </a:cubicBezTo>
                  <a:cubicBezTo>
                    <a:pt x="355" y="0"/>
                    <a:pt x="355" y="0"/>
                    <a:pt x="355" y="0"/>
                  </a:cubicBezTo>
                </a:path>
              </a:pathLst>
            </a:custGeom>
            <a:solidFill>
              <a:schemeClr val="bg1">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54" name="Oval 58"/>
            <p:cNvSpPr>
              <a:spLocks noChangeArrowheads="1"/>
            </p:cNvSpPr>
            <p:nvPr/>
          </p:nvSpPr>
          <p:spPr bwMode="auto">
            <a:xfrm>
              <a:off x="4908913" y="4079642"/>
              <a:ext cx="927614" cy="422103"/>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55" name="Freeform 59"/>
            <p:cNvSpPr>
              <a:spLocks/>
            </p:cNvSpPr>
            <p:nvPr/>
          </p:nvSpPr>
          <p:spPr bwMode="auto">
            <a:xfrm>
              <a:off x="4908913" y="4302067"/>
              <a:ext cx="927614" cy="285615"/>
            </a:xfrm>
            <a:custGeom>
              <a:avLst/>
              <a:gdLst/>
              <a:ahLst/>
              <a:cxnLst>
                <a:cxn ang="0">
                  <a:pos x="323" y="34"/>
                </a:cxn>
                <a:cxn ang="0">
                  <a:pos x="291" y="50"/>
                </a:cxn>
                <a:cxn ang="0">
                  <a:pos x="258" y="59"/>
                </a:cxn>
                <a:cxn ang="0">
                  <a:pos x="226" y="65"/>
                </a:cxn>
                <a:cxn ang="0">
                  <a:pos x="194" y="67"/>
                </a:cxn>
                <a:cxn ang="0">
                  <a:pos x="178" y="68"/>
                </a:cxn>
                <a:cxn ang="0">
                  <a:pos x="161" y="67"/>
                </a:cxn>
                <a:cxn ang="0">
                  <a:pos x="129" y="65"/>
                </a:cxn>
                <a:cxn ang="0">
                  <a:pos x="96" y="59"/>
                </a:cxn>
                <a:cxn ang="0">
                  <a:pos x="64" y="49"/>
                </a:cxn>
                <a:cxn ang="0">
                  <a:pos x="32" y="34"/>
                </a:cxn>
                <a:cxn ang="0">
                  <a:pos x="0" y="0"/>
                </a:cxn>
                <a:cxn ang="0">
                  <a:pos x="0" y="43"/>
                </a:cxn>
                <a:cxn ang="0">
                  <a:pos x="32" y="75"/>
                </a:cxn>
                <a:cxn ang="0">
                  <a:pos x="64" y="91"/>
                </a:cxn>
                <a:cxn ang="0">
                  <a:pos x="96" y="101"/>
                </a:cxn>
                <a:cxn ang="0">
                  <a:pos x="129" y="107"/>
                </a:cxn>
                <a:cxn ang="0">
                  <a:pos x="161" y="110"/>
                </a:cxn>
                <a:cxn ang="0">
                  <a:pos x="178" y="110"/>
                </a:cxn>
                <a:cxn ang="0">
                  <a:pos x="194" y="110"/>
                </a:cxn>
                <a:cxn ang="0">
                  <a:pos x="226" y="107"/>
                </a:cxn>
                <a:cxn ang="0">
                  <a:pos x="258" y="101"/>
                </a:cxn>
                <a:cxn ang="0">
                  <a:pos x="291" y="91"/>
                </a:cxn>
                <a:cxn ang="0">
                  <a:pos x="323" y="76"/>
                </a:cxn>
                <a:cxn ang="0">
                  <a:pos x="355" y="43"/>
                </a:cxn>
                <a:cxn ang="0">
                  <a:pos x="355" y="0"/>
                </a:cxn>
                <a:cxn ang="0">
                  <a:pos x="323" y="34"/>
                </a:cxn>
              </a:cxnLst>
              <a:rect l="0" t="0" r="r" b="b"/>
              <a:pathLst>
                <a:path w="355" h="110">
                  <a:moveTo>
                    <a:pt x="323" y="34"/>
                  </a:moveTo>
                  <a:cubicBezTo>
                    <a:pt x="314" y="40"/>
                    <a:pt x="303" y="45"/>
                    <a:pt x="291" y="50"/>
                  </a:cubicBezTo>
                  <a:cubicBezTo>
                    <a:pt x="281" y="53"/>
                    <a:pt x="270" y="56"/>
                    <a:pt x="258" y="59"/>
                  </a:cubicBezTo>
                  <a:cubicBezTo>
                    <a:pt x="248" y="61"/>
                    <a:pt x="237" y="63"/>
                    <a:pt x="226" y="65"/>
                  </a:cubicBezTo>
                  <a:cubicBezTo>
                    <a:pt x="215" y="66"/>
                    <a:pt x="205" y="67"/>
                    <a:pt x="194" y="67"/>
                  </a:cubicBezTo>
                  <a:cubicBezTo>
                    <a:pt x="188" y="68"/>
                    <a:pt x="183" y="68"/>
                    <a:pt x="178" y="68"/>
                  </a:cubicBezTo>
                  <a:cubicBezTo>
                    <a:pt x="172" y="68"/>
                    <a:pt x="167" y="68"/>
                    <a:pt x="161" y="67"/>
                  </a:cubicBezTo>
                  <a:cubicBezTo>
                    <a:pt x="150" y="67"/>
                    <a:pt x="139" y="66"/>
                    <a:pt x="129" y="65"/>
                  </a:cubicBezTo>
                  <a:cubicBezTo>
                    <a:pt x="118" y="63"/>
                    <a:pt x="107" y="61"/>
                    <a:pt x="96" y="59"/>
                  </a:cubicBezTo>
                  <a:cubicBezTo>
                    <a:pt x="85" y="56"/>
                    <a:pt x="74" y="53"/>
                    <a:pt x="64" y="49"/>
                  </a:cubicBezTo>
                  <a:cubicBezTo>
                    <a:pt x="52" y="45"/>
                    <a:pt x="41" y="40"/>
                    <a:pt x="32" y="34"/>
                  </a:cubicBezTo>
                  <a:cubicBezTo>
                    <a:pt x="16" y="24"/>
                    <a:pt x="5" y="12"/>
                    <a:pt x="0" y="0"/>
                  </a:cubicBezTo>
                  <a:cubicBezTo>
                    <a:pt x="0" y="43"/>
                    <a:pt x="0" y="43"/>
                    <a:pt x="0" y="43"/>
                  </a:cubicBezTo>
                  <a:cubicBezTo>
                    <a:pt x="5" y="55"/>
                    <a:pt x="16" y="66"/>
                    <a:pt x="32" y="75"/>
                  </a:cubicBezTo>
                  <a:cubicBezTo>
                    <a:pt x="41" y="81"/>
                    <a:pt x="52" y="87"/>
                    <a:pt x="64" y="91"/>
                  </a:cubicBezTo>
                  <a:cubicBezTo>
                    <a:pt x="74" y="95"/>
                    <a:pt x="85" y="98"/>
                    <a:pt x="96" y="101"/>
                  </a:cubicBezTo>
                  <a:cubicBezTo>
                    <a:pt x="107" y="103"/>
                    <a:pt x="118" y="105"/>
                    <a:pt x="129" y="107"/>
                  </a:cubicBezTo>
                  <a:cubicBezTo>
                    <a:pt x="139" y="108"/>
                    <a:pt x="150" y="109"/>
                    <a:pt x="161" y="110"/>
                  </a:cubicBezTo>
                  <a:cubicBezTo>
                    <a:pt x="167" y="110"/>
                    <a:pt x="172" y="110"/>
                    <a:pt x="178" y="110"/>
                  </a:cubicBezTo>
                  <a:cubicBezTo>
                    <a:pt x="183" y="110"/>
                    <a:pt x="188" y="110"/>
                    <a:pt x="194" y="110"/>
                  </a:cubicBezTo>
                  <a:cubicBezTo>
                    <a:pt x="205" y="109"/>
                    <a:pt x="215" y="108"/>
                    <a:pt x="226" y="107"/>
                  </a:cubicBezTo>
                  <a:cubicBezTo>
                    <a:pt x="237" y="105"/>
                    <a:pt x="248" y="103"/>
                    <a:pt x="258" y="101"/>
                  </a:cubicBezTo>
                  <a:cubicBezTo>
                    <a:pt x="270" y="98"/>
                    <a:pt x="281" y="95"/>
                    <a:pt x="291" y="91"/>
                  </a:cubicBezTo>
                  <a:cubicBezTo>
                    <a:pt x="303" y="87"/>
                    <a:pt x="314" y="82"/>
                    <a:pt x="323" y="76"/>
                  </a:cubicBezTo>
                  <a:cubicBezTo>
                    <a:pt x="339" y="66"/>
                    <a:pt x="350" y="55"/>
                    <a:pt x="355" y="43"/>
                  </a:cubicBezTo>
                  <a:cubicBezTo>
                    <a:pt x="355" y="0"/>
                    <a:pt x="355" y="0"/>
                    <a:pt x="355" y="0"/>
                  </a:cubicBezTo>
                  <a:cubicBezTo>
                    <a:pt x="351" y="12"/>
                    <a:pt x="339" y="24"/>
                    <a:pt x="323" y="34"/>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56" name="Freeform 60"/>
            <p:cNvSpPr>
              <a:spLocks noEditPoints="1"/>
            </p:cNvSpPr>
            <p:nvPr/>
          </p:nvSpPr>
          <p:spPr bwMode="auto">
            <a:xfrm>
              <a:off x="4987266" y="4112501"/>
              <a:ext cx="773433" cy="328582"/>
            </a:xfrm>
            <a:custGeom>
              <a:avLst/>
              <a:gdLst/>
              <a:ahLst/>
              <a:cxnLst>
                <a:cxn ang="0">
                  <a:pos x="148" y="126"/>
                </a:cxn>
                <a:cxn ang="0">
                  <a:pos x="148" y="126"/>
                </a:cxn>
                <a:cxn ang="0">
                  <a:pos x="0" y="63"/>
                </a:cxn>
                <a:cxn ang="0">
                  <a:pos x="148" y="0"/>
                </a:cxn>
                <a:cxn ang="0">
                  <a:pos x="296" y="63"/>
                </a:cxn>
                <a:cxn ang="0">
                  <a:pos x="148" y="126"/>
                </a:cxn>
                <a:cxn ang="0">
                  <a:pos x="148" y="18"/>
                </a:cxn>
                <a:cxn ang="0">
                  <a:pos x="17" y="63"/>
                </a:cxn>
                <a:cxn ang="0">
                  <a:pos x="148" y="109"/>
                </a:cxn>
                <a:cxn ang="0">
                  <a:pos x="279" y="63"/>
                </a:cxn>
                <a:cxn ang="0">
                  <a:pos x="148" y="18"/>
                </a:cxn>
              </a:cxnLst>
              <a:rect l="0" t="0" r="r" b="b"/>
              <a:pathLst>
                <a:path w="296" h="126">
                  <a:moveTo>
                    <a:pt x="148" y="126"/>
                  </a:moveTo>
                  <a:cubicBezTo>
                    <a:pt x="148" y="126"/>
                    <a:pt x="148" y="126"/>
                    <a:pt x="148" y="126"/>
                  </a:cubicBezTo>
                  <a:cubicBezTo>
                    <a:pt x="76" y="126"/>
                    <a:pt x="0" y="104"/>
                    <a:pt x="0" y="63"/>
                  </a:cubicBezTo>
                  <a:cubicBezTo>
                    <a:pt x="0" y="22"/>
                    <a:pt x="76" y="0"/>
                    <a:pt x="148" y="0"/>
                  </a:cubicBezTo>
                  <a:cubicBezTo>
                    <a:pt x="220" y="0"/>
                    <a:pt x="296" y="22"/>
                    <a:pt x="296" y="63"/>
                  </a:cubicBezTo>
                  <a:cubicBezTo>
                    <a:pt x="296" y="104"/>
                    <a:pt x="220" y="126"/>
                    <a:pt x="148" y="126"/>
                  </a:cubicBezTo>
                  <a:moveTo>
                    <a:pt x="148" y="18"/>
                  </a:moveTo>
                  <a:cubicBezTo>
                    <a:pt x="71" y="18"/>
                    <a:pt x="17" y="42"/>
                    <a:pt x="17" y="63"/>
                  </a:cubicBezTo>
                  <a:cubicBezTo>
                    <a:pt x="17" y="85"/>
                    <a:pt x="71" y="109"/>
                    <a:pt x="148" y="109"/>
                  </a:cubicBezTo>
                  <a:cubicBezTo>
                    <a:pt x="225" y="109"/>
                    <a:pt x="279" y="85"/>
                    <a:pt x="279" y="63"/>
                  </a:cubicBezTo>
                  <a:cubicBezTo>
                    <a:pt x="279" y="42"/>
                    <a:pt x="225" y="18"/>
                    <a:pt x="148" y="18"/>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3" name="Group 208"/>
          <p:cNvGrpSpPr/>
          <p:nvPr/>
        </p:nvGrpSpPr>
        <p:grpSpPr>
          <a:xfrm>
            <a:off x="1798309" y="3813985"/>
            <a:ext cx="790767" cy="1107149"/>
            <a:chOff x="2677732" y="1646868"/>
            <a:chExt cx="927614" cy="1298749"/>
          </a:xfrm>
        </p:grpSpPr>
        <p:sp>
          <p:nvSpPr>
            <p:cNvPr id="4101" name="Freeform 5"/>
            <p:cNvSpPr>
              <a:spLocks/>
            </p:cNvSpPr>
            <p:nvPr/>
          </p:nvSpPr>
          <p:spPr bwMode="auto">
            <a:xfrm>
              <a:off x="2677732" y="2657476"/>
              <a:ext cx="927614" cy="288141"/>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4" name="Group 198"/>
            <p:cNvGrpSpPr/>
            <p:nvPr/>
          </p:nvGrpSpPr>
          <p:grpSpPr>
            <a:xfrm>
              <a:off x="2677732" y="2373939"/>
              <a:ext cx="927614" cy="505511"/>
              <a:chOff x="2677732" y="2060123"/>
              <a:chExt cx="927614" cy="505511"/>
            </a:xfrm>
          </p:grpSpPr>
          <p:sp>
            <p:nvSpPr>
              <p:cNvPr id="20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0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0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5" name="Group 202"/>
            <p:cNvGrpSpPr/>
            <p:nvPr/>
          </p:nvGrpSpPr>
          <p:grpSpPr>
            <a:xfrm>
              <a:off x="2677732" y="2230109"/>
              <a:ext cx="927614" cy="540707"/>
              <a:chOff x="2677732" y="1646868"/>
              <a:chExt cx="927614" cy="540707"/>
            </a:xfrm>
          </p:grpSpPr>
          <p:sp>
            <p:nvSpPr>
              <p:cNvPr id="20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6" name="Group 204"/>
              <p:cNvGrpSpPr/>
              <p:nvPr/>
            </p:nvGrpSpPr>
            <p:grpSpPr>
              <a:xfrm>
                <a:off x="2677732" y="1646868"/>
                <a:ext cx="927614" cy="505511"/>
                <a:chOff x="2677732" y="2060123"/>
                <a:chExt cx="927614" cy="505511"/>
              </a:xfrm>
            </p:grpSpPr>
            <p:sp>
              <p:nvSpPr>
                <p:cNvPr id="20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0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08"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9" name="Group 184"/>
            <p:cNvGrpSpPr/>
            <p:nvPr/>
          </p:nvGrpSpPr>
          <p:grpSpPr>
            <a:xfrm>
              <a:off x="2677732" y="2084477"/>
              <a:ext cx="927614" cy="540707"/>
              <a:chOff x="2677732" y="1646868"/>
              <a:chExt cx="927614" cy="540707"/>
            </a:xfrm>
          </p:grpSpPr>
          <p:sp>
            <p:nvSpPr>
              <p:cNvPr id="186"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0" name="Group 186"/>
              <p:cNvGrpSpPr/>
              <p:nvPr/>
            </p:nvGrpSpPr>
            <p:grpSpPr>
              <a:xfrm>
                <a:off x="2677732" y="1646868"/>
                <a:ext cx="927614" cy="505511"/>
                <a:chOff x="2677732" y="2060123"/>
                <a:chExt cx="927614" cy="505511"/>
              </a:xfrm>
            </p:grpSpPr>
            <p:sp>
              <p:nvSpPr>
                <p:cNvPr id="188"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89"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90"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1" name="Group 190"/>
            <p:cNvGrpSpPr/>
            <p:nvPr/>
          </p:nvGrpSpPr>
          <p:grpSpPr>
            <a:xfrm>
              <a:off x="2677732" y="1940647"/>
              <a:ext cx="927614" cy="540707"/>
              <a:chOff x="2677732" y="1646868"/>
              <a:chExt cx="927614" cy="540707"/>
            </a:xfrm>
          </p:grpSpPr>
          <p:sp>
            <p:nvSpPr>
              <p:cNvPr id="19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2" name="Group 192"/>
              <p:cNvGrpSpPr/>
              <p:nvPr/>
            </p:nvGrpSpPr>
            <p:grpSpPr>
              <a:xfrm>
                <a:off x="2677732" y="1646868"/>
                <a:ext cx="927614" cy="505511"/>
                <a:chOff x="2677732" y="2060123"/>
                <a:chExt cx="927614" cy="505511"/>
              </a:xfrm>
            </p:grpSpPr>
            <p:sp>
              <p:nvSpPr>
                <p:cNvPr id="19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9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9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3" name="Group 178"/>
            <p:cNvGrpSpPr/>
            <p:nvPr/>
          </p:nvGrpSpPr>
          <p:grpSpPr>
            <a:xfrm>
              <a:off x="2677732" y="1790698"/>
              <a:ext cx="927614" cy="540707"/>
              <a:chOff x="2677732" y="1646868"/>
              <a:chExt cx="927614" cy="540707"/>
            </a:xfrm>
          </p:grpSpPr>
          <p:sp>
            <p:nvSpPr>
              <p:cNvPr id="180"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4" name="Group 180"/>
              <p:cNvGrpSpPr/>
              <p:nvPr/>
            </p:nvGrpSpPr>
            <p:grpSpPr>
              <a:xfrm>
                <a:off x="2677732" y="1646868"/>
                <a:ext cx="927614" cy="505511"/>
                <a:chOff x="2677732" y="2060123"/>
                <a:chExt cx="927614" cy="505511"/>
              </a:xfrm>
            </p:grpSpPr>
            <p:sp>
              <p:nvSpPr>
                <p:cNvPr id="182"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83"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84"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5" name="Group 177"/>
            <p:cNvGrpSpPr/>
            <p:nvPr/>
          </p:nvGrpSpPr>
          <p:grpSpPr>
            <a:xfrm>
              <a:off x="2677732" y="1646868"/>
              <a:ext cx="927614" cy="540707"/>
              <a:chOff x="2677732" y="1646868"/>
              <a:chExt cx="927614" cy="540707"/>
            </a:xfrm>
          </p:grpSpPr>
          <p:sp>
            <p:nvSpPr>
              <p:cNvPr id="411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6" name="Group 176"/>
              <p:cNvGrpSpPr/>
              <p:nvPr/>
            </p:nvGrpSpPr>
            <p:grpSpPr>
              <a:xfrm>
                <a:off x="2677732" y="1646868"/>
                <a:ext cx="927614" cy="505511"/>
                <a:chOff x="2677732" y="2060123"/>
                <a:chExt cx="927614" cy="505511"/>
              </a:xfrm>
            </p:grpSpPr>
            <p:sp>
              <p:nvSpPr>
                <p:cNvPr id="411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5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7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grpSp>
        <p:nvGrpSpPr>
          <p:cNvPr id="17" name="Group 263"/>
          <p:cNvGrpSpPr/>
          <p:nvPr/>
        </p:nvGrpSpPr>
        <p:grpSpPr>
          <a:xfrm>
            <a:off x="2739070" y="3429390"/>
            <a:ext cx="790767" cy="1491744"/>
            <a:chOff x="3657600" y="1431448"/>
            <a:chExt cx="927614" cy="1749902"/>
          </a:xfrm>
        </p:grpSpPr>
        <p:sp>
          <p:nvSpPr>
            <p:cNvPr id="211" name="Freeform 5"/>
            <p:cNvSpPr>
              <a:spLocks/>
            </p:cNvSpPr>
            <p:nvPr/>
          </p:nvSpPr>
          <p:spPr bwMode="auto">
            <a:xfrm>
              <a:off x="3657600" y="2893209"/>
              <a:ext cx="927614" cy="288141"/>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8" name="Group 211"/>
            <p:cNvGrpSpPr/>
            <p:nvPr/>
          </p:nvGrpSpPr>
          <p:grpSpPr>
            <a:xfrm>
              <a:off x="3657600" y="2609672"/>
              <a:ext cx="927614" cy="505511"/>
              <a:chOff x="2677732" y="2060123"/>
              <a:chExt cx="927614" cy="505511"/>
            </a:xfrm>
          </p:grpSpPr>
          <p:sp>
            <p:nvSpPr>
              <p:cNvPr id="243"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44"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45"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19" name="Group 212"/>
            <p:cNvGrpSpPr/>
            <p:nvPr/>
          </p:nvGrpSpPr>
          <p:grpSpPr>
            <a:xfrm>
              <a:off x="3657600" y="2465842"/>
              <a:ext cx="927614" cy="540707"/>
              <a:chOff x="2677732" y="1646868"/>
              <a:chExt cx="927614" cy="540707"/>
            </a:xfrm>
          </p:grpSpPr>
          <p:sp>
            <p:nvSpPr>
              <p:cNvPr id="23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0" name="Group 238"/>
              <p:cNvGrpSpPr/>
              <p:nvPr/>
            </p:nvGrpSpPr>
            <p:grpSpPr>
              <a:xfrm>
                <a:off x="2677732" y="1646868"/>
                <a:ext cx="927614" cy="505511"/>
                <a:chOff x="2677732" y="2060123"/>
                <a:chExt cx="927614" cy="505511"/>
              </a:xfrm>
            </p:grpSpPr>
            <p:sp>
              <p:nvSpPr>
                <p:cNvPr id="24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4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4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1" name="Group 213"/>
            <p:cNvGrpSpPr/>
            <p:nvPr/>
          </p:nvGrpSpPr>
          <p:grpSpPr>
            <a:xfrm>
              <a:off x="3657600" y="2320210"/>
              <a:ext cx="927614" cy="540707"/>
              <a:chOff x="2677732" y="1646868"/>
              <a:chExt cx="927614" cy="540707"/>
            </a:xfrm>
          </p:grpSpPr>
          <p:sp>
            <p:nvSpPr>
              <p:cNvPr id="23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2" name="Group 233"/>
              <p:cNvGrpSpPr/>
              <p:nvPr/>
            </p:nvGrpSpPr>
            <p:grpSpPr>
              <a:xfrm>
                <a:off x="2677732" y="1646868"/>
                <a:ext cx="927614" cy="505511"/>
                <a:chOff x="2677732" y="2060123"/>
                <a:chExt cx="927614" cy="505511"/>
              </a:xfrm>
            </p:grpSpPr>
            <p:sp>
              <p:nvSpPr>
                <p:cNvPr id="23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3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3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3" name="Group 214"/>
            <p:cNvGrpSpPr/>
            <p:nvPr/>
          </p:nvGrpSpPr>
          <p:grpSpPr>
            <a:xfrm>
              <a:off x="3657600" y="2176380"/>
              <a:ext cx="927614" cy="540707"/>
              <a:chOff x="2677732" y="1646868"/>
              <a:chExt cx="927614" cy="540707"/>
            </a:xfrm>
          </p:grpSpPr>
          <p:sp>
            <p:nvSpPr>
              <p:cNvPr id="22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4" name="Group 228"/>
              <p:cNvGrpSpPr/>
              <p:nvPr/>
            </p:nvGrpSpPr>
            <p:grpSpPr>
              <a:xfrm>
                <a:off x="2677732" y="1646868"/>
                <a:ext cx="927614" cy="505511"/>
                <a:chOff x="2677732" y="2060123"/>
                <a:chExt cx="927614" cy="505511"/>
              </a:xfrm>
            </p:grpSpPr>
            <p:sp>
              <p:nvSpPr>
                <p:cNvPr id="23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3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3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5" name="Group 215"/>
            <p:cNvGrpSpPr/>
            <p:nvPr/>
          </p:nvGrpSpPr>
          <p:grpSpPr>
            <a:xfrm>
              <a:off x="3657600" y="2026431"/>
              <a:ext cx="927614" cy="540707"/>
              <a:chOff x="2677732" y="1646868"/>
              <a:chExt cx="927614" cy="540707"/>
            </a:xfrm>
          </p:grpSpPr>
          <p:sp>
            <p:nvSpPr>
              <p:cNvPr id="22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6" name="Group 223"/>
              <p:cNvGrpSpPr/>
              <p:nvPr/>
            </p:nvGrpSpPr>
            <p:grpSpPr>
              <a:xfrm>
                <a:off x="2677732" y="1646868"/>
                <a:ext cx="927614" cy="505511"/>
                <a:chOff x="2677732" y="2060123"/>
                <a:chExt cx="927614" cy="505511"/>
              </a:xfrm>
            </p:grpSpPr>
            <p:sp>
              <p:nvSpPr>
                <p:cNvPr id="22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2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2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7" name="Group 216"/>
            <p:cNvGrpSpPr/>
            <p:nvPr/>
          </p:nvGrpSpPr>
          <p:grpSpPr>
            <a:xfrm>
              <a:off x="3657600" y="1882601"/>
              <a:ext cx="927614" cy="540707"/>
              <a:chOff x="2677732" y="1646868"/>
              <a:chExt cx="927614" cy="540707"/>
            </a:xfrm>
          </p:grpSpPr>
          <p:sp>
            <p:nvSpPr>
              <p:cNvPr id="21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8" name="Group 218"/>
              <p:cNvGrpSpPr/>
              <p:nvPr/>
            </p:nvGrpSpPr>
            <p:grpSpPr>
              <a:xfrm>
                <a:off x="2677732" y="1646868"/>
                <a:ext cx="927614" cy="505511"/>
                <a:chOff x="2677732" y="2060123"/>
                <a:chExt cx="927614" cy="505511"/>
              </a:xfrm>
            </p:grpSpPr>
            <p:sp>
              <p:nvSpPr>
                <p:cNvPr id="22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2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2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9" name="Group 245"/>
            <p:cNvGrpSpPr/>
            <p:nvPr/>
          </p:nvGrpSpPr>
          <p:grpSpPr>
            <a:xfrm>
              <a:off x="3657600" y="1729385"/>
              <a:ext cx="927614" cy="540707"/>
              <a:chOff x="2677732" y="1646868"/>
              <a:chExt cx="927614" cy="540707"/>
            </a:xfrm>
          </p:grpSpPr>
          <p:sp>
            <p:nvSpPr>
              <p:cNvPr id="24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1" name="Group 247"/>
              <p:cNvGrpSpPr/>
              <p:nvPr/>
            </p:nvGrpSpPr>
            <p:grpSpPr>
              <a:xfrm>
                <a:off x="2677732" y="1646868"/>
                <a:ext cx="927614" cy="505511"/>
                <a:chOff x="2677732" y="2060123"/>
                <a:chExt cx="927614" cy="505511"/>
              </a:xfrm>
            </p:grpSpPr>
            <p:sp>
              <p:nvSpPr>
                <p:cNvPr id="24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5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5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28" name="Group 251"/>
            <p:cNvGrpSpPr/>
            <p:nvPr/>
          </p:nvGrpSpPr>
          <p:grpSpPr>
            <a:xfrm>
              <a:off x="3657600" y="1582398"/>
              <a:ext cx="927614" cy="540707"/>
              <a:chOff x="2677732" y="1646868"/>
              <a:chExt cx="927614" cy="540707"/>
            </a:xfrm>
          </p:grpSpPr>
          <p:sp>
            <p:nvSpPr>
              <p:cNvPr id="25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29" name="Group 253"/>
              <p:cNvGrpSpPr/>
              <p:nvPr/>
            </p:nvGrpSpPr>
            <p:grpSpPr>
              <a:xfrm>
                <a:off x="2677732" y="1646868"/>
                <a:ext cx="927614" cy="505511"/>
                <a:chOff x="2677732" y="2060123"/>
                <a:chExt cx="927614" cy="505511"/>
              </a:xfrm>
            </p:grpSpPr>
            <p:sp>
              <p:nvSpPr>
                <p:cNvPr id="25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5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5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30" name="Group 257"/>
            <p:cNvGrpSpPr/>
            <p:nvPr/>
          </p:nvGrpSpPr>
          <p:grpSpPr>
            <a:xfrm>
              <a:off x="3657600" y="1431448"/>
              <a:ext cx="927614" cy="540707"/>
              <a:chOff x="2677732" y="1646868"/>
              <a:chExt cx="927614" cy="540707"/>
            </a:xfrm>
          </p:grpSpPr>
          <p:sp>
            <p:nvSpPr>
              <p:cNvPr id="25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31" name="Group 259"/>
              <p:cNvGrpSpPr/>
              <p:nvPr/>
            </p:nvGrpSpPr>
            <p:grpSpPr>
              <a:xfrm>
                <a:off x="2677732" y="1646868"/>
                <a:ext cx="927614" cy="505511"/>
                <a:chOff x="2677732" y="2060123"/>
                <a:chExt cx="927614" cy="505511"/>
              </a:xfrm>
            </p:grpSpPr>
            <p:sp>
              <p:nvSpPr>
                <p:cNvPr id="26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62"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63"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grpSp>
        <p:nvGrpSpPr>
          <p:cNvPr id="133" name="Group 392"/>
          <p:cNvGrpSpPr/>
          <p:nvPr/>
        </p:nvGrpSpPr>
        <p:grpSpPr>
          <a:xfrm>
            <a:off x="3694253" y="3037675"/>
            <a:ext cx="790767" cy="1883459"/>
            <a:chOff x="3865107" y="2415718"/>
            <a:chExt cx="911586" cy="2171228"/>
          </a:xfrm>
        </p:grpSpPr>
        <p:sp>
          <p:nvSpPr>
            <p:cNvPr id="132" name="Freeform 5"/>
            <p:cNvSpPr>
              <a:spLocks/>
            </p:cNvSpPr>
            <p:nvPr/>
          </p:nvSpPr>
          <p:spPr bwMode="auto">
            <a:xfrm>
              <a:off x="3865107" y="4303784"/>
              <a:ext cx="911586" cy="283162"/>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34" name="Group 211"/>
            <p:cNvGrpSpPr/>
            <p:nvPr/>
          </p:nvGrpSpPr>
          <p:grpSpPr>
            <a:xfrm>
              <a:off x="3865107" y="4025146"/>
              <a:ext cx="911586" cy="496776"/>
              <a:chOff x="2677732" y="2060123"/>
              <a:chExt cx="927614" cy="505511"/>
            </a:xfrm>
          </p:grpSpPr>
          <p:sp>
            <p:nvSpPr>
              <p:cNvPr id="19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93"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9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135" name="Group 212"/>
            <p:cNvGrpSpPr/>
            <p:nvPr/>
          </p:nvGrpSpPr>
          <p:grpSpPr>
            <a:xfrm>
              <a:off x="3865107" y="3883802"/>
              <a:ext cx="911586" cy="531364"/>
              <a:chOff x="2677732" y="1646868"/>
              <a:chExt cx="927614" cy="540707"/>
            </a:xfrm>
          </p:grpSpPr>
          <p:sp>
            <p:nvSpPr>
              <p:cNvPr id="17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36" name="Group 238"/>
              <p:cNvGrpSpPr/>
              <p:nvPr/>
            </p:nvGrpSpPr>
            <p:grpSpPr>
              <a:xfrm>
                <a:off x="2677732" y="1646868"/>
                <a:ext cx="927614" cy="505511"/>
                <a:chOff x="2677732" y="2060123"/>
                <a:chExt cx="927614" cy="505511"/>
              </a:xfrm>
            </p:grpSpPr>
            <p:sp>
              <p:nvSpPr>
                <p:cNvPr id="18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8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8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37" name="Group 213"/>
            <p:cNvGrpSpPr/>
            <p:nvPr/>
          </p:nvGrpSpPr>
          <p:grpSpPr>
            <a:xfrm>
              <a:off x="3865107" y="3740686"/>
              <a:ext cx="911586" cy="531364"/>
              <a:chOff x="2677732" y="1646868"/>
              <a:chExt cx="927614" cy="540707"/>
            </a:xfrm>
          </p:grpSpPr>
          <p:sp>
            <p:nvSpPr>
              <p:cNvPr id="17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38" name="Group 233"/>
              <p:cNvGrpSpPr/>
              <p:nvPr/>
            </p:nvGrpSpPr>
            <p:grpSpPr>
              <a:xfrm>
                <a:off x="2677732" y="1646868"/>
                <a:ext cx="927614" cy="505511"/>
                <a:chOff x="2677732" y="2060123"/>
                <a:chExt cx="927614" cy="505511"/>
              </a:xfrm>
            </p:grpSpPr>
            <p:sp>
              <p:nvSpPr>
                <p:cNvPr id="17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7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7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39" name="Group 214"/>
            <p:cNvGrpSpPr/>
            <p:nvPr/>
          </p:nvGrpSpPr>
          <p:grpSpPr>
            <a:xfrm>
              <a:off x="3865107" y="3599342"/>
              <a:ext cx="911586" cy="531364"/>
              <a:chOff x="2677732" y="1646868"/>
              <a:chExt cx="927614" cy="540707"/>
            </a:xfrm>
          </p:grpSpPr>
          <p:sp>
            <p:nvSpPr>
              <p:cNvPr id="16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40" name="Group 228"/>
              <p:cNvGrpSpPr/>
              <p:nvPr/>
            </p:nvGrpSpPr>
            <p:grpSpPr>
              <a:xfrm>
                <a:off x="2677732" y="1646868"/>
                <a:ext cx="927614" cy="505511"/>
                <a:chOff x="2677732" y="2060123"/>
                <a:chExt cx="927614" cy="505511"/>
              </a:xfrm>
            </p:grpSpPr>
            <p:sp>
              <p:nvSpPr>
                <p:cNvPr id="16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7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7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41" name="Group 215"/>
            <p:cNvGrpSpPr/>
            <p:nvPr/>
          </p:nvGrpSpPr>
          <p:grpSpPr>
            <a:xfrm>
              <a:off x="3865107" y="3451984"/>
              <a:ext cx="911586" cy="531364"/>
              <a:chOff x="2677732" y="1646868"/>
              <a:chExt cx="927614" cy="540707"/>
            </a:xfrm>
          </p:grpSpPr>
          <p:sp>
            <p:nvSpPr>
              <p:cNvPr id="16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43" name="Group 223"/>
              <p:cNvGrpSpPr/>
              <p:nvPr/>
            </p:nvGrpSpPr>
            <p:grpSpPr>
              <a:xfrm>
                <a:off x="2677732" y="1646868"/>
                <a:ext cx="927614" cy="505511"/>
                <a:chOff x="2677732" y="2060123"/>
                <a:chExt cx="927614" cy="505511"/>
              </a:xfrm>
            </p:grpSpPr>
            <p:sp>
              <p:nvSpPr>
                <p:cNvPr id="16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6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6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48" name="Group 216"/>
            <p:cNvGrpSpPr/>
            <p:nvPr/>
          </p:nvGrpSpPr>
          <p:grpSpPr>
            <a:xfrm>
              <a:off x="3865107" y="3310639"/>
              <a:ext cx="911586" cy="531364"/>
              <a:chOff x="2677732" y="1646868"/>
              <a:chExt cx="927614" cy="540707"/>
            </a:xfrm>
          </p:grpSpPr>
          <p:sp>
            <p:nvSpPr>
              <p:cNvPr id="15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53" name="Group 218"/>
              <p:cNvGrpSpPr/>
              <p:nvPr/>
            </p:nvGrpSpPr>
            <p:grpSpPr>
              <a:xfrm>
                <a:off x="2677732" y="1646868"/>
                <a:ext cx="927614" cy="505511"/>
                <a:chOff x="2677732" y="2060123"/>
                <a:chExt cx="927614" cy="505511"/>
              </a:xfrm>
            </p:grpSpPr>
            <p:sp>
              <p:nvSpPr>
                <p:cNvPr id="15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6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6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58" name="Group 245"/>
            <p:cNvGrpSpPr/>
            <p:nvPr/>
          </p:nvGrpSpPr>
          <p:grpSpPr>
            <a:xfrm>
              <a:off x="3865107" y="3160071"/>
              <a:ext cx="911586" cy="531364"/>
              <a:chOff x="2677732" y="1646868"/>
              <a:chExt cx="927614" cy="540707"/>
            </a:xfrm>
          </p:grpSpPr>
          <p:sp>
            <p:nvSpPr>
              <p:cNvPr id="15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63" name="Group 247"/>
              <p:cNvGrpSpPr/>
              <p:nvPr/>
            </p:nvGrpSpPr>
            <p:grpSpPr>
              <a:xfrm>
                <a:off x="2677732" y="1646868"/>
                <a:ext cx="927614" cy="505511"/>
                <a:chOff x="2677732" y="2060123"/>
                <a:chExt cx="927614" cy="505511"/>
              </a:xfrm>
            </p:grpSpPr>
            <p:sp>
              <p:nvSpPr>
                <p:cNvPr id="15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5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5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68" name="Group 251"/>
            <p:cNvGrpSpPr/>
            <p:nvPr/>
          </p:nvGrpSpPr>
          <p:grpSpPr>
            <a:xfrm>
              <a:off x="3865107" y="3015624"/>
              <a:ext cx="911586" cy="531364"/>
              <a:chOff x="2677732" y="1646868"/>
              <a:chExt cx="927614" cy="540707"/>
            </a:xfrm>
          </p:grpSpPr>
          <p:sp>
            <p:nvSpPr>
              <p:cNvPr id="14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73" name="Group 253"/>
              <p:cNvGrpSpPr/>
              <p:nvPr/>
            </p:nvGrpSpPr>
            <p:grpSpPr>
              <a:xfrm>
                <a:off x="2677732" y="1646868"/>
                <a:ext cx="927614" cy="505511"/>
                <a:chOff x="2677732" y="2060123"/>
                <a:chExt cx="927614" cy="505511"/>
              </a:xfrm>
            </p:grpSpPr>
            <p:sp>
              <p:nvSpPr>
                <p:cNvPr id="14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5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5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179" name="Group 257"/>
            <p:cNvGrpSpPr/>
            <p:nvPr/>
          </p:nvGrpSpPr>
          <p:grpSpPr>
            <a:xfrm>
              <a:off x="3865107" y="2867282"/>
              <a:ext cx="911586" cy="531364"/>
              <a:chOff x="2677732" y="1646868"/>
              <a:chExt cx="927614" cy="540707"/>
            </a:xfrm>
          </p:grpSpPr>
          <p:sp>
            <p:nvSpPr>
              <p:cNvPr id="142"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198" name="Group 259"/>
              <p:cNvGrpSpPr/>
              <p:nvPr/>
            </p:nvGrpSpPr>
            <p:grpSpPr>
              <a:xfrm>
                <a:off x="2677732" y="1646868"/>
                <a:ext cx="927614" cy="505511"/>
                <a:chOff x="2677732" y="2060123"/>
                <a:chExt cx="927614" cy="505511"/>
              </a:xfrm>
            </p:grpSpPr>
            <p:sp>
              <p:nvSpPr>
                <p:cNvPr id="144"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45"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46"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03" name="Group 245"/>
            <p:cNvGrpSpPr/>
            <p:nvPr/>
          </p:nvGrpSpPr>
          <p:grpSpPr>
            <a:xfrm>
              <a:off x="3865107" y="2708507"/>
              <a:ext cx="911586" cy="531364"/>
              <a:chOff x="2677732" y="1646868"/>
              <a:chExt cx="927614" cy="540707"/>
            </a:xfrm>
          </p:grpSpPr>
          <p:sp>
            <p:nvSpPr>
              <p:cNvPr id="19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12" name="Group 247"/>
              <p:cNvGrpSpPr/>
              <p:nvPr/>
            </p:nvGrpSpPr>
            <p:grpSpPr>
              <a:xfrm>
                <a:off x="2677732" y="1646868"/>
                <a:ext cx="927614" cy="505511"/>
                <a:chOff x="2677732" y="2060123"/>
                <a:chExt cx="927614" cy="505511"/>
              </a:xfrm>
            </p:grpSpPr>
            <p:sp>
              <p:nvSpPr>
                <p:cNvPr id="20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09"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10"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14" name="Group 251"/>
            <p:cNvGrpSpPr/>
            <p:nvPr/>
          </p:nvGrpSpPr>
          <p:grpSpPr>
            <a:xfrm>
              <a:off x="3865107" y="2564060"/>
              <a:ext cx="911586" cy="531364"/>
              <a:chOff x="2677732" y="1646868"/>
              <a:chExt cx="927614" cy="540707"/>
            </a:xfrm>
          </p:grpSpPr>
          <p:sp>
            <p:nvSpPr>
              <p:cNvPr id="21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19" name="Group 253"/>
              <p:cNvGrpSpPr/>
              <p:nvPr/>
            </p:nvGrpSpPr>
            <p:grpSpPr>
              <a:xfrm>
                <a:off x="2677732" y="1646868"/>
                <a:ext cx="927614" cy="505511"/>
                <a:chOff x="2677732" y="2060123"/>
                <a:chExt cx="927614" cy="505511"/>
              </a:xfrm>
            </p:grpSpPr>
            <p:sp>
              <p:nvSpPr>
                <p:cNvPr id="21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1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1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24" name="Group 257"/>
            <p:cNvGrpSpPr/>
            <p:nvPr/>
          </p:nvGrpSpPr>
          <p:grpSpPr>
            <a:xfrm>
              <a:off x="3865107" y="2415718"/>
              <a:ext cx="911586" cy="531364"/>
              <a:chOff x="2677732" y="1646868"/>
              <a:chExt cx="927614" cy="540707"/>
            </a:xfrm>
          </p:grpSpPr>
          <p:sp>
            <p:nvSpPr>
              <p:cNvPr id="26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29" name="Group 259"/>
              <p:cNvGrpSpPr/>
              <p:nvPr/>
            </p:nvGrpSpPr>
            <p:grpSpPr>
              <a:xfrm>
                <a:off x="2677732" y="1646868"/>
                <a:ext cx="927614" cy="505511"/>
                <a:chOff x="2677732" y="2060123"/>
                <a:chExt cx="927614" cy="505511"/>
              </a:xfrm>
            </p:grpSpPr>
            <p:sp>
              <p:nvSpPr>
                <p:cNvPr id="26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7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7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grpSp>
        <p:nvGrpSpPr>
          <p:cNvPr id="234" name="Group 263"/>
          <p:cNvGrpSpPr/>
          <p:nvPr/>
        </p:nvGrpSpPr>
        <p:grpSpPr>
          <a:xfrm>
            <a:off x="4653116" y="3429390"/>
            <a:ext cx="790767" cy="1491744"/>
            <a:chOff x="3657600" y="1431448"/>
            <a:chExt cx="927614" cy="1749902"/>
          </a:xfrm>
        </p:grpSpPr>
        <p:sp>
          <p:nvSpPr>
            <p:cNvPr id="276" name="Freeform 5"/>
            <p:cNvSpPr>
              <a:spLocks/>
            </p:cNvSpPr>
            <p:nvPr/>
          </p:nvSpPr>
          <p:spPr bwMode="auto">
            <a:xfrm>
              <a:off x="3657600" y="2893209"/>
              <a:ext cx="927614" cy="288141"/>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39" name="Group 211"/>
            <p:cNvGrpSpPr/>
            <p:nvPr/>
          </p:nvGrpSpPr>
          <p:grpSpPr>
            <a:xfrm>
              <a:off x="3657600" y="2609672"/>
              <a:ext cx="927614" cy="505511"/>
              <a:chOff x="2677732" y="2060123"/>
              <a:chExt cx="927614" cy="505511"/>
            </a:xfrm>
          </p:grpSpPr>
          <p:sp>
            <p:nvSpPr>
              <p:cNvPr id="333"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34"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35"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246" name="Group 212"/>
            <p:cNvGrpSpPr/>
            <p:nvPr/>
          </p:nvGrpSpPr>
          <p:grpSpPr>
            <a:xfrm>
              <a:off x="3657600" y="2465842"/>
              <a:ext cx="927614" cy="540707"/>
              <a:chOff x="2677732" y="1646868"/>
              <a:chExt cx="927614" cy="540707"/>
            </a:xfrm>
          </p:grpSpPr>
          <p:sp>
            <p:nvSpPr>
              <p:cNvPr id="32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48" name="Group 238"/>
              <p:cNvGrpSpPr/>
              <p:nvPr/>
            </p:nvGrpSpPr>
            <p:grpSpPr>
              <a:xfrm>
                <a:off x="2677732" y="1646868"/>
                <a:ext cx="927614" cy="505511"/>
                <a:chOff x="2677732" y="2060123"/>
                <a:chExt cx="927614" cy="505511"/>
              </a:xfrm>
            </p:grpSpPr>
            <p:sp>
              <p:nvSpPr>
                <p:cNvPr id="33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3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3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52" name="Group 213"/>
            <p:cNvGrpSpPr/>
            <p:nvPr/>
          </p:nvGrpSpPr>
          <p:grpSpPr>
            <a:xfrm>
              <a:off x="3657600" y="2320210"/>
              <a:ext cx="927614" cy="540707"/>
              <a:chOff x="2677732" y="1646868"/>
              <a:chExt cx="927614" cy="540707"/>
            </a:xfrm>
          </p:grpSpPr>
          <p:sp>
            <p:nvSpPr>
              <p:cNvPr id="32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54" name="Group 233"/>
              <p:cNvGrpSpPr/>
              <p:nvPr/>
            </p:nvGrpSpPr>
            <p:grpSpPr>
              <a:xfrm>
                <a:off x="2677732" y="1646868"/>
                <a:ext cx="927614" cy="505511"/>
                <a:chOff x="2677732" y="2060123"/>
                <a:chExt cx="927614" cy="505511"/>
              </a:xfrm>
            </p:grpSpPr>
            <p:sp>
              <p:nvSpPr>
                <p:cNvPr id="32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2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2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58" name="Group 214"/>
            <p:cNvGrpSpPr/>
            <p:nvPr/>
          </p:nvGrpSpPr>
          <p:grpSpPr>
            <a:xfrm>
              <a:off x="3657600" y="2176380"/>
              <a:ext cx="927614" cy="540707"/>
              <a:chOff x="2677732" y="1646868"/>
              <a:chExt cx="927614" cy="540707"/>
            </a:xfrm>
          </p:grpSpPr>
          <p:sp>
            <p:nvSpPr>
              <p:cNvPr id="31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60" name="Group 228"/>
              <p:cNvGrpSpPr/>
              <p:nvPr/>
            </p:nvGrpSpPr>
            <p:grpSpPr>
              <a:xfrm>
                <a:off x="2677732" y="1646868"/>
                <a:ext cx="927614" cy="505511"/>
                <a:chOff x="2677732" y="2060123"/>
                <a:chExt cx="927614" cy="505511"/>
              </a:xfrm>
            </p:grpSpPr>
            <p:sp>
              <p:nvSpPr>
                <p:cNvPr id="32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2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2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65" name="Group 215"/>
            <p:cNvGrpSpPr/>
            <p:nvPr/>
          </p:nvGrpSpPr>
          <p:grpSpPr>
            <a:xfrm>
              <a:off x="3657600" y="2026431"/>
              <a:ext cx="927614" cy="540707"/>
              <a:chOff x="2677732" y="1646868"/>
              <a:chExt cx="927614" cy="540707"/>
            </a:xfrm>
          </p:grpSpPr>
          <p:sp>
            <p:nvSpPr>
              <p:cNvPr id="31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72" name="Group 223"/>
              <p:cNvGrpSpPr/>
              <p:nvPr/>
            </p:nvGrpSpPr>
            <p:grpSpPr>
              <a:xfrm>
                <a:off x="2677732" y="1646868"/>
                <a:ext cx="927614" cy="505511"/>
                <a:chOff x="2677732" y="2060123"/>
                <a:chExt cx="927614" cy="505511"/>
              </a:xfrm>
            </p:grpSpPr>
            <p:sp>
              <p:nvSpPr>
                <p:cNvPr id="31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1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1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73" name="Group 216"/>
            <p:cNvGrpSpPr/>
            <p:nvPr/>
          </p:nvGrpSpPr>
          <p:grpSpPr>
            <a:xfrm>
              <a:off x="3657600" y="1882601"/>
              <a:ext cx="927614" cy="540707"/>
              <a:chOff x="2677732" y="1646868"/>
              <a:chExt cx="927614" cy="540707"/>
            </a:xfrm>
          </p:grpSpPr>
          <p:sp>
            <p:nvSpPr>
              <p:cNvPr id="30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74" name="Group 218"/>
              <p:cNvGrpSpPr/>
              <p:nvPr/>
            </p:nvGrpSpPr>
            <p:grpSpPr>
              <a:xfrm>
                <a:off x="2677732" y="1646868"/>
                <a:ext cx="927614" cy="505511"/>
                <a:chOff x="2677732" y="2060123"/>
                <a:chExt cx="927614" cy="505511"/>
              </a:xfrm>
            </p:grpSpPr>
            <p:sp>
              <p:nvSpPr>
                <p:cNvPr id="31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1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1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75" name="Group 245"/>
            <p:cNvGrpSpPr/>
            <p:nvPr/>
          </p:nvGrpSpPr>
          <p:grpSpPr>
            <a:xfrm>
              <a:off x="3657600" y="1729385"/>
              <a:ext cx="927614" cy="540707"/>
              <a:chOff x="2677732" y="1646868"/>
              <a:chExt cx="927614" cy="540707"/>
            </a:xfrm>
          </p:grpSpPr>
          <p:sp>
            <p:nvSpPr>
              <p:cNvPr id="30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77" name="Group 247"/>
              <p:cNvGrpSpPr/>
              <p:nvPr/>
            </p:nvGrpSpPr>
            <p:grpSpPr>
              <a:xfrm>
                <a:off x="2677732" y="1646868"/>
                <a:ext cx="927614" cy="505511"/>
                <a:chOff x="2677732" y="2060123"/>
                <a:chExt cx="927614" cy="505511"/>
              </a:xfrm>
            </p:grpSpPr>
            <p:sp>
              <p:nvSpPr>
                <p:cNvPr id="30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0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0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78" name="Group 251"/>
            <p:cNvGrpSpPr/>
            <p:nvPr/>
          </p:nvGrpSpPr>
          <p:grpSpPr>
            <a:xfrm>
              <a:off x="3657600" y="1582398"/>
              <a:ext cx="927614" cy="540707"/>
              <a:chOff x="2677732" y="1646868"/>
              <a:chExt cx="927614" cy="540707"/>
            </a:xfrm>
          </p:grpSpPr>
          <p:sp>
            <p:nvSpPr>
              <p:cNvPr id="29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79" name="Group 253"/>
              <p:cNvGrpSpPr/>
              <p:nvPr/>
            </p:nvGrpSpPr>
            <p:grpSpPr>
              <a:xfrm>
                <a:off x="2677732" y="1646868"/>
                <a:ext cx="927614" cy="505511"/>
                <a:chOff x="2677732" y="2060123"/>
                <a:chExt cx="927614" cy="505511"/>
              </a:xfrm>
            </p:grpSpPr>
            <p:sp>
              <p:nvSpPr>
                <p:cNvPr id="30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0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0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80" name="Group 257"/>
            <p:cNvGrpSpPr/>
            <p:nvPr/>
          </p:nvGrpSpPr>
          <p:grpSpPr>
            <a:xfrm>
              <a:off x="3657600" y="1431448"/>
              <a:ext cx="927614" cy="540707"/>
              <a:chOff x="2677732" y="1646868"/>
              <a:chExt cx="927614" cy="540707"/>
            </a:xfrm>
          </p:grpSpPr>
          <p:sp>
            <p:nvSpPr>
              <p:cNvPr id="29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81" name="Group 259"/>
              <p:cNvGrpSpPr/>
              <p:nvPr/>
            </p:nvGrpSpPr>
            <p:grpSpPr>
              <a:xfrm>
                <a:off x="2677732" y="1646868"/>
                <a:ext cx="927614" cy="505511"/>
                <a:chOff x="2677732" y="2060123"/>
                <a:chExt cx="927614" cy="505511"/>
              </a:xfrm>
            </p:grpSpPr>
            <p:sp>
              <p:nvSpPr>
                <p:cNvPr id="29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9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9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grpSp>
        <p:nvGrpSpPr>
          <p:cNvPr id="282" name="Group 208"/>
          <p:cNvGrpSpPr/>
          <p:nvPr/>
        </p:nvGrpSpPr>
        <p:grpSpPr>
          <a:xfrm>
            <a:off x="5631909" y="3820447"/>
            <a:ext cx="790767" cy="1107149"/>
            <a:chOff x="2677732" y="1646868"/>
            <a:chExt cx="927614" cy="1298749"/>
          </a:xfrm>
        </p:grpSpPr>
        <p:sp>
          <p:nvSpPr>
            <p:cNvPr id="337" name="Freeform 5"/>
            <p:cNvSpPr>
              <a:spLocks/>
            </p:cNvSpPr>
            <p:nvPr/>
          </p:nvSpPr>
          <p:spPr bwMode="auto">
            <a:xfrm>
              <a:off x="2677732" y="2657476"/>
              <a:ext cx="927614" cy="288141"/>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83" name="Group 198"/>
            <p:cNvGrpSpPr/>
            <p:nvPr/>
          </p:nvGrpSpPr>
          <p:grpSpPr>
            <a:xfrm>
              <a:off x="2677732" y="2373939"/>
              <a:ext cx="927614" cy="505511"/>
              <a:chOff x="2677732" y="2060123"/>
              <a:chExt cx="927614" cy="505511"/>
            </a:xfrm>
          </p:grpSpPr>
          <p:sp>
            <p:nvSpPr>
              <p:cNvPr id="36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7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7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284" name="Group 202"/>
            <p:cNvGrpSpPr/>
            <p:nvPr/>
          </p:nvGrpSpPr>
          <p:grpSpPr>
            <a:xfrm>
              <a:off x="2677732" y="2230109"/>
              <a:ext cx="927614" cy="540707"/>
              <a:chOff x="2677732" y="1646868"/>
              <a:chExt cx="927614" cy="540707"/>
            </a:xfrm>
          </p:grpSpPr>
          <p:sp>
            <p:nvSpPr>
              <p:cNvPr id="36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85" name="Group 204"/>
              <p:cNvGrpSpPr/>
              <p:nvPr/>
            </p:nvGrpSpPr>
            <p:grpSpPr>
              <a:xfrm>
                <a:off x="2677732" y="1646868"/>
                <a:ext cx="927614" cy="505511"/>
                <a:chOff x="2677732" y="2060123"/>
                <a:chExt cx="927614" cy="505511"/>
              </a:xfrm>
            </p:grpSpPr>
            <p:sp>
              <p:nvSpPr>
                <p:cNvPr id="36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6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68"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86" name="Group 184"/>
            <p:cNvGrpSpPr/>
            <p:nvPr/>
          </p:nvGrpSpPr>
          <p:grpSpPr>
            <a:xfrm>
              <a:off x="2677732" y="2084477"/>
              <a:ext cx="927614" cy="540707"/>
              <a:chOff x="2677732" y="1646868"/>
              <a:chExt cx="927614" cy="540707"/>
            </a:xfrm>
          </p:grpSpPr>
          <p:sp>
            <p:nvSpPr>
              <p:cNvPr id="35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87" name="Group 186"/>
              <p:cNvGrpSpPr/>
              <p:nvPr/>
            </p:nvGrpSpPr>
            <p:grpSpPr>
              <a:xfrm>
                <a:off x="2677732" y="1646868"/>
                <a:ext cx="927614" cy="505511"/>
                <a:chOff x="2677732" y="2060123"/>
                <a:chExt cx="927614" cy="505511"/>
              </a:xfrm>
            </p:grpSpPr>
            <p:sp>
              <p:nvSpPr>
                <p:cNvPr id="36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62"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63"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88" name="Group 190"/>
            <p:cNvGrpSpPr/>
            <p:nvPr/>
          </p:nvGrpSpPr>
          <p:grpSpPr>
            <a:xfrm>
              <a:off x="2677732" y="1940647"/>
              <a:ext cx="927614" cy="540707"/>
              <a:chOff x="2677732" y="1646868"/>
              <a:chExt cx="927614" cy="540707"/>
            </a:xfrm>
          </p:grpSpPr>
          <p:sp>
            <p:nvSpPr>
              <p:cNvPr id="35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89" name="Group 192"/>
              <p:cNvGrpSpPr/>
              <p:nvPr/>
            </p:nvGrpSpPr>
            <p:grpSpPr>
              <a:xfrm>
                <a:off x="2677732" y="1646868"/>
                <a:ext cx="927614" cy="505511"/>
                <a:chOff x="2677732" y="2060123"/>
                <a:chExt cx="927614" cy="505511"/>
              </a:xfrm>
            </p:grpSpPr>
            <p:sp>
              <p:nvSpPr>
                <p:cNvPr id="35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5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58"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90" name="Group 178"/>
            <p:cNvGrpSpPr/>
            <p:nvPr/>
          </p:nvGrpSpPr>
          <p:grpSpPr>
            <a:xfrm>
              <a:off x="2677732" y="1790698"/>
              <a:ext cx="927614" cy="540707"/>
              <a:chOff x="2677732" y="1646868"/>
              <a:chExt cx="927614" cy="540707"/>
            </a:xfrm>
          </p:grpSpPr>
          <p:sp>
            <p:nvSpPr>
              <p:cNvPr id="34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91" name="Group 180"/>
              <p:cNvGrpSpPr/>
              <p:nvPr/>
            </p:nvGrpSpPr>
            <p:grpSpPr>
              <a:xfrm>
                <a:off x="2677732" y="1646868"/>
                <a:ext cx="927614" cy="505511"/>
                <a:chOff x="2677732" y="2060123"/>
                <a:chExt cx="927614" cy="505511"/>
              </a:xfrm>
            </p:grpSpPr>
            <p:sp>
              <p:nvSpPr>
                <p:cNvPr id="35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52"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53"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292" name="Group 177"/>
            <p:cNvGrpSpPr/>
            <p:nvPr/>
          </p:nvGrpSpPr>
          <p:grpSpPr>
            <a:xfrm>
              <a:off x="2677732" y="1646868"/>
              <a:ext cx="927614" cy="540707"/>
              <a:chOff x="2677732" y="1646868"/>
              <a:chExt cx="927614" cy="540707"/>
            </a:xfrm>
          </p:grpSpPr>
          <p:sp>
            <p:nvSpPr>
              <p:cNvPr id="344"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94" name="Group 176"/>
              <p:cNvGrpSpPr/>
              <p:nvPr/>
            </p:nvGrpSpPr>
            <p:grpSpPr>
              <a:xfrm>
                <a:off x="2677732" y="1646868"/>
                <a:ext cx="927614" cy="505511"/>
                <a:chOff x="2677732" y="2060123"/>
                <a:chExt cx="927614" cy="505511"/>
              </a:xfrm>
            </p:grpSpPr>
            <p:sp>
              <p:nvSpPr>
                <p:cNvPr id="346"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47"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348"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grpSp>
        <p:nvGrpSpPr>
          <p:cNvPr id="299" name="Group 265"/>
          <p:cNvGrpSpPr/>
          <p:nvPr/>
        </p:nvGrpSpPr>
        <p:grpSpPr>
          <a:xfrm>
            <a:off x="4068089" y="4294274"/>
            <a:ext cx="833860" cy="829549"/>
            <a:chOff x="5351197" y="2320461"/>
            <a:chExt cx="978165" cy="973110"/>
          </a:xfrm>
        </p:grpSpPr>
        <p:sp>
          <p:nvSpPr>
            <p:cNvPr id="267" name="Freeform 86"/>
            <p:cNvSpPr>
              <a:spLocks/>
            </p:cNvSpPr>
            <p:nvPr/>
          </p:nvSpPr>
          <p:spPr bwMode="auto">
            <a:xfrm>
              <a:off x="5351197" y="2320461"/>
              <a:ext cx="978165" cy="973110"/>
            </a:xfrm>
            <a:custGeom>
              <a:avLst/>
              <a:gdLst/>
              <a:ahLst/>
              <a:cxnLst>
                <a:cxn ang="0">
                  <a:pos x="61" y="76"/>
                </a:cxn>
                <a:cxn ang="0">
                  <a:pos x="297" y="60"/>
                </a:cxn>
                <a:cxn ang="0">
                  <a:pos x="313" y="297"/>
                </a:cxn>
                <a:cxn ang="0">
                  <a:pos x="76" y="313"/>
                </a:cxn>
                <a:cxn ang="0">
                  <a:pos x="61" y="76"/>
                </a:cxn>
              </a:cxnLst>
              <a:rect l="0" t="0" r="r" b="b"/>
              <a:pathLst>
                <a:path w="374" h="373">
                  <a:moveTo>
                    <a:pt x="61" y="76"/>
                  </a:moveTo>
                  <a:cubicBezTo>
                    <a:pt x="121" y="7"/>
                    <a:pt x="227" y="0"/>
                    <a:pt x="297" y="60"/>
                  </a:cubicBezTo>
                  <a:cubicBezTo>
                    <a:pt x="366" y="121"/>
                    <a:pt x="374" y="227"/>
                    <a:pt x="313" y="297"/>
                  </a:cubicBezTo>
                  <a:cubicBezTo>
                    <a:pt x="252" y="366"/>
                    <a:pt x="146" y="373"/>
                    <a:pt x="76" y="313"/>
                  </a:cubicBezTo>
                  <a:cubicBezTo>
                    <a:pt x="7" y="252"/>
                    <a:pt x="0" y="146"/>
                    <a:pt x="61" y="76"/>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68" name="Freeform 87"/>
            <p:cNvSpPr>
              <a:spLocks noEditPoints="1"/>
            </p:cNvSpPr>
            <p:nvPr/>
          </p:nvSpPr>
          <p:spPr bwMode="auto">
            <a:xfrm>
              <a:off x="5444717" y="2411453"/>
              <a:ext cx="788598" cy="791126"/>
            </a:xfrm>
            <a:custGeom>
              <a:avLst/>
              <a:gdLst/>
              <a:ahLst/>
              <a:cxnLst>
                <a:cxn ang="0">
                  <a:pos x="240" y="50"/>
                </a:cxn>
                <a:cxn ang="0">
                  <a:pos x="253" y="241"/>
                </a:cxn>
                <a:cxn ang="0">
                  <a:pos x="62" y="253"/>
                </a:cxn>
                <a:cxn ang="0">
                  <a:pos x="49" y="62"/>
                </a:cxn>
                <a:cxn ang="0">
                  <a:pos x="240" y="50"/>
                </a:cxn>
                <a:cxn ang="0">
                  <a:pos x="76" y="237"/>
                </a:cxn>
                <a:cxn ang="0">
                  <a:pos x="236" y="227"/>
                </a:cxn>
                <a:cxn ang="0">
                  <a:pos x="226" y="66"/>
                </a:cxn>
                <a:cxn ang="0">
                  <a:pos x="65" y="77"/>
                </a:cxn>
                <a:cxn ang="0">
                  <a:pos x="76" y="237"/>
                </a:cxn>
              </a:cxnLst>
              <a:rect l="0" t="0" r="r" b="b"/>
              <a:pathLst>
                <a:path w="302" h="303">
                  <a:moveTo>
                    <a:pt x="240" y="50"/>
                  </a:moveTo>
                  <a:cubicBezTo>
                    <a:pt x="296" y="99"/>
                    <a:pt x="302" y="184"/>
                    <a:pt x="253" y="241"/>
                  </a:cubicBezTo>
                  <a:cubicBezTo>
                    <a:pt x="203" y="297"/>
                    <a:pt x="118" y="303"/>
                    <a:pt x="62" y="253"/>
                  </a:cubicBezTo>
                  <a:cubicBezTo>
                    <a:pt x="5" y="204"/>
                    <a:pt x="0" y="119"/>
                    <a:pt x="49" y="62"/>
                  </a:cubicBezTo>
                  <a:cubicBezTo>
                    <a:pt x="98" y="6"/>
                    <a:pt x="184" y="0"/>
                    <a:pt x="240" y="50"/>
                  </a:cubicBezTo>
                  <a:moveTo>
                    <a:pt x="76" y="237"/>
                  </a:moveTo>
                  <a:cubicBezTo>
                    <a:pt x="123" y="279"/>
                    <a:pt x="195" y="274"/>
                    <a:pt x="236" y="227"/>
                  </a:cubicBezTo>
                  <a:cubicBezTo>
                    <a:pt x="278" y="179"/>
                    <a:pt x="273" y="107"/>
                    <a:pt x="226" y="66"/>
                  </a:cubicBezTo>
                  <a:cubicBezTo>
                    <a:pt x="178" y="24"/>
                    <a:pt x="106" y="29"/>
                    <a:pt x="65" y="77"/>
                  </a:cubicBezTo>
                  <a:cubicBezTo>
                    <a:pt x="23" y="124"/>
                    <a:pt x="28" y="196"/>
                    <a:pt x="76" y="237"/>
                  </a:cubicBezTo>
                </a:path>
              </a:pathLst>
            </a:cu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69" name="Freeform 88"/>
            <p:cNvSpPr>
              <a:spLocks/>
            </p:cNvSpPr>
            <p:nvPr/>
          </p:nvSpPr>
          <p:spPr bwMode="auto">
            <a:xfrm>
              <a:off x="5669669" y="2631349"/>
              <a:ext cx="338693" cy="356386"/>
            </a:xfrm>
            <a:custGeom>
              <a:avLst/>
              <a:gdLst/>
              <a:ahLst/>
              <a:cxnLst>
                <a:cxn ang="0">
                  <a:pos x="15" y="64"/>
                </a:cxn>
                <a:cxn ang="0">
                  <a:pos x="41" y="87"/>
                </a:cxn>
                <a:cxn ang="0">
                  <a:pos x="37" y="91"/>
                </a:cxn>
                <a:cxn ang="0">
                  <a:pos x="30" y="101"/>
                </a:cxn>
                <a:cxn ang="0">
                  <a:pos x="32" y="107"/>
                </a:cxn>
                <a:cxn ang="0">
                  <a:pos x="38" y="108"/>
                </a:cxn>
                <a:cxn ang="0">
                  <a:pos x="44" y="104"/>
                </a:cxn>
                <a:cxn ang="0">
                  <a:pos x="49" y="93"/>
                </a:cxn>
                <a:cxn ang="0">
                  <a:pos x="43" y="71"/>
                </a:cxn>
                <a:cxn ang="0">
                  <a:pos x="37" y="50"/>
                </a:cxn>
                <a:cxn ang="0">
                  <a:pos x="39" y="35"/>
                </a:cxn>
                <a:cxn ang="0">
                  <a:pos x="50" y="18"/>
                </a:cxn>
                <a:cxn ang="0">
                  <a:pos x="76" y="2"/>
                </a:cxn>
                <a:cxn ang="0">
                  <a:pos x="105" y="10"/>
                </a:cxn>
                <a:cxn ang="0">
                  <a:pos x="113" y="0"/>
                </a:cxn>
                <a:cxn ang="0">
                  <a:pos x="126" y="10"/>
                </a:cxn>
                <a:cxn ang="0">
                  <a:pos x="117" y="21"/>
                </a:cxn>
                <a:cxn ang="0">
                  <a:pos x="128" y="45"/>
                </a:cxn>
                <a:cxn ang="0">
                  <a:pos x="114" y="77"/>
                </a:cxn>
                <a:cxn ang="0">
                  <a:pos x="110" y="82"/>
                </a:cxn>
                <a:cxn ang="0">
                  <a:pos x="83" y="59"/>
                </a:cxn>
                <a:cxn ang="0">
                  <a:pos x="89" y="52"/>
                </a:cxn>
                <a:cxn ang="0">
                  <a:pos x="100" y="38"/>
                </a:cxn>
                <a:cxn ang="0">
                  <a:pos x="98" y="32"/>
                </a:cxn>
                <a:cxn ang="0">
                  <a:pos x="93" y="31"/>
                </a:cxn>
                <a:cxn ang="0">
                  <a:pos x="87" y="35"/>
                </a:cxn>
                <a:cxn ang="0">
                  <a:pos x="77" y="49"/>
                </a:cxn>
                <a:cxn ang="0">
                  <a:pos x="78" y="64"/>
                </a:cxn>
                <a:cxn ang="0">
                  <a:pos x="85" y="90"/>
                </a:cxn>
                <a:cxn ang="0">
                  <a:pos x="83" y="106"/>
                </a:cxn>
                <a:cxn ang="0">
                  <a:pos x="74" y="124"/>
                </a:cxn>
                <a:cxn ang="0">
                  <a:pos x="51" y="136"/>
                </a:cxn>
                <a:cxn ang="0">
                  <a:pos x="24" y="127"/>
                </a:cxn>
                <a:cxn ang="0">
                  <a:pos x="16" y="135"/>
                </a:cxn>
                <a:cxn ang="0">
                  <a:pos x="4" y="125"/>
                </a:cxn>
                <a:cxn ang="0">
                  <a:pos x="11" y="116"/>
                </a:cxn>
                <a:cxn ang="0">
                  <a:pos x="0" y="92"/>
                </a:cxn>
                <a:cxn ang="0">
                  <a:pos x="10" y="69"/>
                </a:cxn>
                <a:cxn ang="0">
                  <a:pos x="15" y="64"/>
                </a:cxn>
              </a:cxnLst>
              <a:rect l="0" t="0" r="r" b="b"/>
              <a:pathLst>
                <a:path w="129" h="137">
                  <a:moveTo>
                    <a:pt x="15" y="64"/>
                  </a:moveTo>
                  <a:cubicBezTo>
                    <a:pt x="41" y="87"/>
                    <a:pt x="41" y="87"/>
                    <a:pt x="41" y="87"/>
                  </a:cubicBezTo>
                  <a:cubicBezTo>
                    <a:pt x="37" y="91"/>
                    <a:pt x="37" y="91"/>
                    <a:pt x="37" y="91"/>
                  </a:cubicBezTo>
                  <a:cubicBezTo>
                    <a:pt x="33" y="96"/>
                    <a:pt x="31" y="99"/>
                    <a:pt x="30" y="101"/>
                  </a:cubicBezTo>
                  <a:cubicBezTo>
                    <a:pt x="30" y="103"/>
                    <a:pt x="30" y="105"/>
                    <a:pt x="32" y="107"/>
                  </a:cubicBezTo>
                  <a:cubicBezTo>
                    <a:pt x="34" y="108"/>
                    <a:pt x="36" y="109"/>
                    <a:pt x="38" y="108"/>
                  </a:cubicBezTo>
                  <a:cubicBezTo>
                    <a:pt x="40" y="108"/>
                    <a:pt x="42" y="106"/>
                    <a:pt x="44" y="104"/>
                  </a:cubicBezTo>
                  <a:cubicBezTo>
                    <a:pt x="47" y="100"/>
                    <a:pt x="49" y="96"/>
                    <a:pt x="49" y="93"/>
                  </a:cubicBezTo>
                  <a:cubicBezTo>
                    <a:pt x="49" y="90"/>
                    <a:pt x="47" y="82"/>
                    <a:pt x="43" y="71"/>
                  </a:cubicBezTo>
                  <a:cubicBezTo>
                    <a:pt x="40" y="61"/>
                    <a:pt x="38" y="54"/>
                    <a:pt x="37" y="50"/>
                  </a:cubicBezTo>
                  <a:cubicBezTo>
                    <a:pt x="37" y="45"/>
                    <a:pt x="38" y="40"/>
                    <a:pt x="39" y="35"/>
                  </a:cubicBezTo>
                  <a:cubicBezTo>
                    <a:pt x="41" y="30"/>
                    <a:pt x="44" y="24"/>
                    <a:pt x="50" y="18"/>
                  </a:cubicBezTo>
                  <a:cubicBezTo>
                    <a:pt x="58" y="9"/>
                    <a:pt x="67" y="3"/>
                    <a:pt x="76" y="2"/>
                  </a:cubicBezTo>
                  <a:cubicBezTo>
                    <a:pt x="85" y="1"/>
                    <a:pt x="95" y="3"/>
                    <a:pt x="105" y="10"/>
                  </a:cubicBezTo>
                  <a:cubicBezTo>
                    <a:pt x="113" y="0"/>
                    <a:pt x="113" y="0"/>
                    <a:pt x="113" y="0"/>
                  </a:cubicBezTo>
                  <a:cubicBezTo>
                    <a:pt x="126" y="10"/>
                    <a:pt x="126" y="10"/>
                    <a:pt x="126" y="10"/>
                  </a:cubicBezTo>
                  <a:cubicBezTo>
                    <a:pt x="117" y="21"/>
                    <a:pt x="117" y="21"/>
                    <a:pt x="117" y="21"/>
                  </a:cubicBezTo>
                  <a:cubicBezTo>
                    <a:pt x="123" y="28"/>
                    <a:pt x="127" y="36"/>
                    <a:pt x="128" y="45"/>
                  </a:cubicBezTo>
                  <a:cubicBezTo>
                    <a:pt x="129" y="54"/>
                    <a:pt x="125" y="65"/>
                    <a:pt x="114" y="77"/>
                  </a:cubicBezTo>
                  <a:cubicBezTo>
                    <a:pt x="110" y="82"/>
                    <a:pt x="110" y="82"/>
                    <a:pt x="110" y="82"/>
                  </a:cubicBezTo>
                  <a:cubicBezTo>
                    <a:pt x="83" y="59"/>
                    <a:pt x="83" y="59"/>
                    <a:pt x="83" y="59"/>
                  </a:cubicBezTo>
                  <a:cubicBezTo>
                    <a:pt x="89" y="52"/>
                    <a:pt x="89" y="52"/>
                    <a:pt x="89" y="52"/>
                  </a:cubicBezTo>
                  <a:cubicBezTo>
                    <a:pt x="95" y="45"/>
                    <a:pt x="99" y="40"/>
                    <a:pt x="100" y="38"/>
                  </a:cubicBezTo>
                  <a:cubicBezTo>
                    <a:pt x="101" y="36"/>
                    <a:pt x="100" y="34"/>
                    <a:pt x="98" y="32"/>
                  </a:cubicBezTo>
                  <a:cubicBezTo>
                    <a:pt x="96" y="31"/>
                    <a:pt x="94" y="30"/>
                    <a:pt x="93" y="31"/>
                  </a:cubicBezTo>
                  <a:cubicBezTo>
                    <a:pt x="91" y="31"/>
                    <a:pt x="89" y="32"/>
                    <a:pt x="87" y="35"/>
                  </a:cubicBezTo>
                  <a:cubicBezTo>
                    <a:pt x="81" y="41"/>
                    <a:pt x="78" y="45"/>
                    <a:pt x="77" y="49"/>
                  </a:cubicBezTo>
                  <a:cubicBezTo>
                    <a:pt x="75" y="52"/>
                    <a:pt x="76" y="57"/>
                    <a:pt x="78" y="64"/>
                  </a:cubicBezTo>
                  <a:cubicBezTo>
                    <a:pt x="82" y="76"/>
                    <a:pt x="84" y="85"/>
                    <a:pt x="85" y="90"/>
                  </a:cubicBezTo>
                  <a:cubicBezTo>
                    <a:pt x="85" y="95"/>
                    <a:pt x="85" y="100"/>
                    <a:pt x="83" y="106"/>
                  </a:cubicBezTo>
                  <a:cubicBezTo>
                    <a:pt x="82" y="112"/>
                    <a:pt x="79" y="118"/>
                    <a:pt x="74" y="124"/>
                  </a:cubicBezTo>
                  <a:cubicBezTo>
                    <a:pt x="67" y="132"/>
                    <a:pt x="59" y="136"/>
                    <a:pt x="51" y="136"/>
                  </a:cubicBezTo>
                  <a:cubicBezTo>
                    <a:pt x="43" y="137"/>
                    <a:pt x="33" y="134"/>
                    <a:pt x="24" y="127"/>
                  </a:cubicBezTo>
                  <a:cubicBezTo>
                    <a:pt x="16" y="135"/>
                    <a:pt x="16" y="135"/>
                    <a:pt x="16" y="135"/>
                  </a:cubicBezTo>
                  <a:cubicBezTo>
                    <a:pt x="4" y="125"/>
                    <a:pt x="4" y="125"/>
                    <a:pt x="4" y="125"/>
                  </a:cubicBezTo>
                  <a:cubicBezTo>
                    <a:pt x="11" y="116"/>
                    <a:pt x="11" y="116"/>
                    <a:pt x="11" y="116"/>
                  </a:cubicBezTo>
                  <a:cubicBezTo>
                    <a:pt x="4" y="108"/>
                    <a:pt x="1" y="100"/>
                    <a:pt x="0" y="92"/>
                  </a:cubicBezTo>
                  <a:cubicBezTo>
                    <a:pt x="0" y="84"/>
                    <a:pt x="4" y="77"/>
                    <a:pt x="10" y="69"/>
                  </a:cubicBezTo>
                  <a:cubicBezTo>
                    <a:pt x="11" y="68"/>
                    <a:pt x="13" y="66"/>
                    <a:pt x="15" y="64"/>
                  </a:cubicBezTo>
                </a:path>
              </a:pathLst>
            </a:cu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cxnSp>
        <p:nvCxnSpPr>
          <p:cNvPr id="373" name="Straight Connector 372"/>
          <p:cNvCxnSpPr/>
          <p:nvPr/>
        </p:nvCxnSpPr>
        <p:spPr>
          <a:xfrm rot="5400000" flipH="1" flipV="1">
            <a:off x="1300465" y="3442954"/>
            <a:ext cx="820337" cy="79320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p:cNvCxnSpPr/>
          <p:nvPr/>
        </p:nvCxnSpPr>
        <p:spPr>
          <a:xfrm flipV="1">
            <a:off x="2107239" y="3166359"/>
            <a:ext cx="991507" cy="263032"/>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p:cNvCxnSpPr/>
          <p:nvPr/>
        </p:nvCxnSpPr>
        <p:spPr>
          <a:xfrm flipV="1">
            <a:off x="3098747" y="2710324"/>
            <a:ext cx="969344" cy="45603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a:off x="4068089" y="2710323"/>
            <a:ext cx="947575" cy="456036"/>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a:off x="5015663" y="3166359"/>
            <a:ext cx="991510" cy="41757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304" name="Group 483"/>
          <p:cNvGrpSpPr/>
          <p:nvPr/>
        </p:nvGrpSpPr>
        <p:grpSpPr>
          <a:xfrm>
            <a:off x="6620977" y="2643380"/>
            <a:ext cx="790767" cy="2284217"/>
            <a:chOff x="7239000" y="1953729"/>
            <a:chExt cx="911586" cy="2633217"/>
          </a:xfrm>
        </p:grpSpPr>
        <p:sp>
          <p:nvSpPr>
            <p:cNvPr id="395" name="Freeform 5"/>
            <p:cNvSpPr>
              <a:spLocks/>
            </p:cNvSpPr>
            <p:nvPr/>
          </p:nvSpPr>
          <p:spPr bwMode="auto">
            <a:xfrm>
              <a:off x="7239000" y="4303784"/>
              <a:ext cx="911586" cy="283162"/>
            </a:xfrm>
            <a:custGeom>
              <a:avLst/>
              <a:gdLst/>
              <a:ahLst/>
              <a:cxnLst>
                <a:cxn ang="0">
                  <a:pos x="355" y="0"/>
                </a:cxn>
                <a:cxn ang="0">
                  <a:pos x="355" y="0"/>
                </a:cxn>
                <a:cxn ang="0">
                  <a:pos x="323" y="35"/>
                </a:cxn>
                <a:cxn ang="0">
                  <a:pos x="290" y="50"/>
                </a:cxn>
                <a:cxn ang="0">
                  <a:pos x="258" y="59"/>
                </a:cxn>
                <a:cxn ang="0">
                  <a:pos x="226" y="65"/>
                </a:cxn>
                <a:cxn ang="0">
                  <a:pos x="193" y="67"/>
                </a:cxn>
                <a:cxn ang="0">
                  <a:pos x="177" y="68"/>
                </a:cxn>
                <a:cxn ang="0">
                  <a:pos x="161" y="67"/>
                </a:cxn>
                <a:cxn ang="0">
                  <a:pos x="129" y="65"/>
                </a:cxn>
                <a:cxn ang="0">
                  <a:pos x="96" y="59"/>
                </a:cxn>
                <a:cxn ang="0">
                  <a:pos x="64" y="50"/>
                </a:cxn>
                <a:cxn ang="0">
                  <a:pos x="32" y="34"/>
                </a:cxn>
                <a:cxn ang="0">
                  <a:pos x="0" y="0"/>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Lst>
              <a:rect l="0" t="0" r="r" b="b"/>
              <a:pathLst>
                <a:path w="355" h="110">
                  <a:moveTo>
                    <a:pt x="355" y="0"/>
                  </a:moveTo>
                  <a:cubicBezTo>
                    <a:pt x="355" y="0"/>
                    <a:pt x="355" y="0"/>
                    <a:pt x="355" y="0"/>
                  </a:cubicBezTo>
                  <a:cubicBezTo>
                    <a:pt x="350" y="13"/>
                    <a:pt x="339" y="24"/>
                    <a:pt x="323" y="35"/>
                  </a:cubicBezTo>
                  <a:cubicBezTo>
                    <a:pt x="313" y="40"/>
                    <a:pt x="302" y="45"/>
                    <a:pt x="290" y="50"/>
                  </a:cubicBezTo>
                  <a:cubicBezTo>
                    <a:pt x="280" y="53"/>
                    <a:pt x="269" y="57"/>
                    <a:pt x="258" y="59"/>
                  </a:cubicBezTo>
                  <a:cubicBezTo>
                    <a:pt x="248" y="62"/>
                    <a:pt x="237" y="63"/>
                    <a:pt x="226" y="65"/>
                  </a:cubicBezTo>
                  <a:cubicBezTo>
                    <a:pt x="215" y="66"/>
                    <a:pt x="204" y="67"/>
                    <a:pt x="193" y="67"/>
                  </a:cubicBezTo>
                  <a:cubicBezTo>
                    <a:pt x="188" y="68"/>
                    <a:pt x="183" y="68"/>
                    <a:pt x="177" y="68"/>
                  </a:cubicBezTo>
                  <a:cubicBezTo>
                    <a:pt x="172" y="68"/>
                    <a:pt x="166" y="68"/>
                    <a:pt x="161" y="67"/>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0"/>
                    <a:pt x="0" y="0"/>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path>
              </a:pathLst>
            </a:custGeom>
            <a:solidFill>
              <a:srgbClr val="BDB5A9"/>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09" name="Group 211"/>
            <p:cNvGrpSpPr/>
            <p:nvPr/>
          </p:nvGrpSpPr>
          <p:grpSpPr>
            <a:xfrm>
              <a:off x="7239000" y="4025146"/>
              <a:ext cx="911586" cy="496776"/>
              <a:chOff x="2677732" y="2060123"/>
              <a:chExt cx="927614" cy="505511"/>
            </a:xfrm>
          </p:grpSpPr>
          <p:sp>
            <p:nvSpPr>
              <p:cNvPr id="463"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64"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65"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nvGrpSpPr>
            <p:cNvPr id="314" name="Group 212"/>
            <p:cNvGrpSpPr/>
            <p:nvPr/>
          </p:nvGrpSpPr>
          <p:grpSpPr>
            <a:xfrm>
              <a:off x="7239000" y="3883802"/>
              <a:ext cx="911586" cy="531364"/>
              <a:chOff x="2677732" y="1646868"/>
              <a:chExt cx="927614" cy="540707"/>
            </a:xfrm>
          </p:grpSpPr>
          <p:sp>
            <p:nvSpPr>
              <p:cNvPr id="45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19" name="Group 238"/>
              <p:cNvGrpSpPr/>
              <p:nvPr/>
            </p:nvGrpSpPr>
            <p:grpSpPr>
              <a:xfrm>
                <a:off x="2677732" y="1646868"/>
                <a:ext cx="927614" cy="505511"/>
                <a:chOff x="2677732" y="2060123"/>
                <a:chExt cx="927614" cy="505511"/>
              </a:xfrm>
            </p:grpSpPr>
            <p:sp>
              <p:nvSpPr>
                <p:cNvPr id="46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6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6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24" name="Group 213"/>
            <p:cNvGrpSpPr/>
            <p:nvPr/>
          </p:nvGrpSpPr>
          <p:grpSpPr>
            <a:xfrm>
              <a:off x="7239000" y="3740686"/>
              <a:ext cx="911586" cy="531364"/>
              <a:chOff x="2677732" y="1646868"/>
              <a:chExt cx="927614" cy="540707"/>
            </a:xfrm>
          </p:grpSpPr>
          <p:sp>
            <p:nvSpPr>
              <p:cNvPr id="45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29" name="Group 233"/>
              <p:cNvGrpSpPr/>
              <p:nvPr/>
            </p:nvGrpSpPr>
            <p:grpSpPr>
              <a:xfrm>
                <a:off x="2677732" y="1646868"/>
                <a:ext cx="927614" cy="505511"/>
                <a:chOff x="2677732" y="2060123"/>
                <a:chExt cx="927614" cy="505511"/>
              </a:xfrm>
            </p:grpSpPr>
            <p:sp>
              <p:nvSpPr>
                <p:cNvPr id="45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5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5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36" name="Group 214"/>
            <p:cNvGrpSpPr/>
            <p:nvPr/>
          </p:nvGrpSpPr>
          <p:grpSpPr>
            <a:xfrm>
              <a:off x="7239000" y="3599342"/>
              <a:ext cx="911586" cy="531364"/>
              <a:chOff x="2677732" y="1646868"/>
              <a:chExt cx="927614" cy="540707"/>
            </a:xfrm>
          </p:grpSpPr>
          <p:sp>
            <p:nvSpPr>
              <p:cNvPr id="44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38" name="Group 228"/>
              <p:cNvGrpSpPr/>
              <p:nvPr/>
            </p:nvGrpSpPr>
            <p:grpSpPr>
              <a:xfrm>
                <a:off x="2677732" y="1646868"/>
                <a:ext cx="927614" cy="505511"/>
                <a:chOff x="2677732" y="2060123"/>
                <a:chExt cx="927614" cy="505511"/>
              </a:xfrm>
            </p:grpSpPr>
            <p:sp>
              <p:nvSpPr>
                <p:cNvPr id="45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5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5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39" name="Group 215"/>
            <p:cNvGrpSpPr/>
            <p:nvPr/>
          </p:nvGrpSpPr>
          <p:grpSpPr>
            <a:xfrm>
              <a:off x="7239000" y="3451984"/>
              <a:ext cx="911586" cy="531364"/>
              <a:chOff x="2677732" y="1646868"/>
              <a:chExt cx="927614" cy="540707"/>
            </a:xfrm>
          </p:grpSpPr>
          <p:sp>
            <p:nvSpPr>
              <p:cNvPr id="44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40" name="Group 223"/>
              <p:cNvGrpSpPr/>
              <p:nvPr/>
            </p:nvGrpSpPr>
            <p:grpSpPr>
              <a:xfrm>
                <a:off x="2677732" y="1646868"/>
                <a:ext cx="927614" cy="505511"/>
                <a:chOff x="2677732" y="2060123"/>
                <a:chExt cx="927614" cy="505511"/>
              </a:xfrm>
            </p:grpSpPr>
            <p:sp>
              <p:nvSpPr>
                <p:cNvPr id="44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4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4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41" name="Group 216"/>
            <p:cNvGrpSpPr/>
            <p:nvPr/>
          </p:nvGrpSpPr>
          <p:grpSpPr>
            <a:xfrm>
              <a:off x="7239000" y="3310639"/>
              <a:ext cx="911586" cy="531364"/>
              <a:chOff x="2677732" y="1646868"/>
              <a:chExt cx="927614" cy="540707"/>
            </a:xfrm>
          </p:grpSpPr>
          <p:sp>
            <p:nvSpPr>
              <p:cNvPr id="43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42" name="Group 218"/>
              <p:cNvGrpSpPr/>
              <p:nvPr/>
            </p:nvGrpSpPr>
            <p:grpSpPr>
              <a:xfrm>
                <a:off x="2677732" y="1646868"/>
                <a:ext cx="927614" cy="505511"/>
                <a:chOff x="2677732" y="2060123"/>
                <a:chExt cx="927614" cy="505511"/>
              </a:xfrm>
            </p:grpSpPr>
            <p:sp>
              <p:nvSpPr>
                <p:cNvPr id="44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4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4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43" name="Group 245"/>
            <p:cNvGrpSpPr/>
            <p:nvPr/>
          </p:nvGrpSpPr>
          <p:grpSpPr>
            <a:xfrm>
              <a:off x="7239000" y="3160071"/>
              <a:ext cx="911586" cy="531364"/>
              <a:chOff x="2677732" y="1646868"/>
              <a:chExt cx="927614" cy="540707"/>
            </a:xfrm>
          </p:grpSpPr>
          <p:sp>
            <p:nvSpPr>
              <p:cNvPr id="43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45" name="Group 247"/>
              <p:cNvGrpSpPr/>
              <p:nvPr/>
            </p:nvGrpSpPr>
            <p:grpSpPr>
              <a:xfrm>
                <a:off x="2677732" y="1646868"/>
                <a:ext cx="927614" cy="505511"/>
                <a:chOff x="2677732" y="2060123"/>
                <a:chExt cx="927614" cy="505511"/>
              </a:xfrm>
            </p:grpSpPr>
            <p:sp>
              <p:nvSpPr>
                <p:cNvPr id="43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3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3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50" name="Group 251"/>
            <p:cNvGrpSpPr/>
            <p:nvPr/>
          </p:nvGrpSpPr>
          <p:grpSpPr>
            <a:xfrm>
              <a:off x="7239000" y="3015624"/>
              <a:ext cx="911586" cy="531364"/>
              <a:chOff x="2677732" y="1646868"/>
              <a:chExt cx="927614" cy="540707"/>
            </a:xfrm>
          </p:grpSpPr>
          <p:sp>
            <p:nvSpPr>
              <p:cNvPr id="42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55" name="Group 253"/>
              <p:cNvGrpSpPr/>
              <p:nvPr/>
            </p:nvGrpSpPr>
            <p:grpSpPr>
              <a:xfrm>
                <a:off x="2677732" y="1646868"/>
                <a:ext cx="927614" cy="505511"/>
                <a:chOff x="2677732" y="2060123"/>
                <a:chExt cx="927614" cy="505511"/>
              </a:xfrm>
            </p:grpSpPr>
            <p:sp>
              <p:nvSpPr>
                <p:cNvPr id="43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3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3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60" name="Group 257"/>
            <p:cNvGrpSpPr/>
            <p:nvPr/>
          </p:nvGrpSpPr>
          <p:grpSpPr>
            <a:xfrm>
              <a:off x="7239000" y="2867282"/>
              <a:ext cx="911586" cy="531364"/>
              <a:chOff x="2677732" y="1646868"/>
              <a:chExt cx="927614" cy="540707"/>
            </a:xfrm>
          </p:grpSpPr>
          <p:sp>
            <p:nvSpPr>
              <p:cNvPr id="42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65" name="Group 259"/>
              <p:cNvGrpSpPr/>
              <p:nvPr/>
            </p:nvGrpSpPr>
            <p:grpSpPr>
              <a:xfrm>
                <a:off x="2677732" y="1646868"/>
                <a:ext cx="927614" cy="505511"/>
                <a:chOff x="2677732" y="2060123"/>
                <a:chExt cx="927614" cy="505511"/>
              </a:xfrm>
            </p:grpSpPr>
            <p:sp>
              <p:nvSpPr>
                <p:cNvPr id="42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2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2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72" name="Group 245"/>
            <p:cNvGrpSpPr/>
            <p:nvPr/>
          </p:nvGrpSpPr>
          <p:grpSpPr>
            <a:xfrm>
              <a:off x="7239000" y="2708507"/>
              <a:ext cx="911586" cy="531364"/>
              <a:chOff x="2677732" y="1646868"/>
              <a:chExt cx="927614" cy="540707"/>
            </a:xfrm>
          </p:grpSpPr>
          <p:sp>
            <p:nvSpPr>
              <p:cNvPr id="41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74" name="Group 247"/>
              <p:cNvGrpSpPr/>
              <p:nvPr/>
            </p:nvGrpSpPr>
            <p:grpSpPr>
              <a:xfrm>
                <a:off x="2677732" y="1646868"/>
                <a:ext cx="927614" cy="505511"/>
                <a:chOff x="2677732" y="2060123"/>
                <a:chExt cx="927614" cy="505511"/>
              </a:xfrm>
            </p:grpSpPr>
            <p:sp>
              <p:nvSpPr>
                <p:cNvPr id="42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2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2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75" name="Group 251"/>
            <p:cNvGrpSpPr/>
            <p:nvPr/>
          </p:nvGrpSpPr>
          <p:grpSpPr>
            <a:xfrm>
              <a:off x="7239000" y="2564060"/>
              <a:ext cx="911586" cy="531364"/>
              <a:chOff x="2677732" y="1646868"/>
              <a:chExt cx="927614" cy="540707"/>
            </a:xfrm>
          </p:grpSpPr>
          <p:sp>
            <p:nvSpPr>
              <p:cNvPr id="41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76" name="Group 253"/>
              <p:cNvGrpSpPr/>
              <p:nvPr/>
            </p:nvGrpSpPr>
            <p:grpSpPr>
              <a:xfrm>
                <a:off x="2677732" y="1646868"/>
                <a:ext cx="927614" cy="505511"/>
                <a:chOff x="2677732" y="2060123"/>
                <a:chExt cx="927614" cy="505511"/>
              </a:xfrm>
            </p:grpSpPr>
            <p:sp>
              <p:nvSpPr>
                <p:cNvPr id="41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77" name="Group 257"/>
            <p:cNvGrpSpPr/>
            <p:nvPr/>
          </p:nvGrpSpPr>
          <p:grpSpPr>
            <a:xfrm>
              <a:off x="7239000" y="2415718"/>
              <a:ext cx="911586" cy="531364"/>
              <a:chOff x="2677732" y="1646868"/>
              <a:chExt cx="927614" cy="540707"/>
            </a:xfrm>
          </p:grpSpPr>
          <p:sp>
            <p:nvSpPr>
              <p:cNvPr id="408"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78" name="Group 259"/>
              <p:cNvGrpSpPr/>
              <p:nvPr/>
            </p:nvGrpSpPr>
            <p:grpSpPr>
              <a:xfrm>
                <a:off x="2677732" y="1646868"/>
                <a:ext cx="927614" cy="505511"/>
                <a:chOff x="2677732" y="2060123"/>
                <a:chExt cx="927614" cy="505511"/>
              </a:xfrm>
            </p:grpSpPr>
            <p:sp>
              <p:nvSpPr>
                <p:cNvPr id="410"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1"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12"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80" name="Group 245"/>
            <p:cNvGrpSpPr/>
            <p:nvPr/>
          </p:nvGrpSpPr>
          <p:grpSpPr>
            <a:xfrm>
              <a:off x="7239000" y="2246518"/>
              <a:ext cx="911586" cy="531364"/>
              <a:chOff x="2677732" y="1646868"/>
              <a:chExt cx="927614" cy="540707"/>
            </a:xfrm>
          </p:grpSpPr>
          <p:sp>
            <p:nvSpPr>
              <p:cNvPr id="467"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81" name="Group 247"/>
              <p:cNvGrpSpPr/>
              <p:nvPr/>
            </p:nvGrpSpPr>
            <p:grpSpPr>
              <a:xfrm>
                <a:off x="2677732" y="1646868"/>
                <a:ext cx="927614" cy="505511"/>
                <a:chOff x="2677732" y="2060123"/>
                <a:chExt cx="927614" cy="505511"/>
              </a:xfrm>
            </p:grpSpPr>
            <p:sp>
              <p:nvSpPr>
                <p:cNvPr id="469"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70"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71"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82" name="Group 251"/>
            <p:cNvGrpSpPr/>
            <p:nvPr/>
          </p:nvGrpSpPr>
          <p:grpSpPr>
            <a:xfrm>
              <a:off x="7239000" y="2102071"/>
              <a:ext cx="911586" cy="531364"/>
              <a:chOff x="2677732" y="1646868"/>
              <a:chExt cx="927614" cy="540707"/>
            </a:xfrm>
          </p:grpSpPr>
          <p:sp>
            <p:nvSpPr>
              <p:cNvPr id="473"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84" name="Group 253"/>
              <p:cNvGrpSpPr/>
              <p:nvPr/>
            </p:nvGrpSpPr>
            <p:grpSpPr>
              <a:xfrm>
                <a:off x="2677732" y="1646868"/>
                <a:ext cx="927614" cy="505511"/>
                <a:chOff x="2677732" y="2060123"/>
                <a:chExt cx="927614" cy="505511"/>
              </a:xfrm>
            </p:grpSpPr>
            <p:sp>
              <p:nvSpPr>
                <p:cNvPr id="475"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76"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77"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nvGrpSpPr>
            <p:cNvPr id="386" name="Group 257"/>
            <p:cNvGrpSpPr/>
            <p:nvPr/>
          </p:nvGrpSpPr>
          <p:grpSpPr>
            <a:xfrm>
              <a:off x="7239000" y="1953729"/>
              <a:ext cx="911586" cy="531364"/>
              <a:chOff x="2677732" y="1646868"/>
              <a:chExt cx="927614" cy="540707"/>
            </a:xfrm>
          </p:grpSpPr>
          <p:sp>
            <p:nvSpPr>
              <p:cNvPr id="479" name="Oval 16"/>
              <p:cNvSpPr>
                <a:spLocks noChangeArrowheads="1"/>
              </p:cNvSpPr>
              <p:nvPr/>
            </p:nvSpPr>
            <p:spPr bwMode="auto">
              <a:xfrm>
                <a:off x="2677732" y="1765472"/>
                <a:ext cx="927614" cy="422103"/>
              </a:xfrm>
              <a:prstGeom prst="ellipse">
                <a:avLst/>
              </a:prstGeom>
              <a:solidFill>
                <a:schemeClr val="accent4">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387" name="Group 259"/>
              <p:cNvGrpSpPr/>
              <p:nvPr/>
            </p:nvGrpSpPr>
            <p:grpSpPr>
              <a:xfrm>
                <a:off x="2677732" y="1646868"/>
                <a:ext cx="927614" cy="505511"/>
                <a:chOff x="2677732" y="2060123"/>
                <a:chExt cx="927614" cy="505511"/>
              </a:xfrm>
            </p:grpSpPr>
            <p:sp>
              <p:nvSpPr>
                <p:cNvPr id="481" name="Oval 19"/>
                <p:cNvSpPr>
                  <a:spLocks noChangeArrowheads="1"/>
                </p:cNvSpPr>
                <p:nvPr/>
              </p:nvSpPr>
              <p:spPr bwMode="auto">
                <a:xfrm>
                  <a:off x="2677732" y="2060123"/>
                  <a:ext cx="927614" cy="419574"/>
                </a:xfrm>
                <a:prstGeom prst="ellipse">
                  <a:avLst/>
                </a:pr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82" name="Freeform 61"/>
                <p:cNvSpPr>
                  <a:spLocks noEditPoints="1"/>
                </p:cNvSpPr>
                <p:nvPr/>
              </p:nvSpPr>
              <p:spPr bwMode="auto">
                <a:xfrm>
                  <a:off x="2753559" y="2090454"/>
                  <a:ext cx="775961" cy="328582"/>
                </a:xfrm>
                <a:custGeom>
                  <a:avLst/>
                  <a:gdLst/>
                  <a:ahLst/>
                  <a:cxnLst>
                    <a:cxn ang="0">
                      <a:pos x="148" y="126"/>
                    </a:cxn>
                    <a:cxn ang="0">
                      <a:pos x="148" y="126"/>
                    </a:cxn>
                    <a:cxn ang="0">
                      <a:pos x="0" y="63"/>
                    </a:cxn>
                    <a:cxn ang="0">
                      <a:pos x="148" y="0"/>
                    </a:cxn>
                    <a:cxn ang="0">
                      <a:pos x="297" y="63"/>
                    </a:cxn>
                    <a:cxn ang="0">
                      <a:pos x="148" y="126"/>
                    </a:cxn>
                    <a:cxn ang="0">
                      <a:pos x="148" y="17"/>
                    </a:cxn>
                    <a:cxn ang="0">
                      <a:pos x="18" y="63"/>
                    </a:cxn>
                    <a:cxn ang="0">
                      <a:pos x="148" y="108"/>
                    </a:cxn>
                    <a:cxn ang="0">
                      <a:pos x="279" y="63"/>
                    </a:cxn>
                    <a:cxn ang="0">
                      <a:pos x="148" y="17"/>
                    </a:cxn>
                  </a:cxnLst>
                  <a:rect l="0" t="0" r="r" b="b"/>
                  <a:pathLst>
                    <a:path w="297" h="126">
                      <a:moveTo>
                        <a:pt x="148" y="126"/>
                      </a:moveTo>
                      <a:cubicBezTo>
                        <a:pt x="148" y="126"/>
                        <a:pt x="148" y="126"/>
                        <a:pt x="148" y="126"/>
                      </a:cubicBezTo>
                      <a:cubicBezTo>
                        <a:pt x="77" y="126"/>
                        <a:pt x="0" y="104"/>
                        <a:pt x="0" y="63"/>
                      </a:cubicBezTo>
                      <a:cubicBezTo>
                        <a:pt x="0" y="22"/>
                        <a:pt x="77" y="0"/>
                        <a:pt x="148" y="0"/>
                      </a:cubicBezTo>
                      <a:cubicBezTo>
                        <a:pt x="220" y="0"/>
                        <a:pt x="297" y="22"/>
                        <a:pt x="297" y="63"/>
                      </a:cubicBezTo>
                      <a:cubicBezTo>
                        <a:pt x="297" y="104"/>
                        <a:pt x="220" y="126"/>
                        <a:pt x="148" y="126"/>
                      </a:cubicBezTo>
                      <a:moveTo>
                        <a:pt x="148" y="17"/>
                      </a:moveTo>
                      <a:cubicBezTo>
                        <a:pt x="71" y="17"/>
                        <a:pt x="18" y="41"/>
                        <a:pt x="18" y="63"/>
                      </a:cubicBezTo>
                      <a:cubicBezTo>
                        <a:pt x="18" y="84"/>
                        <a:pt x="71" y="108"/>
                        <a:pt x="148" y="108"/>
                      </a:cubicBezTo>
                      <a:cubicBezTo>
                        <a:pt x="225" y="108"/>
                        <a:pt x="279" y="84"/>
                        <a:pt x="279" y="63"/>
                      </a:cubicBezTo>
                      <a:cubicBezTo>
                        <a:pt x="279" y="41"/>
                        <a:pt x="225" y="17"/>
                        <a:pt x="148" y="17"/>
                      </a:cubicBezTo>
                    </a:path>
                  </a:pathLst>
                </a:custGeom>
                <a:solidFill>
                  <a:schemeClr val="accent4">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483" name="Freeform 24"/>
                <p:cNvSpPr>
                  <a:spLocks/>
                </p:cNvSpPr>
                <p:nvPr/>
              </p:nvSpPr>
              <p:spPr bwMode="auto">
                <a:xfrm>
                  <a:off x="2677732" y="2277493"/>
                  <a:ext cx="927614" cy="288141"/>
                </a:xfrm>
                <a:custGeom>
                  <a:avLst/>
                  <a:gdLst/>
                  <a:ahLst/>
                  <a:cxnLst>
                    <a:cxn ang="0">
                      <a:pos x="323" y="35"/>
                    </a:cxn>
                    <a:cxn ang="0">
                      <a:pos x="290" y="50"/>
                    </a:cxn>
                    <a:cxn ang="0">
                      <a:pos x="258" y="59"/>
                    </a:cxn>
                    <a:cxn ang="0">
                      <a:pos x="226" y="65"/>
                    </a:cxn>
                    <a:cxn ang="0">
                      <a:pos x="193" y="68"/>
                    </a:cxn>
                    <a:cxn ang="0">
                      <a:pos x="177" y="68"/>
                    </a:cxn>
                    <a:cxn ang="0">
                      <a:pos x="161" y="68"/>
                    </a:cxn>
                    <a:cxn ang="0">
                      <a:pos x="129" y="65"/>
                    </a:cxn>
                    <a:cxn ang="0">
                      <a:pos x="96" y="59"/>
                    </a:cxn>
                    <a:cxn ang="0">
                      <a:pos x="64" y="50"/>
                    </a:cxn>
                    <a:cxn ang="0">
                      <a:pos x="32" y="34"/>
                    </a:cxn>
                    <a:cxn ang="0">
                      <a:pos x="0" y="0"/>
                    </a:cxn>
                    <a:cxn ang="0">
                      <a:pos x="0" y="43"/>
                    </a:cxn>
                    <a:cxn ang="0">
                      <a:pos x="32" y="76"/>
                    </a:cxn>
                    <a:cxn ang="0">
                      <a:pos x="64" y="91"/>
                    </a:cxn>
                    <a:cxn ang="0">
                      <a:pos x="96" y="101"/>
                    </a:cxn>
                    <a:cxn ang="0">
                      <a:pos x="129" y="107"/>
                    </a:cxn>
                    <a:cxn ang="0">
                      <a:pos x="161" y="110"/>
                    </a:cxn>
                    <a:cxn ang="0">
                      <a:pos x="177" y="110"/>
                    </a:cxn>
                    <a:cxn ang="0">
                      <a:pos x="193" y="110"/>
                    </a:cxn>
                    <a:cxn ang="0">
                      <a:pos x="226" y="107"/>
                    </a:cxn>
                    <a:cxn ang="0">
                      <a:pos x="258" y="101"/>
                    </a:cxn>
                    <a:cxn ang="0">
                      <a:pos x="290" y="92"/>
                    </a:cxn>
                    <a:cxn ang="0">
                      <a:pos x="323" y="76"/>
                    </a:cxn>
                    <a:cxn ang="0">
                      <a:pos x="355" y="43"/>
                    </a:cxn>
                    <a:cxn ang="0">
                      <a:pos x="355" y="0"/>
                    </a:cxn>
                    <a:cxn ang="0">
                      <a:pos x="323" y="35"/>
                    </a:cxn>
                  </a:cxnLst>
                  <a:rect l="0" t="0" r="r" b="b"/>
                  <a:pathLst>
                    <a:path w="355" h="110">
                      <a:moveTo>
                        <a:pt x="323" y="35"/>
                      </a:moveTo>
                      <a:cubicBezTo>
                        <a:pt x="313" y="40"/>
                        <a:pt x="302" y="45"/>
                        <a:pt x="290" y="50"/>
                      </a:cubicBezTo>
                      <a:cubicBezTo>
                        <a:pt x="280" y="53"/>
                        <a:pt x="269" y="57"/>
                        <a:pt x="258" y="59"/>
                      </a:cubicBezTo>
                      <a:cubicBezTo>
                        <a:pt x="248" y="62"/>
                        <a:pt x="237" y="63"/>
                        <a:pt x="226" y="65"/>
                      </a:cubicBezTo>
                      <a:cubicBezTo>
                        <a:pt x="215" y="66"/>
                        <a:pt x="204" y="67"/>
                        <a:pt x="193" y="68"/>
                      </a:cubicBezTo>
                      <a:cubicBezTo>
                        <a:pt x="188" y="68"/>
                        <a:pt x="183" y="68"/>
                        <a:pt x="177" y="68"/>
                      </a:cubicBezTo>
                      <a:cubicBezTo>
                        <a:pt x="172" y="68"/>
                        <a:pt x="166" y="68"/>
                        <a:pt x="161" y="68"/>
                      </a:cubicBezTo>
                      <a:cubicBezTo>
                        <a:pt x="150" y="67"/>
                        <a:pt x="139" y="66"/>
                        <a:pt x="129" y="65"/>
                      </a:cubicBezTo>
                      <a:cubicBezTo>
                        <a:pt x="117" y="63"/>
                        <a:pt x="106" y="61"/>
                        <a:pt x="96" y="59"/>
                      </a:cubicBezTo>
                      <a:cubicBezTo>
                        <a:pt x="85" y="56"/>
                        <a:pt x="74" y="53"/>
                        <a:pt x="64" y="50"/>
                      </a:cubicBezTo>
                      <a:cubicBezTo>
                        <a:pt x="52" y="45"/>
                        <a:pt x="41" y="40"/>
                        <a:pt x="32" y="34"/>
                      </a:cubicBezTo>
                      <a:cubicBezTo>
                        <a:pt x="16" y="24"/>
                        <a:pt x="4" y="12"/>
                        <a:pt x="0" y="0"/>
                      </a:cubicBezTo>
                      <a:cubicBezTo>
                        <a:pt x="0" y="43"/>
                        <a:pt x="0" y="43"/>
                        <a:pt x="0" y="43"/>
                      </a:cubicBezTo>
                      <a:cubicBezTo>
                        <a:pt x="5" y="55"/>
                        <a:pt x="16" y="66"/>
                        <a:pt x="32" y="76"/>
                      </a:cubicBezTo>
                      <a:cubicBezTo>
                        <a:pt x="41" y="81"/>
                        <a:pt x="52" y="87"/>
                        <a:pt x="64" y="91"/>
                      </a:cubicBezTo>
                      <a:cubicBezTo>
                        <a:pt x="74" y="95"/>
                        <a:pt x="85" y="98"/>
                        <a:pt x="96" y="101"/>
                      </a:cubicBezTo>
                      <a:cubicBezTo>
                        <a:pt x="106" y="104"/>
                        <a:pt x="117" y="106"/>
                        <a:pt x="129" y="107"/>
                      </a:cubicBezTo>
                      <a:cubicBezTo>
                        <a:pt x="139" y="108"/>
                        <a:pt x="150" y="109"/>
                        <a:pt x="161" y="110"/>
                      </a:cubicBezTo>
                      <a:cubicBezTo>
                        <a:pt x="166" y="110"/>
                        <a:pt x="172" y="110"/>
                        <a:pt x="177" y="110"/>
                      </a:cubicBezTo>
                      <a:cubicBezTo>
                        <a:pt x="183" y="110"/>
                        <a:pt x="188" y="110"/>
                        <a:pt x="193" y="110"/>
                      </a:cubicBezTo>
                      <a:cubicBezTo>
                        <a:pt x="204" y="109"/>
                        <a:pt x="215" y="109"/>
                        <a:pt x="226" y="107"/>
                      </a:cubicBezTo>
                      <a:cubicBezTo>
                        <a:pt x="237" y="106"/>
                        <a:pt x="248" y="104"/>
                        <a:pt x="258" y="101"/>
                      </a:cubicBezTo>
                      <a:cubicBezTo>
                        <a:pt x="269" y="99"/>
                        <a:pt x="280" y="95"/>
                        <a:pt x="290" y="92"/>
                      </a:cubicBezTo>
                      <a:cubicBezTo>
                        <a:pt x="302" y="87"/>
                        <a:pt x="313" y="82"/>
                        <a:pt x="323" y="76"/>
                      </a:cubicBezTo>
                      <a:cubicBezTo>
                        <a:pt x="338" y="66"/>
                        <a:pt x="350" y="55"/>
                        <a:pt x="355" y="43"/>
                      </a:cubicBezTo>
                      <a:cubicBezTo>
                        <a:pt x="355" y="0"/>
                        <a:pt x="355" y="0"/>
                        <a:pt x="355" y="0"/>
                      </a:cubicBezTo>
                      <a:cubicBezTo>
                        <a:pt x="350" y="13"/>
                        <a:pt x="339" y="25"/>
                        <a:pt x="323" y="35"/>
                      </a:cubicBezTo>
                    </a:path>
                  </a:pathLst>
                </a:custGeom>
                <a:solidFill>
                  <a:schemeClr val="accent4">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grpSp>
      </p:grpSp>
      <p:cxnSp>
        <p:nvCxnSpPr>
          <p:cNvPr id="486" name="Straight Connector 485"/>
          <p:cNvCxnSpPr/>
          <p:nvPr/>
        </p:nvCxnSpPr>
        <p:spPr>
          <a:xfrm rot="5400000" flipH="1" flipV="1">
            <a:off x="5795608" y="2333444"/>
            <a:ext cx="1468511" cy="1045379"/>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87" name="Oval 486"/>
          <p:cNvSpPr/>
          <p:nvPr/>
        </p:nvSpPr>
        <p:spPr bwMode="auto">
          <a:xfrm>
            <a:off x="1203166" y="4145803"/>
            <a:ext cx="221728" cy="221728"/>
          </a:xfrm>
          <a:prstGeom prst="ellipse">
            <a:avLst/>
          </a:prstGeom>
          <a:solidFill>
            <a:schemeClr val="accent1"/>
          </a:solidFill>
          <a:ln w="19050">
            <a:solidFill>
              <a:schemeClr val="accent1">
                <a:lumMod val="75000"/>
              </a:schemeClr>
            </a:solid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88" name="Oval 487"/>
          <p:cNvSpPr/>
          <p:nvPr/>
        </p:nvSpPr>
        <p:spPr bwMode="auto">
          <a:xfrm>
            <a:off x="2021162" y="3292244"/>
            <a:ext cx="221728" cy="221728"/>
          </a:xfrm>
          <a:prstGeom prst="ellipse">
            <a:avLst/>
          </a:prstGeom>
          <a:solidFill>
            <a:schemeClr val="accent2"/>
          </a:solidFill>
          <a:ln w="19050">
            <a:solidFill>
              <a:schemeClr val="accent2">
                <a:lumMod val="75000"/>
              </a:schemeClr>
            </a:solid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89" name="Oval 488"/>
          <p:cNvSpPr/>
          <p:nvPr/>
        </p:nvSpPr>
        <p:spPr bwMode="auto">
          <a:xfrm>
            <a:off x="2992390" y="3044357"/>
            <a:ext cx="221728" cy="221728"/>
          </a:xfrm>
          <a:prstGeom prst="ellipse">
            <a:avLst/>
          </a:prstGeom>
          <a:solidFill>
            <a:schemeClr val="accent3"/>
          </a:solidFill>
          <a:ln w="19050">
            <a:solidFill>
              <a:schemeClr val="accent3">
                <a:lumMod val="75000"/>
              </a:schemeClr>
            </a:solid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90" name="Oval 489"/>
          <p:cNvSpPr/>
          <p:nvPr/>
        </p:nvSpPr>
        <p:spPr bwMode="auto">
          <a:xfrm>
            <a:off x="3957225" y="2615985"/>
            <a:ext cx="221728" cy="221728"/>
          </a:xfrm>
          <a:prstGeom prst="ellipse">
            <a:avLst/>
          </a:prstGeom>
          <a:solidFill>
            <a:schemeClr val="accent4"/>
          </a:solidFill>
          <a:ln w="19050">
            <a:solidFill>
              <a:schemeClr val="accent4">
                <a:lumMod val="75000"/>
              </a:schemeClr>
            </a:solid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91" name="Oval 490"/>
          <p:cNvSpPr/>
          <p:nvPr/>
        </p:nvSpPr>
        <p:spPr bwMode="auto">
          <a:xfrm>
            <a:off x="4901949" y="3045939"/>
            <a:ext cx="221728" cy="221728"/>
          </a:xfrm>
          <a:prstGeom prst="ellipse">
            <a:avLst/>
          </a:prstGeom>
          <a:solidFill>
            <a:schemeClr val="accent5"/>
          </a:solidFill>
          <a:ln w="19050">
            <a:solidFill>
              <a:schemeClr val="accent5">
                <a:lumMod val="75000"/>
              </a:schemeClr>
            </a:solid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92" name="Oval 491"/>
          <p:cNvSpPr/>
          <p:nvPr/>
        </p:nvSpPr>
        <p:spPr bwMode="auto">
          <a:xfrm>
            <a:off x="5896310" y="3443912"/>
            <a:ext cx="221728" cy="221728"/>
          </a:xfrm>
          <a:prstGeom prst="ellipse">
            <a:avLst/>
          </a:prstGeom>
          <a:solidFill>
            <a:schemeClr val="accent6">
              <a:lumMod val="75000"/>
            </a:schemeClr>
          </a:solidFill>
          <a:ln w="19050">
            <a:solidFill>
              <a:schemeClr val="accent6">
                <a:lumMod val="75000"/>
              </a:schemeClr>
            </a:solid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93" name="Oval 492"/>
          <p:cNvSpPr/>
          <p:nvPr/>
        </p:nvSpPr>
        <p:spPr bwMode="auto">
          <a:xfrm>
            <a:off x="6941689" y="2042577"/>
            <a:ext cx="221728" cy="221728"/>
          </a:xfrm>
          <a:prstGeom prst="ellipse">
            <a:avLst/>
          </a:prstGeom>
          <a:solidFill>
            <a:schemeClr val="accent1"/>
          </a:solidFill>
          <a:ln w="19050">
            <a:solidFill>
              <a:schemeClr val="accent1">
                <a:lumMod val="75000"/>
              </a:schemeClr>
            </a:solid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nvGrpSpPr>
          <p:cNvPr id="388" name="Group 279"/>
          <p:cNvGrpSpPr/>
          <p:nvPr/>
        </p:nvGrpSpPr>
        <p:grpSpPr>
          <a:xfrm>
            <a:off x="1072970" y="3548376"/>
            <a:ext cx="482119" cy="482118"/>
            <a:chOff x="846989" y="1401020"/>
            <a:chExt cx="877416" cy="877416"/>
          </a:xfrm>
          <a:effectLst/>
        </p:grpSpPr>
        <p:sp>
          <p:nvSpPr>
            <p:cNvPr id="495" name="Teardrop 494"/>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4" dirty="0">
                <a:solidFill>
                  <a:schemeClr val="tx1">
                    <a:lumMod val="75000"/>
                    <a:lumOff val="25000"/>
                  </a:schemeClr>
                </a:solidFill>
                <a:cs typeface="+mn-ea"/>
                <a:sym typeface="+mn-lt"/>
              </a:endParaRPr>
            </a:p>
          </p:txBody>
        </p:sp>
        <p:sp>
          <p:nvSpPr>
            <p:cNvPr id="496" name="Oval 495"/>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44" b="1" dirty="0">
                  <a:solidFill>
                    <a:schemeClr val="tx1">
                      <a:lumMod val="75000"/>
                      <a:lumOff val="25000"/>
                    </a:schemeClr>
                  </a:solidFill>
                  <a:cs typeface="+mn-ea"/>
                  <a:sym typeface="+mn-lt"/>
                </a:rPr>
                <a:t>10%</a:t>
              </a:r>
            </a:p>
          </p:txBody>
        </p:sp>
      </p:grpSp>
      <p:grpSp>
        <p:nvGrpSpPr>
          <p:cNvPr id="389" name="Group 279"/>
          <p:cNvGrpSpPr/>
          <p:nvPr/>
        </p:nvGrpSpPr>
        <p:grpSpPr>
          <a:xfrm>
            <a:off x="1890407" y="2678011"/>
            <a:ext cx="482119" cy="482118"/>
            <a:chOff x="846989" y="1401020"/>
            <a:chExt cx="877416" cy="877416"/>
          </a:xfrm>
          <a:effectLst/>
        </p:grpSpPr>
        <p:sp>
          <p:nvSpPr>
            <p:cNvPr id="498" name="Teardrop 497"/>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4" dirty="0">
                <a:solidFill>
                  <a:schemeClr val="tx1">
                    <a:lumMod val="75000"/>
                    <a:lumOff val="25000"/>
                  </a:schemeClr>
                </a:solidFill>
                <a:cs typeface="+mn-ea"/>
                <a:sym typeface="+mn-lt"/>
              </a:endParaRPr>
            </a:p>
          </p:txBody>
        </p:sp>
        <p:sp>
          <p:nvSpPr>
            <p:cNvPr id="499" name="Oval 498"/>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44" b="1" dirty="0">
                  <a:solidFill>
                    <a:schemeClr val="tx1">
                      <a:lumMod val="75000"/>
                      <a:lumOff val="25000"/>
                    </a:schemeClr>
                  </a:solidFill>
                  <a:cs typeface="+mn-ea"/>
                  <a:sym typeface="+mn-lt"/>
                </a:rPr>
                <a:t>30%</a:t>
              </a:r>
            </a:p>
          </p:txBody>
        </p:sp>
      </p:grpSp>
      <p:grpSp>
        <p:nvGrpSpPr>
          <p:cNvPr id="390" name="Group 279"/>
          <p:cNvGrpSpPr/>
          <p:nvPr/>
        </p:nvGrpSpPr>
        <p:grpSpPr>
          <a:xfrm>
            <a:off x="2857687" y="2441262"/>
            <a:ext cx="482119" cy="482118"/>
            <a:chOff x="846989" y="1401020"/>
            <a:chExt cx="877416" cy="877416"/>
          </a:xfrm>
          <a:effectLst/>
        </p:grpSpPr>
        <p:sp>
          <p:nvSpPr>
            <p:cNvPr id="501" name="Teardrop 500"/>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4" dirty="0">
                <a:solidFill>
                  <a:schemeClr val="tx1">
                    <a:lumMod val="75000"/>
                    <a:lumOff val="25000"/>
                  </a:schemeClr>
                </a:solidFill>
                <a:cs typeface="+mn-ea"/>
                <a:sym typeface="+mn-lt"/>
              </a:endParaRPr>
            </a:p>
          </p:txBody>
        </p:sp>
        <p:sp>
          <p:nvSpPr>
            <p:cNvPr id="502" name="Oval 50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44" b="1" dirty="0">
                  <a:solidFill>
                    <a:schemeClr val="tx1">
                      <a:lumMod val="75000"/>
                      <a:lumOff val="25000"/>
                    </a:schemeClr>
                  </a:solidFill>
                  <a:cs typeface="+mn-ea"/>
                  <a:sym typeface="+mn-lt"/>
                </a:rPr>
                <a:t>50%</a:t>
              </a:r>
            </a:p>
          </p:txBody>
        </p:sp>
      </p:grpSp>
      <p:grpSp>
        <p:nvGrpSpPr>
          <p:cNvPr id="392" name="Group 279"/>
          <p:cNvGrpSpPr/>
          <p:nvPr/>
        </p:nvGrpSpPr>
        <p:grpSpPr>
          <a:xfrm>
            <a:off x="3827029" y="2008575"/>
            <a:ext cx="482119" cy="482118"/>
            <a:chOff x="846989" y="1401020"/>
            <a:chExt cx="877416" cy="877416"/>
          </a:xfrm>
          <a:effectLst/>
        </p:grpSpPr>
        <p:sp>
          <p:nvSpPr>
            <p:cNvPr id="504" name="Teardrop 503"/>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4" dirty="0">
                <a:solidFill>
                  <a:schemeClr val="tx1">
                    <a:lumMod val="75000"/>
                    <a:lumOff val="25000"/>
                  </a:schemeClr>
                </a:solidFill>
                <a:cs typeface="+mn-ea"/>
                <a:sym typeface="+mn-lt"/>
              </a:endParaRPr>
            </a:p>
          </p:txBody>
        </p:sp>
        <p:sp>
          <p:nvSpPr>
            <p:cNvPr id="505" name="Oval 5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44" b="1" dirty="0">
                  <a:solidFill>
                    <a:schemeClr val="tx1">
                      <a:lumMod val="75000"/>
                      <a:lumOff val="25000"/>
                    </a:schemeClr>
                  </a:solidFill>
                  <a:cs typeface="+mn-ea"/>
                  <a:sym typeface="+mn-lt"/>
                </a:rPr>
                <a:t>95%</a:t>
              </a:r>
            </a:p>
          </p:txBody>
        </p:sp>
      </p:grpSp>
      <p:grpSp>
        <p:nvGrpSpPr>
          <p:cNvPr id="393" name="Group 279"/>
          <p:cNvGrpSpPr/>
          <p:nvPr/>
        </p:nvGrpSpPr>
        <p:grpSpPr>
          <a:xfrm>
            <a:off x="4769487" y="2438967"/>
            <a:ext cx="482119" cy="482118"/>
            <a:chOff x="846989" y="1401020"/>
            <a:chExt cx="877416" cy="877416"/>
          </a:xfrm>
          <a:effectLst/>
        </p:grpSpPr>
        <p:sp>
          <p:nvSpPr>
            <p:cNvPr id="507" name="Teardrop 506"/>
            <p:cNvSpPr/>
            <p:nvPr/>
          </p:nvSpPr>
          <p:spPr>
            <a:xfrm rot="8100000">
              <a:off x="846989" y="1401020"/>
              <a:ext cx="877416" cy="877416"/>
            </a:xfrm>
            <a:prstGeom prst="teardrop">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4" dirty="0">
                <a:solidFill>
                  <a:schemeClr val="tx1">
                    <a:lumMod val="75000"/>
                    <a:lumOff val="25000"/>
                  </a:schemeClr>
                </a:solidFill>
                <a:cs typeface="+mn-ea"/>
                <a:sym typeface="+mn-lt"/>
              </a:endParaRPr>
            </a:p>
          </p:txBody>
        </p:sp>
        <p:sp>
          <p:nvSpPr>
            <p:cNvPr id="508" name="Oval 50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44" b="1" dirty="0">
                  <a:solidFill>
                    <a:schemeClr val="tx1">
                      <a:lumMod val="75000"/>
                      <a:lumOff val="25000"/>
                    </a:schemeClr>
                  </a:solidFill>
                  <a:cs typeface="+mn-ea"/>
                  <a:sym typeface="+mn-lt"/>
                </a:rPr>
                <a:t>85%</a:t>
              </a:r>
            </a:p>
          </p:txBody>
        </p:sp>
      </p:grpSp>
      <p:grpSp>
        <p:nvGrpSpPr>
          <p:cNvPr id="394" name="Group 279"/>
          <p:cNvGrpSpPr/>
          <p:nvPr/>
        </p:nvGrpSpPr>
        <p:grpSpPr>
          <a:xfrm>
            <a:off x="5754388" y="2849374"/>
            <a:ext cx="482119" cy="482118"/>
            <a:chOff x="846989" y="1401020"/>
            <a:chExt cx="877416" cy="877416"/>
          </a:xfrm>
          <a:effectLst/>
        </p:grpSpPr>
        <p:sp>
          <p:nvSpPr>
            <p:cNvPr id="510" name="Teardrop 509"/>
            <p:cNvSpPr/>
            <p:nvPr/>
          </p:nvSpPr>
          <p:spPr>
            <a:xfrm rot="8100000">
              <a:off x="846989" y="1401020"/>
              <a:ext cx="877416" cy="877416"/>
            </a:xfrm>
            <a:prstGeom prst="teardrop">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4" dirty="0">
                <a:solidFill>
                  <a:schemeClr val="tx1">
                    <a:lumMod val="75000"/>
                    <a:lumOff val="25000"/>
                  </a:schemeClr>
                </a:solidFill>
                <a:cs typeface="+mn-ea"/>
                <a:sym typeface="+mn-lt"/>
              </a:endParaRPr>
            </a:p>
          </p:txBody>
        </p:sp>
        <p:sp>
          <p:nvSpPr>
            <p:cNvPr id="511" name="Oval 51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44" b="1" dirty="0">
                  <a:solidFill>
                    <a:schemeClr val="tx1">
                      <a:lumMod val="75000"/>
                      <a:lumOff val="25000"/>
                    </a:schemeClr>
                  </a:solidFill>
                  <a:cs typeface="+mn-ea"/>
                  <a:sym typeface="+mn-lt"/>
                </a:rPr>
                <a:t>45%</a:t>
              </a:r>
            </a:p>
          </p:txBody>
        </p:sp>
      </p:grpSp>
      <p:grpSp>
        <p:nvGrpSpPr>
          <p:cNvPr id="396" name="Group 279"/>
          <p:cNvGrpSpPr/>
          <p:nvPr/>
        </p:nvGrpSpPr>
        <p:grpSpPr>
          <a:xfrm>
            <a:off x="6801296" y="1440398"/>
            <a:ext cx="482119" cy="482118"/>
            <a:chOff x="846989" y="1401020"/>
            <a:chExt cx="877416" cy="877416"/>
          </a:xfrm>
          <a:effectLst/>
        </p:grpSpPr>
        <p:sp>
          <p:nvSpPr>
            <p:cNvPr id="513" name="Teardrop 512"/>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44" dirty="0">
                <a:solidFill>
                  <a:schemeClr val="tx1">
                    <a:lumMod val="75000"/>
                    <a:lumOff val="25000"/>
                  </a:schemeClr>
                </a:solidFill>
                <a:cs typeface="+mn-ea"/>
                <a:sym typeface="+mn-lt"/>
              </a:endParaRPr>
            </a:p>
          </p:txBody>
        </p:sp>
        <p:sp>
          <p:nvSpPr>
            <p:cNvPr id="514" name="Oval 51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944" b="1" dirty="0">
                  <a:solidFill>
                    <a:schemeClr val="tx1">
                      <a:lumMod val="75000"/>
                      <a:lumOff val="25000"/>
                    </a:schemeClr>
                  </a:solidFill>
                  <a:cs typeface="+mn-ea"/>
                  <a:sym typeface="+mn-lt"/>
                </a:rPr>
                <a:t>99%</a:t>
              </a:r>
            </a:p>
          </p:txBody>
        </p:sp>
      </p:grpSp>
      <p:sp>
        <p:nvSpPr>
          <p:cNvPr id="518" name="TextBox 517"/>
          <p:cNvSpPr txBox="1"/>
          <p:nvPr/>
        </p:nvSpPr>
        <p:spPr>
          <a:xfrm>
            <a:off x="1083062" y="5016670"/>
            <a:ext cx="429606" cy="232500"/>
          </a:xfrm>
          <a:prstGeom prst="rect">
            <a:avLst/>
          </a:prstGeom>
          <a:noFill/>
        </p:spPr>
        <p:txBody>
          <a:bodyPr wrap="none" lIns="0" tIns="0" rIns="0" bIns="0" rtlCol="0">
            <a:spAutoFit/>
          </a:bodyPr>
          <a:lstStyle/>
          <a:p>
            <a:pPr algn="ctr"/>
            <a:r>
              <a:rPr lang="en-US" sz="1511" b="1" dirty="0">
                <a:solidFill>
                  <a:schemeClr val="accent1"/>
                </a:solidFill>
                <a:cs typeface="+mn-ea"/>
                <a:sym typeface="+mn-lt"/>
              </a:rPr>
              <a:t>2001</a:t>
            </a:r>
          </a:p>
        </p:txBody>
      </p:sp>
      <p:sp>
        <p:nvSpPr>
          <p:cNvPr id="519" name="TextBox 518"/>
          <p:cNvSpPr txBox="1"/>
          <p:nvPr/>
        </p:nvSpPr>
        <p:spPr>
          <a:xfrm>
            <a:off x="2023399" y="5016670"/>
            <a:ext cx="429606" cy="232500"/>
          </a:xfrm>
          <a:prstGeom prst="rect">
            <a:avLst/>
          </a:prstGeom>
          <a:noFill/>
        </p:spPr>
        <p:txBody>
          <a:bodyPr wrap="none" lIns="0" tIns="0" rIns="0" bIns="0" rtlCol="0">
            <a:spAutoFit/>
          </a:bodyPr>
          <a:lstStyle/>
          <a:p>
            <a:pPr algn="ctr"/>
            <a:r>
              <a:rPr lang="en-US" sz="1511" b="1" dirty="0">
                <a:solidFill>
                  <a:schemeClr val="accent2"/>
                </a:solidFill>
                <a:cs typeface="+mn-ea"/>
                <a:sym typeface="+mn-lt"/>
              </a:rPr>
              <a:t>2010</a:t>
            </a:r>
          </a:p>
        </p:txBody>
      </p:sp>
      <p:sp>
        <p:nvSpPr>
          <p:cNvPr id="520" name="TextBox 519"/>
          <p:cNvSpPr txBox="1"/>
          <p:nvPr/>
        </p:nvSpPr>
        <p:spPr>
          <a:xfrm>
            <a:off x="2963734" y="5016670"/>
            <a:ext cx="429606" cy="232500"/>
          </a:xfrm>
          <a:prstGeom prst="rect">
            <a:avLst/>
          </a:prstGeom>
          <a:noFill/>
        </p:spPr>
        <p:txBody>
          <a:bodyPr wrap="none" lIns="0" tIns="0" rIns="0" bIns="0" rtlCol="0">
            <a:spAutoFit/>
          </a:bodyPr>
          <a:lstStyle/>
          <a:p>
            <a:pPr algn="ctr"/>
            <a:r>
              <a:rPr lang="en-US" sz="1511" b="1" dirty="0">
                <a:solidFill>
                  <a:schemeClr val="accent3"/>
                </a:solidFill>
                <a:cs typeface="+mn-ea"/>
                <a:sym typeface="+mn-lt"/>
              </a:rPr>
              <a:t>2012</a:t>
            </a:r>
          </a:p>
        </p:txBody>
      </p:sp>
      <p:sp>
        <p:nvSpPr>
          <p:cNvPr id="521" name="TextBox 520"/>
          <p:cNvSpPr txBox="1"/>
          <p:nvPr/>
        </p:nvSpPr>
        <p:spPr>
          <a:xfrm>
            <a:off x="3835163" y="5016670"/>
            <a:ext cx="429606" cy="232500"/>
          </a:xfrm>
          <a:prstGeom prst="rect">
            <a:avLst/>
          </a:prstGeom>
          <a:noFill/>
        </p:spPr>
        <p:txBody>
          <a:bodyPr wrap="none" lIns="0" tIns="0" rIns="0" bIns="0" rtlCol="0">
            <a:spAutoFit/>
          </a:bodyPr>
          <a:lstStyle/>
          <a:p>
            <a:pPr algn="ctr"/>
            <a:r>
              <a:rPr lang="en-US" sz="1511" b="1" dirty="0">
                <a:solidFill>
                  <a:schemeClr val="accent4"/>
                </a:solidFill>
                <a:cs typeface="+mn-ea"/>
                <a:sym typeface="+mn-lt"/>
              </a:rPr>
              <a:t>2013</a:t>
            </a:r>
          </a:p>
        </p:txBody>
      </p:sp>
      <p:sp>
        <p:nvSpPr>
          <p:cNvPr id="522" name="TextBox 521"/>
          <p:cNvSpPr txBox="1"/>
          <p:nvPr/>
        </p:nvSpPr>
        <p:spPr>
          <a:xfrm>
            <a:off x="4869395" y="5016670"/>
            <a:ext cx="429606" cy="232500"/>
          </a:xfrm>
          <a:prstGeom prst="rect">
            <a:avLst/>
          </a:prstGeom>
          <a:noFill/>
        </p:spPr>
        <p:txBody>
          <a:bodyPr wrap="none" lIns="0" tIns="0" rIns="0" bIns="0" rtlCol="0">
            <a:spAutoFit/>
          </a:bodyPr>
          <a:lstStyle/>
          <a:p>
            <a:pPr algn="ctr"/>
            <a:r>
              <a:rPr lang="en-US" sz="1511" b="1" dirty="0">
                <a:solidFill>
                  <a:schemeClr val="accent5"/>
                </a:solidFill>
                <a:cs typeface="+mn-ea"/>
                <a:sym typeface="+mn-lt"/>
              </a:rPr>
              <a:t>2014</a:t>
            </a:r>
          </a:p>
        </p:txBody>
      </p:sp>
      <p:sp>
        <p:nvSpPr>
          <p:cNvPr id="523" name="TextBox 522"/>
          <p:cNvSpPr txBox="1"/>
          <p:nvPr/>
        </p:nvSpPr>
        <p:spPr>
          <a:xfrm>
            <a:off x="5819120" y="5023131"/>
            <a:ext cx="429606" cy="232500"/>
          </a:xfrm>
          <a:prstGeom prst="rect">
            <a:avLst/>
          </a:prstGeom>
          <a:noFill/>
        </p:spPr>
        <p:txBody>
          <a:bodyPr wrap="none" lIns="0" tIns="0" rIns="0" bIns="0" rtlCol="0">
            <a:spAutoFit/>
          </a:bodyPr>
          <a:lstStyle/>
          <a:p>
            <a:pPr algn="ctr"/>
            <a:r>
              <a:rPr lang="en-US" sz="1511" b="1" dirty="0">
                <a:solidFill>
                  <a:schemeClr val="accent6"/>
                </a:solidFill>
                <a:cs typeface="+mn-ea"/>
                <a:sym typeface="+mn-lt"/>
              </a:rPr>
              <a:t>2018</a:t>
            </a:r>
          </a:p>
        </p:txBody>
      </p:sp>
      <p:sp>
        <p:nvSpPr>
          <p:cNvPr id="524" name="TextBox 523"/>
          <p:cNvSpPr txBox="1"/>
          <p:nvPr/>
        </p:nvSpPr>
        <p:spPr>
          <a:xfrm>
            <a:off x="6815793" y="5023131"/>
            <a:ext cx="429606" cy="232500"/>
          </a:xfrm>
          <a:prstGeom prst="rect">
            <a:avLst/>
          </a:prstGeom>
          <a:noFill/>
        </p:spPr>
        <p:txBody>
          <a:bodyPr wrap="none" lIns="0" tIns="0" rIns="0" bIns="0" rtlCol="0">
            <a:spAutoFit/>
          </a:bodyPr>
          <a:lstStyle/>
          <a:p>
            <a:pPr algn="ctr"/>
            <a:r>
              <a:rPr lang="en-US" sz="1511" b="1" dirty="0">
                <a:solidFill>
                  <a:schemeClr val="accent1"/>
                </a:solidFill>
                <a:cs typeface="+mn-ea"/>
                <a:sym typeface="+mn-lt"/>
              </a:rPr>
              <a:t>2020</a:t>
            </a:r>
          </a:p>
        </p:txBody>
      </p:sp>
    </p:spTree>
    <p:extLst>
      <p:ext uri="{BB962C8B-B14F-4D97-AF65-F5344CB8AC3E}">
        <p14:creationId xmlns:p14="http://schemas.microsoft.com/office/powerpoint/2010/main" val="340243700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518"/>
                                        </p:tgtEl>
                                        <p:attrNameLst>
                                          <p:attrName>style.visibility</p:attrName>
                                        </p:attrNameLst>
                                      </p:cBhvr>
                                      <p:to>
                                        <p:strVal val="visible"/>
                                      </p:to>
                                    </p:set>
                                    <p:anim calcmode="lin" valueType="num">
                                      <p:cBhvr>
                                        <p:cTn id="12" dur="500" fill="hold"/>
                                        <p:tgtEl>
                                          <p:spTgt spid="518"/>
                                        </p:tgtEl>
                                        <p:attrNameLst>
                                          <p:attrName>ppt_w</p:attrName>
                                        </p:attrNameLst>
                                      </p:cBhvr>
                                      <p:tavLst>
                                        <p:tav tm="0">
                                          <p:val>
                                            <p:fltVal val="0"/>
                                          </p:val>
                                        </p:tav>
                                        <p:tav tm="100000">
                                          <p:val>
                                            <p:strVal val="#ppt_w"/>
                                          </p:val>
                                        </p:tav>
                                      </p:tavLst>
                                    </p:anim>
                                    <p:anim calcmode="lin" valueType="num">
                                      <p:cBhvr>
                                        <p:cTn id="13" dur="500" fill="hold"/>
                                        <p:tgtEl>
                                          <p:spTgt spid="518"/>
                                        </p:tgtEl>
                                        <p:attrNameLst>
                                          <p:attrName>ppt_h</p:attrName>
                                        </p:attrNameLst>
                                      </p:cBhvr>
                                      <p:tavLst>
                                        <p:tav tm="0">
                                          <p:val>
                                            <p:fltVal val="0"/>
                                          </p:val>
                                        </p:tav>
                                        <p:tav tm="100000">
                                          <p:val>
                                            <p:strVal val="#ppt_h"/>
                                          </p:val>
                                        </p:tav>
                                      </p:tavLst>
                                    </p:anim>
                                    <p:animEffect transition="in" filter="fade">
                                      <p:cBhvr>
                                        <p:cTn id="14" dur="500"/>
                                        <p:tgtEl>
                                          <p:spTgt spid="518"/>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487"/>
                                        </p:tgtEl>
                                        <p:attrNameLst>
                                          <p:attrName>style.visibility</p:attrName>
                                        </p:attrNameLst>
                                      </p:cBhvr>
                                      <p:to>
                                        <p:strVal val="visible"/>
                                      </p:to>
                                    </p:set>
                                    <p:anim calcmode="lin" valueType="num">
                                      <p:cBhvr>
                                        <p:cTn id="18" dur="500" fill="hold"/>
                                        <p:tgtEl>
                                          <p:spTgt spid="487"/>
                                        </p:tgtEl>
                                        <p:attrNameLst>
                                          <p:attrName>ppt_w</p:attrName>
                                        </p:attrNameLst>
                                      </p:cBhvr>
                                      <p:tavLst>
                                        <p:tav tm="0">
                                          <p:val>
                                            <p:fltVal val="0"/>
                                          </p:val>
                                        </p:tav>
                                        <p:tav tm="100000">
                                          <p:val>
                                            <p:strVal val="#ppt_w"/>
                                          </p:val>
                                        </p:tav>
                                      </p:tavLst>
                                    </p:anim>
                                    <p:anim calcmode="lin" valueType="num">
                                      <p:cBhvr>
                                        <p:cTn id="19" dur="500" fill="hold"/>
                                        <p:tgtEl>
                                          <p:spTgt spid="487"/>
                                        </p:tgtEl>
                                        <p:attrNameLst>
                                          <p:attrName>ppt_h</p:attrName>
                                        </p:attrNameLst>
                                      </p:cBhvr>
                                      <p:tavLst>
                                        <p:tav tm="0">
                                          <p:val>
                                            <p:fltVal val="0"/>
                                          </p:val>
                                        </p:tav>
                                        <p:tav tm="100000">
                                          <p:val>
                                            <p:strVal val="#ppt_h"/>
                                          </p:val>
                                        </p:tav>
                                      </p:tavLst>
                                    </p:anim>
                                    <p:animEffect transition="in" filter="fade">
                                      <p:cBhvr>
                                        <p:cTn id="20" dur="500"/>
                                        <p:tgtEl>
                                          <p:spTgt spid="487"/>
                                        </p:tgtEl>
                                      </p:cBhvr>
                                    </p:animEffect>
                                  </p:childTnLst>
                                </p:cTn>
                              </p:par>
                            </p:childTnLst>
                          </p:cTn>
                        </p:par>
                        <p:par>
                          <p:cTn id="21" fill="hold">
                            <p:stCondLst>
                              <p:cond delay="1500"/>
                            </p:stCondLst>
                            <p:childTnLst>
                              <p:par>
                                <p:cTn id="22" presetID="2" presetClass="entr" presetSubtype="1" accel="50000" decel="50000" fill="hold" nodeType="afterEffect">
                                  <p:stCondLst>
                                    <p:cond delay="0"/>
                                  </p:stCondLst>
                                  <p:childTnLst>
                                    <p:set>
                                      <p:cBhvr>
                                        <p:cTn id="23" dur="1" fill="hold">
                                          <p:stCondLst>
                                            <p:cond delay="0"/>
                                          </p:stCondLst>
                                        </p:cTn>
                                        <p:tgtEl>
                                          <p:spTgt spid="388"/>
                                        </p:tgtEl>
                                        <p:attrNameLst>
                                          <p:attrName>style.visibility</p:attrName>
                                        </p:attrNameLst>
                                      </p:cBhvr>
                                      <p:to>
                                        <p:strVal val="visible"/>
                                      </p:to>
                                    </p:set>
                                    <p:anim calcmode="lin" valueType="num">
                                      <p:cBhvr additive="base">
                                        <p:cTn id="24" dur="500" fill="hold"/>
                                        <p:tgtEl>
                                          <p:spTgt spid="388"/>
                                        </p:tgtEl>
                                        <p:attrNameLst>
                                          <p:attrName>ppt_x</p:attrName>
                                        </p:attrNameLst>
                                      </p:cBhvr>
                                      <p:tavLst>
                                        <p:tav tm="0">
                                          <p:val>
                                            <p:strVal val="#ppt_x"/>
                                          </p:val>
                                        </p:tav>
                                        <p:tav tm="100000">
                                          <p:val>
                                            <p:strVal val="#ppt_x"/>
                                          </p:val>
                                        </p:tav>
                                      </p:tavLst>
                                    </p:anim>
                                    <p:anim calcmode="lin" valueType="num">
                                      <p:cBhvr additive="base">
                                        <p:cTn id="25" dur="500" fill="hold"/>
                                        <p:tgtEl>
                                          <p:spTgt spid="38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373"/>
                                        </p:tgtEl>
                                        <p:attrNameLst>
                                          <p:attrName>style.visibility</p:attrName>
                                        </p:attrNameLst>
                                      </p:cBhvr>
                                      <p:to>
                                        <p:strVal val="visible"/>
                                      </p:to>
                                    </p:set>
                                    <p:animEffect transition="in" filter="wipe(down)">
                                      <p:cBhvr>
                                        <p:cTn id="29" dur="500"/>
                                        <p:tgtEl>
                                          <p:spTgt spid="373"/>
                                        </p:tgtEl>
                                      </p:cBhvr>
                                    </p:animEffect>
                                  </p:childTnLst>
                                </p:cTn>
                              </p:par>
                            </p:childTnLst>
                          </p:cTn>
                        </p:par>
                        <p:par>
                          <p:cTn id="30" fill="hold">
                            <p:stCondLst>
                              <p:cond delay="2500"/>
                            </p:stCondLst>
                            <p:childTnLst>
                              <p:par>
                                <p:cTn id="31" presetID="53" presetClass="entr" presetSubtype="0" fill="hold" grpId="0" nodeType="afterEffect">
                                  <p:stCondLst>
                                    <p:cond delay="0"/>
                                  </p:stCondLst>
                                  <p:childTnLst>
                                    <p:set>
                                      <p:cBhvr>
                                        <p:cTn id="32" dur="1" fill="hold">
                                          <p:stCondLst>
                                            <p:cond delay="0"/>
                                          </p:stCondLst>
                                        </p:cTn>
                                        <p:tgtEl>
                                          <p:spTgt spid="488"/>
                                        </p:tgtEl>
                                        <p:attrNameLst>
                                          <p:attrName>style.visibility</p:attrName>
                                        </p:attrNameLst>
                                      </p:cBhvr>
                                      <p:to>
                                        <p:strVal val="visible"/>
                                      </p:to>
                                    </p:set>
                                    <p:anim calcmode="lin" valueType="num">
                                      <p:cBhvr>
                                        <p:cTn id="33" dur="500" fill="hold"/>
                                        <p:tgtEl>
                                          <p:spTgt spid="488"/>
                                        </p:tgtEl>
                                        <p:attrNameLst>
                                          <p:attrName>ppt_w</p:attrName>
                                        </p:attrNameLst>
                                      </p:cBhvr>
                                      <p:tavLst>
                                        <p:tav tm="0">
                                          <p:val>
                                            <p:fltVal val="0"/>
                                          </p:val>
                                        </p:tav>
                                        <p:tav tm="100000">
                                          <p:val>
                                            <p:strVal val="#ppt_w"/>
                                          </p:val>
                                        </p:tav>
                                      </p:tavLst>
                                    </p:anim>
                                    <p:anim calcmode="lin" valueType="num">
                                      <p:cBhvr>
                                        <p:cTn id="34" dur="500" fill="hold"/>
                                        <p:tgtEl>
                                          <p:spTgt spid="488"/>
                                        </p:tgtEl>
                                        <p:attrNameLst>
                                          <p:attrName>ppt_h</p:attrName>
                                        </p:attrNameLst>
                                      </p:cBhvr>
                                      <p:tavLst>
                                        <p:tav tm="0">
                                          <p:val>
                                            <p:fltVal val="0"/>
                                          </p:val>
                                        </p:tav>
                                        <p:tav tm="100000">
                                          <p:val>
                                            <p:strVal val="#ppt_h"/>
                                          </p:val>
                                        </p:tav>
                                      </p:tavLst>
                                    </p:anim>
                                    <p:animEffect transition="in" filter="fade">
                                      <p:cBhvr>
                                        <p:cTn id="35" dur="500"/>
                                        <p:tgtEl>
                                          <p:spTgt spid="488"/>
                                        </p:tgtEl>
                                      </p:cBhvr>
                                    </p:animEffect>
                                  </p:childTnLst>
                                </p:cTn>
                              </p:par>
                            </p:childTnLst>
                          </p:cTn>
                        </p:par>
                        <p:par>
                          <p:cTn id="36" fill="hold">
                            <p:stCondLst>
                              <p:cond delay="3000"/>
                            </p:stCondLst>
                            <p:childTnLst>
                              <p:par>
                                <p:cTn id="37" presetID="2" presetClass="entr" presetSubtype="4" accel="50000" decel="5000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53" presetClass="entr" presetSubtype="0" fill="hold" grpId="0" nodeType="afterEffect">
                                  <p:stCondLst>
                                    <p:cond delay="0"/>
                                  </p:stCondLst>
                                  <p:childTnLst>
                                    <p:set>
                                      <p:cBhvr>
                                        <p:cTn id="43" dur="1" fill="hold">
                                          <p:stCondLst>
                                            <p:cond delay="0"/>
                                          </p:stCondLst>
                                        </p:cTn>
                                        <p:tgtEl>
                                          <p:spTgt spid="519"/>
                                        </p:tgtEl>
                                        <p:attrNameLst>
                                          <p:attrName>style.visibility</p:attrName>
                                        </p:attrNameLst>
                                      </p:cBhvr>
                                      <p:to>
                                        <p:strVal val="visible"/>
                                      </p:to>
                                    </p:set>
                                    <p:anim calcmode="lin" valueType="num">
                                      <p:cBhvr>
                                        <p:cTn id="44" dur="500" fill="hold"/>
                                        <p:tgtEl>
                                          <p:spTgt spid="519"/>
                                        </p:tgtEl>
                                        <p:attrNameLst>
                                          <p:attrName>ppt_w</p:attrName>
                                        </p:attrNameLst>
                                      </p:cBhvr>
                                      <p:tavLst>
                                        <p:tav tm="0">
                                          <p:val>
                                            <p:fltVal val="0"/>
                                          </p:val>
                                        </p:tav>
                                        <p:tav tm="100000">
                                          <p:val>
                                            <p:strVal val="#ppt_w"/>
                                          </p:val>
                                        </p:tav>
                                      </p:tavLst>
                                    </p:anim>
                                    <p:anim calcmode="lin" valueType="num">
                                      <p:cBhvr>
                                        <p:cTn id="45" dur="500" fill="hold"/>
                                        <p:tgtEl>
                                          <p:spTgt spid="519"/>
                                        </p:tgtEl>
                                        <p:attrNameLst>
                                          <p:attrName>ppt_h</p:attrName>
                                        </p:attrNameLst>
                                      </p:cBhvr>
                                      <p:tavLst>
                                        <p:tav tm="0">
                                          <p:val>
                                            <p:fltVal val="0"/>
                                          </p:val>
                                        </p:tav>
                                        <p:tav tm="100000">
                                          <p:val>
                                            <p:strVal val="#ppt_h"/>
                                          </p:val>
                                        </p:tav>
                                      </p:tavLst>
                                    </p:anim>
                                    <p:animEffect transition="in" filter="fade">
                                      <p:cBhvr>
                                        <p:cTn id="46" dur="500"/>
                                        <p:tgtEl>
                                          <p:spTgt spid="519"/>
                                        </p:tgtEl>
                                      </p:cBhvr>
                                    </p:animEffect>
                                  </p:childTnLst>
                                </p:cTn>
                              </p:par>
                            </p:childTnLst>
                          </p:cTn>
                        </p:par>
                        <p:par>
                          <p:cTn id="47" fill="hold">
                            <p:stCondLst>
                              <p:cond delay="4000"/>
                            </p:stCondLst>
                            <p:childTnLst>
                              <p:par>
                                <p:cTn id="48" presetID="2" presetClass="entr" presetSubtype="1" accel="50000" decel="50000" fill="hold" nodeType="afterEffect">
                                  <p:stCondLst>
                                    <p:cond delay="0"/>
                                  </p:stCondLst>
                                  <p:childTnLst>
                                    <p:set>
                                      <p:cBhvr>
                                        <p:cTn id="49" dur="1" fill="hold">
                                          <p:stCondLst>
                                            <p:cond delay="0"/>
                                          </p:stCondLst>
                                        </p:cTn>
                                        <p:tgtEl>
                                          <p:spTgt spid="389"/>
                                        </p:tgtEl>
                                        <p:attrNameLst>
                                          <p:attrName>style.visibility</p:attrName>
                                        </p:attrNameLst>
                                      </p:cBhvr>
                                      <p:to>
                                        <p:strVal val="visible"/>
                                      </p:to>
                                    </p:set>
                                    <p:anim calcmode="lin" valueType="num">
                                      <p:cBhvr additive="base">
                                        <p:cTn id="50" dur="500" fill="hold"/>
                                        <p:tgtEl>
                                          <p:spTgt spid="389"/>
                                        </p:tgtEl>
                                        <p:attrNameLst>
                                          <p:attrName>ppt_x</p:attrName>
                                        </p:attrNameLst>
                                      </p:cBhvr>
                                      <p:tavLst>
                                        <p:tav tm="0">
                                          <p:val>
                                            <p:strVal val="#ppt_x"/>
                                          </p:val>
                                        </p:tav>
                                        <p:tav tm="100000">
                                          <p:val>
                                            <p:strVal val="#ppt_x"/>
                                          </p:val>
                                        </p:tav>
                                      </p:tavLst>
                                    </p:anim>
                                    <p:anim calcmode="lin" valueType="num">
                                      <p:cBhvr additive="base">
                                        <p:cTn id="51" dur="500" fill="hold"/>
                                        <p:tgtEl>
                                          <p:spTgt spid="389"/>
                                        </p:tgtEl>
                                        <p:attrNameLst>
                                          <p:attrName>ppt_y</p:attrName>
                                        </p:attrNameLst>
                                      </p:cBhvr>
                                      <p:tavLst>
                                        <p:tav tm="0">
                                          <p:val>
                                            <p:strVal val="0-#ppt_h/2"/>
                                          </p:val>
                                        </p:tav>
                                        <p:tav tm="100000">
                                          <p:val>
                                            <p:strVal val="#ppt_y"/>
                                          </p:val>
                                        </p:tav>
                                      </p:tavLst>
                                    </p:anim>
                                  </p:childTnLst>
                                </p:cTn>
                              </p:par>
                            </p:childTnLst>
                          </p:cTn>
                        </p:par>
                        <p:par>
                          <p:cTn id="52" fill="hold">
                            <p:stCondLst>
                              <p:cond delay="4500"/>
                            </p:stCondLst>
                            <p:childTnLst>
                              <p:par>
                                <p:cTn id="53" presetID="22" presetClass="entr" presetSubtype="4" fill="hold" nodeType="afterEffect">
                                  <p:stCondLst>
                                    <p:cond delay="0"/>
                                  </p:stCondLst>
                                  <p:childTnLst>
                                    <p:set>
                                      <p:cBhvr>
                                        <p:cTn id="54" dur="1" fill="hold">
                                          <p:stCondLst>
                                            <p:cond delay="0"/>
                                          </p:stCondLst>
                                        </p:cTn>
                                        <p:tgtEl>
                                          <p:spTgt spid="379"/>
                                        </p:tgtEl>
                                        <p:attrNameLst>
                                          <p:attrName>style.visibility</p:attrName>
                                        </p:attrNameLst>
                                      </p:cBhvr>
                                      <p:to>
                                        <p:strVal val="visible"/>
                                      </p:to>
                                    </p:set>
                                    <p:animEffect transition="in" filter="wipe(down)">
                                      <p:cBhvr>
                                        <p:cTn id="55" dur="500"/>
                                        <p:tgtEl>
                                          <p:spTgt spid="379"/>
                                        </p:tgtEl>
                                      </p:cBhvr>
                                    </p:animEffect>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489"/>
                                        </p:tgtEl>
                                        <p:attrNameLst>
                                          <p:attrName>style.visibility</p:attrName>
                                        </p:attrNameLst>
                                      </p:cBhvr>
                                      <p:to>
                                        <p:strVal val="visible"/>
                                      </p:to>
                                    </p:set>
                                    <p:anim calcmode="lin" valueType="num">
                                      <p:cBhvr>
                                        <p:cTn id="59" dur="500" fill="hold"/>
                                        <p:tgtEl>
                                          <p:spTgt spid="489"/>
                                        </p:tgtEl>
                                        <p:attrNameLst>
                                          <p:attrName>ppt_w</p:attrName>
                                        </p:attrNameLst>
                                      </p:cBhvr>
                                      <p:tavLst>
                                        <p:tav tm="0">
                                          <p:val>
                                            <p:fltVal val="0"/>
                                          </p:val>
                                        </p:tav>
                                        <p:tav tm="100000">
                                          <p:val>
                                            <p:strVal val="#ppt_w"/>
                                          </p:val>
                                        </p:tav>
                                      </p:tavLst>
                                    </p:anim>
                                    <p:anim calcmode="lin" valueType="num">
                                      <p:cBhvr>
                                        <p:cTn id="60" dur="500" fill="hold"/>
                                        <p:tgtEl>
                                          <p:spTgt spid="489"/>
                                        </p:tgtEl>
                                        <p:attrNameLst>
                                          <p:attrName>ppt_h</p:attrName>
                                        </p:attrNameLst>
                                      </p:cBhvr>
                                      <p:tavLst>
                                        <p:tav tm="0">
                                          <p:val>
                                            <p:fltVal val="0"/>
                                          </p:val>
                                        </p:tav>
                                        <p:tav tm="100000">
                                          <p:val>
                                            <p:strVal val="#ppt_h"/>
                                          </p:val>
                                        </p:tav>
                                      </p:tavLst>
                                    </p:anim>
                                    <p:animEffect transition="in" filter="fade">
                                      <p:cBhvr>
                                        <p:cTn id="61" dur="500"/>
                                        <p:tgtEl>
                                          <p:spTgt spid="489"/>
                                        </p:tgtEl>
                                      </p:cBhvr>
                                    </p:animEffect>
                                  </p:childTnLst>
                                </p:cTn>
                              </p:par>
                            </p:childTnLst>
                          </p:cTn>
                        </p:par>
                        <p:par>
                          <p:cTn id="62" fill="hold">
                            <p:stCondLst>
                              <p:cond delay="5500"/>
                            </p:stCondLst>
                            <p:childTnLst>
                              <p:par>
                                <p:cTn id="63" presetID="2" presetClass="entr" presetSubtype="4" accel="50000" decel="50000"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par>
                          <p:cTn id="67" fill="hold">
                            <p:stCondLst>
                              <p:cond delay="6000"/>
                            </p:stCondLst>
                            <p:childTnLst>
                              <p:par>
                                <p:cTn id="68" presetID="53" presetClass="entr" presetSubtype="0" fill="hold" grpId="0" nodeType="afterEffect">
                                  <p:stCondLst>
                                    <p:cond delay="0"/>
                                  </p:stCondLst>
                                  <p:childTnLst>
                                    <p:set>
                                      <p:cBhvr>
                                        <p:cTn id="69" dur="1" fill="hold">
                                          <p:stCondLst>
                                            <p:cond delay="0"/>
                                          </p:stCondLst>
                                        </p:cTn>
                                        <p:tgtEl>
                                          <p:spTgt spid="520"/>
                                        </p:tgtEl>
                                        <p:attrNameLst>
                                          <p:attrName>style.visibility</p:attrName>
                                        </p:attrNameLst>
                                      </p:cBhvr>
                                      <p:to>
                                        <p:strVal val="visible"/>
                                      </p:to>
                                    </p:set>
                                    <p:anim calcmode="lin" valueType="num">
                                      <p:cBhvr>
                                        <p:cTn id="70" dur="500" fill="hold"/>
                                        <p:tgtEl>
                                          <p:spTgt spid="520"/>
                                        </p:tgtEl>
                                        <p:attrNameLst>
                                          <p:attrName>ppt_w</p:attrName>
                                        </p:attrNameLst>
                                      </p:cBhvr>
                                      <p:tavLst>
                                        <p:tav tm="0">
                                          <p:val>
                                            <p:fltVal val="0"/>
                                          </p:val>
                                        </p:tav>
                                        <p:tav tm="100000">
                                          <p:val>
                                            <p:strVal val="#ppt_w"/>
                                          </p:val>
                                        </p:tav>
                                      </p:tavLst>
                                    </p:anim>
                                    <p:anim calcmode="lin" valueType="num">
                                      <p:cBhvr>
                                        <p:cTn id="71" dur="500" fill="hold"/>
                                        <p:tgtEl>
                                          <p:spTgt spid="520"/>
                                        </p:tgtEl>
                                        <p:attrNameLst>
                                          <p:attrName>ppt_h</p:attrName>
                                        </p:attrNameLst>
                                      </p:cBhvr>
                                      <p:tavLst>
                                        <p:tav tm="0">
                                          <p:val>
                                            <p:fltVal val="0"/>
                                          </p:val>
                                        </p:tav>
                                        <p:tav tm="100000">
                                          <p:val>
                                            <p:strVal val="#ppt_h"/>
                                          </p:val>
                                        </p:tav>
                                      </p:tavLst>
                                    </p:anim>
                                    <p:animEffect transition="in" filter="fade">
                                      <p:cBhvr>
                                        <p:cTn id="72" dur="500"/>
                                        <p:tgtEl>
                                          <p:spTgt spid="520"/>
                                        </p:tgtEl>
                                      </p:cBhvr>
                                    </p:animEffect>
                                  </p:childTnLst>
                                </p:cTn>
                              </p:par>
                            </p:childTnLst>
                          </p:cTn>
                        </p:par>
                        <p:par>
                          <p:cTn id="73" fill="hold">
                            <p:stCondLst>
                              <p:cond delay="6500"/>
                            </p:stCondLst>
                            <p:childTnLst>
                              <p:par>
                                <p:cTn id="74" presetID="2" presetClass="entr" presetSubtype="1" accel="50000" decel="50000" fill="hold" nodeType="afterEffect">
                                  <p:stCondLst>
                                    <p:cond delay="0"/>
                                  </p:stCondLst>
                                  <p:childTnLst>
                                    <p:set>
                                      <p:cBhvr>
                                        <p:cTn id="75" dur="1" fill="hold">
                                          <p:stCondLst>
                                            <p:cond delay="0"/>
                                          </p:stCondLst>
                                        </p:cTn>
                                        <p:tgtEl>
                                          <p:spTgt spid="390"/>
                                        </p:tgtEl>
                                        <p:attrNameLst>
                                          <p:attrName>style.visibility</p:attrName>
                                        </p:attrNameLst>
                                      </p:cBhvr>
                                      <p:to>
                                        <p:strVal val="visible"/>
                                      </p:to>
                                    </p:set>
                                    <p:anim calcmode="lin" valueType="num">
                                      <p:cBhvr additive="base">
                                        <p:cTn id="76" dur="500" fill="hold"/>
                                        <p:tgtEl>
                                          <p:spTgt spid="390"/>
                                        </p:tgtEl>
                                        <p:attrNameLst>
                                          <p:attrName>ppt_x</p:attrName>
                                        </p:attrNameLst>
                                      </p:cBhvr>
                                      <p:tavLst>
                                        <p:tav tm="0">
                                          <p:val>
                                            <p:strVal val="#ppt_x"/>
                                          </p:val>
                                        </p:tav>
                                        <p:tav tm="100000">
                                          <p:val>
                                            <p:strVal val="#ppt_x"/>
                                          </p:val>
                                        </p:tav>
                                      </p:tavLst>
                                    </p:anim>
                                    <p:anim calcmode="lin" valueType="num">
                                      <p:cBhvr additive="base">
                                        <p:cTn id="77" dur="500" fill="hold"/>
                                        <p:tgtEl>
                                          <p:spTgt spid="390"/>
                                        </p:tgtEl>
                                        <p:attrNameLst>
                                          <p:attrName>ppt_y</p:attrName>
                                        </p:attrNameLst>
                                      </p:cBhvr>
                                      <p:tavLst>
                                        <p:tav tm="0">
                                          <p:val>
                                            <p:strVal val="0-#ppt_h/2"/>
                                          </p:val>
                                        </p:tav>
                                        <p:tav tm="100000">
                                          <p:val>
                                            <p:strVal val="#ppt_y"/>
                                          </p:val>
                                        </p:tav>
                                      </p:tavLst>
                                    </p:anim>
                                  </p:childTnLst>
                                </p:cTn>
                              </p:par>
                            </p:childTnLst>
                          </p:cTn>
                        </p:par>
                        <p:par>
                          <p:cTn id="78" fill="hold">
                            <p:stCondLst>
                              <p:cond delay="7000"/>
                            </p:stCondLst>
                            <p:childTnLst>
                              <p:par>
                                <p:cTn id="79" presetID="22" presetClass="entr" presetSubtype="4" fill="hold" nodeType="afterEffect">
                                  <p:stCondLst>
                                    <p:cond delay="0"/>
                                  </p:stCondLst>
                                  <p:childTnLst>
                                    <p:set>
                                      <p:cBhvr>
                                        <p:cTn id="80" dur="1" fill="hold">
                                          <p:stCondLst>
                                            <p:cond delay="0"/>
                                          </p:stCondLst>
                                        </p:cTn>
                                        <p:tgtEl>
                                          <p:spTgt spid="383"/>
                                        </p:tgtEl>
                                        <p:attrNameLst>
                                          <p:attrName>style.visibility</p:attrName>
                                        </p:attrNameLst>
                                      </p:cBhvr>
                                      <p:to>
                                        <p:strVal val="visible"/>
                                      </p:to>
                                    </p:set>
                                    <p:animEffect transition="in" filter="wipe(down)">
                                      <p:cBhvr>
                                        <p:cTn id="81" dur="500"/>
                                        <p:tgtEl>
                                          <p:spTgt spid="383"/>
                                        </p:tgtEl>
                                      </p:cBhvr>
                                    </p:animEffect>
                                  </p:childTnLst>
                                </p:cTn>
                              </p:par>
                            </p:childTnLst>
                          </p:cTn>
                        </p:par>
                        <p:par>
                          <p:cTn id="82" fill="hold">
                            <p:stCondLst>
                              <p:cond delay="7500"/>
                            </p:stCondLst>
                            <p:childTnLst>
                              <p:par>
                                <p:cTn id="83" presetID="53" presetClass="entr" presetSubtype="0" fill="hold" grpId="0" nodeType="afterEffect">
                                  <p:stCondLst>
                                    <p:cond delay="0"/>
                                  </p:stCondLst>
                                  <p:childTnLst>
                                    <p:set>
                                      <p:cBhvr>
                                        <p:cTn id="84" dur="1" fill="hold">
                                          <p:stCondLst>
                                            <p:cond delay="0"/>
                                          </p:stCondLst>
                                        </p:cTn>
                                        <p:tgtEl>
                                          <p:spTgt spid="490"/>
                                        </p:tgtEl>
                                        <p:attrNameLst>
                                          <p:attrName>style.visibility</p:attrName>
                                        </p:attrNameLst>
                                      </p:cBhvr>
                                      <p:to>
                                        <p:strVal val="visible"/>
                                      </p:to>
                                    </p:set>
                                    <p:anim calcmode="lin" valueType="num">
                                      <p:cBhvr>
                                        <p:cTn id="85" dur="500" fill="hold"/>
                                        <p:tgtEl>
                                          <p:spTgt spid="490"/>
                                        </p:tgtEl>
                                        <p:attrNameLst>
                                          <p:attrName>ppt_w</p:attrName>
                                        </p:attrNameLst>
                                      </p:cBhvr>
                                      <p:tavLst>
                                        <p:tav tm="0">
                                          <p:val>
                                            <p:fltVal val="0"/>
                                          </p:val>
                                        </p:tav>
                                        <p:tav tm="100000">
                                          <p:val>
                                            <p:strVal val="#ppt_w"/>
                                          </p:val>
                                        </p:tav>
                                      </p:tavLst>
                                    </p:anim>
                                    <p:anim calcmode="lin" valueType="num">
                                      <p:cBhvr>
                                        <p:cTn id="86" dur="500" fill="hold"/>
                                        <p:tgtEl>
                                          <p:spTgt spid="490"/>
                                        </p:tgtEl>
                                        <p:attrNameLst>
                                          <p:attrName>ppt_h</p:attrName>
                                        </p:attrNameLst>
                                      </p:cBhvr>
                                      <p:tavLst>
                                        <p:tav tm="0">
                                          <p:val>
                                            <p:fltVal val="0"/>
                                          </p:val>
                                        </p:tav>
                                        <p:tav tm="100000">
                                          <p:val>
                                            <p:strVal val="#ppt_h"/>
                                          </p:val>
                                        </p:tav>
                                      </p:tavLst>
                                    </p:anim>
                                    <p:animEffect transition="in" filter="fade">
                                      <p:cBhvr>
                                        <p:cTn id="87" dur="500"/>
                                        <p:tgtEl>
                                          <p:spTgt spid="490"/>
                                        </p:tgtEl>
                                      </p:cBhvr>
                                    </p:animEffect>
                                  </p:childTnLst>
                                </p:cTn>
                              </p:par>
                            </p:childTnLst>
                          </p:cTn>
                        </p:par>
                        <p:par>
                          <p:cTn id="88" fill="hold">
                            <p:stCondLst>
                              <p:cond delay="8000"/>
                            </p:stCondLst>
                            <p:childTnLst>
                              <p:par>
                                <p:cTn id="89" presetID="2" presetClass="entr" presetSubtype="4" accel="50000" decel="50000" fill="hold" nodeType="afterEffect">
                                  <p:stCondLst>
                                    <p:cond delay="0"/>
                                  </p:stCondLst>
                                  <p:childTnLst>
                                    <p:set>
                                      <p:cBhvr>
                                        <p:cTn id="90" dur="1" fill="hold">
                                          <p:stCondLst>
                                            <p:cond delay="0"/>
                                          </p:stCondLst>
                                        </p:cTn>
                                        <p:tgtEl>
                                          <p:spTgt spid="133"/>
                                        </p:tgtEl>
                                        <p:attrNameLst>
                                          <p:attrName>style.visibility</p:attrName>
                                        </p:attrNameLst>
                                      </p:cBhvr>
                                      <p:to>
                                        <p:strVal val="visible"/>
                                      </p:to>
                                    </p:set>
                                    <p:anim calcmode="lin" valueType="num">
                                      <p:cBhvr additive="base">
                                        <p:cTn id="91" dur="500" fill="hold"/>
                                        <p:tgtEl>
                                          <p:spTgt spid="133"/>
                                        </p:tgtEl>
                                        <p:attrNameLst>
                                          <p:attrName>ppt_x</p:attrName>
                                        </p:attrNameLst>
                                      </p:cBhvr>
                                      <p:tavLst>
                                        <p:tav tm="0">
                                          <p:val>
                                            <p:strVal val="#ppt_x"/>
                                          </p:val>
                                        </p:tav>
                                        <p:tav tm="100000">
                                          <p:val>
                                            <p:strVal val="#ppt_x"/>
                                          </p:val>
                                        </p:tav>
                                      </p:tavLst>
                                    </p:anim>
                                    <p:anim calcmode="lin" valueType="num">
                                      <p:cBhvr additive="base">
                                        <p:cTn id="92" dur="500" fill="hold"/>
                                        <p:tgtEl>
                                          <p:spTgt spid="133"/>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53" presetClass="entr" presetSubtype="0" fill="hold" grpId="0" nodeType="afterEffect">
                                  <p:stCondLst>
                                    <p:cond delay="0"/>
                                  </p:stCondLst>
                                  <p:childTnLst>
                                    <p:set>
                                      <p:cBhvr>
                                        <p:cTn id="95" dur="1" fill="hold">
                                          <p:stCondLst>
                                            <p:cond delay="0"/>
                                          </p:stCondLst>
                                        </p:cTn>
                                        <p:tgtEl>
                                          <p:spTgt spid="521"/>
                                        </p:tgtEl>
                                        <p:attrNameLst>
                                          <p:attrName>style.visibility</p:attrName>
                                        </p:attrNameLst>
                                      </p:cBhvr>
                                      <p:to>
                                        <p:strVal val="visible"/>
                                      </p:to>
                                    </p:set>
                                    <p:anim calcmode="lin" valueType="num">
                                      <p:cBhvr>
                                        <p:cTn id="96" dur="500" fill="hold"/>
                                        <p:tgtEl>
                                          <p:spTgt spid="521"/>
                                        </p:tgtEl>
                                        <p:attrNameLst>
                                          <p:attrName>ppt_w</p:attrName>
                                        </p:attrNameLst>
                                      </p:cBhvr>
                                      <p:tavLst>
                                        <p:tav tm="0">
                                          <p:val>
                                            <p:fltVal val="0"/>
                                          </p:val>
                                        </p:tav>
                                        <p:tav tm="100000">
                                          <p:val>
                                            <p:strVal val="#ppt_w"/>
                                          </p:val>
                                        </p:tav>
                                      </p:tavLst>
                                    </p:anim>
                                    <p:anim calcmode="lin" valueType="num">
                                      <p:cBhvr>
                                        <p:cTn id="97" dur="500" fill="hold"/>
                                        <p:tgtEl>
                                          <p:spTgt spid="521"/>
                                        </p:tgtEl>
                                        <p:attrNameLst>
                                          <p:attrName>ppt_h</p:attrName>
                                        </p:attrNameLst>
                                      </p:cBhvr>
                                      <p:tavLst>
                                        <p:tav tm="0">
                                          <p:val>
                                            <p:fltVal val="0"/>
                                          </p:val>
                                        </p:tav>
                                        <p:tav tm="100000">
                                          <p:val>
                                            <p:strVal val="#ppt_h"/>
                                          </p:val>
                                        </p:tav>
                                      </p:tavLst>
                                    </p:anim>
                                    <p:animEffect transition="in" filter="fade">
                                      <p:cBhvr>
                                        <p:cTn id="98" dur="500"/>
                                        <p:tgtEl>
                                          <p:spTgt spid="521"/>
                                        </p:tgtEl>
                                      </p:cBhvr>
                                    </p:animEffect>
                                  </p:childTnLst>
                                </p:cTn>
                              </p:par>
                            </p:childTnLst>
                          </p:cTn>
                        </p:par>
                        <p:par>
                          <p:cTn id="99" fill="hold">
                            <p:stCondLst>
                              <p:cond delay="9000"/>
                            </p:stCondLst>
                            <p:childTnLst>
                              <p:par>
                                <p:cTn id="100" presetID="2" presetClass="entr" presetSubtype="1" accel="50000" decel="50000" fill="hold" nodeType="afterEffect">
                                  <p:stCondLst>
                                    <p:cond delay="0"/>
                                  </p:stCondLst>
                                  <p:childTnLst>
                                    <p:set>
                                      <p:cBhvr>
                                        <p:cTn id="101" dur="1" fill="hold">
                                          <p:stCondLst>
                                            <p:cond delay="0"/>
                                          </p:stCondLst>
                                        </p:cTn>
                                        <p:tgtEl>
                                          <p:spTgt spid="392"/>
                                        </p:tgtEl>
                                        <p:attrNameLst>
                                          <p:attrName>style.visibility</p:attrName>
                                        </p:attrNameLst>
                                      </p:cBhvr>
                                      <p:to>
                                        <p:strVal val="visible"/>
                                      </p:to>
                                    </p:set>
                                    <p:anim calcmode="lin" valueType="num">
                                      <p:cBhvr additive="base">
                                        <p:cTn id="102" dur="500" fill="hold"/>
                                        <p:tgtEl>
                                          <p:spTgt spid="392"/>
                                        </p:tgtEl>
                                        <p:attrNameLst>
                                          <p:attrName>ppt_x</p:attrName>
                                        </p:attrNameLst>
                                      </p:cBhvr>
                                      <p:tavLst>
                                        <p:tav tm="0">
                                          <p:val>
                                            <p:strVal val="#ppt_x"/>
                                          </p:val>
                                        </p:tav>
                                        <p:tav tm="100000">
                                          <p:val>
                                            <p:strVal val="#ppt_x"/>
                                          </p:val>
                                        </p:tav>
                                      </p:tavLst>
                                    </p:anim>
                                    <p:anim calcmode="lin" valueType="num">
                                      <p:cBhvr additive="base">
                                        <p:cTn id="103" dur="500" fill="hold"/>
                                        <p:tgtEl>
                                          <p:spTgt spid="392"/>
                                        </p:tgtEl>
                                        <p:attrNameLst>
                                          <p:attrName>ppt_y</p:attrName>
                                        </p:attrNameLst>
                                      </p:cBhvr>
                                      <p:tavLst>
                                        <p:tav tm="0">
                                          <p:val>
                                            <p:strVal val="0-#ppt_h/2"/>
                                          </p:val>
                                        </p:tav>
                                        <p:tav tm="100000">
                                          <p:val>
                                            <p:strVal val="#ppt_y"/>
                                          </p:val>
                                        </p:tav>
                                      </p:tavLst>
                                    </p:anim>
                                  </p:childTnLst>
                                </p:cTn>
                              </p:par>
                            </p:childTnLst>
                          </p:cTn>
                        </p:par>
                        <p:par>
                          <p:cTn id="104" fill="hold">
                            <p:stCondLst>
                              <p:cond delay="9500"/>
                            </p:stCondLst>
                            <p:childTnLst>
                              <p:par>
                                <p:cTn id="105" presetID="53" presetClass="entr" presetSubtype="0" fill="hold" nodeType="afterEffect">
                                  <p:stCondLst>
                                    <p:cond delay="0"/>
                                  </p:stCondLst>
                                  <p:childTnLst>
                                    <p:set>
                                      <p:cBhvr>
                                        <p:cTn id="106" dur="1" fill="hold">
                                          <p:stCondLst>
                                            <p:cond delay="0"/>
                                          </p:stCondLst>
                                        </p:cTn>
                                        <p:tgtEl>
                                          <p:spTgt spid="299"/>
                                        </p:tgtEl>
                                        <p:attrNameLst>
                                          <p:attrName>style.visibility</p:attrName>
                                        </p:attrNameLst>
                                      </p:cBhvr>
                                      <p:to>
                                        <p:strVal val="visible"/>
                                      </p:to>
                                    </p:set>
                                    <p:anim calcmode="lin" valueType="num">
                                      <p:cBhvr>
                                        <p:cTn id="107" dur="500" fill="hold"/>
                                        <p:tgtEl>
                                          <p:spTgt spid="299"/>
                                        </p:tgtEl>
                                        <p:attrNameLst>
                                          <p:attrName>ppt_w</p:attrName>
                                        </p:attrNameLst>
                                      </p:cBhvr>
                                      <p:tavLst>
                                        <p:tav tm="0">
                                          <p:val>
                                            <p:fltVal val="0"/>
                                          </p:val>
                                        </p:tav>
                                        <p:tav tm="100000">
                                          <p:val>
                                            <p:strVal val="#ppt_w"/>
                                          </p:val>
                                        </p:tav>
                                      </p:tavLst>
                                    </p:anim>
                                    <p:anim calcmode="lin" valueType="num">
                                      <p:cBhvr>
                                        <p:cTn id="108" dur="500" fill="hold"/>
                                        <p:tgtEl>
                                          <p:spTgt spid="299"/>
                                        </p:tgtEl>
                                        <p:attrNameLst>
                                          <p:attrName>ppt_h</p:attrName>
                                        </p:attrNameLst>
                                      </p:cBhvr>
                                      <p:tavLst>
                                        <p:tav tm="0">
                                          <p:val>
                                            <p:fltVal val="0"/>
                                          </p:val>
                                        </p:tav>
                                        <p:tav tm="100000">
                                          <p:val>
                                            <p:strVal val="#ppt_h"/>
                                          </p:val>
                                        </p:tav>
                                      </p:tavLst>
                                    </p:anim>
                                    <p:animEffect transition="in" filter="fade">
                                      <p:cBhvr>
                                        <p:cTn id="109" dur="500"/>
                                        <p:tgtEl>
                                          <p:spTgt spid="299"/>
                                        </p:tgtEl>
                                      </p:cBhvr>
                                    </p:animEffect>
                                  </p:childTnLst>
                                </p:cTn>
                              </p:par>
                            </p:childTnLst>
                          </p:cTn>
                        </p:par>
                        <p:par>
                          <p:cTn id="110" fill="hold">
                            <p:stCondLst>
                              <p:cond delay="10000"/>
                            </p:stCondLst>
                            <p:childTnLst>
                              <p:par>
                                <p:cTn id="111" presetID="22" presetClass="entr" presetSubtype="1" fill="hold" nodeType="afterEffect">
                                  <p:stCondLst>
                                    <p:cond delay="0"/>
                                  </p:stCondLst>
                                  <p:childTnLst>
                                    <p:set>
                                      <p:cBhvr>
                                        <p:cTn id="112" dur="1" fill="hold">
                                          <p:stCondLst>
                                            <p:cond delay="0"/>
                                          </p:stCondLst>
                                        </p:cTn>
                                        <p:tgtEl>
                                          <p:spTgt spid="385"/>
                                        </p:tgtEl>
                                        <p:attrNameLst>
                                          <p:attrName>style.visibility</p:attrName>
                                        </p:attrNameLst>
                                      </p:cBhvr>
                                      <p:to>
                                        <p:strVal val="visible"/>
                                      </p:to>
                                    </p:set>
                                    <p:animEffect transition="in" filter="wipe(up)">
                                      <p:cBhvr>
                                        <p:cTn id="113" dur="500"/>
                                        <p:tgtEl>
                                          <p:spTgt spid="385"/>
                                        </p:tgtEl>
                                      </p:cBhvr>
                                    </p:animEffect>
                                  </p:childTnLst>
                                </p:cTn>
                              </p:par>
                            </p:childTnLst>
                          </p:cTn>
                        </p:par>
                        <p:par>
                          <p:cTn id="114" fill="hold">
                            <p:stCondLst>
                              <p:cond delay="10500"/>
                            </p:stCondLst>
                            <p:childTnLst>
                              <p:par>
                                <p:cTn id="115" presetID="53" presetClass="entr" presetSubtype="0" fill="hold" grpId="0" nodeType="afterEffect">
                                  <p:stCondLst>
                                    <p:cond delay="0"/>
                                  </p:stCondLst>
                                  <p:childTnLst>
                                    <p:set>
                                      <p:cBhvr>
                                        <p:cTn id="116" dur="1" fill="hold">
                                          <p:stCondLst>
                                            <p:cond delay="0"/>
                                          </p:stCondLst>
                                        </p:cTn>
                                        <p:tgtEl>
                                          <p:spTgt spid="491"/>
                                        </p:tgtEl>
                                        <p:attrNameLst>
                                          <p:attrName>style.visibility</p:attrName>
                                        </p:attrNameLst>
                                      </p:cBhvr>
                                      <p:to>
                                        <p:strVal val="visible"/>
                                      </p:to>
                                    </p:set>
                                    <p:anim calcmode="lin" valueType="num">
                                      <p:cBhvr>
                                        <p:cTn id="117" dur="500" fill="hold"/>
                                        <p:tgtEl>
                                          <p:spTgt spid="491"/>
                                        </p:tgtEl>
                                        <p:attrNameLst>
                                          <p:attrName>ppt_w</p:attrName>
                                        </p:attrNameLst>
                                      </p:cBhvr>
                                      <p:tavLst>
                                        <p:tav tm="0">
                                          <p:val>
                                            <p:fltVal val="0"/>
                                          </p:val>
                                        </p:tav>
                                        <p:tav tm="100000">
                                          <p:val>
                                            <p:strVal val="#ppt_w"/>
                                          </p:val>
                                        </p:tav>
                                      </p:tavLst>
                                    </p:anim>
                                    <p:anim calcmode="lin" valueType="num">
                                      <p:cBhvr>
                                        <p:cTn id="118" dur="500" fill="hold"/>
                                        <p:tgtEl>
                                          <p:spTgt spid="491"/>
                                        </p:tgtEl>
                                        <p:attrNameLst>
                                          <p:attrName>ppt_h</p:attrName>
                                        </p:attrNameLst>
                                      </p:cBhvr>
                                      <p:tavLst>
                                        <p:tav tm="0">
                                          <p:val>
                                            <p:fltVal val="0"/>
                                          </p:val>
                                        </p:tav>
                                        <p:tav tm="100000">
                                          <p:val>
                                            <p:strVal val="#ppt_h"/>
                                          </p:val>
                                        </p:tav>
                                      </p:tavLst>
                                    </p:anim>
                                    <p:animEffect transition="in" filter="fade">
                                      <p:cBhvr>
                                        <p:cTn id="119" dur="500"/>
                                        <p:tgtEl>
                                          <p:spTgt spid="491"/>
                                        </p:tgtEl>
                                      </p:cBhvr>
                                    </p:animEffect>
                                  </p:childTnLst>
                                </p:cTn>
                              </p:par>
                            </p:childTnLst>
                          </p:cTn>
                        </p:par>
                        <p:par>
                          <p:cTn id="120" fill="hold">
                            <p:stCondLst>
                              <p:cond delay="11000"/>
                            </p:stCondLst>
                            <p:childTnLst>
                              <p:par>
                                <p:cTn id="121" presetID="2" presetClass="entr" presetSubtype="1" accel="50000" decel="50000" fill="hold" nodeType="afterEffect">
                                  <p:stCondLst>
                                    <p:cond delay="0"/>
                                  </p:stCondLst>
                                  <p:childTnLst>
                                    <p:set>
                                      <p:cBhvr>
                                        <p:cTn id="122" dur="1" fill="hold">
                                          <p:stCondLst>
                                            <p:cond delay="0"/>
                                          </p:stCondLst>
                                        </p:cTn>
                                        <p:tgtEl>
                                          <p:spTgt spid="393"/>
                                        </p:tgtEl>
                                        <p:attrNameLst>
                                          <p:attrName>style.visibility</p:attrName>
                                        </p:attrNameLst>
                                      </p:cBhvr>
                                      <p:to>
                                        <p:strVal val="visible"/>
                                      </p:to>
                                    </p:set>
                                    <p:anim calcmode="lin" valueType="num">
                                      <p:cBhvr additive="base">
                                        <p:cTn id="123" dur="500" fill="hold"/>
                                        <p:tgtEl>
                                          <p:spTgt spid="393"/>
                                        </p:tgtEl>
                                        <p:attrNameLst>
                                          <p:attrName>ppt_x</p:attrName>
                                        </p:attrNameLst>
                                      </p:cBhvr>
                                      <p:tavLst>
                                        <p:tav tm="0">
                                          <p:val>
                                            <p:strVal val="#ppt_x"/>
                                          </p:val>
                                        </p:tav>
                                        <p:tav tm="100000">
                                          <p:val>
                                            <p:strVal val="#ppt_x"/>
                                          </p:val>
                                        </p:tav>
                                      </p:tavLst>
                                    </p:anim>
                                    <p:anim calcmode="lin" valueType="num">
                                      <p:cBhvr additive="base">
                                        <p:cTn id="124" dur="500" fill="hold"/>
                                        <p:tgtEl>
                                          <p:spTgt spid="393"/>
                                        </p:tgtEl>
                                        <p:attrNameLst>
                                          <p:attrName>ppt_y</p:attrName>
                                        </p:attrNameLst>
                                      </p:cBhvr>
                                      <p:tavLst>
                                        <p:tav tm="0">
                                          <p:val>
                                            <p:strVal val="0-#ppt_h/2"/>
                                          </p:val>
                                        </p:tav>
                                        <p:tav tm="100000">
                                          <p:val>
                                            <p:strVal val="#ppt_y"/>
                                          </p:val>
                                        </p:tav>
                                      </p:tavLst>
                                    </p:anim>
                                  </p:childTnLst>
                                </p:cTn>
                              </p:par>
                            </p:childTnLst>
                          </p:cTn>
                        </p:par>
                        <p:par>
                          <p:cTn id="125" fill="hold">
                            <p:stCondLst>
                              <p:cond delay="11500"/>
                            </p:stCondLst>
                            <p:childTnLst>
                              <p:par>
                                <p:cTn id="126" presetID="2" presetClass="entr" presetSubtype="4" accel="50000" decel="50000" fill="hold" nodeType="afterEffect">
                                  <p:stCondLst>
                                    <p:cond delay="0"/>
                                  </p:stCondLst>
                                  <p:childTnLst>
                                    <p:set>
                                      <p:cBhvr>
                                        <p:cTn id="127" dur="1" fill="hold">
                                          <p:stCondLst>
                                            <p:cond delay="0"/>
                                          </p:stCondLst>
                                        </p:cTn>
                                        <p:tgtEl>
                                          <p:spTgt spid="234"/>
                                        </p:tgtEl>
                                        <p:attrNameLst>
                                          <p:attrName>style.visibility</p:attrName>
                                        </p:attrNameLst>
                                      </p:cBhvr>
                                      <p:to>
                                        <p:strVal val="visible"/>
                                      </p:to>
                                    </p:set>
                                    <p:anim calcmode="lin" valueType="num">
                                      <p:cBhvr additive="base">
                                        <p:cTn id="128" dur="500" fill="hold"/>
                                        <p:tgtEl>
                                          <p:spTgt spid="234"/>
                                        </p:tgtEl>
                                        <p:attrNameLst>
                                          <p:attrName>ppt_x</p:attrName>
                                        </p:attrNameLst>
                                      </p:cBhvr>
                                      <p:tavLst>
                                        <p:tav tm="0">
                                          <p:val>
                                            <p:strVal val="#ppt_x"/>
                                          </p:val>
                                        </p:tav>
                                        <p:tav tm="100000">
                                          <p:val>
                                            <p:strVal val="#ppt_x"/>
                                          </p:val>
                                        </p:tav>
                                      </p:tavLst>
                                    </p:anim>
                                    <p:anim calcmode="lin" valueType="num">
                                      <p:cBhvr additive="base">
                                        <p:cTn id="129" dur="500" fill="hold"/>
                                        <p:tgtEl>
                                          <p:spTgt spid="234"/>
                                        </p:tgtEl>
                                        <p:attrNameLst>
                                          <p:attrName>ppt_y</p:attrName>
                                        </p:attrNameLst>
                                      </p:cBhvr>
                                      <p:tavLst>
                                        <p:tav tm="0">
                                          <p:val>
                                            <p:strVal val="1+#ppt_h/2"/>
                                          </p:val>
                                        </p:tav>
                                        <p:tav tm="100000">
                                          <p:val>
                                            <p:strVal val="#ppt_y"/>
                                          </p:val>
                                        </p:tav>
                                      </p:tavLst>
                                    </p:anim>
                                  </p:childTnLst>
                                </p:cTn>
                              </p:par>
                            </p:childTnLst>
                          </p:cTn>
                        </p:par>
                        <p:par>
                          <p:cTn id="130" fill="hold">
                            <p:stCondLst>
                              <p:cond delay="12000"/>
                            </p:stCondLst>
                            <p:childTnLst>
                              <p:par>
                                <p:cTn id="131" presetID="53" presetClass="entr" presetSubtype="0" fill="hold" grpId="0" nodeType="afterEffect">
                                  <p:stCondLst>
                                    <p:cond delay="0"/>
                                  </p:stCondLst>
                                  <p:childTnLst>
                                    <p:set>
                                      <p:cBhvr>
                                        <p:cTn id="132" dur="1" fill="hold">
                                          <p:stCondLst>
                                            <p:cond delay="0"/>
                                          </p:stCondLst>
                                        </p:cTn>
                                        <p:tgtEl>
                                          <p:spTgt spid="522"/>
                                        </p:tgtEl>
                                        <p:attrNameLst>
                                          <p:attrName>style.visibility</p:attrName>
                                        </p:attrNameLst>
                                      </p:cBhvr>
                                      <p:to>
                                        <p:strVal val="visible"/>
                                      </p:to>
                                    </p:set>
                                    <p:anim calcmode="lin" valueType="num">
                                      <p:cBhvr>
                                        <p:cTn id="133" dur="500" fill="hold"/>
                                        <p:tgtEl>
                                          <p:spTgt spid="522"/>
                                        </p:tgtEl>
                                        <p:attrNameLst>
                                          <p:attrName>ppt_w</p:attrName>
                                        </p:attrNameLst>
                                      </p:cBhvr>
                                      <p:tavLst>
                                        <p:tav tm="0">
                                          <p:val>
                                            <p:fltVal val="0"/>
                                          </p:val>
                                        </p:tav>
                                        <p:tav tm="100000">
                                          <p:val>
                                            <p:strVal val="#ppt_w"/>
                                          </p:val>
                                        </p:tav>
                                      </p:tavLst>
                                    </p:anim>
                                    <p:anim calcmode="lin" valueType="num">
                                      <p:cBhvr>
                                        <p:cTn id="134" dur="500" fill="hold"/>
                                        <p:tgtEl>
                                          <p:spTgt spid="522"/>
                                        </p:tgtEl>
                                        <p:attrNameLst>
                                          <p:attrName>ppt_h</p:attrName>
                                        </p:attrNameLst>
                                      </p:cBhvr>
                                      <p:tavLst>
                                        <p:tav tm="0">
                                          <p:val>
                                            <p:fltVal val="0"/>
                                          </p:val>
                                        </p:tav>
                                        <p:tav tm="100000">
                                          <p:val>
                                            <p:strVal val="#ppt_h"/>
                                          </p:val>
                                        </p:tav>
                                      </p:tavLst>
                                    </p:anim>
                                    <p:animEffect transition="in" filter="fade">
                                      <p:cBhvr>
                                        <p:cTn id="135" dur="500"/>
                                        <p:tgtEl>
                                          <p:spTgt spid="522"/>
                                        </p:tgtEl>
                                      </p:cBhvr>
                                    </p:animEffect>
                                  </p:childTnLst>
                                </p:cTn>
                              </p:par>
                            </p:childTnLst>
                          </p:cTn>
                        </p:par>
                        <p:par>
                          <p:cTn id="136" fill="hold">
                            <p:stCondLst>
                              <p:cond delay="12500"/>
                            </p:stCondLst>
                            <p:childTnLst>
                              <p:par>
                                <p:cTn id="137" presetID="22" presetClass="entr" presetSubtype="1" fill="hold" nodeType="afterEffect">
                                  <p:stCondLst>
                                    <p:cond delay="0"/>
                                  </p:stCondLst>
                                  <p:childTnLst>
                                    <p:set>
                                      <p:cBhvr>
                                        <p:cTn id="138" dur="1" fill="hold">
                                          <p:stCondLst>
                                            <p:cond delay="0"/>
                                          </p:stCondLst>
                                        </p:cTn>
                                        <p:tgtEl>
                                          <p:spTgt spid="391"/>
                                        </p:tgtEl>
                                        <p:attrNameLst>
                                          <p:attrName>style.visibility</p:attrName>
                                        </p:attrNameLst>
                                      </p:cBhvr>
                                      <p:to>
                                        <p:strVal val="visible"/>
                                      </p:to>
                                    </p:set>
                                    <p:animEffect transition="in" filter="wipe(up)">
                                      <p:cBhvr>
                                        <p:cTn id="139" dur="500"/>
                                        <p:tgtEl>
                                          <p:spTgt spid="391"/>
                                        </p:tgtEl>
                                      </p:cBhvr>
                                    </p:animEffect>
                                  </p:childTnLst>
                                </p:cTn>
                              </p:par>
                            </p:childTnLst>
                          </p:cTn>
                        </p:par>
                        <p:par>
                          <p:cTn id="140" fill="hold">
                            <p:stCondLst>
                              <p:cond delay="13000"/>
                            </p:stCondLst>
                            <p:childTnLst>
                              <p:par>
                                <p:cTn id="141" presetID="53" presetClass="entr" presetSubtype="0" fill="hold" grpId="0" nodeType="afterEffect">
                                  <p:stCondLst>
                                    <p:cond delay="0"/>
                                  </p:stCondLst>
                                  <p:childTnLst>
                                    <p:set>
                                      <p:cBhvr>
                                        <p:cTn id="142" dur="1" fill="hold">
                                          <p:stCondLst>
                                            <p:cond delay="0"/>
                                          </p:stCondLst>
                                        </p:cTn>
                                        <p:tgtEl>
                                          <p:spTgt spid="492"/>
                                        </p:tgtEl>
                                        <p:attrNameLst>
                                          <p:attrName>style.visibility</p:attrName>
                                        </p:attrNameLst>
                                      </p:cBhvr>
                                      <p:to>
                                        <p:strVal val="visible"/>
                                      </p:to>
                                    </p:set>
                                    <p:anim calcmode="lin" valueType="num">
                                      <p:cBhvr>
                                        <p:cTn id="143" dur="500" fill="hold"/>
                                        <p:tgtEl>
                                          <p:spTgt spid="492"/>
                                        </p:tgtEl>
                                        <p:attrNameLst>
                                          <p:attrName>ppt_w</p:attrName>
                                        </p:attrNameLst>
                                      </p:cBhvr>
                                      <p:tavLst>
                                        <p:tav tm="0">
                                          <p:val>
                                            <p:fltVal val="0"/>
                                          </p:val>
                                        </p:tav>
                                        <p:tav tm="100000">
                                          <p:val>
                                            <p:strVal val="#ppt_w"/>
                                          </p:val>
                                        </p:tav>
                                      </p:tavLst>
                                    </p:anim>
                                    <p:anim calcmode="lin" valueType="num">
                                      <p:cBhvr>
                                        <p:cTn id="144" dur="500" fill="hold"/>
                                        <p:tgtEl>
                                          <p:spTgt spid="492"/>
                                        </p:tgtEl>
                                        <p:attrNameLst>
                                          <p:attrName>ppt_h</p:attrName>
                                        </p:attrNameLst>
                                      </p:cBhvr>
                                      <p:tavLst>
                                        <p:tav tm="0">
                                          <p:val>
                                            <p:fltVal val="0"/>
                                          </p:val>
                                        </p:tav>
                                        <p:tav tm="100000">
                                          <p:val>
                                            <p:strVal val="#ppt_h"/>
                                          </p:val>
                                        </p:tav>
                                      </p:tavLst>
                                    </p:anim>
                                    <p:animEffect transition="in" filter="fade">
                                      <p:cBhvr>
                                        <p:cTn id="145" dur="500"/>
                                        <p:tgtEl>
                                          <p:spTgt spid="492"/>
                                        </p:tgtEl>
                                      </p:cBhvr>
                                    </p:animEffect>
                                  </p:childTnLst>
                                </p:cTn>
                              </p:par>
                            </p:childTnLst>
                          </p:cTn>
                        </p:par>
                        <p:par>
                          <p:cTn id="146" fill="hold">
                            <p:stCondLst>
                              <p:cond delay="13500"/>
                            </p:stCondLst>
                            <p:childTnLst>
                              <p:par>
                                <p:cTn id="147" presetID="2" presetClass="entr" presetSubtype="4" accel="50000" decel="50000" fill="hold" nodeType="afterEffect">
                                  <p:stCondLst>
                                    <p:cond delay="0"/>
                                  </p:stCondLst>
                                  <p:childTnLst>
                                    <p:set>
                                      <p:cBhvr>
                                        <p:cTn id="148" dur="1" fill="hold">
                                          <p:stCondLst>
                                            <p:cond delay="0"/>
                                          </p:stCondLst>
                                        </p:cTn>
                                        <p:tgtEl>
                                          <p:spTgt spid="282"/>
                                        </p:tgtEl>
                                        <p:attrNameLst>
                                          <p:attrName>style.visibility</p:attrName>
                                        </p:attrNameLst>
                                      </p:cBhvr>
                                      <p:to>
                                        <p:strVal val="visible"/>
                                      </p:to>
                                    </p:set>
                                    <p:anim calcmode="lin" valueType="num">
                                      <p:cBhvr additive="base">
                                        <p:cTn id="149" dur="500" fill="hold"/>
                                        <p:tgtEl>
                                          <p:spTgt spid="282"/>
                                        </p:tgtEl>
                                        <p:attrNameLst>
                                          <p:attrName>ppt_x</p:attrName>
                                        </p:attrNameLst>
                                      </p:cBhvr>
                                      <p:tavLst>
                                        <p:tav tm="0">
                                          <p:val>
                                            <p:strVal val="#ppt_x"/>
                                          </p:val>
                                        </p:tav>
                                        <p:tav tm="100000">
                                          <p:val>
                                            <p:strVal val="#ppt_x"/>
                                          </p:val>
                                        </p:tav>
                                      </p:tavLst>
                                    </p:anim>
                                    <p:anim calcmode="lin" valueType="num">
                                      <p:cBhvr additive="base">
                                        <p:cTn id="150" dur="500" fill="hold"/>
                                        <p:tgtEl>
                                          <p:spTgt spid="282"/>
                                        </p:tgtEl>
                                        <p:attrNameLst>
                                          <p:attrName>ppt_y</p:attrName>
                                        </p:attrNameLst>
                                      </p:cBhvr>
                                      <p:tavLst>
                                        <p:tav tm="0">
                                          <p:val>
                                            <p:strVal val="1+#ppt_h/2"/>
                                          </p:val>
                                        </p:tav>
                                        <p:tav tm="100000">
                                          <p:val>
                                            <p:strVal val="#ppt_y"/>
                                          </p:val>
                                        </p:tav>
                                      </p:tavLst>
                                    </p:anim>
                                  </p:childTnLst>
                                </p:cTn>
                              </p:par>
                            </p:childTnLst>
                          </p:cTn>
                        </p:par>
                        <p:par>
                          <p:cTn id="151" fill="hold">
                            <p:stCondLst>
                              <p:cond delay="14000"/>
                            </p:stCondLst>
                            <p:childTnLst>
                              <p:par>
                                <p:cTn id="152" presetID="53" presetClass="entr" presetSubtype="0" fill="hold" grpId="0" nodeType="afterEffect">
                                  <p:stCondLst>
                                    <p:cond delay="0"/>
                                  </p:stCondLst>
                                  <p:childTnLst>
                                    <p:set>
                                      <p:cBhvr>
                                        <p:cTn id="153" dur="1" fill="hold">
                                          <p:stCondLst>
                                            <p:cond delay="0"/>
                                          </p:stCondLst>
                                        </p:cTn>
                                        <p:tgtEl>
                                          <p:spTgt spid="523"/>
                                        </p:tgtEl>
                                        <p:attrNameLst>
                                          <p:attrName>style.visibility</p:attrName>
                                        </p:attrNameLst>
                                      </p:cBhvr>
                                      <p:to>
                                        <p:strVal val="visible"/>
                                      </p:to>
                                    </p:set>
                                    <p:anim calcmode="lin" valueType="num">
                                      <p:cBhvr>
                                        <p:cTn id="154" dur="500" fill="hold"/>
                                        <p:tgtEl>
                                          <p:spTgt spid="523"/>
                                        </p:tgtEl>
                                        <p:attrNameLst>
                                          <p:attrName>ppt_w</p:attrName>
                                        </p:attrNameLst>
                                      </p:cBhvr>
                                      <p:tavLst>
                                        <p:tav tm="0">
                                          <p:val>
                                            <p:fltVal val="0"/>
                                          </p:val>
                                        </p:tav>
                                        <p:tav tm="100000">
                                          <p:val>
                                            <p:strVal val="#ppt_w"/>
                                          </p:val>
                                        </p:tav>
                                      </p:tavLst>
                                    </p:anim>
                                    <p:anim calcmode="lin" valueType="num">
                                      <p:cBhvr>
                                        <p:cTn id="155" dur="500" fill="hold"/>
                                        <p:tgtEl>
                                          <p:spTgt spid="523"/>
                                        </p:tgtEl>
                                        <p:attrNameLst>
                                          <p:attrName>ppt_h</p:attrName>
                                        </p:attrNameLst>
                                      </p:cBhvr>
                                      <p:tavLst>
                                        <p:tav tm="0">
                                          <p:val>
                                            <p:fltVal val="0"/>
                                          </p:val>
                                        </p:tav>
                                        <p:tav tm="100000">
                                          <p:val>
                                            <p:strVal val="#ppt_h"/>
                                          </p:val>
                                        </p:tav>
                                      </p:tavLst>
                                    </p:anim>
                                    <p:animEffect transition="in" filter="fade">
                                      <p:cBhvr>
                                        <p:cTn id="156" dur="500"/>
                                        <p:tgtEl>
                                          <p:spTgt spid="523"/>
                                        </p:tgtEl>
                                      </p:cBhvr>
                                    </p:animEffect>
                                  </p:childTnLst>
                                </p:cTn>
                              </p:par>
                            </p:childTnLst>
                          </p:cTn>
                        </p:par>
                        <p:par>
                          <p:cTn id="157" fill="hold">
                            <p:stCondLst>
                              <p:cond delay="14500"/>
                            </p:stCondLst>
                            <p:childTnLst>
                              <p:par>
                                <p:cTn id="158" presetID="2" presetClass="entr" presetSubtype="1" accel="50000" decel="50000" fill="hold" nodeType="afterEffect">
                                  <p:stCondLst>
                                    <p:cond delay="0"/>
                                  </p:stCondLst>
                                  <p:childTnLst>
                                    <p:set>
                                      <p:cBhvr>
                                        <p:cTn id="159" dur="1" fill="hold">
                                          <p:stCondLst>
                                            <p:cond delay="0"/>
                                          </p:stCondLst>
                                        </p:cTn>
                                        <p:tgtEl>
                                          <p:spTgt spid="394"/>
                                        </p:tgtEl>
                                        <p:attrNameLst>
                                          <p:attrName>style.visibility</p:attrName>
                                        </p:attrNameLst>
                                      </p:cBhvr>
                                      <p:to>
                                        <p:strVal val="visible"/>
                                      </p:to>
                                    </p:set>
                                    <p:anim calcmode="lin" valueType="num">
                                      <p:cBhvr additive="base">
                                        <p:cTn id="160" dur="500" fill="hold"/>
                                        <p:tgtEl>
                                          <p:spTgt spid="394"/>
                                        </p:tgtEl>
                                        <p:attrNameLst>
                                          <p:attrName>ppt_x</p:attrName>
                                        </p:attrNameLst>
                                      </p:cBhvr>
                                      <p:tavLst>
                                        <p:tav tm="0">
                                          <p:val>
                                            <p:strVal val="#ppt_x"/>
                                          </p:val>
                                        </p:tav>
                                        <p:tav tm="100000">
                                          <p:val>
                                            <p:strVal val="#ppt_x"/>
                                          </p:val>
                                        </p:tav>
                                      </p:tavLst>
                                    </p:anim>
                                    <p:anim calcmode="lin" valueType="num">
                                      <p:cBhvr additive="base">
                                        <p:cTn id="161" dur="500" fill="hold"/>
                                        <p:tgtEl>
                                          <p:spTgt spid="394"/>
                                        </p:tgtEl>
                                        <p:attrNameLst>
                                          <p:attrName>ppt_y</p:attrName>
                                        </p:attrNameLst>
                                      </p:cBhvr>
                                      <p:tavLst>
                                        <p:tav tm="0">
                                          <p:val>
                                            <p:strVal val="0-#ppt_h/2"/>
                                          </p:val>
                                        </p:tav>
                                        <p:tav tm="100000">
                                          <p:val>
                                            <p:strVal val="#ppt_y"/>
                                          </p:val>
                                        </p:tav>
                                      </p:tavLst>
                                    </p:anim>
                                  </p:childTnLst>
                                </p:cTn>
                              </p:par>
                            </p:childTnLst>
                          </p:cTn>
                        </p:par>
                        <p:par>
                          <p:cTn id="162" fill="hold">
                            <p:stCondLst>
                              <p:cond delay="15000"/>
                            </p:stCondLst>
                            <p:childTnLst>
                              <p:par>
                                <p:cTn id="163" presetID="22" presetClass="entr" presetSubtype="4" fill="hold" nodeType="afterEffect">
                                  <p:stCondLst>
                                    <p:cond delay="0"/>
                                  </p:stCondLst>
                                  <p:childTnLst>
                                    <p:set>
                                      <p:cBhvr>
                                        <p:cTn id="164" dur="1" fill="hold">
                                          <p:stCondLst>
                                            <p:cond delay="0"/>
                                          </p:stCondLst>
                                        </p:cTn>
                                        <p:tgtEl>
                                          <p:spTgt spid="486"/>
                                        </p:tgtEl>
                                        <p:attrNameLst>
                                          <p:attrName>style.visibility</p:attrName>
                                        </p:attrNameLst>
                                      </p:cBhvr>
                                      <p:to>
                                        <p:strVal val="visible"/>
                                      </p:to>
                                    </p:set>
                                    <p:animEffect transition="in" filter="wipe(down)">
                                      <p:cBhvr>
                                        <p:cTn id="165" dur="500"/>
                                        <p:tgtEl>
                                          <p:spTgt spid="486"/>
                                        </p:tgtEl>
                                      </p:cBhvr>
                                    </p:animEffect>
                                  </p:childTnLst>
                                </p:cTn>
                              </p:par>
                            </p:childTnLst>
                          </p:cTn>
                        </p:par>
                        <p:par>
                          <p:cTn id="166" fill="hold">
                            <p:stCondLst>
                              <p:cond delay="15500"/>
                            </p:stCondLst>
                            <p:childTnLst>
                              <p:par>
                                <p:cTn id="167" presetID="53" presetClass="entr" presetSubtype="0" fill="hold" grpId="0" nodeType="afterEffect">
                                  <p:stCondLst>
                                    <p:cond delay="0"/>
                                  </p:stCondLst>
                                  <p:childTnLst>
                                    <p:set>
                                      <p:cBhvr>
                                        <p:cTn id="168" dur="1" fill="hold">
                                          <p:stCondLst>
                                            <p:cond delay="0"/>
                                          </p:stCondLst>
                                        </p:cTn>
                                        <p:tgtEl>
                                          <p:spTgt spid="493"/>
                                        </p:tgtEl>
                                        <p:attrNameLst>
                                          <p:attrName>style.visibility</p:attrName>
                                        </p:attrNameLst>
                                      </p:cBhvr>
                                      <p:to>
                                        <p:strVal val="visible"/>
                                      </p:to>
                                    </p:set>
                                    <p:anim calcmode="lin" valueType="num">
                                      <p:cBhvr>
                                        <p:cTn id="169" dur="500" fill="hold"/>
                                        <p:tgtEl>
                                          <p:spTgt spid="493"/>
                                        </p:tgtEl>
                                        <p:attrNameLst>
                                          <p:attrName>ppt_w</p:attrName>
                                        </p:attrNameLst>
                                      </p:cBhvr>
                                      <p:tavLst>
                                        <p:tav tm="0">
                                          <p:val>
                                            <p:fltVal val="0"/>
                                          </p:val>
                                        </p:tav>
                                        <p:tav tm="100000">
                                          <p:val>
                                            <p:strVal val="#ppt_w"/>
                                          </p:val>
                                        </p:tav>
                                      </p:tavLst>
                                    </p:anim>
                                    <p:anim calcmode="lin" valueType="num">
                                      <p:cBhvr>
                                        <p:cTn id="170" dur="500" fill="hold"/>
                                        <p:tgtEl>
                                          <p:spTgt spid="493"/>
                                        </p:tgtEl>
                                        <p:attrNameLst>
                                          <p:attrName>ppt_h</p:attrName>
                                        </p:attrNameLst>
                                      </p:cBhvr>
                                      <p:tavLst>
                                        <p:tav tm="0">
                                          <p:val>
                                            <p:fltVal val="0"/>
                                          </p:val>
                                        </p:tav>
                                        <p:tav tm="100000">
                                          <p:val>
                                            <p:strVal val="#ppt_h"/>
                                          </p:val>
                                        </p:tav>
                                      </p:tavLst>
                                    </p:anim>
                                    <p:animEffect transition="in" filter="fade">
                                      <p:cBhvr>
                                        <p:cTn id="171" dur="500"/>
                                        <p:tgtEl>
                                          <p:spTgt spid="493"/>
                                        </p:tgtEl>
                                      </p:cBhvr>
                                    </p:animEffect>
                                  </p:childTnLst>
                                </p:cTn>
                              </p:par>
                            </p:childTnLst>
                          </p:cTn>
                        </p:par>
                        <p:par>
                          <p:cTn id="172" fill="hold">
                            <p:stCondLst>
                              <p:cond delay="16000"/>
                            </p:stCondLst>
                            <p:childTnLst>
                              <p:par>
                                <p:cTn id="173" presetID="2" presetClass="entr" presetSubtype="4" accel="50000" decel="50000" fill="hold" nodeType="afterEffect">
                                  <p:stCondLst>
                                    <p:cond delay="0"/>
                                  </p:stCondLst>
                                  <p:childTnLst>
                                    <p:set>
                                      <p:cBhvr>
                                        <p:cTn id="174" dur="1" fill="hold">
                                          <p:stCondLst>
                                            <p:cond delay="0"/>
                                          </p:stCondLst>
                                        </p:cTn>
                                        <p:tgtEl>
                                          <p:spTgt spid="304"/>
                                        </p:tgtEl>
                                        <p:attrNameLst>
                                          <p:attrName>style.visibility</p:attrName>
                                        </p:attrNameLst>
                                      </p:cBhvr>
                                      <p:to>
                                        <p:strVal val="visible"/>
                                      </p:to>
                                    </p:set>
                                    <p:anim calcmode="lin" valueType="num">
                                      <p:cBhvr additive="base">
                                        <p:cTn id="175" dur="500" fill="hold"/>
                                        <p:tgtEl>
                                          <p:spTgt spid="304"/>
                                        </p:tgtEl>
                                        <p:attrNameLst>
                                          <p:attrName>ppt_x</p:attrName>
                                        </p:attrNameLst>
                                      </p:cBhvr>
                                      <p:tavLst>
                                        <p:tav tm="0">
                                          <p:val>
                                            <p:strVal val="#ppt_x"/>
                                          </p:val>
                                        </p:tav>
                                        <p:tav tm="100000">
                                          <p:val>
                                            <p:strVal val="#ppt_x"/>
                                          </p:val>
                                        </p:tav>
                                      </p:tavLst>
                                    </p:anim>
                                    <p:anim calcmode="lin" valueType="num">
                                      <p:cBhvr additive="base">
                                        <p:cTn id="176" dur="500" fill="hold"/>
                                        <p:tgtEl>
                                          <p:spTgt spid="304"/>
                                        </p:tgtEl>
                                        <p:attrNameLst>
                                          <p:attrName>ppt_y</p:attrName>
                                        </p:attrNameLst>
                                      </p:cBhvr>
                                      <p:tavLst>
                                        <p:tav tm="0">
                                          <p:val>
                                            <p:strVal val="1+#ppt_h/2"/>
                                          </p:val>
                                        </p:tav>
                                        <p:tav tm="100000">
                                          <p:val>
                                            <p:strVal val="#ppt_y"/>
                                          </p:val>
                                        </p:tav>
                                      </p:tavLst>
                                    </p:anim>
                                  </p:childTnLst>
                                </p:cTn>
                              </p:par>
                            </p:childTnLst>
                          </p:cTn>
                        </p:par>
                        <p:par>
                          <p:cTn id="177" fill="hold">
                            <p:stCondLst>
                              <p:cond delay="16500"/>
                            </p:stCondLst>
                            <p:childTnLst>
                              <p:par>
                                <p:cTn id="178" presetID="53" presetClass="entr" presetSubtype="0" fill="hold" grpId="0" nodeType="afterEffect">
                                  <p:stCondLst>
                                    <p:cond delay="0"/>
                                  </p:stCondLst>
                                  <p:childTnLst>
                                    <p:set>
                                      <p:cBhvr>
                                        <p:cTn id="179" dur="1" fill="hold">
                                          <p:stCondLst>
                                            <p:cond delay="0"/>
                                          </p:stCondLst>
                                        </p:cTn>
                                        <p:tgtEl>
                                          <p:spTgt spid="524"/>
                                        </p:tgtEl>
                                        <p:attrNameLst>
                                          <p:attrName>style.visibility</p:attrName>
                                        </p:attrNameLst>
                                      </p:cBhvr>
                                      <p:to>
                                        <p:strVal val="visible"/>
                                      </p:to>
                                    </p:set>
                                    <p:anim calcmode="lin" valueType="num">
                                      <p:cBhvr>
                                        <p:cTn id="180" dur="500" fill="hold"/>
                                        <p:tgtEl>
                                          <p:spTgt spid="524"/>
                                        </p:tgtEl>
                                        <p:attrNameLst>
                                          <p:attrName>ppt_w</p:attrName>
                                        </p:attrNameLst>
                                      </p:cBhvr>
                                      <p:tavLst>
                                        <p:tav tm="0">
                                          <p:val>
                                            <p:fltVal val="0"/>
                                          </p:val>
                                        </p:tav>
                                        <p:tav tm="100000">
                                          <p:val>
                                            <p:strVal val="#ppt_w"/>
                                          </p:val>
                                        </p:tav>
                                      </p:tavLst>
                                    </p:anim>
                                    <p:anim calcmode="lin" valueType="num">
                                      <p:cBhvr>
                                        <p:cTn id="181" dur="500" fill="hold"/>
                                        <p:tgtEl>
                                          <p:spTgt spid="524"/>
                                        </p:tgtEl>
                                        <p:attrNameLst>
                                          <p:attrName>ppt_h</p:attrName>
                                        </p:attrNameLst>
                                      </p:cBhvr>
                                      <p:tavLst>
                                        <p:tav tm="0">
                                          <p:val>
                                            <p:fltVal val="0"/>
                                          </p:val>
                                        </p:tav>
                                        <p:tav tm="100000">
                                          <p:val>
                                            <p:strVal val="#ppt_h"/>
                                          </p:val>
                                        </p:tav>
                                      </p:tavLst>
                                    </p:anim>
                                    <p:animEffect transition="in" filter="fade">
                                      <p:cBhvr>
                                        <p:cTn id="182" dur="500"/>
                                        <p:tgtEl>
                                          <p:spTgt spid="524"/>
                                        </p:tgtEl>
                                      </p:cBhvr>
                                    </p:animEffect>
                                  </p:childTnLst>
                                </p:cTn>
                              </p:par>
                            </p:childTnLst>
                          </p:cTn>
                        </p:par>
                        <p:par>
                          <p:cTn id="183" fill="hold">
                            <p:stCondLst>
                              <p:cond delay="17000"/>
                            </p:stCondLst>
                            <p:childTnLst>
                              <p:par>
                                <p:cTn id="184" presetID="2" presetClass="entr" presetSubtype="1" accel="50000" decel="50000" fill="hold" nodeType="afterEffect">
                                  <p:stCondLst>
                                    <p:cond delay="0"/>
                                  </p:stCondLst>
                                  <p:childTnLst>
                                    <p:set>
                                      <p:cBhvr>
                                        <p:cTn id="185" dur="1" fill="hold">
                                          <p:stCondLst>
                                            <p:cond delay="0"/>
                                          </p:stCondLst>
                                        </p:cTn>
                                        <p:tgtEl>
                                          <p:spTgt spid="396"/>
                                        </p:tgtEl>
                                        <p:attrNameLst>
                                          <p:attrName>style.visibility</p:attrName>
                                        </p:attrNameLst>
                                      </p:cBhvr>
                                      <p:to>
                                        <p:strVal val="visible"/>
                                      </p:to>
                                    </p:set>
                                    <p:anim calcmode="lin" valueType="num">
                                      <p:cBhvr additive="base">
                                        <p:cTn id="186" dur="500" fill="hold"/>
                                        <p:tgtEl>
                                          <p:spTgt spid="396"/>
                                        </p:tgtEl>
                                        <p:attrNameLst>
                                          <p:attrName>ppt_x</p:attrName>
                                        </p:attrNameLst>
                                      </p:cBhvr>
                                      <p:tavLst>
                                        <p:tav tm="0">
                                          <p:val>
                                            <p:strVal val="#ppt_x"/>
                                          </p:val>
                                        </p:tav>
                                        <p:tav tm="100000">
                                          <p:val>
                                            <p:strVal val="#ppt_x"/>
                                          </p:val>
                                        </p:tav>
                                      </p:tavLst>
                                    </p:anim>
                                    <p:anim calcmode="lin" valueType="num">
                                      <p:cBhvr additive="base">
                                        <p:cTn id="187" dur="500" fill="hold"/>
                                        <p:tgtEl>
                                          <p:spTgt spid="39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 grpId="0" animBg="1"/>
      <p:bldP spid="488" grpId="0" animBg="1"/>
      <p:bldP spid="489" grpId="0" animBg="1"/>
      <p:bldP spid="490" grpId="0" animBg="1"/>
      <p:bldP spid="491" grpId="0" animBg="1"/>
      <p:bldP spid="492" grpId="0" animBg="1"/>
      <p:bldP spid="493" grpId="0" animBg="1"/>
      <p:bldP spid="518" grpId="0"/>
      <p:bldP spid="519" grpId="0"/>
      <p:bldP spid="520" grpId="0"/>
      <p:bldP spid="521" grpId="0"/>
      <p:bldP spid="522" grpId="0"/>
      <p:bldP spid="523" grpId="0"/>
      <p:bldP spid="5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11</a:t>
            </a:fld>
            <a:endParaRPr lang="en-US" dirty="0">
              <a:cs typeface="+mn-ea"/>
              <a:sym typeface="+mn-lt"/>
            </a:endParaRPr>
          </a:p>
        </p:txBody>
      </p:sp>
      <p:sp>
        <p:nvSpPr>
          <p:cNvPr id="5" name="Freeform 9"/>
          <p:cNvSpPr>
            <a:spLocks noEditPoints="1"/>
          </p:cNvSpPr>
          <p:nvPr/>
        </p:nvSpPr>
        <p:spPr bwMode="auto">
          <a:xfrm rot="2024094">
            <a:off x="833458" y="1797251"/>
            <a:ext cx="1156303" cy="2669636"/>
          </a:xfrm>
          <a:custGeom>
            <a:avLst/>
            <a:gdLst/>
            <a:ahLst/>
            <a:cxnLst>
              <a:cxn ang="0">
                <a:pos x="0" y="84"/>
              </a:cxn>
              <a:cxn ang="0">
                <a:pos x="50" y="134"/>
              </a:cxn>
              <a:cxn ang="0">
                <a:pos x="61" y="133"/>
              </a:cxn>
              <a:cxn ang="0">
                <a:pos x="61" y="148"/>
              </a:cxn>
              <a:cxn ang="0">
                <a:pos x="73" y="154"/>
              </a:cxn>
              <a:cxn ang="0">
                <a:pos x="73" y="278"/>
              </a:cxn>
              <a:cxn ang="0">
                <a:pos x="61" y="284"/>
              </a:cxn>
              <a:cxn ang="0">
                <a:pos x="61" y="377"/>
              </a:cxn>
              <a:cxn ang="0">
                <a:pos x="75" y="392"/>
              </a:cxn>
              <a:cxn ang="0">
                <a:pos x="93" y="392"/>
              </a:cxn>
              <a:cxn ang="0">
                <a:pos x="107" y="377"/>
              </a:cxn>
              <a:cxn ang="0">
                <a:pos x="107" y="357"/>
              </a:cxn>
              <a:cxn ang="0">
                <a:pos x="143" y="357"/>
              </a:cxn>
              <a:cxn ang="0">
                <a:pos x="157" y="343"/>
              </a:cxn>
              <a:cxn ang="0">
                <a:pos x="143" y="329"/>
              </a:cxn>
              <a:cxn ang="0">
                <a:pos x="107" y="329"/>
              </a:cxn>
              <a:cxn ang="0">
                <a:pos x="107" y="321"/>
              </a:cxn>
              <a:cxn ang="0">
                <a:pos x="143" y="321"/>
              </a:cxn>
              <a:cxn ang="0">
                <a:pos x="157" y="307"/>
              </a:cxn>
              <a:cxn ang="0">
                <a:pos x="143" y="293"/>
              </a:cxn>
              <a:cxn ang="0">
                <a:pos x="107" y="293"/>
              </a:cxn>
              <a:cxn ang="0">
                <a:pos x="107" y="283"/>
              </a:cxn>
              <a:cxn ang="0">
                <a:pos x="95" y="277"/>
              </a:cxn>
              <a:cxn ang="0">
                <a:pos x="95" y="156"/>
              </a:cxn>
              <a:cxn ang="0">
                <a:pos x="107" y="150"/>
              </a:cxn>
              <a:cxn ang="0">
                <a:pos x="107" y="133"/>
              </a:cxn>
              <a:cxn ang="0">
                <a:pos x="117" y="134"/>
              </a:cxn>
              <a:cxn ang="0">
                <a:pos x="168" y="84"/>
              </a:cxn>
              <a:cxn ang="0">
                <a:pos x="132" y="36"/>
              </a:cxn>
              <a:cxn ang="0">
                <a:pos x="84" y="0"/>
              </a:cxn>
              <a:cxn ang="0">
                <a:pos x="36" y="36"/>
              </a:cxn>
              <a:cxn ang="0">
                <a:pos x="0" y="84"/>
              </a:cxn>
              <a:cxn ang="0">
                <a:pos x="84" y="31"/>
              </a:cxn>
              <a:cxn ang="0">
                <a:pos x="107" y="54"/>
              </a:cxn>
              <a:cxn ang="0">
                <a:pos x="106" y="62"/>
              </a:cxn>
              <a:cxn ang="0">
                <a:pos x="129" y="87"/>
              </a:cxn>
              <a:cxn ang="0">
                <a:pos x="105" y="111"/>
              </a:cxn>
              <a:cxn ang="0">
                <a:pos x="84" y="100"/>
              </a:cxn>
              <a:cxn ang="0">
                <a:pos x="63" y="111"/>
              </a:cxn>
              <a:cxn ang="0">
                <a:pos x="38" y="87"/>
              </a:cxn>
              <a:cxn ang="0">
                <a:pos x="62" y="62"/>
              </a:cxn>
              <a:cxn ang="0">
                <a:pos x="61" y="54"/>
              </a:cxn>
              <a:cxn ang="0">
                <a:pos x="84" y="31"/>
              </a:cxn>
              <a:cxn ang="0">
                <a:pos x="84" y="31"/>
              </a:cxn>
              <a:cxn ang="0">
                <a:pos x="84" y="31"/>
              </a:cxn>
            </a:cxnLst>
            <a:rect l="0" t="0" r="r" b="b"/>
            <a:pathLst>
              <a:path w="168" h="392">
                <a:moveTo>
                  <a:pt x="0" y="84"/>
                </a:moveTo>
                <a:cubicBezTo>
                  <a:pt x="0" y="112"/>
                  <a:pt x="23" y="134"/>
                  <a:pt x="50" y="134"/>
                </a:cubicBezTo>
                <a:cubicBezTo>
                  <a:pt x="54" y="134"/>
                  <a:pt x="57" y="134"/>
                  <a:pt x="61" y="133"/>
                </a:cubicBezTo>
                <a:cubicBezTo>
                  <a:pt x="61" y="148"/>
                  <a:pt x="61" y="148"/>
                  <a:pt x="61" y="148"/>
                </a:cubicBezTo>
                <a:cubicBezTo>
                  <a:pt x="73" y="154"/>
                  <a:pt x="73" y="154"/>
                  <a:pt x="73" y="154"/>
                </a:cubicBezTo>
                <a:cubicBezTo>
                  <a:pt x="73" y="278"/>
                  <a:pt x="73" y="278"/>
                  <a:pt x="73" y="278"/>
                </a:cubicBezTo>
                <a:cubicBezTo>
                  <a:pt x="61" y="284"/>
                  <a:pt x="61" y="284"/>
                  <a:pt x="61" y="284"/>
                </a:cubicBezTo>
                <a:cubicBezTo>
                  <a:pt x="61" y="377"/>
                  <a:pt x="61" y="377"/>
                  <a:pt x="61" y="377"/>
                </a:cubicBezTo>
                <a:cubicBezTo>
                  <a:pt x="61" y="385"/>
                  <a:pt x="67" y="392"/>
                  <a:pt x="75" y="392"/>
                </a:cubicBezTo>
                <a:cubicBezTo>
                  <a:pt x="93" y="392"/>
                  <a:pt x="93" y="392"/>
                  <a:pt x="93" y="392"/>
                </a:cubicBezTo>
                <a:cubicBezTo>
                  <a:pt x="101" y="392"/>
                  <a:pt x="107" y="385"/>
                  <a:pt x="107" y="377"/>
                </a:cubicBezTo>
                <a:cubicBezTo>
                  <a:pt x="107" y="357"/>
                  <a:pt x="107" y="357"/>
                  <a:pt x="107" y="357"/>
                </a:cubicBezTo>
                <a:cubicBezTo>
                  <a:pt x="143" y="357"/>
                  <a:pt x="143" y="357"/>
                  <a:pt x="143" y="357"/>
                </a:cubicBezTo>
                <a:cubicBezTo>
                  <a:pt x="150" y="357"/>
                  <a:pt x="157" y="350"/>
                  <a:pt x="157" y="343"/>
                </a:cubicBezTo>
                <a:cubicBezTo>
                  <a:pt x="157" y="335"/>
                  <a:pt x="150" y="329"/>
                  <a:pt x="143" y="329"/>
                </a:cubicBezTo>
                <a:cubicBezTo>
                  <a:pt x="107" y="329"/>
                  <a:pt x="107" y="329"/>
                  <a:pt x="107" y="329"/>
                </a:cubicBezTo>
                <a:cubicBezTo>
                  <a:pt x="107" y="321"/>
                  <a:pt x="107" y="321"/>
                  <a:pt x="107" y="321"/>
                </a:cubicBezTo>
                <a:cubicBezTo>
                  <a:pt x="143" y="321"/>
                  <a:pt x="143" y="321"/>
                  <a:pt x="143" y="321"/>
                </a:cubicBezTo>
                <a:cubicBezTo>
                  <a:pt x="150" y="321"/>
                  <a:pt x="157" y="314"/>
                  <a:pt x="157" y="307"/>
                </a:cubicBezTo>
                <a:cubicBezTo>
                  <a:pt x="157" y="299"/>
                  <a:pt x="150" y="293"/>
                  <a:pt x="143" y="293"/>
                </a:cubicBezTo>
                <a:cubicBezTo>
                  <a:pt x="107" y="293"/>
                  <a:pt x="107" y="293"/>
                  <a:pt x="107" y="293"/>
                </a:cubicBezTo>
                <a:cubicBezTo>
                  <a:pt x="107" y="283"/>
                  <a:pt x="107" y="283"/>
                  <a:pt x="107" y="283"/>
                </a:cubicBezTo>
                <a:cubicBezTo>
                  <a:pt x="95" y="277"/>
                  <a:pt x="95" y="277"/>
                  <a:pt x="95" y="277"/>
                </a:cubicBezTo>
                <a:cubicBezTo>
                  <a:pt x="95" y="156"/>
                  <a:pt x="95" y="156"/>
                  <a:pt x="95" y="156"/>
                </a:cubicBezTo>
                <a:cubicBezTo>
                  <a:pt x="107" y="150"/>
                  <a:pt x="107" y="150"/>
                  <a:pt x="107" y="150"/>
                </a:cubicBezTo>
                <a:cubicBezTo>
                  <a:pt x="107" y="133"/>
                  <a:pt x="107" y="133"/>
                  <a:pt x="107" y="133"/>
                </a:cubicBezTo>
                <a:cubicBezTo>
                  <a:pt x="110" y="134"/>
                  <a:pt x="114" y="134"/>
                  <a:pt x="117" y="134"/>
                </a:cubicBezTo>
                <a:cubicBezTo>
                  <a:pt x="145" y="134"/>
                  <a:pt x="168" y="112"/>
                  <a:pt x="168" y="84"/>
                </a:cubicBezTo>
                <a:cubicBezTo>
                  <a:pt x="168" y="61"/>
                  <a:pt x="153" y="42"/>
                  <a:pt x="132" y="36"/>
                </a:cubicBezTo>
                <a:cubicBezTo>
                  <a:pt x="126" y="15"/>
                  <a:pt x="107" y="0"/>
                  <a:pt x="84" y="0"/>
                </a:cubicBezTo>
                <a:cubicBezTo>
                  <a:pt x="61" y="0"/>
                  <a:pt x="42" y="15"/>
                  <a:pt x="36" y="36"/>
                </a:cubicBezTo>
                <a:cubicBezTo>
                  <a:pt x="15" y="42"/>
                  <a:pt x="0" y="61"/>
                  <a:pt x="0" y="84"/>
                </a:cubicBezTo>
                <a:close/>
                <a:moveTo>
                  <a:pt x="84" y="31"/>
                </a:moveTo>
                <a:cubicBezTo>
                  <a:pt x="97" y="31"/>
                  <a:pt x="107" y="41"/>
                  <a:pt x="107" y="54"/>
                </a:cubicBezTo>
                <a:cubicBezTo>
                  <a:pt x="107" y="57"/>
                  <a:pt x="106" y="59"/>
                  <a:pt x="106" y="62"/>
                </a:cubicBezTo>
                <a:cubicBezTo>
                  <a:pt x="119" y="62"/>
                  <a:pt x="129" y="73"/>
                  <a:pt x="129" y="87"/>
                </a:cubicBezTo>
                <a:cubicBezTo>
                  <a:pt x="129" y="100"/>
                  <a:pt x="118" y="111"/>
                  <a:pt x="105" y="111"/>
                </a:cubicBezTo>
                <a:cubicBezTo>
                  <a:pt x="96" y="111"/>
                  <a:pt x="88" y="107"/>
                  <a:pt x="84" y="100"/>
                </a:cubicBezTo>
                <a:cubicBezTo>
                  <a:pt x="79" y="107"/>
                  <a:pt x="72" y="111"/>
                  <a:pt x="63" y="111"/>
                </a:cubicBezTo>
                <a:cubicBezTo>
                  <a:pt x="49" y="111"/>
                  <a:pt x="38" y="100"/>
                  <a:pt x="38" y="87"/>
                </a:cubicBezTo>
                <a:cubicBezTo>
                  <a:pt x="38" y="73"/>
                  <a:pt x="49" y="62"/>
                  <a:pt x="62" y="62"/>
                </a:cubicBezTo>
                <a:cubicBezTo>
                  <a:pt x="61" y="59"/>
                  <a:pt x="61" y="57"/>
                  <a:pt x="61" y="54"/>
                </a:cubicBezTo>
                <a:cubicBezTo>
                  <a:pt x="61" y="41"/>
                  <a:pt x="71" y="31"/>
                  <a:pt x="84" y="31"/>
                </a:cubicBezTo>
                <a:close/>
                <a:moveTo>
                  <a:pt x="84" y="31"/>
                </a:moveTo>
                <a:cubicBezTo>
                  <a:pt x="84" y="31"/>
                  <a:pt x="84" y="31"/>
                  <a:pt x="84" y="31"/>
                </a:cubicBezTo>
              </a:path>
            </a:pathLst>
          </a:custGeom>
          <a:solidFill>
            <a:schemeClr val="tx1">
              <a:lumMod val="50000"/>
              <a:lumOff val="5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 name="Group 17"/>
          <p:cNvGrpSpPr/>
          <p:nvPr/>
        </p:nvGrpSpPr>
        <p:grpSpPr>
          <a:xfrm rot="5143364">
            <a:off x="687236" y="3421322"/>
            <a:ext cx="2515400" cy="752784"/>
            <a:chOff x="3047999" y="2196251"/>
            <a:chExt cx="2662589" cy="796834"/>
          </a:xfrm>
        </p:grpSpPr>
        <p:sp>
          <p:nvSpPr>
            <p:cNvPr id="53" name="Rounded Rectangle 52"/>
            <p:cNvSpPr/>
            <p:nvPr/>
          </p:nvSpPr>
          <p:spPr bwMode="auto">
            <a:xfrm>
              <a:off x="3616180" y="2242087"/>
              <a:ext cx="2094408" cy="750998"/>
            </a:xfrm>
            <a:prstGeom prst="roundRect">
              <a:avLst/>
            </a:prstGeom>
            <a:solidFill>
              <a:schemeClr val="accent1">
                <a:lumMod val="75000"/>
              </a:schemeClr>
            </a:solidFill>
            <a:ln w="9525">
              <a:noFill/>
              <a:round/>
              <a:headEnd/>
              <a:tailEnd/>
            </a:ln>
          </p:spPr>
          <p:txBody>
            <a:bodyPr vert="horz" wrap="square" lIns="86385" tIns="43192" rIns="86385" bIns="43192" numCol="1" rtlCol="0" anchor="ctr" anchorCtr="0" compatLnSpc="1">
              <a:prstTxWarp prst="textNoShape">
                <a:avLst/>
              </a:prstTxWarp>
            </a:bodyPr>
            <a:lstStyle/>
            <a:p>
              <a:pPr algn="ctr"/>
              <a:endParaRPr lang="en-US" b="1" dirty="0">
                <a:solidFill>
                  <a:schemeClr val="bg1"/>
                </a:solidFill>
                <a:cs typeface="+mn-ea"/>
                <a:sym typeface="+mn-lt"/>
              </a:endParaRPr>
            </a:p>
          </p:txBody>
        </p:sp>
        <p:sp>
          <p:nvSpPr>
            <p:cNvPr id="6" name="Rounded Rectangle 5"/>
            <p:cNvSpPr/>
            <p:nvPr/>
          </p:nvSpPr>
          <p:spPr bwMode="auto">
            <a:xfrm>
              <a:off x="3581401" y="2196251"/>
              <a:ext cx="2094408" cy="750998"/>
            </a:xfrm>
            <a:prstGeom prst="roundRect">
              <a:avLst/>
            </a:prstGeom>
            <a:solidFill>
              <a:schemeClr val="accent1"/>
            </a:solidFill>
            <a:ln w="9525">
              <a:noFill/>
              <a:round/>
              <a:headEnd/>
              <a:tailEnd/>
            </a:ln>
          </p:spPr>
          <p:txBody>
            <a:bodyPr vert="horz" wrap="square" lIns="86385" tIns="43192" rIns="86385" bIns="43192" numCol="1" rtlCol="0" anchor="ctr" anchorCtr="0" compatLnSpc="1">
              <a:prstTxWarp prst="textNoShape">
                <a:avLst/>
              </a:prstTxWarp>
            </a:bodyPr>
            <a:lstStyle/>
            <a:p>
              <a:pPr algn="ctr"/>
              <a:r>
                <a:rPr lang="zh-CN" altLang="en-US" b="1" dirty="0">
                  <a:solidFill>
                    <a:schemeClr val="bg1"/>
                  </a:solidFill>
                  <a:cs typeface="+mn-ea"/>
                  <a:sym typeface="+mn-lt"/>
                </a:rPr>
                <a:t>添加内容文本</a:t>
              </a:r>
              <a:endParaRPr lang="en-US" b="1" dirty="0">
                <a:solidFill>
                  <a:schemeClr val="bg1"/>
                </a:solidFill>
                <a:cs typeface="+mn-ea"/>
                <a:sym typeface="+mn-lt"/>
              </a:endParaRPr>
            </a:p>
          </p:txBody>
        </p:sp>
        <p:grpSp>
          <p:nvGrpSpPr>
            <p:cNvPr id="3" name="Group 22"/>
            <p:cNvGrpSpPr/>
            <p:nvPr/>
          </p:nvGrpSpPr>
          <p:grpSpPr>
            <a:xfrm rot="16200000">
              <a:off x="3369279" y="2174269"/>
              <a:ext cx="195640" cy="838200"/>
              <a:chOff x="3686186" y="1166322"/>
              <a:chExt cx="152400" cy="652944"/>
            </a:xfrm>
          </p:grpSpPr>
          <p:sp>
            <p:nvSpPr>
              <p:cNvPr id="16" name="Oval 15"/>
              <p:cNvSpPr/>
              <p:nvPr/>
            </p:nvSpPr>
            <p:spPr>
              <a:xfrm>
                <a:off x="3686186" y="1666867"/>
                <a:ext cx="152400" cy="15239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17" name="Rounded Rectangle 16"/>
              <p:cNvSpPr/>
              <p:nvPr/>
            </p:nvSpPr>
            <p:spPr>
              <a:xfrm>
                <a:off x="3737893" y="1166322"/>
                <a:ext cx="48984"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grpSp>
      <p:grpSp>
        <p:nvGrpSpPr>
          <p:cNvPr id="4" name="Group 18"/>
          <p:cNvGrpSpPr/>
          <p:nvPr/>
        </p:nvGrpSpPr>
        <p:grpSpPr>
          <a:xfrm rot="3715793">
            <a:off x="1301186" y="3366303"/>
            <a:ext cx="2515806" cy="749091"/>
            <a:chOff x="3047997" y="2196251"/>
            <a:chExt cx="2663020" cy="792925"/>
          </a:xfrm>
        </p:grpSpPr>
        <p:sp>
          <p:nvSpPr>
            <p:cNvPr id="54" name="Rounded Rectangle 53"/>
            <p:cNvSpPr/>
            <p:nvPr/>
          </p:nvSpPr>
          <p:spPr bwMode="auto">
            <a:xfrm>
              <a:off x="3616609" y="2238178"/>
              <a:ext cx="2094408" cy="750998"/>
            </a:xfrm>
            <a:prstGeom prst="roundRect">
              <a:avLst/>
            </a:prstGeom>
            <a:solidFill>
              <a:schemeClr val="accent2">
                <a:lumMod val="75000"/>
              </a:schemeClr>
            </a:solidFill>
            <a:ln w="9525">
              <a:noFill/>
              <a:round/>
              <a:headEnd/>
              <a:tailEnd/>
            </a:ln>
          </p:spPr>
          <p:txBody>
            <a:bodyPr vert="horz" wrap="square" lIns="86385" tIns="43192" rIns="86385" bIns="43192" numCol="1" rtlCol="0" anchor="ctr" anchorCtr="0" compatLnSpc="1">
              <a:prstTxWarp prst="textNoShape">
                <a:avLst/>
              </a:prstTxWarp>
            </a:bodyPr>
            <a:lstStyle/>
            <a:p>
              <a:pPr algn="ctr"/>
              <a:endParaRPr lang="en-US" b="1" dirty="0">
                <a:solidFill>
                  <a:schemeClr val="bg1"/>
                </a:solidFill>
                <a:cs typeface="+mn-ea"/>
                <a:sym typeface="+mn-lt"/>
              </a:endParaRPr>
            </a:p>
          </p:txBody>
        </p:sp>
        <p:sp>
          <p:nvSpPr>
            <p:cNvPr id="20" name="Rounded Rectangle 19"/>
            <p:cNvSpPr/>
            <p:nvPr/>
          </p:nvSpPr>
          <p:spPr bwMode="auto">
            <a:xfrm>
              <a:off x="3581401" y="2196251"/>
              <a:ext cx="2094408" cy="750998"/>
            </a:xfrm>
            <a:prstGeom prst="roundRect">
              <a:avLst/>
            </a:prstGeom>
            <a:solidFill>
              <a:schemeClr val="accent2"/>
            </a:solidFill>
            <a:ln w="9525">
              <a:noFill/>
              <a:round/>
              <a:headEnd/>
              <a:tailEnd/>
            </a:ln>
          </p:spPr>
          <p:txBody>
            <a:bodyPr vert="horz" wrap="square" lIns="86385" tIns="43192" rIns="86385" bIns="43192" numCol="1" rtlCol="0" anchor="ctr" anchorCtr="0" compatLnSpc="1">
              <a:prstTxWarp prst="textNoShape">
                <a:avLst/>
              </a:prstTxWarp>
            </a:bodyPr>
            <a:lstStyle/>
            <a:p>
              <a:pPr algn="ctr"/>
              <a:r>
                <a:rPr lang="zh-CN" altLang="en-US" b="1" dirty="0">
                  <a:solidFill>
                    <a:schemeClr val="bg1"/>
                  </a:solidFill>
                  <a:cs typeface="+mn-ea"/>
                  <a:sym typeface="+mn-lt"/>
                </a:rPr>
                <a:t>添加内容文本</a:t>
              </a:r>
              <a:endParaRPr lang="en-US" b="1" dirty="0">
                <a:solidFill>
                  <a:schemeClr val="bg1"/>
                </a:solidFill>
                <a:cs typeface="+mn-ea"/>
                <a:sym typeface="+mn-lt"/>
              </a:endParaRPr>
            </a:p>
          </p:txBody>
        </p:sp>
        <p:grpSp>
          <p:nvGrpSpPr>
            <p:cNvPr id="9" name="Group 22"/>
            <p:cNvGrpSpPr/>
            <p:nvPr/>
          </p:nvGrpSpPr>
          <p:grpSpPr>
            <a:xfrm rot="16200000">
              <a:off x="3369277" y="2174270"/>
              <a:ext cx="195640" cy="838199"/>
              <a:chOff x="3686186" y="1166322"/>
              <a:chExt cx="152400" cy="652944"/>
            </a:xfrm>
          </p:grpSpPr>
          <p:sp>
            <p:nvSpPr>
              <p:cNvPr id="22" name="Oval 21"/>
              <p:cNvSpPr/>
              <p:nvPr/>
            </p:nvSpPr>
            <p:spPr>
              <a:xfrm>
                <a:off x="3686186" y="1666867"/>
                <a:ext cx="152400" cy="15239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23" name="Rounded Rectangle 22"/>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grpSp>
      <p:grpSp>
        <p:nvGrpSpPr>
          <p:cNvPr id="10" name="Group 28"/>
          <p:cNvGrpSpPr/>
          <p:nvPr/>
        </p:nvGrpSpPr>
        <p:grpSpPr>
          <a:xfrm rot="2521203">
            <a:off x="1706193" y="2992006"/>
            <a:ext cx="2517792" cy="748600"/>
            <a:chOff x="3047997" y="2196251"/>
            <a:chExt cx="2665122" cy="792405"/>
          </a:xfrm>
        </p:grpSpPr>
        <p:sp>
          <p:nvSpPr>
            <p:cNvPr id="55" name="Rounded Rectangle 54"/>
            <p:cNvSpPr/>
            <p:nvPr/>
          </p:nvSpPr>
          <p:spPr bwMode="auto">
            <a:xfrm>
              <a:off x="3618711" y="2237658"/>
              <a:ext cx="2094408" cy="750998"/>
            </a:xfrm>
            <a:prstGeom prst="roundRect">
              <a:avLst/>
            </a:prstGeom>
            <a:solidFill>
              <a:schemeClr val="accent3">
                <a:lumMod val="75000"/>
              </a:schemeClr>
            </a:solidFill>
            <a:ln w="9525">
              <a:noFill/>
              <a:round/>
              <a:headEnd/>
              <a:tailEnd/>
            </a:ln>
          </p:spPr>
          <p:txBody>
            <a:bodyPr vert="horz" wrap="square" lIns="86385" tIns="43192" rIns="86385" bIns="43192" numCol="1" rtlCol="0" anchor="ctr" anchorCtr="0" compatLnSpc="1">
              <a:prstTxWarp prst="textNoShape">
                <a:avLst/>
              </a:prstTxWarp>
            </a:bodyPr>
            <a:lstStyle/>
            <a:p>
              <a:pPr algn="ctr"/>
              <a:endParaRPr lang="en-US" b="1" dirty="0">
                <a:solidFill>
                  <a:schemeClr val="bg1"/>
                </a:solidFill>
                <a:cs typeface="+mn-ea"/>
                <a:sym typeface="+mn-lt"/>
              </a:endParaRPr>
            </a:p>
          </p:txBody>
        </p:sp>
        <p:sp>
          <p:nvSpPr>
            <p:cNvPr id="31" name="Rounded Rectangle 30"/>
            <p:cNvSpPr/>
            <p:nvPr/>
          </p:nvSpPr>
          <p:spPr bwMode="auto">
            <a:xfrm>
              <a:off x="3581401" y="2196251"/>
              <a:ext cx="2094408" cy="750998"/>
            </a:xfrm>
            <a:prstGeom prst="roundRect">
              <a:avLst/>
            </a:prstGeom>
            <a:solidFill>
              <a:schemeClr val="accent3"/>
            </a:solidFill>
            <a:ln w="9525">
              <a:noFill/>
              <a:round/>
              <a:headEnd/>
              <a:tailEnd/>
            </a:ln>
          </p:spPr>
          <p:txBody>
            <a:bodyPr vert="horz" wrap="square" lIns="86385" tIns="43192" rIns="86385" bIns="43192" numCol="1" rtlCol="0" anchor="ctr" anchorCtr="0" compatLnSpc="1">
              <a:prstTxWarp prst="textNoShape">
                <a:avLst/>
              </a:prstTxWarp>
            </a:bodyPr>
            <a:lstStyle/>
            <a:p>
              <a:pPr algn="ctr"/>
              <a:r>
                <a:rPr lang="zh-CN" altLang="en-US" b="1" dirty="0">
                  <a:solidFill>
                    <a:schemeClr val="bg1"/>
                  </a:solidFill>
                  <a:cs typeface="+mn-ea"/>
                  <a:sym typeface="+mn-lt"/>
                </a:rPr>
                <a:t>添加内容文本</a:t>
              </a:r>
              <a:endParaRPr lang="en-US" b="1" dirty="0">
                <a:solidFill>
                  <a:schemeClr val="bg1"/>
                </a:solidFill>
                <a:cs typeface="+mn-ea"/>
                <a:sym typeface="+mn-lt"/>
              </a:endParaRPr>
            </a:p>
          </p:txBody>
        </p:sp>
        <p:grpSp>
          <p:nvGrpSpPr>
            <p:cNvPr id="11" name="Group 22"/>
            <p:cNvGrpSpPr/>
            <p:nvPr/>
          </p:nvGrpSpPr>
          <p:grpSpPr>
            <a:xfrm rot="16200000">
              <a:off x="3369277" y="2174271"/>
              <a:ext cx="195640" cy="838199"/>
              <a:chOff x="3686186" y="1166322"/>
              <a:chExt cx="152400" cy="652944"/>
            </a:xfrm>
          </p:grpSpPr>
          <p:sp>
            <p:nvSpPr>
              <p:cNvPr id="33" name="Oval 32"/>
              <p:cNvSpPr/>
              <p:nvPr/>
            </p:nvSpPr>
            <p:spPr>
              <a:xfrm>
                <a:off x="3686186" y="1666867"/>
                <a:ext cx="152400" cy="152399"/>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sp>
            <p:nvSpPr>
              <p:cNvPr id="34" name="Rounded Rectangle 33"/>
              <p:cNvSpPr/>
              <p:nvPr/>
            </p:nvSpPr>
            <p:spPr>
              <a:xfrm>
                <a:off x="3738410" y="1166322"/>
                <a:ext cx="47949" cy="610899"/>
              </a:xfrm>
              <a:prstGeom prst="roundRect">
                <a:avLst>
                  <a:gd name="adj" fmla="val 38542"/>
                </a:avLst>
              </a:prstGeom>
              <a:gradFill>
                <a:gsLst>
                  <a:gs pos="2000">
                    <a:schemeClr val="tx1">
                      <a:lumMod val="50000"/>
                      <a:lumOff val="50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cs typeface="+mn-ea"/>
                  <a:sym typeface="+mn-lt"/>
                </a:endParaRPr>
              </a:p>
            </p:txBody>
          </p:sp>
        </p:grpSp>
      </p:grpSp>
      <p:grpSp>
        <p:nvGrpSpPr>
          <p:cNvPr id="12" name="Group 32"/>
          <p:cNvGrpSpPr/>
          <p:nvPr/>
        </p:nvGrpSpPr>
        <p:grpSpPr>
          <a:xfrm>
            <a:off x="5291860" y="2188284"/>
            <a:ext cx="2503433" cy="628403"/>
            <a:chOff x="5638262" y="1447366"/>
            <a:chExt cx="2649923" cy="665175"/>
          </a:xfrm>
        </p:grpSpPr>
        <p:sp>
          <p:nvSpPr>
            <p:cNvPr id="39" name="TextBox 38"/>
            <p:cNvSpPr txBox="1"/>
            <p:nvPr/>
          </p:nvSpPr>
          <p:spPr>
            <a:xfrm>
              <a:off x="5638263" y="1447366"/>
              <a:ext cx="1079167" cy="215495"/>
            </a:xfrm>
            <a:prstGeom prst="rect">
              <a:avLst/>
            </a:prstGeom>
            <a:noFill/>
          </p:spPr>
          <p:txBody>
            <a:bodyPr wrap="none" lIns="0" tIns="0" rIns="0" bIns="0" rtlCol="0" anchor="ctr">
              <a:spAutoFit/>
            </a:bodyPr>
            <a:lstStyle/>
            <a:p>
              <a:r>
                <a:rPr lang="zh-CN" altLang="en-US" sz="1323" b="1" dirty="0">
                  <a:solidFill>
                    <a:schemeClr val="accent1"/>
                  </a:solidFill>
                  <a:cs typeface="+mn-ea"/>
                  <a:sym typeface="+mn-lt"/>
                </a:rPr>
                <a:t>添加内容文本</a:t>
              </a:r>
              <a:endParaRPr lang="en-US" sz="1323" b="1" dirty="0">
                <a:solidFill>
                  <a:schemeClr val="accent1"/>
                </a:solidFill>
                <a:cs typeface="+mn-ea"/>
                <a:sym typeface="+mn-lt"/>
              </a:endParaRPr>
            </a:p>
          </p:txBody>
        </p:sp>
        <p:sp>
          <p:nvSpPr>
            <p:cNvPr id="40" name="TextBox 39"/>
            <p:cNvSpPr txBox="1"/>
            <p:nvPr/>
          </p:nvSpPr>
          <p:spPr>
            <a:xfrm>
              <a:off x="5638262" y="1651145"/>
              <a:ext cx="2649923" cy="461396"/>
            </a:xfrm>
            <a:prstGeom prst="rect">
              <a:avLst/>
            </a:prstGeom>
            <a:noFill/>
          </p:spPr>
          <p:txBody>
            <a:bodyPr wrap="square" lIns="0" tIns="0" rIns="0" bIns="0" rtlCol="0" anchor="t">
              <a:spAutoFit/>
            </a:bodyPr>
            <a:lstStyle/>
            <a:p>
              <a:pPr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suffered alteration some form</a:t>
              </a:r>
            </a:p>
          </p:txBody>
        </p:sp>
      </p:grpSp>
      <p:grpSp>
        <p:nvGrpSpPr>
          <p:cNvPr id="13" name="Group 36"/>
          <p:cNvGrpSpPr/>
          <p:nvPr/>
        </p:nvGrpSpPr>
        <p:grpSpPr>
          <a:xfrm>
            <a:off x="5291860" y="3109878"/>
            <a:ext cx="2503433" cy="659209"/>
            <a:chOff x="5638262" y="2422881"/>
            <a:chExt cx="2649923" cy="697782"/>
          </a:xfrm>
        </p:grpSpPr>
        <p:sp>
          <p:nvSpPr>
            <p:cNvPr id="42" name="TextBox 41"/>
            <p:cNvSpPr txBox="1"/>
            <p:nvPr/>
          </p:nvSpPr>
          <p:spPr>
            <a:xfrm>
              <a:off x="5638263" y="2422881"/>
              <a:ext cx="1079167" cy="215494"/>
            </a:xfrm>
            <a:prstGeom prst="rect">
              <a:avLst/>
            </a:prstGeom>
            <a:noFill/>
          </p:spPr>
          <p:txBody>
            <a:bodyPr wrap="none" lIns="0" tIns="0" rIns="0" bIns="0" rtlCol="0" anchor="ctr">
              <a:spAutoFit/>
            </a:bodyPr>
            <a:lstStyle/>
            <a:p>
              <a:r>
                <a:rPr lang="zh-CN" altLang="en-US" sz="1323" b="1" dirty="0">
                  <a:solidFill>
                    <a:schemeClr val="accent2"/>
                  </a:solidFill>
                  <a:cs typeface="+mn-ea"/>
                  <a:sym typeface="+mn-lt"/>
                </a:rPr>
                <a:t>添加内容文本</a:t>
              </a:r>
              <a:endParaRPr lang="en-US" sz="1323" b="1" dirty="0">
                <a:solidFill>
                  <a:schemeClr val="accent2"/>
                </a:solidFill>
                <a:cs typeface="+mn-ea"/>
                <a:sym typeface="+mn-lt"/>
              </a:endParaRPr>
            </a:p>
          </p:txBody>
        </p:sp>
        <p:sp>
          <p:nvSpPr>
            <p:cNvPr id="43" name="TextBox 42"/>
            <p:cNvSpPr txBox="1"/>
            <p:nvPr/>
          </p:nvSpPr>
          <p:spPr>
            <a:xfrm>
              <a:off x="5638262" y="2659268"/>
              <a:ext cx="2649923" cy="461395"/>
            </a:xfrm>
            <a:prstGeom prst="rect">
              <a:avLst/>
            </a:prstGeom>
            <a:noFill/>
          </p:spPr>
          <p:txBody>
            <a:bodyPr wrap="square" lIns="0" tIns="0" rIns="0" bIns="0" rtlCol="0" anchor="t">
              <a:spAutoFit/>
            </a:bodyPr>
            <a:lstStyle/>
            <a:p>
              <a:pPr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suffered alteration some form</a:t>
              </a:r>
            </a:p>
          </p:txBody>
        </p:sp>
      </p:grpSp>
      <p:grpSp>
        <p:nvGrpSpPr>
          <p:cNvPr id="14" name="Group 37"/>
          <p:cNvGrpSpPr/>
          <p:nvPr/>
        </p:nvGrpSpPr>
        <p:grpSpPr>
          <a:xfrm>
            <a:off x="5291860" y="4084077"/>
            <a:ext cx="2503433" cy="628404"/>
            <a:chOff x="5638262" y="3454086"/>
            <a:chExt cx="2649923" cy="665174"/>
          </a:xfrm>
        </p:grpSpPr>
        <p:sp>
          <p:nvSpPr>
            <p:cNvPr id="45" name="TextBox 44"/>
            <p:cNvSpPr txBox="1"/>
            <p:nvPr/>
          </p:nvSpPr>
          <p:spPr>
            <a:xfrm>
              <a:off x="5638263" y="3454086"/>
              <a:ext cx="1079167" cy="215494"/>
            </a:xfrm>
            <a:prstGeom prst="rect">
              <a:avLst/>
            </a:prstGeom>
            <a:noFill/>
          </p:spPr>
          <p:txBody>
            <a:bodyPr wrap="none" lIns="0" tIns="0" rIns="0" bIns="0" rtlCol="0" anchor="ctr">
              <a:spAutoFit/>
            </a:bodyPr>
            <a:lstStyle/>
            <a:p>
              <a:r>
                <a:rPr lang="zh-CN" altLang="en-US" sz="1323" b="1" dirty="0">
                  <a:solidFill>
                    <a:schemeClr val="accent3"/>
                  </a:solidFill>
                  <a:cs typeface="+mn-ea"/>
                  <a:sym typeface="+mn-lt"/>
                </a:rPr>
                <a:t>添加内容文本</a:t>
              </a:r>
              <a:endParaRPr lang="en-US" sz="1323" b="1" dirty="0">
                <a:solidFill>
                  <a:schemeClr val="accent3"/>
                </a:solidFill>
                <a:cs typeface="+mn-ea"/>
                <a:sym typeface="+mn-lt"/>
              </a:endParaRPr>
            </a:p>
          </p:txBody>
        </p:sp>
        <p:sp>
          <p:nvSpPr>
            <p:cNvPr id="46" name="TextBox 45"/>
            <p:cNvSpPr txBox="1"/>
            <p:nvPr/>
          </p:nvSpPr>
          <p:spPr>
            <a:xfrm>
              <a:off x="5638262" y="3657866"/>
              <a:ext cx="2649923" cy="461394"/>
            </a:xfrm>
            <a:prstGeom prst="rect">
              <a:avLst/>
            </a:prstGeom>
            <a:noFill/>
          </p:spPr>
          <p:txBody>
            <a:bodyPr wrap="square" lIns="0" tIns="0" rIns="0" bIns="0" rtlCol="0" anchor="t">
              <a:spAutoFit/>
            </a:bodyPr>
            <a:lstStyle/>
            <a:p>
              <a:pPr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suffered alteration some form</a:t>
              </a:r>
            </a:p>
          </p:txBody>
        </p:sp>
      </p:grpSp>
      <p:grpSp>
        <p:nvGrpSpPr>
          <p:cNvPr id="15" name="Group 51"/>
          <p:cNvGrpSpPr/>
          <p:nvPr/>
        </p:nvGrpSpPr>
        <p:grpSpPr>
          <a:xfrm>
            <a:off x="4444808" y="4083424"/>
            <a:ext cx="683785" cy="664210"/>
            <a:chOff x="4703707" y="3464434"/>
            <a:chExt cx="723797" cy="703077"/>
          </a:xfrm>
        </p:grpSpPr>
        <p:sp>
          <p:nvSpPr>
            <p:cNvPr id="37" name="Flowchart: Off-page Connector 36"/>
            <p:cNvSpPr/>
            <p:nvPr/>
          </p:nvSpPr>
          <p:spPr>
            <a:xfrm>
              <a:off x="4703707" y="3464434"/>
              <a:ext cx="723797" cy="703077"/>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23" dirty="0">
                <a:solidFill>
                  <a:schemeClr val="accent5">
                    <a:lumMod val="50000"/>
                  </a:schemeClr>
                </a:solidFill>
                <a:cs typeface="+mn-ea"/>
                <a:sym typeface="+mn-lt"/>
              </a:endParaRPr>
            </a:p>
          </p:txBody>
        </p:sp>
        <p:sp>
          <p:nvSpPr>
            <p:cNvPr id="47" name="Freeform 5"/>
            <p:cNvSpPr>
              <a:spLocks noEditPoints="1"/>
            </p:cNvSpPr>
            <p:nvPr/>
          </p:nvSpPr>
          <p:spPr bwMode="auto">
            <a:xfrm>
              <a:off x="4880420" y="3630787"/>
              <a:ext cx="370370" cy="37037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8" name="Group 50"/>
          <p:cNvGrpSpPr/>
          <p:nvPr/>
        </p:nvGrpSpPr>
        <p:grpSpPr>
          <a:xfrm>
            <a:off x="4444808" y="3131031"/>
            <a:ext cx="683785" cy="664210"/>
            <a:chOff x="4703707" y="2456312"/>
            <a:chExt cx="723797" cy="703077"/>
          </a:xfrm>
        </p:grpSpPr>
        <p:sp>
          <p:nvSpPr>
            <p:cNvPr id="36" name="Flowchart: Off-page Connector 35"/>
            <p:cNvSpPr/>
            <p:nvPr/>
          </p:nvSpPr>
          <p:spPr>
            <a:xfrm>
              <a:off x="4703707" y="2456312"/>
              <a:ext cx="723797" cy="703077"/>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45" dirty="0">
                <a:solidFill>
                  <a:schemeClr val="accent3">
                    <a:lumMod val="50000"/>
                  </a:schemeClr>
                </a:solidFill>
                <a:cs typeface="+mn-ea"/>
                <a:sym typeface="+mn-lt"/>
              </a:endParaRPr>
            </a:p>
          </p:txBody>
        </p:sp>
        <p:sp>
          <p:nvSpPr>
            <p:cNvPr id="48" name="Freeform 245"/>
            <p:cNvSpPr>
              <a:spLocks/>
            </p:cNvSpPr>
            <p:nvPr/>
          </p:nvSpPr>
          <p:spPr bwMode="auto">
            <a:xfrm>
              <a:off x="4899799" y="2642044"/>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9" name="Group 49"/>
          <p:cNvGrpSpPr/>
          <p:nvPr/>
        </p:nvGrpSpPr>
        <p:grpSpPr>
          <a:xfrm>
            <a:off x="4444808" y="2179994"/>
            <a:ext cx="683785" cy="664208"/>
            <a:chOff x="4703707" y="1449623"/>
            <a:chExt cx="723797" cy="703075"/>
          </a:xfrm>
        </p:grpSpPr>
        <p:sp>
          <p:nvSpPr>
            <p:cNvPr id="35" name="Flowchart: Off-page Connector 34"/>
            <p:cNvSpPr/>
            <p:nvPr/>
          </p:nvSpPr>
          <p:spPr>
            <a:xfrm>
              <a:off x="4703707" y="1449623"/>
              <a:ext cx="723797" cy="70307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645" b="1" dirty="0">
                <a:solidFill>
                  <a:schemeClr val="accent1">
                    <a:lumMod val="50000"/>
                  </a:schemeClr>
                </a:solidFill>
                <a:cs typeface="+mn-ea"/>
                <a:sym typeface="+mn-lt"/>
              </a:endParaRPr>
            </a:p>
          </p:txBody>
        </p:sp>
        <p:sp>
          <p:nvSpPr>
            <p:cNvPr id="49" name="Freeform 48"/>
            <p:cNvSpPr>
              <a:spLocks noEditPoints="1"/>
            </p:cNvSpPr>
            <p:nvPr/>
          </p:nvSpPr>
          <p:spPr bwMode="auto">
            <a:xfrm>
              <a:off x="4917285" y="1584473"/>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sp>
        <p:nvSpPr>
          <p:cNvPr id="51" name="文本框 50">
            <a:extLst>
              <a:ext uri="{FF2B5EF4-FFF2-40B4-BE49-F238E27FC236}">
                <a16:creationId xmlns:a16="http://schemas.microsoft.com/office/drawing/2014/main" id="{F0388AE2-2C95-43B7-BA6D-A492F856BFA5}"/>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2" name="图片 51">
            <a:extLst>
              <a:ext uri="{FF2B5EF4-FFF2-40B4-BE49-F238E27FC236}">
                <a16:creationId xmlns:a16="http://schemas.microsoft.com/office/drawing/2014/main" id="{7B403A19-4AE3-42E3-8D89-BB478232DA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1260034601"/>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17" presetClass="entr" presetSubtype="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ppt_h/2"/>
                                          </p:val>
                                        </p:tav>
                                        <p:tav tm="100000">
                                          <p:val>
                                            <p:strVal val="#ppt_y"/>
                                          </p:val>
                                        </p:tav>
                                      </p:tavLst>
                                    </p:anim>
                                    <p:anim calcmode="lin" valueType="num">
                                      <p:cBhvr>
                                        <p:cTn id="16" dur="500" fill="hold"/>
                                        <p:tgtEl>
                                          <p:spTgt spid="2"/>
                                        </p:tgtEl>
                                        <p:attrNameLst>
                                          <p:attrName>ppt_w</p:attrName>
                                        </p:attrNameLst>
                                      </p:cBhvr>
                                      <p:tavLst>
                                        <p:tav tm="0">
                                          <p:val>
                                            <p:strVal val="#ppt_w"/>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7"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ppt_h/2"/>
                                          </p:val>
                                        </p:tav>
                                        <p:tav tm="100000">
                                          <p:val>
                                            <p:strVal val="#ppt_y"/>
                                          </p:val>
                                        </p:tav>
                                      </p:tavLst>
                                    </p:anim>
                                    <p:anim calcmode="lin" valueType="num">
                                      <p:cBhvr>
                                        <p:cTn id="23" dur="500" fill="hold"/>
                                        <p:tgtEl>
                                          <p:spTgt spid="4"/>
                                        </p:tgtEl>
                                        <p:attrNameLst>
                                          <p:attrName>ppt_w</p:attrName>
                                        </p:attrNameLst>
                                      </p:cBhvr>
                                      <p:tavLst>
                                        <p:tav tm="0">
                                          <p:val>
                                            <p:strVal val="#ppt_w"/>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17" presetClass="entr" presetSubtype="1"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ppt_y-#ppt_h/2"/>
                                          </p:val>
                                        </p:tav>
                                        <p:tav tm="100000">
                                          <p:val>
                                            <p:strVal val="#ppt_y"/>
                                          </p:val>
                                        </p:tav>
                                      </p:tavLst>
                                    </p:anim>
                                    <p:anim calcmode="lin" valueType="num">
                                      <p:cBhvr>
                                        <p:cTn id="30" dur="500" fill="hold"/>
                                        <p:tgtEl>
                                          <p:spTgt spid="10"/>
                                        </p:tgtEl>
                                        <p:attrNameLst>
                                          <p:attrName>ppt_w</p:attrName>
                                        </p:attrNameLst>
                                      </p:cBhvr>
                                      <p:tavLst>
                                        <p:tav tm="0">
                                          <p:val>
                                            <p:strVal val="#ppt_w"/>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childTnLst>
                                </p:cTn>
                              </p:par>
                            </p:childTnLst>
                          </p:cTn>
                        </p:par>
                        <p:par>
                          <p:cTn id="32" fill="hold">
                            <p:stCondLst>
                              <p:cond delay="2500"/>
                            </p:stCondLst>
                            <p:childTnLst>
                              <p:par>
                                <p:cTn id="33" presetID="2" presetClass="entr" presetSubtype="4" accel="50000" decel="5000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2" accel="50000" decel="5000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4" accel="50000" decel="5000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2" accel="50000" decel="50000"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1+#ppt_w/2"/>
                                          </p:val>
                                        </p:tav>
                                        <p:tav tm="100000">
                                          <p:val>
                                            <p:strVal val="#ppt_x"/>
                                          </p:val>
                                        </p:tav>
                                      </p:tavLst>
                                    </p:anim>
                                    <p:anim calcmode="lin" valueType="num">
                                      <p:cBhvr additive="base">
                                        <p:cTn id="49" dur="500" fill="hold"/>
                                        <p:tgtEl>
                                          <p:spTgt spid="13"/>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2" presetClass="entr" presetSubtype="4" accel="50000" decel="5000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par>
                                <p:cTn id="55" presetID="2" presetClass="entr" presetSubtype="2" accel="50000" decel="5000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1+#ppt_w/2"/>
                                          </p:val>
                                        </p:tav>
                                        <p:tav tm="100000">
                                          <p:val>
                                            <p:strVal val="#ppt_x"/>
                                          </p:val>
                                        </p:tav>
                                      </p:tavLst>
                                    </p:anim>
                                    <p:anim calcmode="lin" valueType="num">
                                      <p:cBhvr additive="base">
                                        <p:cTn id="5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6"/>
          <p:cNvGrpSpPr/>
          <p:nvPr/>
        </p:nvGrpSpPr>
        <p:grpSpPr>
          <a:xfrm>
            <a:off x="3315555" y="2157275"/>
            <a:ext cx="1778694" cy="2915499"/>
            <a:chOff x="3508375" y="1425575"/>
            <a:chExt cx="1882775" cy="3086101"/>
          </a:xfrm>
        </p:grpSpPr>
        <p:sp>
          <p:nvSpPr>
            <p:cNvPr id="1029" name="Freeform 5"/>
            <p:cNvSpPr>
              <a:spLocks/>
            </p:cNvSpPr>
            <p:nvPr/>
          </p:nvSpPr>
          <p:spPr bwMode="auto">
            <a:xfrm>
              <a:off x="4619625" y="1911350"/>
              <a:ext cx="471488" cy="144463"/>
            </a:xfrm>
            <a:custGeom>
              <a:avLst/>
              <a:gdLst/>
              <a:ahLst/>
              <a:cxnLst>
                <a:cxn ang="0">
                  <a:pos x="0" y="40"/>
                </a:cxn>
                <a:cxn ang="0">
                  <a:pos x="160" y="0"/>
                </a:cxn>
                <a:cxn ang="0">
                  <a:pos x="223" y="0"/>
                </a:cxn>
                <a:cxn ang="0">
                  <a:pos x="297" y="91"/>
                </a:cxn>
                <a:cxn ang="0">
                  <a:pos x="0" y="40"/>
                </a:cxn>
              </a:cxnLst>
              <a:rect l="0" t="0" r="r" b="b"/>
              <a:pathLst>
                <a:path w="297" h="91">
                  <a:moveTo>
                    <a:pt x="0" y="40"/>
                  </a:moveTo>
                  <a:lnTo>
                    <a:pt x="160" y="0"/>
                  </a:lnTo>
                  <a:lnTo>
                    <a:pt x="223" y="0"/>
                  </a:lnTo>
                  <a:lnTo>
                    <a:pt x="297" y="91"/>
                  </a:lnTo>
                  <a:lnTo>
                    <a:pt x="0" y="40"/>
                  </a:lnTo>
                  <a:close/>
                </a:path>
              </a:pathLst>
            </a:custGeom>
            <a:solidFill>
              <a:schemeClr val="accent1">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0" name="Freeform 6"/>
            <p:cNvSpPr>
              <a:spLocks/>
            </p:cNvSpPr>
            <p:nvPr/>
          </p:nvSpPr>
          <p:spPr bwMode="auto">
            <a:xfrm>
              <a:off x="4249738" y="1876425"/>
              <a:ext cx="369888" cy="200025"/>
            </a:xfrm>
            <a:custGeom>
              <a:avLst/>
              <a:gdLst/>
              <a:ahLst/>
              <a:cxnLst>
                <a:cxn ang="0">
                  <a:pos x="233" y="62"/>
                </a:cxn>
                <a:cxn ang="0">
                  <a:pos x="0" y="126"/>
                </a:cxn>
                <a:cxn ang="0">
                  <a:pos x="8" y="19"/>
                </a:cxn>
                <a:cxn ang="0">
                  <a:pos x="100" y="0"/>
                </a:cxn>
                <a:cxn ang="0">
                  <a:pos x="233" y="62"/>
                </a:cxn>
              </a:cxnLst>
              <a:rect l="0" t="0" r="r" b="b"/>
              <a:pathLst>
                <a:path w="233" h="126">
                  <a:moveTo>
                    <a:pt x="233" y="62"/>
                  </a:moveTo>
                  <a:lnTo>
                    <a:pt x="0" y="126"/>
                  </a:lnTo>
                  <a:lnTo>
                    <a:pt x="8" y="19"/>
                  </a:lnTo>
                  <a:lnTo>
                    <a:pt x="100" y="0"/>
                  </a:lnTo>
                  <a:lnTo>
                    <a:pt x="233" y="62"/>
                  </a:ln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1" name="Freeform 7"/>
            <p:cNvSpPr>
              <a:spLocks/>
            </p:cNvSpPr>
            <p:nvPr/>
          </p:nvSpPr>
          <p:spPr bwMode="auto">
            <a:xfrm>
              <a:off x="3708400" y="2071688"/>
              <a:ext cx="496888" cy="1049338"/>
            </a:xfrm>
            <a:custGeom>
              <a:avLst/>
              <a:gdLst/>
              <a:ahLst/>
              <a:cxnLst>
                <a:cxn ang="0">
                  <a:pos x="0" y="549"/>
                </a:cxn>
                <a:cxn ang="0">
                  <a:pos x="42" y="212"/>
                </a:cxn>
                <a:cxn ang="0">
                  <a:pos x="187" y="0"/>
                </a:cxn>
                <a:cxn ang="0">
                  <a:pos x="191" y="0"/>
                </a:cxn>
                <a:cxn ang="0">
                  <a:pos x="313" y="661"/>
                </a:cxn>
                <a:cxn ang="0">
                  <a:pos x="0" y="549"/>
                </a:cxn>
              </a:cxnLst>
              <a:rect l="0" t="0" r="r" b="b"/>
              <a:pathLst>
                <a:path w="313" h="661">
                  <a:moveTo>
                    <a:pt x="0" y="549"/>
                  </a:moveTo>
                  <a:lnTo>
                    <a:pt x="42" y="212"/>
                  </a:lnTo>
                  <a:lnTo>
                    <a:pt x="187" y="0"/>
                  </a:lnTo>
                  <a:lnTo>
                    <a:pt x="191" y="0"/>
                  </a:lnTo>
                  <a:lnTo>
                    <a:pt x="313" y="661"/>
                  </a:lnTo>
                  <a:lnTo>
                    <a:pt x="0" y="549"/>
                  </a:lnTo>
                  <a:close/>
                </a:path>
              </a:pathLst>
            </a:custGeom>
            <a:solidFill>
              <a:schemeClr val="accent1">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2" name="Freeform 8"/>
            <p:cNvSpPr>
              <a:spLocks/>
            </p:cNvSpPr>
            <p:nvPr/>
          </p:nvSpPr>
          <p:spPr bwMode="auto">
            <a:xfrm>
              <a:off x="4011613" y="2071688"/>
              <a:ext cx="503238" cy="1049338"/>
            </a:xfrm>
            <a:custGeom>
              <a:avLst/>
              <a:gdLst/>
              <a:ahLst/>
              <a:cxnLst>
                <a:cxn ang="0">
                  <a:pos x="150" y="3"/>
                </a:cxn>
                <a:cxn ang="0">
                  <a:pos x="317" y="228"/>
                </a:cxn>
                <a:cxn ang="0">
                  <a:pos x="122" y="661"/>
                </a:cxn>
                <a:cxn ang="0">
                  <a:pos x="0" y="0"/>
                </a:cxn>
                <a:cxn ang="0">
                  <a:pos x="150" y="3"/>
                </a:cxn>
              </a:cxnLst>
              <a:rect l="0" t="0" r="r" b="b"/>
              <a:pathLst>
                <a:path w="317" h="661">
                  <a:moveTo>
                    <a:pt x="150" y="3"/>
                  </a:moveTo>
                  <a:lnTo>
                    <a:pt x="317" y="228"/>
                  </a:lnTo>
                  <a:lnTo>
                    <a:pt x="122" y="661"/>
                  </a:lnTo>
                  <a:lnTo>
                    <a:pt x="0" y="0"/>
                  </a:lnTo>
                  <a:lnTo>
                    <a:pt x="150" y="3"/>
                  </a:ln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3" name="Freeform 9"/>
            <p:cNvSpPr>
              <a:spLocks/>
            </p:cNvSpPr>
            <p:nvPr/>
          </p:nvSpPr>
          <p:spPr bwMode="auto">
            <a:xfrm>
              <a:off x="4362450" y="3494088"/>
              <a:ext cx="479425" cy="866775"/>
            </a:xfrm>
            <a:custGeom>
              <a:avLst/>
              <a:gdLst/>
              <a:ahLst/>
              <a:cxnLst>
                <a:cxn ang="0">
                  <a:pos x="290" y="357"/>
                </a:cxn>
                <a:cxn ang="0">
                  <a:pos x="82" y="225"/>
                </a:cxn>
                <a:cxn ang="0">
                  <a:pos x="82" y="546"/>
                </a:cxn>
                <a:cxn ang="0">
                  <a:pos x="2" y="10"/>
                </a:cxn>
                <a:cxn ang="0">
                  <a:pos x="2" y="10"/>
                </a:cxn>
                <a:cxn ang="0">
                  <a:pos x="0" y="0"/>
                </a:cxn>
                <a:cxn ang="0">
                  <a:pos x="302" y="296"/>
                </a:cxn>
                <a:cxn ang="0">
                  <a:pos x="290" y="357"/>
                </a:cxn>
              </a:cxnLst>
              <a:rect l="0" t="0" r="r" b="b"/>
              <a:pathLst>
                <a:path w="302" h="546">
                  <a:moveTo>
                    <a:pt x="290" y="357"/>
                  </a:moveTo>
                  <a:lnTo>
                    <a:pt x="82" y="225"/>
                  </a:lnTo>
                  <a:lnTo>
                    <a:pt x="82" y="546"/>
                  </a:lnTo>
                  <a:lnTo>
                    <a:pt x="2" y="10"/>
                  </a:lnTo>
                  <a:lnTo>
                    <a:pt x="2" y="10"/>
                  </a:lnTo>
                  <a:lnTo>
                    <a:pt x="0" y="0"/>
                  </a:lnTo>
                  <a:lnTo>
                    <a:pt x="302" y="296"/>
                  </a:lnTo>
                  <a:lnTo>
                    <a:pt x="290" y="357"/>
                  </a:lnTo>
                  <a:close/>
                </a:path>
              </a:pathLst>
            </a:custGeom>
            <a:solidFill>
              <a:schemeClr val="accent1">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4" name="Freeform 10"/>
            <p:cNvSpPr>
              <a:spLocks/>
            </p:cNvSpPr>
            <p:nvPr/>
          </p:nvSpPr>
          <p:spPr bwMode="auto">
            <a:xfrm>
              <a:off x="3508375" y="2962275"/>
              <a:ext cx="976313" cy="511175"/>
            </a:xfrm>
            <a:custGeom>
              <a:avLst/>
              <a:gdLst/>
              <a:ahLst/>
              <a:cxnLst>
                <a:cxn ang="0">
                  <a:pos x="0" y="49"/>
                </a:cxn>
                <a:cxn ang="0">
                  <a:pos x="100" y="0"/>
                </a:cxn>
                <a:cxn ang="0">
                  <a:pos x="233" y="177"/>
                </a:cxn>
                <a:cxn ang="0">
                  <a:pos x="439" y="100"/>
                </a:cxn>
                <a:cxn ang="0">
                  <a:pos x="615" y="223"/>
                </a:cxn>
                <a:cxn ang="0">
                  <a:pos x="608" y="225"/>
                </a:cxn>
                <a:cxn ang="0">
                  <a:pos x="610" y="225"/>
                </a:cxn>
                <a:cxn ang="0">
                  <a:pos x="286" y="322"/>
                </a:cxn>
                <a:cxn ang="0">
                  <a:pos x="191" y="235"/>
                </a:cxn>
                <a:cxn ang="0">
                  <a:pos x="110" y="56"/>
                </a:cxn>
                <a:cxn ang="0">
                  <a:pos x="44" y="87"/>
                </a:cxn>
                <a:cxn ang="0">
                  <a:pos x="0" y="49"/>
                </a:cxn>
              </a:cxnLst>
              <a:rect l="0" t="0" r="r" b="b"/>
              <a:pathLst>
                <a:path w="615" h="322">
                  <a:moveTo>
                    <a:pt x="0" y="49"/>
                  </a:moveTo>
                  <a:lnTo>
                    <a:pt x="100" y="0"/>
                  </a:lnTo>
                  <a:lnTo>
                    <a:pt x="233" y="177"/>
                  </a:lnTo>
                  <a:lnTo>
                    <a:pt x="439" y="100"/>
                  </a:lnTo>
                  <a:lnTo>
                    <a:pt x="615" y="223"/>
                  </a:lnTo>
                  <a:lnTo>
                    <a:pt x="608" y="225"/>
                  </a:lnTo>
                  <a:lnTo>
                    <a:pt x="610" y="225"/>
                  </a:lnTo>
                  <a:lnTo>
                    <a:pt x="286" y="322"/>
                  </a:lnTo>
                  <a:lnTo>
                    <a:pt x="191" y="235"/>
                  </a:lnTo>
                  <a:lnTo>
                    <a:pt x="110" y="56"/>
                  </a:lnTo>
                  <a:lnTo>
                    <a:pt x="44" y="87"/>
                  </a:lnTo>
                  <a:lnTo>
                    <a:pt x="0" y="49"/>
                  </a:lnTo>
                  <a:close/>
                </a:path>
              </a:pathLst>
            </a:custGeom>
            <a:solidFill>
              <a:schemeClr val="accent1">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5" name="Freeform 11"/>
            <p:cNvSpPr>
              <a:spLocks/>
            </p:cNvSpPr>
            <p:nvPr/>
          </p:nvSpPr>
          <p:spPr bwMode="auto">
            <a:xfrm>
              <a:off x="4408488" y="1425575"/>
              <a:ext cx="211138" cy="549275"/>
            </a:xfrm>
            <a:custGeom>
              <a:avLst/>
              <a:gdLst/>
              <a:ahLst/>
              <a:cxnLst>
                <a:cxn ang="0">
                  <a:pos x="123" y="0"/>
                </a:cxn>
                <a:cxn ang="0">
                  <a:pos x="133" y="346"/>
                </a:cxn>
                <a:cxn ang="0">
                  <a:pos x="0" y="284"/>
                </a:cxn>
                <a:cxn ang="0">
                  <a:pos x="123" y="0"/>
                </a:cxn>
              </a:cxnLst>
              <a:rect l="0" t="0" r="r" b="b"/>
              <a:pathLst>
                <a:path w="133" h="346">
                  <a:moveTo>
                    <a:pt x="123" y="0"/>
                  </a:moveTo>
                  <a:lnTo>
                    <a:pt x="133" y="346"/>
                  </a:lnTo>
                  <a:lnTo>
                    <a:pt x="0" y="284"/>
                  </a:lnTo>
                  <a:lnTo>
                    <a:pt x="123" y="0"/>
                  </a:lnTo>
                  <a:close/>
                </a:path>
              </a:pathLst>
            </a:custGeom>
            <a:solidFill>
              <a:schemeClr val="accent1">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6" name="Freeform 12"/>
            <p:cNvSpPr>
              <a:spLocks/>
            </p:cNvSpPr>
            <p:nvPr/>
          </p:nvSpPr>
          <p:spPr bwMode="auto">
            <a:xfrm>
              <a:off x="4249738" y="1974850"/>
              <a:ext cx="908050" cy="458788"/>
            </a:xfrm>
            <a:custGeom>
              <a:avLst/>
              <a:gdLst/>
              <a:ahLst/>
              <a:cxnLst>
                <a:cxn ang="0">
                  <a:pos x="315" y="153"/>
                </a:cxn>
                <a:cxn ang="0">
                  <a:pos x="167" y="289"/>
                </a:cxn>
                <a:cxn ang="0">
                  <a:pos x="0" y="64"/>
                </a:cxn>
                <a:cxn ang="0">
                  <a:pos x="233" y="0"/>
                </a:cxn>
                <a:cxn ang="0">
                  <a:pos x="530" y="51"/>
                </a:cxn>
                <a:cxn ang="0">
                  <a:pos x="572" y="182"/>
                </a:cxn>
                <a:cxn ang="0">
                  <a:pos x="315" y="153"/>
                </a:cxn>
              </a:cxnLst>
              <a:rect l="0" t="0" r="r" b="b"/>
              <a:pathLst>
                <a:path w="572" h="289">
                  <a:moveTo>
                    <a:pt x="315" y="153"/>
                  </a:moveTo>
                  <a:lnTo>
                    <a:pt x="167" y="289"/>
                  </a:lnTo>
                  <a:lnTo>
                    <a:pt x="0" y="64"/>
                  </a:lnTo>
                  <a:lnTo>
                    <a:pt x="233" y="0"/>
                  </a:lnTo>
                  <a:lnTo>
                    <a:pt x="530" y="51"/>
                  </a:lnTo>
                  <a:lnTo>
                    <a:pt x="572" y="182"/>
                  </a:lnTo>
                  <a:lnTo>
                    <a:pt x="315" y="153"/>
                  </a:lnTo>
                  <a:close/>
                </a:path>
              </a:pathLst>
            </a:custGeom>
            <a:solidFill>
              <a:schemeClr val="accent1">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7" name="Freeform 13"/>
            <p:cNvSpPr>
              <a:spLocks/>
            </p:cNvSpPr>
            <p:nvPr/>
          </p:nvSpPr>
          <p:spPr bwMode="auto">
            <a:xfrm>
              <a:off x="4603750" y="1425575"/>
              <a:ext cx="269875" cy="549275"/>
            </a:xfrm>
            <a:custGeom>
              <a:avLst/>
              <a:gdLst/>
              <a:ahLst/>
              <a:cxnLst>
                <a:cxn ang="0">
                  <a:pos x="170" y="306"/>
                </a:cxn>
                <a:cxn ang="0">
                  <a:pos x="10" y="346"/>
                </a:cxn>
                <a:cxn ang="0">
                  <a:pos x="0" y="0"/>
                </a:cxn>
                <a:cxn ang="0">
                  <a:pos x="170" y="306"/>
                </a:cxn>
              </a:cxnLst>
              <a:rect l="0" t="0" r="r" b="b"/>
              <a:pathLst>
                <a:path w="170" h="346">
                  <a:moveTo>
                    <a:pt x="170" y="306"/>
                  </a:moveTo>
                  <a:lnTo>
                    <a:pt x="10" y="346"/>
                  </a:lnTo>
                  <a:lnTo>
                    <a:pt x="0" y="0"/>
                  </a:lnTo>
                  <a:lnTo>
                    <a:pt x="170" y="306"/>
                  </a:ln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8" name="Freeform 14"/>
            <p:cNvSpPr>
              <a:spLocks/>
            </p:cNvSpPr>
            <p:nvPr/>
          </p:nvSpPr>
          <p:spPr bwMode="auto">
            <a:xfrm>
              <a:off x="3667125" y="2943225"/>
              <a:ext cx="538163" cy="300038"/>
            </a:xfrm>
            <a:custGeom>
              <a:avLst/>
              <a:gdLst/>
              <a:ahLst/>
              <a:cxnLst>
                <a:cxn ang="0">
                  <a:pos x="0" y="12"/>
                </a:cxn>
                <a:cxn ang="0">
                  <a:pos x="26" y="0"/>
                </a:cxn>
                <a:cxn ang="0">
                  <a:pos x="339" y="112"/>
                </a:cxn>
                <a:cxn ang="0">
                  <a:pos x="133" y="189"/>
                </a:cxn>
                <a:cxn ang="0">
                  <a:pos x="0" y="12"/>
                </a:cxn>
              </a:cxnLst>
              <a:rect l="0" t="0" r="r" b="b"/>
              <a:pathLst>
                <a:path w="339" h="189">
                  <a:moveTo>
                    <a:pt x="0" y="12"/>
                  </a:moveTo>
                  <a:lnTo>
                    <a:pt x="26" y="0"/>
                  </a:lnTo>
                  <a:lnTo>
                    <a:pt x="339" y="112"/>
                  </a:lnTo>
                  <a:lnTo>
                    <a:pt x="133" y="189"/>
                  </a:lnTo>
                  <a:lnTo>
                    <a:pt x="0" y="12"/>
                  </a:ln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39" name="Freeform 15"/>
            <p:cNvSpPr>
              <a:spLocks/>
            </p:cNvSpPr>
            <p:nvPr/>
          </p:nvSpPr>
          <p:spPr bwMode="auto">
            <a:xfrm>
              <a:off x="3962400" y="3316288"/>
              <a:ext cx="919163" cy="647700"/>
            </a:xfrm>
            <a:custGeom>
              <a:avLst/>
              <a:gdLst/>
              <a:ahLst/>
              <a:cxnLst>
                <a:cxn ang="0">
                  <a:pos x="0" y="99"/>
                </a:cxn>
                <a:cxn ang="0">
                  <a:pos x="324" y="2"/>
                </a:cxn>
                <a:cxn ang="0">
                  <a:pos x="329" y="0"/>
                </a:cxn>
                <a:cxn ang="0">
                  <a:pos x="453" y="184"/>
                </a:cxn>
                <a:cxn ang="0">
                  <a:pos x="535" y="102"/>
                </a:cxn>
                <a:cxn ang="0">
                  <a:pos x="579" y="216"/>
                </a:cxn>
                <a:cxn ang="0">
                  <a:pos x="554" y="408"/>
                </a:cxn>
                <a:cxn ang="0">
                  <a:pos x="252" y="112"/>
                </a:cxn>
                <a:cxn ang="0">
                  <a:pos x="254" y="122"/>
                </a:cxn>
                <a:cxn ang="0">
                  <a:pos x="254" y="122"/>
                </a:cxn>
                <a:cxn ang="0">
                  <a:pos x="182" y="185"/>
                </a:cxn>
                <a:cxn ang="0">
                  <a:pos x="121" y="360"/>
                </a:cxn>
                <a:cxn ang="0">
                  <a:pos x="0" y="99"/>
                </a:cxn>
              </a:cxnLst>
              <a:rect l="0" t="0" r="r" b="b"/>
              <a:pathLst>
                <a:path w="579" h="408">
                  <a:moveTo>
                    <a:pt x="0" y="99"/>
                  </a:moveTo>
                  <a:lnTo>
                    <a:pt x="324" y="2"/>
                  </a:lnTo>
                  <a:lnTo>
                    <a:pt x="329" y="0"/>
                  </a:lnTo>
                  <a:lnTo>
                    <a:pt x="453" y="184"/>
                  </a:lnTo>
                  <a:lnTo>
                    <a:pt x="535" y="102"/>
                  </a:lnTo>
                  <a:lnTo>
                    <a:pt x="579" y="216"/>
                  </a:lnTo>
                  <a:lnTo>
                    <a:pt x="554" y="408"/>
                  </a:lnTo>
                  <a:lnTo>
                    <a:pt x="252" y="112"/>
                  </a:lnTo>
                  <a:lnTo>
                    <a:pt x="254" y="122"/>
                  </a:lnTo>
                  <a:lnTo>
                    <a:pt x="254" y="122"/>
                  </a:lnTo>
                  <a:lnTo>
                    <a:pt x="182" y="185"/>
                  </a:lnTo>
                  <a:lnTo>
                    <a:pt x="121" y="360"/>
                  </a:lnTo>
                  <a:lnTo>
                    <a:pt x="0" y="99"/>
                  </a:ln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0" name="Freeform 16"/>
            <p:cNvSpPr>
              <a:spLocks/>
            </p:cNvSpPr>
            <p:nvPr/>
          </p:nvSpPr>
          <p:spPr bwMode="auto">
            <a:xfrm>
              <a:off x="4484688" y="2792413"/>
              <a:ext cx="841375" cy="866775"/>
            </a:xfrm>
            <a:custGeom>
              <a:avLst/>
              <a:gdLst/>
              <a:ahLst/>
              <a:cxnLst>
                <a:cxn ang="0">
                  <a:pos x="0" y="330"/>
                </a:cxn>
                <a:cxn ang="0">
                  <a:pos x="276" y="247"/>
                </a:cxn>
                <a:cxn ang="0">
                  <a:pos x="298" y="25"/>
                </a:cxn>
                <a:cxn ang="0">
                  <a:pos x="419" y="0"/>
                </a:cxn>
                <a:cxn ang="0">
                  <a:pos x="530" y="245"/>
                </a:cxn>
                <a:cxn ang="0">
                  <a:pos x="400" y="435"/>
                </a:cxn>
                <a:cxn ang="0">
                  <a:pos x="250" y="546"/>
                </a:cxn>
                <a:cxn ang="0">
                  <a:pos x="206" y="432"/>
                </a:cxn>
                <a:cxn ang="0">
                  <a:pos x="124" y="514"/>
                </a:cxn>
                <a:cxn ang="0">
                  <a:pos x="0" y="330"/>
                </a:cxn>
                <a:cxn ang="0">
                  <a:pos x="2" y="330"/>
                </a:cxn>
                <a:cxn ang="0">
                  <a:pos x="0" y="330"/>
                </a:cxn>
              </a:cxnLst>
              <a:rect l="0" t="0" r="r" b="b"/>
              <a:pathLst>
                <a:path w="530" h="546">
                  <a:moveTo>
                    <a:pt x="0" y="330"/>
                  </a:moveTo>
                  <a:lnTo>
                    <a:pt x="276" y="247"/>
                  </a:lnTo>
                  <a:lnTo>
                    <a:pt x="298" y="25"/>
                  </a:lnTo>
                  <a:lnTo>
                    <a:pt x="419" y="0"/>
                  </a:lnTo>
                  <a:lnTo>
                    <a:pt x="530" y="245"/>
                  </a:lnTo>
                  <a:lnTo>
                    <a:pt x="400" y="435"/>
                  </a:lnTo>
                  <a:lnTo>
                    <a:pt x="250" y="546"/>
                  </a:lnTo>
                  <a:lnTo>
                    <a:pt x="206" y="432"/>
                  </a:lnTo>
                  <a:lnTo>
                    <a:pt x="124" y="514"/>
                  </a:lnTo>
                  <a:lnTo>
                    <a:pt x="0" y="330"/>
                  </a:lnTo>
                  <a:lnTo>
                    <a:pt x="2" y="330"/>
                  </a:lnTo>
                  <a:lnTo>
                    <a:pt x="0" y="330"/>
                  </a:lnTo>
                  <a:close/>
                </a:path>
              </a:pathLst>
            </a:custGeom>
            <a:solidFill>
              <a:schemeClr val="accent1">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1" name="Freeform 17"/>
            <p:cNvSpPr>
              <a:spLocks/>
            </p:cNvSpPr>
            <p:nvPr/>
          </p:nvSpPr>
          <p:spPr bwMode="auto">
            <a:xfrm>
              <a:off x="4205288" y="2433638"/>
              <a:ext cx="752475" cy="882650"/>
            </a:xfrm>
            <a:custGeom>
              <a:avLst/>
              <a:gdLst/>
              <a:ahLst/>
              <a:cxnLst>
                <a:cxn ang="0">
                  <a:pos x="176" y="556"/>
                </a:cxn>
                <a:cxn ang="0">
                  <a:pos x="0" y="433"/>
                </a:cxn>
                <a:cxn ang="0">
                  <a:pos x="195" y="0"/>
                </a:cxn>
                <a:cxn ang="0">
                  <a:pos x="474" y="251"/>
                </a:cxn>
                <a:cxn ang="0">
                  <a:pos x="254" y="231"/>
                </a:cxn>
                <a:cxn ang="0">
                  <a:pos x="176" y="556"/>
                </a:cxn>
              </a:cxnLst>
              <a:rect l="0" t="0" r="r" b="b"/>
              <a:pathLst>
                <a:path w="474" h="556">
                  <a:moveTo>
                    <a:pt x="176" y="556"/>
                  </a:moveTo>
                  <a:lnTo>
                    <a:pt x="0" y="433"/>
                  </a:lnTo>
                  <a:lnTo>
                    <a:pt x="195" y="0"/>
                  </a:lnTo>
                  <a:lnTo>
                    <a:pt x="474" y="251"/>
                  </a:lnTo>
                  <a:lnTo>
                    <a:pt x="254" y="231"/>
                  </a:lnTo>
                  <a:lnTo>
                    <a:pt x="176" y="556"/>
                  </a:lnTo>
                  <a:close/>
                </a:path>
              </a:pathLst>
            </a:custGeom>
            <a:solidFill>
              <a:schemeClr val="accent1">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2" name="Freeform 18"/>
            <p:cNvSpPr>
              <a:spLocks/>
            </p:cNvSpPr>
            <p:nvPr/>
          </p:nvSpPr>
          <p:spPr bwMode="auto">
            <a:xfrm>
              <a:off x="4484688" y="2800350"/>
              <a:ext cx="473075" cy="515938"/>
            </a:xfrm>
            <a:custGeom>
              <a:avLst/>
              <a:gdLst/>
              <a:ahLst/>
              <a:cxnLst>
                <a:cxn ang="0">
                  <a:pos x="298" y="20"/>
                </a:cxn>
                <a:cxn ang="0">
                  <a:pos x="276" y="242"/>
                </a:cxn>
                <a:cxn ang="0">
                  <a:pos x="0" y="325"/>
                </a:cxn>
                <a:cxn ang="0">
                  <a:pos x="78" y="0"/>
                </a:cxn>
                <a:cxn ang="0">
                  <a:pos x="298" y="20"/>
                </a:cxn>
              </a:cxnLst>
              <a:rect l="0" t="0" r="r" b="b"/>
              <a:pathLst>
                <a:path w="298" h="325">
                  <a:moveTo>
                    <a:pt x="298" y="20"/>
                  </a:moveTo>
                  <a:lnTo>
                    <a:pt x="276" y="242"/>
                  </a:lnTo>
                  <a:lnTo>
                    <a:pt x="0" y="325"/>
                  </a:lnTo>
                  <a:lnTo>
                    <a:pt x="78" y="0"/>
                  </a:lnTo>
                  <a:lnTo>
                    <a:pt x="298" y="20"/>
                  </a:ln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3" name="Freeform 19"/>
            <p:cNvSpPr>
              <a:spLocks/>
            </p:cNvSpPr>
            <p:nvPr/>
          </p:nvSpPr>
          <p:spPr bwMode="auto">
            <a:xfrm>
              <a:off x="4749800" y="2217738"/>
              <a:ext cx="641350" cy="963613"/>
            </a:xfrm>
            <a:custGeom>
              <a:avLst/>
              <a:gdLst/>
              <a:ahLst/>
              <a:cxnLst>
                <a:cxn ang="0">
                  <a:pos x="363" y="607"/>
                </a:cxn>
                <a:cxn ang="0">
                  <a:pos x="252" y="362"/>
                </a:cxn>
                <a:cxn ang="0">
                  <a:pos x="131" y="387"/>
                </a:cxn>
                <a:cxn ang="0">
                  <a:pos x="0" y="0"/>
                </a:cxn>
                <a:cxn ang="0">
                  <a:pos x="245" y="287"/>
                </a:cxn>
                <a:cxn ang="0">
                  <a:pos x="358" y="144"/>
                </a:cxn>
                <a:cxn ang="0">
                  <a:pos x="404" y="207"/>
                </a:cxn>
                <a:cxn ang="0">
                  <a:pos x="404" y="478"/>
                </a:cxn>
                <a:cxn ang="0">
                  <a:pos x="365" y="449"/>
                </a:cxn>
                <a:cxn ang="0">
                  <a:pos x="363" y="607"/>
                </a:cxn>
              </a:cxnLst>
              <a:rect l="0" t="0" r="r" b="b"/>
              <a:pathLst>
                <a:path w="404" h="607">
                  <a:moveTo>
                    <a:pt x="363" y="607"/>
                  </a:moveTo>
                  <a:lnTo>
                    <a:pt x="252" y="362"/>
                  </a:lnTo>
                  <a:lnTo>
                    <a:pt x="131" y="387"/>
                  </a:lnTo>
                  <a:lnTo>
                    <a:pt x="0" y="0"/>
                  </a:lnTo>
                  <a:lnTo>
                    <a:pt x="245" y="287"/>
                  </a:lnTo>
                  <a:lnTo>
                    <a:pt x="358" y="144"/>
                  </a:lnTo>
                  <a:lnTo>
                    <a:pt x="404" y="207"/>
                  </a:lnTo>
                  <a:lnTo>
                    <a:pt x="404" y="478"/>
                  </a:lnTo>
                  <a:lnTo>
                    <a:pt x="365" y="449"/>
                  </a:lnTo>
                  <a:lnTo>
                    <a:pt x="363" y="607"/>
                  </a:ln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4" name="Freeform 20"/>
            <p:cNvSpPr>
              <a:spLocks/>
            </p:cNvSpPr>
            <p:nvPr/>
          </p:nvSpPr>
          <p:spPr bwMode="auto">
            <a:xfrm>
              <a:off x="4749800" y="2217738"/>
              <a:ext cx="568325" cy="455613"/>
            </a:xfrm>
            <a:custGeom>
              <a:avLst/>
              <a:gdLst/>
              <a:ahLst/>
              <a:cxnLst>
                <a:cxn ang="0">
                  <a:pos x="0" y="0"/>
                </a:cxn>
                <a:cxn ang="0">
                  <a:pos x="257" y="29"/>
                </a:cxn>
                <a:cxn ang="0">
                  <a:pos x="358" y="144"/>
                </a:cxn>
                <a:cxn ang="0">
                  <a:pos x="245" y="287"/>
                </a:cxn>
                <a:cxn ang="0">
                  <a:pos x="0" y="0"/>
                </a:cxn>
              </a:cxnLst>
              <a:rect l="0" t="0" r="r" b="b"/>
              <a:pathLst>
                <a:path w="358" h="287">
                  <a:moveTo>
                    <a:pt x="0" y="0"/>
                  </a:moveTo>
                  <a:lnTo>
                    <a:pt x="257" y="29"/>
                  </a:lnTo>
                  <a:lnTo>
                    <a:pt x="358" y="144"/>
                  </a:lnTo>
                  <a:lnTo>
                    <a:pt x="245" y="287"/>
                  </a:lnTo>
                  <a:lnTo>
                    <a:pt x="0" y="0"/>
                  </a:lnTo>
                  <a:close/>
                </a:path>
              </a:pathLst>
            </a:custGeom>
            <a:solidFill>
              <a:schemeClr val="accent1">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5" name="Freeform 21"/>
            <p:cNvSpPr>
              <a:spLocks/>
            </p:cNvSpPr>
            <p:nvPr/>
          </p:nvSpPr>
          <p:spPr bwMode="auto">
            <a:xfrm>
              <a:off x="4514850" y="2217738"/>
              <a:ext cx="442913" cy="614363"/>
            </a:xfrm>
            <a:custGeom>
              <a:avLst/>
              <a:gdLst/>
              <a:ahLst/>
              <a:cxnLst>
                <a:cxn ang="0">
                  <a:pos x="0" y="136"/>
                </a:cxn>
                <a:cxn ang="0">
                  <a:pos x="148" y="0"/>
                </a:cxn>
                <a:cxn ang="0">
                  <a:pos x="279" y="387"/>
                </a:cxn>
                <a:cxn ang="0">
                  <a:pos x="0" y="136"/>
                </a:cxn>
              </a:cxnLst>
              <a:rect l="0" t="0" r="r" b="b"/>
              <a:pathLst>
                <a:path w="279" h="387">
                  <a:moveTo>
                    <a:pt x="0" y="136"/>
                  </a:moveTo>
                  <a:lnTo>
                    <a:pt x="148" y="0"/>
                  </a:lnTo>
                  <a:lnTo>
                    <a:pt x="279" y="387"/>
                  </a:lnTo>
                  <a:lnTo>
                    <a:pt x="0" y="136"/>
                  </a:lnTo>
                  <a:close/>
                </a:path>
              </a:pathLst>
            </a:custGeom>
            <a:solidFill>
              <a:schemeClr val="accent1">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6" name="Freeform 22"/>
            <p:cNvSpPr>
              <a:spLocks/>
            </p:cNvSpPr>
            <p:nvPr/>
          </p:nvSpPr>
          <p:spPr bwMode="auto">
            <a:xfrm>
              <a:off x="4154488" y="3509963"/>
              <a:ext cx="233363" cy="1001713"/>
            </a:xfrm>
            <a:custGeom>
              <a:avLst/>
              <a:gdLst/>
              <a:ahLst/>
              <a:cxnLst>
                <a:cxn ang="0">
                  <a:pos x="133" y="0"/>
                </a:cxn>
                <a:cxn ang="0">
                  <a:pos x="147" y="631"/>
                </a:cxn>
                <a:cxn ang="0">
                  <a:pos x="0" y="347"/>
                </a:cxn>
                <a:cxn ang="0">
                  <a:pos x="0" y="238"/>
                </a:cxn>
                <a:cxn ang="0">
                  <a:pos x="61" y="63"/>
                </a:cxn>
                <a:cxn ang="0">
                  <a:pos x="133" y="0"/>
                </a:cxn>
              </a:cxnLst>
              <a:rect l="0" t="0" r="r" b="b"/>
              <a:pathLst>
                <a:path w="147" h="631">
                  <a:moveTo>
                    <a:pt x="133" y="0"/>
                  </a:moveTo>
                  <a:lnTo>
                    <a:pt x="147" y="631"/>
                  </a:lnTo>
                  <a:lnTo>
                    <a:pt x="0" y="347"/>
                  </a:lnTo>
                  <a:lnTo>
                    <a:pt x="0" y="238"/>
                  </a:lnTo>
                  <a:lnTo>
                    <a:pt x="61" y="63"/>
                  </a:lnTo>
                  <a:lnTo>
                    <a:pt x="133" y="0"/>
                  </a:lnTo>
                  <a:close/>
                </a:path>
              </a:pathLst>
            </a:custGeom>
            <a:solidFill>
              <a:schemeClr val="accent1">
                <a:lumMod val="60000"/>
                <a:lumOff val="4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7" name="Freeform 23"/>
            <p:cNvSpPr>
              <a:spLocks/>
            </p:cNvSpPr>
            <p:nvPr/>
          </p:nvSpPr>
          <p:spPr bwMode="auto">
            <a:xfrm>
              <a:off x="4492625" y="3851275"/>
              <a:ext cx="330200" cy="550863"/>
            </a:xfrm>
            <a:custGeom>
              <a:avLst/>
              <a:gdLst/>
              <a:ahLst/>
              <a:cxnLst>
                <a:cxn ang="0">
                  <a:pos x="0" y="321"/>
                </a:cxn>
                <a:cxn ang="0">
                  <a:pos x="0" y="0"/>
                </a:cxn>
                <a:cxn ang="0">
                  <a:pos x="208" y="132"/>
                </a:cxn>
                <a:cxn ang="0">
                  <a:pos x="138" y="347"/>
                </a:cxn>
                <a:cxn ang="0">
                  <a:pos x="0" y="321"/>
                </a:cxn>
              </a:cxnLst>
              <a:rect l="0" t="0" r="r" b="b"/>
              <a:pathLst>
                <a:path w="208" h="347">
                  <a:moveTo>
                    <a:pt x="0" y="321"/>
                  </a:moveTo>
                  <a:lnTo>
                    <a:pt x="0" y="0"/>
                  </a:lnTo>
                  <a:lnTo>
                    <a:pt x="208" y="132"/>
                  </a:lnTo>
                  <a:lnTo>
                    <a:pt x="138" y="347"/>
                  </a:lnTo>
                  <a:lnTo>
                    <a:pt x="0" y="321"/>
                  </a:lnTo>
                  <a:close/>
                </a:path>
              </a:pathLst>
            </a:custGeom>
            <a:solidFill>
              <a:schemeClr val="accent1">
                <a:lumMod val="40000"/>
                <a:lumOff val="6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8" name="Freeform 24"/>
            <p:cNvSpPr>
              <a:spLocks/>
            </p:cNvSpPr>
            <p:nvPr/>
          </p:nvSpPr>
          <p:spPr bwMode="auto">
            <a:xfrm>
              <a:off x="4365625" y="3509963"/>
              <a:ext cx="127000" cy="1001713"/>
            </a:xfrm>
            <a:custGeom>
              <a:avLst/>
              <a:gdLst/>
              <a:ahLst/>
              <a:cxnLst>
                <a:cxn ang="0">
                  <a:pos x="14" y="631"/>
                </a:cxn>
                <a:cxn ang="0">
                  <a:pos x="0" y="0"/>
                </a:cxn>
                <a:cxn ang="0">
                  <a:pos x="80" y="536"/>
                </a:cxn>
                <a:cxn ang="0">
                  <a:pos x="14" y="631"/>
                </a:cxn>
              </a:cxnLst>
              <a:rect l="0" t="0" r="r" b="b"/>
              <a:pathLst>
                <a:path w="80" h="631">
                  <a:moveTo>
                    <a:pt x="14" y="631"/>
                  </a:moveTo>
                  <a:lnTo>
                    <a:pt x="0" y="0"/>
                  </a:lnTo>
                  <a:lnTo>
                    <a:pt x="80" y="536"/>
                  </a:lnTo>
                  <a:lnTo>
                    <a:pt x="14" y="631"/>
                  </a:ln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1049" name="Freeform 25"/>
            <p:cNvSpPr>
              <a:spLocks/>
            </p:cNvSpPr>
            <p:nvPr/>
          </p:nvSpPr>
          <p:spPr bwMode="auto">
            <a:xfrm>
              <a:off x="3508375" y="2408238"/>
              <a:ext cx="266700" cy="631825"/>
            </a:xfrm>
            <a:custGeom>
              <a:avLst/>
              <a:gdLst/>
              <a:ahLst/>
              <a:cxnLst>
                <a:cxn ang="0">
                  <a:pos x="168" y="0"/>
                </a:cxn>
                <a:cxn ang="0">
                  <a:pos x="126" y="337"/>
                </a:cxn>
                <a:cxn ang="0">
                  <a:pos x="100" y="349"/>
                </a:cxn>
                <a:cxn ang="0">
                  <a:pos x="0" y="398"/>
                </a:cxn>
                <a:cxn ang="0">
                  <a:pos x="44" y="320"/>
                </a:cxn>
                <a:cxn ang="0">
                  <a:pos x="34" y="108"/>
                </a:cxn>
                <a:cxn ang="0">
                  <a:pos x="168" y="0"/>
                </a:cxn>
              </a:cxnLst>
              <a:rect l="0" t="0" r="r" b="b"/>
              <a:pathLst>
                <a:path w="168" h="398">
                  <a:moveTo>
                    <a:pt x="168" y="0"/>
                  </a:moveTo>
                  <a:lnTo>
                    <a:pt x="126" y="337"/>
                  </a:lnTo>
                  <a:lnTo>
                    <a:pt x="100" y="349"/>
                  </a:lnTo>
                  <a:lnTo>
                    <a:pt x="0" y="398"/>
                  </a:lnTo>
                  <a:lnTo>
                    <a:pt x="44" y="320"/>
                  </a:lnTo>
                  <a:lnTo>
                    <a:pt x="34" y="108"/>
                  </a:lnTo>
                  <a:lnTo>
                    <a:pt x="168" y="0"/>
                  </a:lnTo>
                  <a:close/>
                </a:path>
              </a:pathLst>
            </a:custGeom>
            <a:solidFill>
              <a:schemeClr val="accent1">
                <a:lumMod val="75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sp>
        <p:nvSpPr>
          <p:cNvPr id="39" name="Rectangle 38"/>
          <p:cNvSpPr/>
          <p:nvPr/>
        </p:nvSpPr>
        <p:spPr bwMode="auto">
          <a:xfrm>
            <a:off x="1125" y="3031626"/>
            <a:ext cx="8638513" cy="2638044"/>
          </a:xfrm>
          <a:prstGeom prst="rect">
            <a:avLst/>
          </a:prstGeom>
          <a:solidFill>
            <a:schemeClr val="accent1">
              <a:alpha val="48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0" name="Oval 39"/>
          <p:cNvSpPr/>
          <p:nvPr/>
        </p:nvSpPr>
        <p:spPr>
          <a:xfrm>
            <a:off x="4160645" y="3770965"/>
            <a:ext cx="141036" cy="141036"/>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1" name="Oval 40"/>
          <p:cNvSpPr/>
          <p:nvPr/>
        </p:nvSpPr>
        <p:spPr>
          <a:xfrm>
            <a:off x="4160645" y="4280113"/>
            <a:ext cx="141036" cy="141036"/>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2" name="Oval 41"/>
          <p:cNvSpPr/>
          <p:nvPr/>
        </p:nvSpPr>
        <p:spPr>
          <a:xfrm>
            <a:off x="4160645" y="3261819"/>
            <a:ext cx="141036" cy="141036"/>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3" name="Oval 42"/>
          <p:cNvSpPr/>
          <p:nvPr/>
        </p:nvSpPr>
        <p:spPr>
          <a:xfrm>
            <a:off x="4160645" y="2752672"/>
            <a:ext cx="141036" cy="141036"/>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4" name="Oval 43"/>
          <p:cNvSpPr/>
          <p:nvPr/>
        </p:nvSpPr>
        <p:spPr>
          <a:xfrm>
            <a:off x="4160645" y="4789262"/>
            <a:ext cx="141036" cy="141036"/>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cxnSp>
        <p:nvCxnSpPr>
          <p:cNvPr id="45" name="Straight Connector 44"/>
          <p:cNvCxnSpPr/>
          <p:nvPr/>
        </p:nvCxnSpPr>
        <p:spPr>
          <a:xfrm rot="10800000">
            <a:off x="4236396" y="3845984"/>
            <a:ext cx="1390497" cy="150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 name="Group 45"/>
          <p:cNvGrpSpPr/>
          <p:nvPr/>
        </p:nvGrpSpPr>
        <p:grpSpPr>
          <a:xfrm>
            <a:off x="5813094" y="3617249"/>
            <a:ext cx="2160659" cy="457135"/>
            <a:chOff x="844734" y="1923699"/>
            <a:chExt cx="2287091" cy="483883"/>
          </a:xfrm>
        </p:grpSpPr>
        <p:sp>
          <p:nvSpPr>
            <p:cNvPr id="47" name="Footer Text"/>
            <p:cNvSpPr txBox="1"/>
            <p:nvPr/>
          </p:nvSpPr>
          <p:spPr>
            <a:xfrm>
              <a:off x="844734" y="2099986"/>
              <a:ext cx="2287091" cy="307596"/>
            </a:xfrm>
            <a:prstGeom prst="rect">
              <a:avLst/>
            </a:prstGeom>
            <a:noFill/>
          </p:spPr>
          <p:txBody>
            <a:bodyPr wrap="square" lIns="0" tIns="0" rIns="0" bIns="0" rtlCol="0">
              <a:spAutoFit/>
            </a:bodyPr>
            <a:lstStyle/>
            <a:p>
              <a:r>
                <a:rPr lang="en-US" sz="944" dirty="0">
                  <a:solidFill>
                    <a:schemeClr val="bg1"/>
                  </a:solidFill>
                  <a:cs typeface="+mn-ea"/>
                  <a:sym typeface="+mn-lt"/>
                </a:rPr>
                <a:t>There are many variations of the a passages lorem ipsum available always.</a:t>
              </a:r>
            </a:p>
          </p:txBody>
        </p:sp>
        <p:sp>
          <p:nvSpPr>
            <p:cNvPr id="48" name="TextBox 47"/>
            <p:cNvSpPr txBox="1"/>
            <p:nvPr/>
          </p:nvSpPr>
          <p:spPr>
            <a:xfrm>
              <a:off x="844734" y="1923699"/>
              <a:ext cx="926455" cy="184748"/>
            </a:xfrm>
            <a:prstGeom prst="rect">
              <a:avLst/>
            </a:prstGeom>
            <a:noFill/>
          </p:spPr>
          <p:txBody>
            <a:bodyPr wrap="none" lIns="0" tIns="0" rIns="0" bIns="0" rtlCol="0" anchor="ctr">
              <a:spAutoFit/>
            </a:bodyPr>
            <a:lstStyle/>
            <a:p>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cxnSp>
        <p:nvCxnSpPr>
          <p:cNvPr id="50" name="Straight Connector 49"/>
          <p:cNvCxnSpPr/>
          <p:nvPr/>
        </p:nvCxnSpPr>
        <p:spPr>
          <a:xfrm rot="10800000">
            <a:off x="4236396" y="4840313"/>
            <a:ext cx="1390497" cy="150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0800000">
            <a:off x="2836900" y="3324074"/>
            <a:ext cx="1390497" cy="150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Group 51"/>
          <p:cNvGrpSpPr/>
          <p:nvPr/>
        </p:nvGrpSpPr>
        <p:grpSpPr>
          <a:xfrm>
            <a:off x="5813094" y="4611645"/>
            <a:ext cx="2160659" cy="457135"/>
            <a:chOff x="844734" y="1923699"/>
            <a:chExt cx="2287091" cy="483883"/>
          </a:xfrm>
        </p:grpSpPr>
        <p:sp>
          <p:nvSpPr>
            <p:cNvPr id="53" name="Footer Text"/>
            <p:cNvSpPr txBox="1"/>
            <p:nvPr/>
          </p:nvSpPr>
          <p:spPr>
            <a:xfrm>
              <a:off x="844734" y="2099986"/>
              <a:ext cx="2287091" cy="307596"/>
            </a:xfrm>
            <a:prstGeom prst="rect">
              <a:avLst/>
            </a:prstGeom>
            <a:noFill/>
          </p:spPr>
          <p:txBody>
            <a:bodyPr wrap="square" lIns="0" tIns="0" rIns="0" bIns="0" rtlCol="0">
              <a:spAutoFit/>
            </a:bodyPr>
            <a:lstStyle/>
            <a:p>
              <a:r>
                <a:rPr lang="en-US" sz="944" dirty="0">
                  <a:solidFill>
                    <a:schemeClr val="bg1"/>
                  </a:solidFill>
                  <a:cs typeface="+mn-ea"/>
                  <a:sym typeface="+mn-lt"/>
                </a:rPr>
                <a:t>There are many variations of the a passages lorem ipsum available always.</a:t>
              </a:r>
            </a:p>
          </p:txBody>
        </p:sp>
        <p:sp>
          <p:nvSpPr>
            <p:cNvPr id="54" name="TextBox 53"/>
            <p:cNvSpPr txBox="1"/>
            <p:nvPr/>
          </p:nvSpPr>
          <p:spPr>
            <a:xfrm>
              <a:off x="844734" y="1923699"/>
              <a:ext cx="926455" cy="184748"/>
            </a:xfrm>
            <a:prstGeom prst="rect">
              <a:avLst/>
            </a:prstGeom>
            <a:noFill/>
          </p:spPr>
          <p:txBody>
            <a:bodyPr wrap="none" lIns="0" tIns="0" rIns="0" bIns="0" rtlCol="0" anchor="ctr">
              <a:spAutoFit/>
            </a:bodyPr>
            <a:lstStyle/>
            <a:p>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grpSp>
        <p:nvGrpSpPr>
          <p:cNvPr id="5" name="Group 54"/>
          <p:cNvGrpSpPr/>
          <p:nvPr/>
        </p:nvGrpSpPr>
        <p:grpSpPr>
          <a:xfrm>
            <a:off x="549516" y="3105139"/>
            <a:ext cx="2160659" cy="457135"/>
            <a:chOff x="844734" y="1923699"/>
            <a:chExt cx="2287091" cy="483883"/>
          </a:xfrm>
        </p:grpSpPr>
        <p:sp>
          <p:nvSpPr>
            <p:cNvPr id="56" name="Footer Text"/>
            <p:cNvSpPr txBox="1"/>
            <p:nvPr/>
          </p:nvSpPr>
          <p:spPr>
            <a:xfrm>
              <a:off x="844734" y="2099986"/>
              <a:ext cx="2287091" cy="307596"/>
            </a:xfrm>
            <a:prstGeom prst="rect">
              <a:avLst/>
            </a:prstGeom>
            <a:noFill/>
          </p:spPr>
          <p:txBody>
            <a:bodyPr wrap="square" lIns="0" tIns="0" rIns="0" bIns="0" rtlCol="0">
              <a:spAutoFit/>
            </a:bodyPr>
            <a:lstStyle/>
            <a:p>
              <a:pPr algn="r"/>
              <a:r>
                <a:rPr lang="en-US" sz="944" dirty="0">
                  <a:solidFill>
                    <a:schemeClr val="bg1"/>
                  </a:solidFill>
                  <a:cs typeface="+mn-ea"/>
                  <a:sym typeface="+mn-lt"/>
                </a:rPr>
                <a:t>There are many variations of the a passages lorem ipsum available always.</a:t>
              </a:r>
            </a:p>
          </p:txBody>
        </p:sp>
        <p:sp>
          <p:nvSpPr>
            <p:cNvPr id="57" name="TextBox 56"/>
            <p:cNvSpPr txBox="1"/>
            <p:nvPr/>
          </p:nvSpPr>
          <p:spPr>
            <a:xfrm>
              <a:off x="2205369" y="1923699"/>
              <a:ext cx="926456" cy="184748"/>
            </a:xfrm>
            <a:prstGeom prst="rect">
              <a:avLst/>
            </a:prstGeom>
            <a:noFill/>
          </p:spPr>
          <p:txBody>
            <a:bodyPr wrap="none" lIns="0" tIns="0" rIns="0" bIns="0" rtlCol="0" anchor="ctr">
              <a:spAutoFit/>
            </a:bodyPr>
            <a:lstStyle/>
            <a:p>
              <a:pPr algn="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cxnSp>
        <p:nvCxnSpPr>
          <p:cNvPr id="58" name="Straight Connector 57"/>
          <p:cNvCxnSpPr/>
          <p:nvPr/>
        </p:nvCxnSpPr>
        <p:spPr>
          <a:xfrm rot="10800000">
            <a:off x="2836900" y="4343102"/>
            <a:ext cx="1390497" cy="1500"/>
          </a:xfrm>
          <a:prstGeom prst="line">
            <a:avLst/>
          </a:prstGeom>
          <a:ln w="1905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 name="Group 58"/>
          <p:cNvGrpSpPr/>
          <p:nvPr/>
        </p:nvGrpSpPr>
        <p:grpSpPr>
          <a:xfrm>
            <a:off x="549516" y="4109905"/>
            <a:ext cx="2160659" cy="457135"/>
            <a:chOff x="844734" y="1923699"/>
            <a:chExt cx="2287091" cy="483883"/>
          </a:xfrm>
        </p:grpSpPr>
        <p:sp>
          <p:nvSpPr>
            <p:cNvPr id="60" name="Footer Text"/>
            <p:cNvSpPr txBox="1"/>
            <p:nvPr/>
          </p:nvSpPr>
          <p:spPr>
            <a:xfrm>
              <a:off x="844734" y="2099986"/>
              <a:ext cx="2287091" cy="307596"/>
            </a:xfrm>
            <a:prstGeom prst="rect">
              <a:avLst/>
            </a:prstGeom>
            <a:noFill/>
          </p:spPr>
          <p:txBody>
            <a:bodyPr wrap="square" lIns="0" tIns="0" rIns="0" bIns="0" rtlCol="0">
              <a:spAutoFit/>
            </a:bodyPr>
            <a:lstStyle/>
            <a:p>
              <a:pPr algn="r"/>
              <a:r>
                <a:rPr lang="en-US" sz="944" dirty="0">
                  <a:solidFill>
                    <a:schemeClr val="bg1"/>
                  </a:solidFill>
                  <a:cs typeface="+mn-ea"/>
                  <a:sym typeface="+mn-lt"/>
                </a:rPr>
                <a:t>There are many variations of the a passages lorem ipsum available always.</a:t>
              </a:r>
            </a:p>
          </p:txBody>
        </p:sp>
        <p:sp>
          <p:nvSpPr>
            <p:cNvPr id="61" name="TextBox 60"/>
            <p:cNvSpPr txBox="1"/>
            <p:nvPr/>
          </p:nvSpPr>
          <p:spPr>
            <a:xfrm>
              <a:off x="2205369" y="1923699"/>
              <a:ext cx="926456" cy="184748"/>
            </a:xfrm>
            <a:prstGeom prst="rect">
              <a:avLst/>
            </a:prstGeom>
            <a:noFill/>
          </p:spPr>
          <p:txBody>
            <a:bodyPr wrap="none" lIns="0" tIns="0" rIns="0" bIns="0" rtlCol="0" anchor="ctr">
              <a:spAutoFit/>
            </a:bodyPr>
            <a:lstStyle/>
            <a:p>
              <a:pPr algn="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cxnSp>
        <p:nvCxnSpPr>
          <p:cNvPr id="62" name="Straight Connector 61"/>
          <p:cNvCxnSpPr/>
          <p:nvPr/>
        </p:nvCxnSpPr>
        <p:spPr>
          <a:xfrm rot="10800000">
            <a:off x="4236396" y="2826159"/>
            <a:ext cx="1390497" cy="1500"/>
          </a:xfrm>
          <a:prstGeom prst="line">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 name="Group 62"/>
          <p:cNvGrpSpPr/>
          <p:nvPr/>
        </p:nvGrpSpPr>
        <p:grpSpPr>
          <a:xfrm>
            <a:off x="5768102" y="2551000"/>
            <a:ext cx="2160659" cy="457135"/>
            <a:chOff x="844734" y="1923699"/>
            <a:chExt cx="2287091" cy="483883"/>
          </a:xfrm>
        </p:grpSpPr>
        <p:sp>
          <p:nvSpPr>
            <p:cNvPr id="64" name="Footer Text"/>
            <p:cNvSpPr txBox="1"/>
            <p:nvPr/>
          </p:nvSpPr>
          <p:spPr>
            <a:xfrm>
              <a:off x="844734" y="2099986"/>
              <a:ext cx="2287091" cy="307596"/>
            </a:xfrm>
            <a:prstGeom prst="rect">
              <a:avLst/>
            </a:prstGeom>
            <a:noFill/>
          </p:spPr>
          <p:txBody>
            <a:bodyPr wrap="square" lIns="0" tIns="0" rIns="0" bIns="0" rtlCol="0">
              <a:spAutoFit/>
            </a:bodyPr>
            <a:lstStyle/>
            <a:p>
              <a:r>
                <a:rPr lang="en-US" sz="944" dirty="0">
                  <a:solidFill>
                    <a:schemeClr val="tx1">
                      <a:lumMod val="75000"/>
                      <a:lumOff val="25000"/>
                    </a:schemeClr>
                  </a:solidFill>
                  <a:cs typeface="+mn-ea"/>
                  <a:sym typeface="+mn-lt"/>
                </a:rPr>
                <a:t>There are many variations of the a passages lorem ipsum available always.</a:t>
              </a:r>
            </a:p>
          </p:txBody>
        </p:sp>
        <p:sp>
          <p:nvSpPr>
            <p:cNvPr id="65" name="TextBox 64"/>
            <p:cNvSpPr txBox="1"/>
            <p:nvPr/>
          </p:nvSpPr>
          <p:spPr>
            <a:xfrm>
              <a:off x="844734" y="1923699"/>
              <a:ext cx="926455" cy="184748"/>
            </a:xfrm>
            <a:prstGeom prst="rect">
              <a:avLst/>
            </a:prstGeom>
            <a:noFill/>
          </p:spPr>
          <p:txBody>
            <a:bodyPr wrap="none" lIns="0" tIns="0" rIns="0" bIns="0" rtlCol="0" anchor="ctr">
              <a:spAutoFit/>
            </a:bodyPr>
            <a:lstStyle/>
            <a:p>
              <a:r>
                <a:rPr lang="zh-CN" altLang="en-US" sz="1134" b="1" dirty="0">
                  <a:solidFill>
                    <a:schemeClr val="tx1">
                      <a:lumMod val="75000"/>
                      <a:lumOff val="25000"/>
                    </a:schemeClr>
                  </a:solidFill>
                  <a:cs typeface="+mn-ea"/>
                  <a:sym typeface="+mn-lt"/>
                </a:rPr>
                <a:t>添加内容文本</a:t>
              </a:r>
              <a:endParaRPr lang="en-US" sz="1134" b="1" dirty="0">
                <a:solidFill>
                  <a:schemeClr val="tx1">
                    <a:lumMod val="75000"/>
                    <a:lumOff val="25000"/>
                  </a:schemeClr>
                </a:solidFill>
                <a:cs typeface="+mn-ea"/>
                <a:sym typeface="+mn-lt"/>
              </a:endParaRPr>
            </a:p>
          </p:txBody>
        </p:sp>
      </p:grpSp>
      <p:sp>
        <p:nvSpPr>
          <p:cNvPr id="66" name="Text Placeholder 3"/>
          <p:cNvSpPr txBox="1">
            <a:spLocks/>
          </p:cNvSpPr>
          <p:nvPr/>
        </p:nvSpPr>
        <p:spPr>
          <a:xfrm>
            <a:off x="5144392" y="2500603"/>
            <a:ext cx="437620" cy="26161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1700" dirty="0">
                <a:solidFill>
                  <a:schemeClr val="accent1"/>
                </a:solidFill>
                <a:cs typeface="+mn-ea"/>
                <a:sym typeface="+mn-lt"/>
              </a:rPr>
              <a:t>10%</a:t>
            </a:r>
          </a:p>
        </p:txBody>
      </p:sp>
      <p:sp>
        <p:nvSpPr>
          <p:cNvPr id="67" name="Text Placeholder 3"/>
          <p:cNvSpPr txBox="1">
            <a:spLocks/>
          </p:cNvSpPr>
          <p:nvPr/>
        </p:nvSpPr>
        <p:spPr>
          <a:xfrm>
            <a:off x="5144391" y="3530926"/>
            <a:ext cx="437620" cy="26161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1700" dirty="0">
                <a:solidFill>
                  <a:schemeClr val="accent1"/>
                </a:solidFill>
                <a:cs typeface="+mn-ea"/>
                <a:sym typeface="+mn-lt"/>
              </a:rPr>
              <a:t>30%</a:t>
            </a:r>
          </a:p>
        </p:txBody>
      </p:sp>
      <p:sp>
        <p:nvSpPr>
          <p:cNvPr id="68" name="Text Placeholder 3"/>
          <p:cNvSpPr txBox="1">
            <a:spLocks/>
          </p:cNvSpPr>
          <p:nvPr/>
        </p:nvSpPr>
        <p:spPr>
          <a:xfrm>
            <a:off x="2916532" y="3062426"/>
            <a:ext cx="437620" cy="26161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1700" dirty="0">
                <a:solidFill>
                  <a:schemeClr val="accent1"/>
                </a:solidFill>
                <a:cs typeface="+mn-ea"/>
                <a:sym typeface="+mn-lt"/>
              </a:rPr>
              <a:t>40%</a:t>
            </a:r>
          </a:p>
        </p:txBody>
      </p:sp>
      <p:sp>
        <p:nvSpPr>
          <p:cNvPr id="69" name="Text Placeholder 3"/>
          <p:cNvSpPr txBox="1">
            <a:spLocks/>
          </p:cNvSpPr>
          <p:nvPr/>
        </p:nvSpPr>
        <p:spPr>
          <a:xfrm>
            <a:off x="5205307" y="4561249"/>
            <a:ext cx="315792" cy="26161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1700" dirty="0">
                <a:solidFill>
                  <a:schemeClr val="accent1"/>
                </a:solidFill>
                <a:cs typeface="+mn-ea"/>
                <a:sym typeface="+mn-lt"/>
              </a:rPr>
              <a:t>5%</a:t>
            </a:r>
          </a:p>
        </p:txBody>
      </p:sp>
      <p:sp>
        <p:nvSpPr>
          <p:cNvPr id="70" name="Text Placeholder 3"/>
          <p:cNvSpPr txBox="1">
            <a:spLocks/>
          </p:cNvSpPr>
          <p:nvPr/>
        </p:nvSpPr>
        <p:spPr>
          <a:xfrm>
            <a:off x="2917291" y="3988706"/>
            <a:ext cx="437620" cy="261610"/>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1700" dirty="0">
                <a:solidFill>
                  <a:schemeClr val="accent1"/>
                </a:solidFill>
                <a:cs typeface="+mn-ea"/>
                <a:sym typeface="+mn-lt"/>
              </a:rPr>
              <a:t>15%</a:t>
            </a:r>
          </a:p>
        </p:txBody>
      </p:sp>
      <p:sp>
        <p:nvSpPr>
          <p:cNvPr id="71" name="文本框 70">
            <a:extLst>
              <a:ext uri="{FF2B5EF4-FFF2-40B4-BE49-F238E27FC236}">
                <a16:creationId xmlns:a16="http://schemas.microsoft.com/office/drawing/2014/main" id="{E63DD89C-E1ED-446D-BF51-AB27483956D4}"/>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72" name="图片 71">
            <a:extLst>
              <a:ext uri="{FF2B5EF4-FFF2-40B4-BE49-F238E27FC236}">
                <a16:creationId xmlns:a16="http://schemas.microsoft.com/office/drawing/2014/main" id="{0EC12C99-E0C1-4FDC-A387-98568ECCA1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989036375"/>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p:cTn id="16" dur="500" fill="hold"/>
                                        <p:tgtEl>
                                          <p:spTgt spid="44"/>
                                        </p:tgtEl>
                                        <p:attrNameLst>
                                          <p:attrName>ppt_w</p:attrName>
                                        </p:attrNameLst>
                                      </p:cBhvr>
                                      <p:tavLst>
                                        <p:tav tm="0">
                                          <p:val>
                                            <p:fltVal val="0"/>
                                          </p:val>
                                        </p:tav>
                                        <p:tav tm="100000">
                                          <p:val>
                                            <p:strVal val="#ppt_w"/>
                                          </p:val>
                                        </p:tav>
                                      </p:tavLst>
                                    </p:anim>
                                    <p:anim calcmode="lin" valueType="num">
                                      <p:cBhvr>
                                        <p:cTn id="17" dur="500" fill="hold"/>
                                        <p:tgtEl>
                                          <p:spTgt spid="44"/>
                                        </p:tgtEl>
                                        <p:attrNameLst>
                                          <p:attrName>ppt_h</p:attrName>
                                        </p:attrNameLst>
                                      </p:cBhvr>
                                      <p:tavLst>
                                        <p:tav tm="0">
                                          <p:val>
                                            <p:fltVal val="0"/>
                                          </p:val>
                                        </p:tav>
                                        <p:tav tm="100000">
                                          <p:val>
                                            <p:strVal val="#ppt_h"/>
                                          </p:val>
                                        </p:tav>
                                      </p:tavLst>
                                    </p:anim>
                                    <p:animEffect transition="in" filter="fade">
                                      <p:cBhvr>
                                        <p:cTn id="18" dur="500"/>
                                        <p:tgtEl>
                                          <p:spTgt spid="44"/>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left)">
                                      <p:cBhvr>
                                        <p:cTn id="22" dur="500"/>
                                        <p:tgtEl>
                                          <p:spTgt spid="50"/>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2500"/>
                            </p:stCondLst>
                            <p:childTnLst>
                              <p:par>
                                <p:cTn id="28" presetID="53"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p:cTn id="30" dur="500" fill="hold"/>
                                        <p:tgtEl>
                                          <p:spTgt spid="69"/>
                                        </p:tgtEl>
                                        <p:attrNameLst>
                                          <p:attrName>ppt_w</p:attrName>
                                        </p:attrNameLst>
                                      </p:cBhvr>
                                      <p:tavLst>
                                        <p:tav tm="0">
                                          <p:val>
                                            <p:fltVal val="0"/>
                                          </p:val>
                                        </p:tav>
                                        <p:tav tm="100000">
                                          <p:val>
                                            <p:strVal val="#ppt_w"/>
                                          </p:val>
                                        </p:tav>
                                      </p:tavLst>
                                    </p:anim>
                                    <p:anim calcmode="lin" valueType="num">
                                      <p:cBhvr>
                                        <p:cTn id="31" dur="500" fill="hold"/>
                                        <p:tgtEl>
                                          <p:spTgt spid="69"/>
                                        </p:tgtEl>
                                        <p:attrNameLst>
                                          <p:attrName>ppt_h</p:attrName>
                                        </p:attrNameLst>
                                      </p:cBhvr>
                                      <p:tavLst>
                                        <p:tav tm="0">
                                          <p:val>
                                            <p:fltVal val="0"/>
                                          </p:val>
                                        </p:tav>
                                        <p:tav tm="100000">
                                          <p:val>
                                            <p:strVal val="#ppt_h"/>
                                          </p:val>
                                        </p:tav>
                                      </p:tavLst>
                                    </p:anim>
                                    <p:animEffect transition="in" filter="fade">
                                      <p:cBhvr>
                                        <p:cTn id="32" dur="500"/>
                                        <p:tgtEl>
                                          <p:spTgt spid="69"/>
                                        </p:tgtEl>
                                      </p:cBhvr>
                                    </p:animEffect>
                                  </p:childTnLst>
                                </p:cTn>
                              </p:par>
                            </p:childTnLst>
                          </p:cTn>
                        </p:par>
                        <p:par>
                          <p:cTn id="33" fill="hold">
                            <p:stCondLst>
                              <p:cond delay="3000"/>
                            </p:stCondLst>
                            <p:childTnLst>
                              <p:par>
                                <p:cTn id="34" presetID="53" presetClass="entr" presetSubtype="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3500"/>
                            </p:stCondLst>
                            <p:childTnLst>
                              <p:par>
                                <p:cTn id="40" presetID="22" presetClass="entr" presetSubtype="2" fill="hold"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right)">
                                      <p:cBhvr>
                                        <p:cTn id="42" dur="500"/>
                                        <p:tgtEl>
                                          <p:spTgt spid="58"/>
                                        </p:tgtEl>
                                      </p:cBhvr>
                                    </p:animEffect>
                                  </p:childTnLst>
                                </p:cTn>
                              </p:par>
                            </p:childTnLst>
                          </p:cTn>
                        </p:par>
                        <p:par>
                          <p:cTn id="43" fill="hold">
                            <p:stCondLst>
                              <p:cond delay="4000"/>
                            </p:stCondLst>
                            <p:childTnLst>
                              <p:par>
                                <p:cTn id="44" presetID="22" presetClass="entr" presetSubtype="2"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right)">
                                      <p:cBhvr>
                                        <p:cTn id="46" dur="500"/>
                                        <p:tgtEl>
                                          <p:spTgt spid="6"/>
                                        </p:tgtEl>
                                      </p:cBhvr>
                                    </p:animEffect>
                                  </p:childTnLst>
                                </p:cTn>
                              </p:par>
                            </p:childTnLst>
                          </p:cTn>
                        </p:par>
                        <p:par>
                          <p:cTn id="47" fill="hold">
                            <p:stCondLst>
                              <p:cond delay="4500"/>
                            </p:stCondLst>
                            <p:childTnLst>
                              <p:par>
                                <p:cTn id="48" presetID="53" presetClass="entr" presetSubtype="0" fill="hold" grpId="0" nodeType="afterEffect">
                                  <p:stCondLst>
                                    <p:cond delay="0"/>
                                  </p:stCondLst>
                                  <p:childTnLst>
                                    <p:set>
                                      <p:cBhvr>
                                        <p:cTn id="49" dur="1" fill="hold">
                                          <p:stCondLst>
                                            <p:cond delay="0"/>
                                          </p:stCondLst>
                                        </p:cTn>
                                        <p:tgtEl>
                                          <p:spTgt spid="70"/>
                                        </p:tgtEl>
                                        <p:attrNameLst>
                                          <p:attrName>style.visibility</p:attrName>
                                        </p:attrNameLst>
                                      </p:cBhvr>
                                      <p:to>
                                        <p:strVal val="visible"/>
                                      </p:to>
                                    </p:set>
                                    <p:anim calcmode="lin" valueType="num">
                                      <p:cBhvr>
                                        <p:cTn id="50" dur="500" fill="hold"/>
                                        <p:tgtEl>
                                          <p:spTgt spid="70"/>
                                        </p:tgtEl>
                                        <p:attrNameLst>
                                          <p:attrName>ppt_w</p:attrName>
                                        </p:attrNameLst>
                                      </p:cBhvr>
                                      <p:tavLst>
                                        <p:tav tm="0">
                                          <p:val>
                                            <p:fltVal val="0"/>
                                          </p:val>
                                        </p:tav>
                                        <p:tav tm="100000">
                                          <p:val>
                                            <p:strVal val="#ppt_w"/>
                                          </p:val>
                                        </p:tav>
                                      </p:tavLst>
                                    </p:anim>
                                    <p:anim calcmode="lin" valueType="num">
                                      <p:cBhvr>
                                        <p:cTn id="51" dur="500" fill="hold"/>
                                        <p:tgtEl>
                                          <p:spTgt spid="70"/>
                                        </p:tgtEl>
                                        <p:attrNameLst>
                                          <p:attrName>ppt_h</p:attrName>
                                        </p:attrNameLst>
                                      </p:cBhvr>
                                      <p:tavLst>
                                        <p:tav tm="0">
                                          <p:val>
                                            <p:fltVal val="0"/>
                                          </p:val>
                                        </p:tav>
                                        <p:tav tm="100000">
                                          <p:val>
                                            <p:strVal val="#ppt_h"/>
                                          </p:val>
                                        </p:tav>
                                      </p:tavLst>
                                    </p:anim>
                                    <p:animEffect transition="in" filter="fade">
                                      <p:cBhvr>
                                        <p:cTn id="52" dur="500"/>
                                        <p:tgtEl>
                                          <p:spTgt spid="70"/>
                                        </p:tgtEl>
                                      </p:cBhvr>
                                    </p:animEffect>
                                  </p:childTnLst>
                                </p:cTn>
                              </p:par>
                            </p:childTnLst>
                          </p:cTn>
                        </p:par>
                        <p:par>
                          <p:cTn id="53" fill="hold">
                            <p:stCondLst>
                              <p:cond delay="5000"/>
                            </p:stCondLst>
                            <p:childTnLst>
                              <p:par>
                                <p:cTn id="54" presetID="53"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childTnLst>
                          </p:cTn>
                        </p:par>
                        <p:par>
                          <p:cTn id="59" fill="hold">
                            <p:stCondLst>
                              <p:cond delay="5500"/>
                            </p:stCondLst>
                            <p:childTnLst>
                              <p:par>
                                <p:cTn id="60" presetID="22" presetClass="entr" presetSubtype="8" fill="hold"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left)">
                                      <p:cBhvr>
                                        <p:cTn id="62" dur="500"/>
                                        <p:tgtEl>
                                          <p:spTgt spid="45"/>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500"/>
                                        <p:tgtEl>
                                          <p:spTgt spid="3"/>
                                        </p:tgtEl>
                                      </p:cBhvr>
                                    </p:animEffect>
                                  </p:childTnLst>
                                </p:cTn>
                              </p:par>
                            </p:childTnLst>
                          </p:cTn>
                        </p:par>
                        <p:par>
                          <p:cTn id="67" fill="hold">
                            <p:stCondLst>
                              <p:cond delay="6500"/>
                            </p:stCondLst>
                            <p:childTnLst>
                              <p:par>
                                <p:cTn id="68" presetID="53" presetClass="entr" presetSubtype="0"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 calcmode="lin" valueType="num">
                                      <p:cBhvr>
                                        <p:cTn id="70" dur="500" fill="hold"/>
                                        <p:tgtEl>
                                          <p:spTgt spid="67"/>
                                        </p:tgtEl>
                                        <p:attrNameLst>
                                          <p:attrName>ppt_w</p:attrName>
                                        </p:attrNameLst>
                                      </p:cBhvr>
                                      <p:tavLst>
                                        <p:tav tm="0">
                                          <p:val>
                                            <p:fltVal val="0"/>
                                          </p:val>
                                        </p:tav>
                                        <p:tav tm="100000">
                                          <p:val>
                                            <p:strVal val="#ppt_w"/>
                                          </p:val>
                                        </p:tav>
                                      </p:tavLst>
                                    </p:anim>
                                    <p:anim calcmode="lin" valueType="num">
                                      <p:cBhvr>
                                        <p:cTn id="71" dur="500" fill="hold"/>
                                        <p:tgtEl>
                                          <p:spTgt spid="67"/>
                                        </p:tgtEl>
                                        <p:attrNameLst>
                                          <p:attrName>ppt_h</p:attrName>
                                        </p:attrNameLst>
                                      </p:cBhvr>
                                      <p:tavLst>
                                        <p:tav tm="0">
                                          <p:val>
                                            <p:fltVal val="0"/>
                                          </p:val>
                                        </p:tav>
                                        <p:tav tm="100000">
                                          <p:val>
                                            <p:strVal val="#ppt_h"/>
                                          </p:val>
                                        </p:tav>
                                      </p:tavLst>
                                    </p:anim>
                                    <p:animEffect transition="in" filter="fade">
                                      <p:cBhvr>
                                        <p:cTn id="72" dur="500"/>
                                        <p:tgtEl>
                                          <p:spTgt spid="67"/>
                                        </p:tgtEl>
                                      </p:cBhvr>
                                    </p:animEffect>
                                  </p:childTnLst>
                                </p:cTn>
                              </p:par>
                            </p:childTnLst>
                          </p:cTn>
                        </p:par>
                        <p:par>
                          <p:cTn id="73" fill="hold">
                            <p:stCondLst>
                              <p:cond delay="7000"/>
                            </p:stCondLst>
                            <p:childTnLst>
                              <p:par>
                                <p:cTn id="74" presetID="53" presetClass="entr" presetSubtype="0"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animEffect transition="in" filter="fade">
                                      <p:cBhvr>
                                        <p:cTn id="78" dur="500"/>
                                        <p:tgtEl>
                                          <p:spTgt spid="42"/>
                                        </p:tgtEl>
                                      </p:cBhvr>
                                    </p:animEffect>
                                  </p:childTnLst>
                                </p:cTn>
                              </p:par>
                            </p:childTnLst>
                          </p:cTn>
                        </p:par>
                        <p:par>
                          <p:cTn id="79" fill="hold">
                            <p:stCondLst>
                              <p:cond delay="7500"/>
                            </p:stCondLst>
                            <p:childTnLst>
                              <p:par>
                                <p:cTn id="80" presetID="22" presetClass="entr" presetSubtype="2" fill="hold" nodeType="after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wipe(right)">
                                      <p:cBhvr>
                                        <p:cTn id="82" dur="500"/>
                                        <p:tgtEl>
                                          <p:spTgt spid="51"/>
                                        </p:tgtEl>
                                      </p:cBhvr>
                                    </p:animEffect>
                                  </p:childTnLst>
                                </p:cTn>
                              </p:par>
                            </p:childTnLst>
                          </p:cTn>
                        </p:par>
                        <p:par>
                          <p:cTn id="83" fill="hold">
                            <p:stCondLst>
                              <p:cond delay="8000"/>
                            </p:stCondLst>
                            <p:childTnLst>
                              <p:par>
                                <p:cTn id="84" presetID="22" presetClass="entr" presetSubtype="2"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right)">
                                      <p:cBhvr>
                                        <p:cTn id="86" dur="500"/>
                                        <p:tgtEl>
                                          <p:spTgt spid="5"/>
                                        </p:tgtEl>
                                      </p:cBhvr>
                                    </p:animEffect>
                                  </p:childTnLst>
                                </p:cTn>
                              </p:par>
                            </p:childTnLst>
                          </p:cTn>
                        </p:par>
                        <p:par>
                          <p:cTn id="87" fill="hold">
                            <p:stCondLst>
                              <p:cond delay="8500"/>
                            </p:stCondLst>
                            <p:childTnLst>
                              <p:par>
                                <p:cTn id="88" presetID="53" presetClass="entr" presetSubtype="0" fill="hold" grpId="0"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9000"/>
                            </p:stCondLst>
                            <p:childTnLst>
                              <p:par>
                                <p:cTn id="94" presetID="53" presetClass="entr" presetSubtype="0" fill="hold" grpId="0" nodeType="afterEffect">
                                  <p:stCondLst>
                                    <p:cond delay="0"/>
                                  </p:stCondLst>
                                  <p:childTnLst>
                                    <p:set>
                                      <p:cBhvr>
                                        <p:cTn id="95" dur="1" fill="hold">
                                          <p:stCondLst>
                                            <p:cond delay="0"/>
                                          </p:stCondLst>
                                        </p:cTn>
                                        <p:tgtEl>
                                          <p:spTgt spid="43"/>
                                        </p:tgtEl>
                                        <p:attrNameLst>
                                          <p:attrName>style.visibility</p:attrName>
                                        </p:attrNameLst>
                                      </p:cBhvr>
                                      <p:to>
                                        <p:strVal val="visible"/>
                                      </p:to>
                                    </p:set>
                                    <p:anim calcmode="lin" valueType="num">
                                      <p:cBhvr>
                                        <p:cTn id="96" dur="500" fill="hold"/>
                                        <p:tgtEl>
                                          <p:spTgt spid="43"/>
                                        </p:tgtEl>
                                        <p:attrNameLst>
                                          <p:attrName>ppt_w</p:attrName>
                                        </p:attrNameLst>
                                      </p:cBhvr>
                                      <p:tavLst>
                                        <p:tav tm="0">
                                          <p:val>
                                            <p:fltVal val="0"/>
                                          </p:val>
                                        </p:tav>
                                        <p:tav tm="100000">
                                          <p:val>
                                            <p:strVal val="#ppt_w"/>
                                          </p:val>
                                        </p:tav>
                                      </p:tavLst>
                                    </p:anim>
                                    <p:anim calcmode="lin" valueType="num">
                                      <p:cBhvr>
                                        <p:cTn id="97" dur="500" fill="hold"/>
                                        <p:tgtEl>
                                          <p:spTgt spid="43"/>
                                        </p:tgtEl>
                                        <p:attrNameLst>
                                          <p:attrName>ppt_h</p:attrName>
                                        </p:attrNameLst>
                                      </p:cBhvr>
                                      <p:tavLst>
                                        <p:tav tm="0">
                                          <p:val>
                                            <p:fltVal val="0"/>
                                          </p:val>
                                        </p:tav>
                                        <p:tav tm="100000">
                                          <p:val>
                                            <p:strVal val="#ppt_h"/>
                                          </p:val>
                                        </p:tav>
                                      </p:tavLst>
                                    </p:anim>
                                    <p:animEffect transition="in" filter="fade">
                                      <p:cBhvr>
                                        <p:cTn id="98" dur="500"/>
                                        <p:tgtEl>
                                          <p:spTgt spid="43"/>
                                        </p:tgtEl>
                                      </p:cBhvr>
                                    </p:animEffect>
                                  </p:childTnLst>
                                </p:cTn>
                              </p:par>
                            </p:childTnLst>
                          </p:cTn>
                        </p:par>
                        <p:par>
                          <p:cTn id="99" fill="hold">
                            <p:stCondLst>
                              <p:cond delay="9500"/>
                            </p:stCondLst>
                            <p:childTnLst>
                              <p:par>
                                <p:cTn id="100" presetID="22" presetClass="entr" presetSubtype="8" fill="hold" nodeType="afterEffect">
                                  <p:stCondLst>
                                    <p:cond delay="0"/>
                                  </p:stCondLst>
                                  <p:childTnLst>
                                    <p:set>
                                      <p:cBhvr>
                                        <p:cTn id="101" dur="1" fill="hold">
                                          <p:stCondLst>
                                            <p:cond delay="0"/>
                                          </p:stCondLst>
                                        </p:cTn>
                                        <p:tgtEl>
                                          <p:spTgt spid="62"/>
                                        </p:tgtEl>
                                        <p:attrNameLst>
                                          <p:attrName>style.visibility</p:attrName>
                                        </p:attrNameLst>
                                      </p:cBhvr>
                                      <p:to>
                                        <p:strVal val="visible"/>
                                      </p:to>
                                    </p:set>
                                    <p:animEffect transition="in" filter="wipe(left)">
                                      <p:cBhvr>
                                        <p:cTn id="102" dur="500"/>
                                        <p:tgtEl>
                                          <p:spTgt spid="62"/>
                                        </p:tgtEl>
                                      </p:cBhvr>
                                    </p:animEffect>
                                  </p:childTnLst>
                                </p:cTn>
                              </p:par>
                            </p:childTnLst>
                          </p:cTn>
                        </p:par>
                        <p:par>
                          <p:cTn id="103" fill="hold">
                            <p:stCondLst>
                              <p:cond delay="10000"/>
                            </p:stCondLst>
                            <p:childTnLst>
                              <p:par>
                                <p:cTn id="104" presetID="22" presetClass="entr" presetSubtype="8" fill="hold" nodeType="after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wipe(left)">
                                      <p:cBhvr>
                                        <p:cTn id="106" dur="500"/>
                                        <p:tgtEl>
                                          <p:spTgt spid="9"/>
                                        </p:tgtEl>
                                      </p:cBhvr>
                                    </p:animEffect>
                                  </p:childTnLst>
                                </p:cTn>
                              </p:par>
                            </p:childTnLst>
                          </p:cTn>
                        </p:par>
                        <p:par>
                          <p:cTn id="107" fill="hold">
                            <p:stCondLst>
                              <p:cond delay="10500"/>
                            </p:stCondLst>
                            <p:childTnLst>
                              <p:par>
                                <p:cTn id="108" presetID="53" presetClass="entr" presetSubtype="0" fill="hold" grpId="0" nodeType="afterEffect">
                                  <p:stCondLst>
                                    <p:cond delay="0"/>
                                  </p:stCondLst>
                                  <p:childTnLst>
                                    <p:set>
                                      <p:cBhvr>
                                        <p:cTn id="109" dur="1" fill="hold">
                                          <p:stCondLst>
                                            <p:cond delay="0"/>
                                          </p:stCondLst>
                                        </p:cTn>
                                        <p:tgtEl>
                                          <p:spTgt spid="66"/>
                                        </p:tgtEl>
                                        <p:attrNameLst>
                                          <p:attrName>style.visibility</p:attrName>
                                        </p:attrNameLst>
                                      </p:cBhvr>
                                      <p:to>
                                        <p:strVal val="visible"/>
                                      </p:to>
                                    </p:set>
                                    <p:anim calcmode="lin" valueType="num">
                                      <p:cBhvr>
                                        <p:cTn id="110" dur="500" fill="hold"/>
                                        <p:tgtEl>
                                          <p:spTgt spid="66"/>
                                        </p:tgtEl>
                                        <p:attrNameLst>
                                          <p:attrName>ppt_w</p:attrName>
                                        </p:attrNameLst>
                                      </p:cBhvr>
                                      <p:tavLst>
                                        <p:tav tm="0">
                                          <p:val>
                                            <p:fltVal val="0"/>
                                          </p:val>
                                        </p:tav>
                                        <p:tav tm="100000">
                                          <p:val>
                                            <p:strVal val="#ppt_w"/>
                                          </p:val>
                                        </p:tav>
                                      </p:tavLst>
                                    </p:anim>
                                    <p:anim calcmode="lin" valueType="num">
                                      <p:cBhvr>
                                        <p:cTn id="111" dur="500" fill="hold"/>
                                        <p:tgtEl>
                                          <p:spTgt spid="66"/>
                                        </p:tgtEl>
                                        <p:attrNameLst>
                                          <p:attrName>ppt_h</p:attrName>
                                        </p:attrNameLst>
                                      </p:cBhvr>
                                      <p:tavLst>
                                        <p:tav tm="0">
                                          <p:val>
                                            <p:fltVal val="0"/>
                                          </p:val>
                                        </p:tav>
                                        <p:tav tm="100000">
                                          <p:val>
                                            <p:strVal val="#ppt_h"/>
                                          </p:val>
                                        </p:tav>
                                      </p:tavLst>
                                    </p:anim>
                                    <p:animEffect transition="in" filter="fade">
                                      <p:cBhvr>
                                        <p:cTn id="112"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66" grpId="0"/>
      <p:bldP spid="67" grpId="0"/>
      <p:bldP spid="68" grpId="0"/>
      <p:bldP spid="69" grpId="0"/>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6480009" y="2350789"/>
            <a:ext cx="2159628" cy="14397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2" name="Group 98"/>
          <p:cNvGrpSpPr/>
          <p:nvPr/>
        </p:nvGrpSpPr>
        <p:grpSpPr>
          <a:xfrm>
            <a:off x="4320382" y="2350789"/>
            <a:ext cx="2378073" cy="1439752"/>
            <a:chOff x="4572000" y="1605014"/>
            <a:chExt cx="2517228" cy="1524000"/>
          </a:xfrm>
        </p:grpSpPr>
        <p:sp>
          <p:nvSpPr>
            <p:cNvPr id="52" name="Rectangle 51"/>
            <p:cNvSpPr/>
            <p:nvPr/>
          </p:nvSpPr>
          <p:spPr>
            <a:xfrm>
              <a:off x="4572000" y="1605014"/>
              <a:ext cx="2286000" cy="152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63" name="Isosceles Triangle 62"/>
            <p:cNvSpPr/>
            <p:nvPr/>
          </p:nvSpPr>
          <p:spPr>
            <a:xfrm rot="5400000">
              <a:off x="6783114" y="2594300"/>
              <a:ext cx="381000" cy="23122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grpSp>
        <p:nvGrpSpPr>
          <p:cNvPr id="3" name="Group 97"/>
          <p:cNvGrpSpPr/>
          <p:nvPr/>
        </p:nvGrpSpPr>
        <p:grpSpPr>
          <a:xfrm>
            <a:off x="2160753" y="2350789"/>
            <a:ext cx="2378073" cy="1439752"/>
            <a:chOff x="2286000" y="1605014"/>
            <a:chExt cx="2517228" cy="1524000"/>
          </a:xfrm>
        </p:grpSpPr>
        <p:sp>
          <p:nvSpPr>
            <p:cNvPr id="49" name="Rectangle 48"/>
            <p:cNvSpPr/>
            <p:nvPr/>
          </p:nvSpPr>
          <p:spPr>
            <a:xfrm>
              <a:off x="2286000" y="1605014"/>
              <a:ext cx="2286000" cy="15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65" name="Isosceles Triangle 64"/>
            <p:cNvSpPr/>
            <p:nvPr/>
          </p:nvSpPr>
          <p:spPr>
            <a:xfrm rot="5400000">
              <a:off x="4497114" y="1832300"/>
              <a:ext cx="381000" cy="23122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grpSp>
        <p:nvGrpSpPr>
          <p:cNvPr id="4" name="Group 96"/>
          <p:cNvGrpSpPr/>
          <p:nvPr/>
        </p:nvGrpSpPr>
        <p:grpSpPr>
          <a:xfrm>
            <a:off x="1125" y="2350789"/>
            <a:ext cx="2375591" cy="1439752"/>
            <a:chOff x="0" y="1605014"/>
            <a:chExt cx="2514600" cy="1524000"/>
          </a:xfrm>
        </p:grpSpPr>
        <p:sp>
          <p:nvSpPr>
            <p:cNvPr id="46" name="Rectangle 45"/>
            <p:cNvSpPr/>
            <p:nvPr/>
          </p:nvSpPr>
          <p:spPr>
            <a:xfrm>
              <a:off x="0" y="1605014"/>
              <a:ext cx="2286000" cy="15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62" name="Isosceles Triangle 61"/>
            <p:cNvSpPr/>
            <p:nvPr/>
          </p:nvSpPr>
          <p:spPr>
            <a:xfrm rot="5400000">
              <a:off x="2208486" y="2594300"/>
              <a:ext cx="381000" cy="23122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13</a:t>
            </a:fld>
            <a:endParaRPr lang="en-US" dirty="0">
              <a:cs typeface="+mn-ea"/>
              <a:sym typeface="+mn-lt"/>
            </a:endParaRPr>
          </a:p>
        </p:txBody>
      </p:sp>
      <p:grpSp>
        <p:nvGrpSpPr>
          <p:cNvPr id="5" name="Group 72"/>
          <p:cNvGrpSpPr/>
          <p:nvPr/>
        </p:nvGrpSpPr>
        <p:grpSpPr>
          <a:xfrm>
            <a:off x="2561347" y="2485730"/>
            <a:ext cx="1358442" cy="910834"/>
            <a:chOff x="5478290" y="1548114"/>
            <a:chExt cx="1437932" cy="964132"/>
          </a:xfrm>
        </p:grpSpPr>
        <p:sp>
          <p:nvSpPr>
            <p:cNvPr id="74" name="Text Placeholder 3"/>
            <p:cNvSpPr txBox="1">
              <a:spLocks/>
            </p:cNvSpPr>
            <p:nvPr/>
          </p:nvSpPr>
          <p:spPr>
            <a:xfrm>
              <a:off x="5734029" y="1548114"/>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75" name="Text Placeholder 3"/>
            <p:cNvSpPr txBox="1">
              <a:spLocks/>
            </p:cNvSpPr>
            <p:nvPr/>
          </p:nvSpPr>
          <p:spPr>
            <a:xfrm>
              <a:off x="5478290" y="1743255"/>
              <a:ext cx="1437932" cy="76899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bg1"/>
                  </a:solidFill>
                  <a:cs typeface="+mn-ea"/>
                  <a:sym typeface="+mn-lt"/>
                </a:rPr>
                <a:t>There are many  in variations passage of lorem ipsum available but the majority </a:t>
              </a:r>
              <a:br>
                <a:rPr lang="en-US" sz="944" dirty="0">
                  <a:solidFill>
                    <a:schemeClr val="bg1"/>
                  </a:solidFill>
                  <a:cs typeface="+mn-ea"/>
                  <a:sym typeface="+mn-lt"/>
                </a:rPr>
              </a:br>
              <a:r>
                <a:rPr lang="en-US" sz="944" dirty="0">
                  <a:solidFill>
                    <a:schemeClr val="bg1"/>
                  </a:solidFill>
                  <a:cs typeface="+mn-ea"/>
                  <a:sym typeface="+mn-lt"/>
                </a:rPr>
                <a:t>slightly</a:t>
              </a:r>
            </a:p>
          </p:txBody>
        </p:sp>
      </p:grpSp>
      <p:grpSp>
        <p:nvGrpSpPr>
          <p:cNvPr id="6" name="Group 72"/>
          <p:cNvGrpSpPr/>
          <p:nvPr/>
        </p:nvGrpSpPr>
        <p:grpSpPr>
          <a:xfrm>
            <a:off x="4637812" y="2807603"/>
            <a:ext cx="1479717" cy="907776"/>
            <a:chOff x="5361856" y="1537993"/>
            <a:chExt cx="1566304" cy="960896"/>
          </a:xfrm>
        </p:grpSpPr>
        <p:sp>
          <p:nvSpPr>
            <p:cNvPr id="77" name="Text Placeholder 3"/>
            <p:cNvSpPr txBox="1">
              <a:spLocks/>
            </p:cNvSpPr>
            <p:nvPr/>
          </p:nvSpPr>
          <p:spPr>
            <a:xfrm>
              <a:off x="5681781" y="1537993"/>
              <a:ext cx="926455" cy="18474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78" name="Text Placeholder 3"/>
            <p:cNvSpPr txBox="1">
              <a:spLocks/>
            </p:cNvSpPr>
            <p:nvPr/>
          </p:nvSpPr>
          <p:spPr>
            <a:xfrm>
              <a:off x="5361856" y="1729896"/>
              <a:ext cx="1566304" cy="76899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bg1"/>
                  </a:solidFill>
                  <a:cs typeface="+mn-ea"/>
                  <a:sym typeface="+mn-lt"/>
                </a:rPr>
                <a:t>There are many  in variations passage of lorem ipsum available but the majority </a:t>
              </a:r>
              <a:br>
                <a:rPr lang="en-US" sz="944" dirty="0">
                  <a:solidFill>
                    <a:schemeClr val="bg1"/>
                  </a:solidFill>
                  <a:cs typeface="+mn-ea"/>
                  <a:sym typeface="+mn-lt"/>
                </a:rPr>
              </a:br>
              <a:r>
                <a:rPr lang="en-US" sz="944" dirty="0">
                  <a:solidFill>
                    <a:schemeClr val="bg1"/>
                  </a:solidFill>
                  <a:cs typeface="+mn-ea"/>
                  <a:sym typeface="+mn-lt"/>
                </a:rPr>
                <a:t>slightly</a:t>
              </a:r>
            </a:p>
          </p:txBody>
        </p:sp>
      </p:grpSp>
      <p:grpSp>
        <p:nvGrpSpPr>
          <p:cNvPr id="9" name="Group 72"/>
          <p:cNvGrpSpPr/>
          <p:nvPr/>
        </p:nvGrpSpPr>
        <p:grpSpPr>
          <a:xfrm>
            <a:off x="6788440" y="2517907"/>
            <a:ext cx="1545852" cy="900507"/>
            <a:chOff x="5256241" y="1545687"/>
            <a:chExt cx="1636308" cy="953201"/>
          </a:xfrm>
        </p:grpSpPr>
        <p:sp>
          <p:nvSpPr>
            <p:cNvPr id="80" name="Text Placeholder 3"/>
            <p:cNvSpPr txBox="1">
              <a:spLocks/>
            </p:cNvSpPr>
            <p:nvPr/>
          </p:nvSpPr>
          <p:spPr>
            <a:xfrm>
              <a:off x="5646800" y="1545687"/>
              <a:ext cx="855189" cy="169409"/>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040" b="1" dirty="0">
                  <a:solidFill>
                    <a:schemeClr val="bg1"/>
                  </a:solidFill>
                  <a:cs typeface="+mn-ea"/>
                  <a:sym typeface="+mn-lt"/>
                </a:rPr>
                <a:t>添加内容文本</a:t>
              </a:r>
              <a:endParaRPr lang="en-US" sz="1040" b="1" dirty="0">
                <a:solidFill>
                  <a:schemeClr val="bg1"/>
                </a:solidFill>
                <a:cs typeface="+mn-ea"/>
                <a:sym typeface="+mn-lt"/>
              </a:endParaRPr>
            </a:p>
          </p:txBody>
        </p:sp>
        <p:sp>
          <p:nvSpPr>
            <p:cNvPr id="81" name="Text Placeholder 3"/>
            <p:cNvSpPr txBox="1">
              <a:spLocks/>
            </p:cNvSpPr>
            <p:nvPr/>
          </p:nvSpPr>
          <p:spPr>
            <a:xfrm>
              <a:off x="5256241" y="1729896"/>
              <a:ext cx="1636308" cy="76899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bg1"/>
                  </a:solidFill>
                  <a:cs typeface="+mn-ea"/>
                  <a:sym typeface="+mn-lt"/>
                </a:rPr>
                <a:t>There are many  in variations passage of lorem ipsum available but the majority </a:t>
              </a:r>
              <a:br>
                <a:rPr lang="en-US" sz="944" dirty="0">
                  <a:solidFill>
                    <a:schemeClr val="bg1"/>
                  </a:solidFill>
                  <a:cs typeface="+mn-ea"/>
                  <a:sym typeface="+mn-lt"/>
                </a:rPr>
              </a:br>
              <a:r>
                <a:rPr lang="en-US" sz="944" dirty="0">
                  <a:solidFill>
                    <a:schemeClr val="bg1"/>
                  </a:solidFill>
                  <a:cs typeface="+mn-ea"/>
                  <a:sym typeface="+mn-lt"/>
                </a:rPr>
                <a:t>slightly</a:t>
              </a:r>
            </a:p>
          </p:txBody>
        </p:sp>
      </p:grpSp>
      <p:grpSp>
        <p:nvGrpSpPr>
          <p:cNvPr id="10" name="Group 86"/>
          <p:cNvGrpSpPr/>
          <p:nvPr/>
        </p:nvGrpSpPr>
        <p:grpSpPr>
          <a:xfrm>
            <a:off x="714583" y="1973952"/>
            <a:ext cx="732712" cy="733325"/>
            <a:chOff x="755206" y="1306086"/>
            <a:chExt cx="775588" cy="776236"/>
          </a:xfrm>
        </p:grpSpPr>
        <p:sp>
          <p:nvSpPr>
            <p:cNvPr id="86" name="Oval 85"/>
            <p:cNvSpPr>
              <a:spLocks noChangeAspect="1"/>
            </p:cNvSpPr>
            <p:nvPr/>
          </p:nvSpPr>
          <p:spPr>
            <a:xfrm>
              <a:off x="755206" y="1306086"/>
              <a:ext cx="775588" cy="776236"/>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82" name="Freeform 103"/>
            <p:cNvSpPr>
              <a:spLocks noEditPoints="1"/>
            </p:cNvSpPr>
            <p:nvPr/>
          </p:nvSpPr>
          <p:spPr bwMode="auto">
            <a:xfrm>
              <a:off x="990600" y="1469792"/>
              <a:ext cx="304800" cy="448826"/>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dirty="0">
                <a:solidFill>
                  <a:schemeClr val="bg1"/>
                </a:solidFill>
                <a:cs typeface="+mn-ea"/>
                <a:sym typeface="+mn-lt"/>
              </a:endParaRPr>
            </a:p>
          </p:txBody>
        </p:sp>
      </p:grpSp>
      <p:grpSp>
        <p:nvGrpSpPr>
          <p:cNvPr id="11" name="Group 94"/>
          <p:cNvGrpSpPr/>
          <p:nvPr/>
        </p:nvGrpSpPr>
        <p:grpSpPr>
          <a:xfrm>
            <a:off x="7193469" y="3394610"/>
            <a:ext cx="732712" cy="733325"/>
            <a:chOff x="7613206" y="2972375"/>
            <a:chExt cx="775588" cy="776236"/>
          </a:xfrm>
        </p:grpSpPr>
        <p:sp>
          <p:nvSpPr>
            <p:cNvPr id="89" name="Oval 88"/>
            <p:cNvSpPr>
              <a:spLocks noChangeAspect="1"/>
            </p:cNvSpPr>
            <p:nvPr/>
          </p:nvSpPr>
          <p:spPr>
            <a:xfrm>
              <a:off x="7613206" y="2972375"/>
              <a:ext cx="775588" cy="776236"/>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85" name="Freeform 152"/>
            <p:cNvSpPr>
              <a:spLocks noEditPoints="1"/>
            </p:cNvSpPr>
            <p:nvPr/>
          </p:nvSpPr>
          <p:spPr bwMode="auto">
            <a:xfrm>
              <a:off x="7818055" y="3191427"/>
              <a:ext cx="365892" cy="338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dirty="0">
                <a:solidFill>
                  <a:schemeClr val="bg1"/>
                </a:solidFill>
                <a:cs typeface="+mn-ea"/>
                <a:sym typeface="+mn-lt"/>
              </a:endParaRPr>
            </a:p>
          </p:txBody>
        </p:sp>
      </p:grpSp>
      <p:grpSp>
        <p:nvGrpSpPr>
          <p:cNvPr id="12" name="Group 91"/>
          <p:cNvGrpSpPr/>
          <p:nvPr/>
        </p:nvGrpSpPr>
        <p:grpSpPr>
          <a:xfrm>
            <a:off x="5033840" y="1973952"/>
            <a:ext cx="732712" cy="733325"/>
            <a:chOff x="5327206" y="2869432"/>
            <a:chExt cx="775588" cy="776236"/>
          </a:xfrm>
        </p:grpSpPr>
        <p:sp>
          <p:nvSpPr>
            <p:cNvPr id="91" name="Oval 90"/>
            <p:cNvSpPr>
              <a:spLocks noChangeAspect="1"/>
            </p:cNvSpPr>
            <p:nvPr/>
          </p:nvSpPr>
          <p:spPr>
            <a:xfrm>
              <a:off x="5327206" y="2869432"/>
              <a:ext cx="775588" cy="776236"/>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84" name="Freeform 83"/>
            <p:cNvSpPr>
              <a:spLocks noEditPoints="1"/>
            </p:cNvSpPr>
            <p:nvPr/>
          </p:nvSpPr>
          <p:spPr bwMode="auto">
            <a:xfrm>
              <a:off x="5562601" y="3028951"/>
              <a:ext cx="304800" cy="45720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dirty="0">
                <a:solidFill>
                  <a:schemeClr val="bg1"/>
                </a:solidFill>
                <a:cs typeface="+mn-ea"/>
                <a:sym typeface="+mn-lt"/>
              </a:endParaRPr>
            </a:p>
          </p:txBody>
        </p:sp>
      </p:grpSp>
      <p:grpSp>
        <p:nvGrpSpPr>
          <p:cNvPr id="13" name="Group 95"/>
          <p:cNvGrpSpPr/>
          <p:nvPr/>
        </p:nvGrpSpPr>
        <p:grpSpPr>
          <a:xfrm>
            <a:off x="2874212" y="3394610"/>
            <a:ext cx="732712" cy="733325"/>
            <a:chOff x="3058045" y="2972375"/>
            <a:chExt cx="775588" cy="776236"/>
          </a:xfrm>
        </p:grpSpPr>
        <p:sp>
          <p:nvSpPr>
            <p:cNvPr id="93" name="Oval 92"/>
            <p:cNvSpPr>
              <a:spLocks noChangeAspect="1"/>
            </p:cNvSpPr>
            <p:nvPr/>
          </p:nvSpPr>
          <p:spPr>
            <a:xfrm>
              <a:off x="3058045" y="2972375"/>
              <a:ext cx="775588" cy="776236"/>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83" name="Freeform 52"/>
            <p:cNvSpPr>
              <a:spLocks noEditPoints="1"/>
            </p:cNvSpPr>
            <p:nvPr/>
          </p:nvSpPr>
          <p:spPr bwMode="auto">
            <a:xfrm>
              <a:off x="3288692" y="3191425"/>
              <a:ext cx="314294" cy="338136"/>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p>
              <a:endParaRPr lang="en-US" dirty="0">
                <a:solidFill>
                  <a:schemeClr val="bg1"/>
                </a:solidFill>
                <a:cs typeface="+mn-ea"/>
                <a:sym typeface="+mn-lt"/>
              </a:endParaRPr>
            </a:p>
          </p:txBody>
        </p:sp>
      </p:grpSp>
      <p:sp>
        <p:nvSpPr>
          <p:cNvPr id="100" name="Footer Text"/>
          <p:cNvSpPr txBox="1"/>
          <p:nvPr/>
        </p:nvSpPr>
        <p:spPr>
          <a:xfrm>
            <a:off x="360560" y="4533785"/>
            <a:ext cx="7625281" cy="726481"/>
          </a:xfrm>
          <a:prstGeom prst="rect">
            <a:avLst/>
          </a:prstGeom>
          <a:noFill/>
        </p:spPr>
        <p:txBody>
          <a:bodyPr wrap="square" lIns="0" tIns="0" rIns="0" bIns="0" rtlCol="0">
            <a:spAutoFit/>
          </a:bodyPr>
          <a:lstStyle/>
          <a:p>
            <a:pPr algn="ctr"/>
            <a:r>
              <a:rPr lang="en-US" sz="944" dirty="0">
                <a:solidFill>
                  <a:schemeClr val="tx1">
                    <a:lumMod val="50000"/>
                    <a:lumOff val="50000"/>
                  </a:schemeClr>
                </a:solidFill>
                <a:cs typeface="+mn-ea"/>
                <a:sym typeface="+mn-lt"/>
              </a:rPr>
              <a:t>There are many variations of passages of lorem ipsum available, but the majority have suffered alteration in some form, by injected humour randomized words which don't look even slightly believable. If you are going to use A passage of lorem ipsum, you need to be sure there embarrassing hidden in </a:t>
            </a:r>
            <a:br>
              <a:rPr lang="en-US" sz="944" dirty="0">
                <a:solidFill>
                  <a:schemeClr val="tx1">
                    <a:lumMod val="50000"/>
                    <a:lumOff val="50000"/>
                  </a:schemeClr>
                </a:solidFill>
                <a:cs typeface="+mn-ea"/>
                <a:sym typeface="+mn-lt"/>
              </a:rPr>
            </a:br>
            <a:r>
              <a:rPr lang="en-US" sz="944" dirty="0">
                <a:solidFill>
                  <a:schemeClr val="tx1">
                    <a:lumMod val="50000"/>
                    <a:lumOff val="50000"/>
                  </a:schemeClr>
                </a:solidFill>
                <a:cs typeface="+mn-ea"/>
                <a:sym typeface="+mn-lt"/>
              </a:rPr>
              <a:t>the middle of text. All the lorem ipsum generators on the internet tend to repeat predefined chunks as of lorem but the</a:t>
            </a:r>
            <a:br>
              <a:rPr lang="en-US" sz="944" dirty="0">
                <a:solidFill>
                  <a:schemeClr val="tx1">
                    <a:lumMod val="50000"/>
                    <a:lumOff val="50000"/>
                  </a:schemeClr>
                </a:solidFill>
                <a:cs typeface="+mn-ea"/>
                <a:sym typeface="+mn-lt"/>
              </a:rPr>
            </a:br>
            <a:r>
              <a:rPr lang="en-US" sz="944" dirty="0">
                <a:solidFill>
                  <a:schemeClr val="tx1">
                    <a:lumMod val="50000"/>
                    <a:lumOff val="50000"/>
                  </a:schemeClr>
                </a:solidFill>
                <a:cs typeface="+mn-ea"/>
                <a:sym typeface="+mn-lt"/>
              </a:rPr>
              <a:t>majority have suffered alteration in some form  necessary.</a:t>
            </a:r>
          </a:p>
        </p:txBody>
      </p:sp>
      <p:cxnSp>
        <p:nvCxnSpPr>
          <p:cNvPr id="101" name="Straight Line buttom"/>
          <p:cNvCxnSpPr/>
          <p:nvPr/>
        </p:nvCxnSpPr>
        <p:spPr>
          <a:xfrm>
            <a:off x="649014" y="4407711"/>
            <a:ext cx="7342736"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4" name="Group 72"/>
          <p:cNvGrpSpPr/>
          <p:nvPr/>
        </p:nvGrpSpPr>
        <p:grpSpPr>
          <a:xfrm>
            <a:off x="360560" y="2822812"/>
            <a:ext cx="1422764" cy="913315"/>
            <a:chOff x="6083031" y="1609073"/>
            <a:chExt cx="1506017" cy="966758"/>
          </a:xfrm>
        </p:grpSpPr>
        <p:sp>
          <p:nvSpPr>
            <p:cNvPr id="70" name="Text Placeholder 3"/>
            <p:cNvSpPr txBox="1">
              <a:spLocks/>
            </p:cNvSpPr>
            <p:nvPr/>
          </p:nvSpPr>
          <p:spPr>
            <a:xfrm>
              <a:off x="6458003" y="1609073"/>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71" name="Text Placeholder 3"/>
            <p:cNvSpPr txBox="1">
              <a:spLocks/>
            </p:cNvSpPr>
            <p:nvPr/>
          </p:nvSpPr>
          <p:spPr>
            <a:xfrm>
              <a:off x="6083031" y="1806840"/>
              <a:ext cx="1506017" cy="76899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bg1"/>
                  </a:solidFill>
                  <a:cs typeface="+mn-ea"/>
                  <a:sym typeface="+mn-lt"/>
                </a:rPr>
                <a:t>There are many  in variations passage of lorem ipsum available but the majority </a:t>
              </a:r>
              <a:br>
                <a:rPr lang="en-US" sz="944" dirty="0">
                  <a:solidFill>
                    <a:schemeClr val="bg1"/>
                  </a:solidFill>
                  <a:cs typeface="+mn-ea"/>
                  <a:sym typeface="+mn-lt"/>
                </a:rPr>
              </a:br>
              <a:r>
                <a:rPr lang="en-US" sz="944" dirty="0">
                  <a:solidFill>
                    <a:schemeClr val="bg1"/>
                  </a:solidFill>
                  <a:cs typeface="+mn-ea"/>
                  <a:sym typeface="+mn-lt"/>
                </a:rPr>
                <a:t>slightly</a:t>
              </a:r>
            </a:p>
          </p:txBody>
        </p:sp>
      </p:grpSp>
      <p:sp>
        <p:nvSpPr>
          <p:cNvPr id="42" name="文本框 41">
            <a:extLst>
              <a:ext uri="{FF2B5EF4-FFF2-40B4-BE49-F238E27FC236}">
                <a16:creationId xmlns:a16="http://schemas.microsoft.com/office/drawing/2014/main" id="{4F13B3D0-8FFC-471C-A28F-632DA3C6B86D}"/>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43" name="图片 42">
            <a:extLst>
              <a:ext uri="{FF2B5EF4-FFF2-40B4-BE49-F238E27FC236}">
                <a16:creationId xmlns:a16="http://schemas.microsoft.com/office/drawing/2014/main" id="{DBC71427-7E42-4DB5-915D-E4623E099F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196262279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up)">
                                      <p:cBhvr>
                                        <p:cTn id="31" dur="500"/>
                                        <p:tgtEl>
                                          <p:spTgt spid="5"/>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par>
                          <p:cTn id="36" fill="hold">
                            <p:stCondLst>
                              <p:cond delay="3500"/>
                            </p:stCondLst>
                            <p:childTnLst>
                              <p:par>
                                <p:cTn id="37" presetID="53"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par>
                          <p:cTn id="42" fill="hold">
                            <p:stCondLst>
                              <p:cond delay="4000"/>
                            </p:stCondLst>
                            <p:childTnLst>
                              <p:par>
                                <p:cTn id="43" presetID="22" presetClass="entr" presetSubtype="1"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500"/>
                                        <p:tgtEl>
                                          <p:spTgt spid="6"/>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left)">
                                      <p:cBhvr>
                                        <p:cTn id="49" dur="500"/>
                                        <p:tgtEl>
                                          <p:spTgt spid="55"/>
                                        </p:tgtEl>
                                      </p:cBhvr>
                                    </p:animEffect>
                                  </p:childTnLst>
                                </p:cTn>
                              </p:par>
                            </p:childTnLst>
                          </p:cTn>
                        </p:par>
                        <p:par>
                          <p:cTn id="50" fill="hold">
                            <p:stCondLst>
                              <p:cond delay="5000"/>
                            </p:stCondLst>
                            <p:childTnLst>
                              <p:par>
                                <p:cTn id="51" presetID="53" presetClass="entr" presetSubtype="0"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childTnLst>
                                </p:cTn>
                              </p:par>
                            </p:childTnLst>
                          </p:cTn>
                        </p:par>
                        <p:par>
                          <p:cTn id="56" fill="hold">
                            <p:stCondLst>
                              <p:cond delay="5500"/>
                            </p:stCondLst>
                            <p:childTnLst>
                              <p:par>
                                <p:cTn id="57" presetID="22" presetClass="entr" presetSubtype="1"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up)">
                                      <p:cBhvr>
                                        <p:cTn id="59" dur="500"/>
                                        <p:tgtEl>
                                          <p:spTgt spid="9"/>
                                        </p:tgtEl>
                                      </p:cBhvr>
                                    </p:animEffect>
                                  </p:childTnLst>
                                </p:cTn>
                              </p:par>
                            </p:childTnLst>
                          </p:cTn>
                        </p:par>
                        <p:par>
                          <p:cTn id="60" fill="hold">
                            <p:stCondLst>
                              <p:cond delay="6000"/>
                            </p:stCondLst>
                            <p:childTnLst>
                              <p:par>
                                <p:cTn id="61" presetID="13" presetClass="entr" presetSubtype="16" fill="hold" nodeType="afterEffect">
                                  <p:stCondLst>
                                    <p:cond delay="0"/>
                                  </p:stCondLst>
                                  <p:childTnLst>
                                    <p:set>
                                      <p:cBhvr>
                                        <p:cTn id="62" dur="1" fill="hold">
                                          <p:stCondLst>
                                            <p:cond delay="0"/>
                                          </p:stCondLst>
                                        </p:cTn>
                                        <p:tgtEl>
                                          <p:spTgt spid="101"/>
                                        </p:tgtEl>
                                        <p:attrNameLst>
                                          <p:attrName>style.visibility</p:attrName>
                                        </p:attrNameLst>
                                      </p:cBhvr>
                                      <p:to>
                                        <p:strVal val="visible"/>
                                      </p:to>
                                    </p:set>
                                    <p:animEffect transition="in" filter="plus(in)">
                                      <p:cBhvr>
                                        <p:cTn id="63" dur="500"/>
                                        <p:tgtEl>
                                          <p:spTgt spid="10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fade">
                                      <p:cBhvr>
                                        <p:cTn id="66"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0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文本框 23"/>
          <p:cNvSpPr txBox="1"/>
          <p:nvPr/>
        </p:nvSpPr>
        <p:spPr>
          <a:xfrm>
            <a:off x="3504053" y="2000492"/>
            <a:ext cx="1428574" cy="1051826"/>
          </a:xfrm>
          <a:prstGeom prst="rect">
            <a:avLst/>
          </a:prstGeom>
          <a:noFill/>
        </p:spPr>
        <p:txBody>
          <a:bodyPr wrap="square" rtlCol="0">
            <a:spAutoFit/>
          </a:bodyPr>
          <a:lstStyle/>
          <a:p>
            <a:pPr algn="ctr"/>
            <a:r>
              <a:rPr lang="en-US" altLang="zh-CN" sz="6235"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rPr>
              <a:t>03</a:t>
            </a:r>
            <a:endParaRPr lang="zh-CN" altLang="en-US" sz="6235"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27" name="文本框 26"/>
          <p:cNvSpPr txBox="1"/>
          <p:nvPr/>
        </p:nvSpPr>
        <p:spPr>
          <a:xfrm>
            <a:off x="1565274" y="3742830"/>
            <a:ext cx="5000010" cy="572144"/>
          </a:xfrm>
          <a:prstGeom prst="rect">
            <a:avLst/>
          </a:prstGeom>
          <a:noFill/>
        </p:spPr>
        <p:txBody>
          <a:bodyPr wrap="square" rtlCol="0">
            <a:spAutoFit/>
          </a:bodyPr>
          <a:lstStyle/>
          <a:p>
            <a:pPr algn="ctr"/>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sp>
        <p:nvSpPr>
          <p:cNvPr id="28" name="文本框 27"/>
          <p:cNvSpPr txBox="1"/>
          <p:nvPr/>
        </p:nvSpPr>
        <p:spPr>
          <a:xfrm>
            <a:off x="2216185" y="4436188"/>
            <a:ext cx="4004311" cy="310406"/>
          </a:xfrm>
          <a:prstGeom prst="rect">
            <a:avLst/>
          </a:prstGeom>
          <a:noFill/>
        </p:spPr>
        <p:txBody>
          <a:bodyPr wrap="square" rtlCol="0">
            <a:spAutoFit/>
          </a:bodyPr>
          <a:lstStyle/>
          <a:p>
            <a:pPr algn="ctr"/>
            <a:r>
              <a:rPr lang="en-US" altLang="zh-CN" sz="141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More than I can see Beyond imagination</a:t>
            </a:r>
            <a:endParaRPr lang="zh-CN" altLang="en-US" sz="141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endParaRPr>
          </a:p>
        </p:txBody>
      </p:sp>
      <p:sp>
        <p:nvSpPr>
          <p:cNvPr id="7" name="等腰三角形 6"/>
          <p:cNvSpPr/>
          <p:nvPr/>
        </p:nvSpPr>
        <p:spPr>
          <a:xfrm rot="900000">
            <a:off x="3371234" y="1159737"/>
            <a:ext cx="1898294" cy="2097848"/>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4"/>
          </a:p>
        </p:txBody>
      </p:sp>
    </p:spTree>
    <p:extLst>
      <p:ext uri="{BB962C8B-B14F-4D97-AF65-F5344CB8AC3E}">
        <p14:creationId xmlns:p14="http://schemas.microsoft.com/office/powerpoint/2010/main" val="103770713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4"/>
                                        </p:tgtEl>
                                        <p:attrNameLst>
                                          <p:attrName>ppt_y</p:attrName>
                                        </p:attrNameLst>
                                      </p:cBhvr>
                                      <p:tavLst>
                                        <p:tav tm="0">
                                          <p:val>
                                            <p:strVal val="#ppt_y"/>
                                          </p:val>
                                        </p:tav>
                                        <p:tav tm="100000">
                                          <p:val>
                                            <p:strVal val="#ppt_y"/>
                                          </p:val>
                                        </p:tav>
                                      </p:tavLst>
                                    </p:anim>
                                    <p:anim calcmode="lin" valueType="num">
                                      <p:cBhvr>
                                        <p:cTn id="1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4"/>
                                        </p:tgtEl>
                                      </p:cBhvr>
                                    </p:animEffect>
                                  </p:childTnLst>
                                </p:cTn>
                              </p:par>
                            </p:childTnLst>
                          </p:cTn>
                        </p:par>
                        <p:par>
                          <p:cTn id="19" fill="hold">
                            <p:stCondLst>
                              <p:cond delay="2550"/>
                            </p:stCondLst>
                            <p:childTnLst>
                              <p:par>
                                <p:cTn id="20" presetID="26" presetClass="emph" presetSubtype="0" fill="hold" grpId="1" nodeType="afterEffect">
                                  <p:stCondLst>
                                    <p:cond delay="0"/>
                                  </p:stCondLst>
                                  <p:iterate type="lt">
                                    <p:tmPct val="0"/>
                                  </p:iterate>
                                  <p:childTnLst>
                                    <p:animEffect transition="out" filter="fade">
                                      <p:cBhvr>
                                        <p:cTn id="21" dur="1000" tmFilter="0, 0; .2, .5; .8, .5; 1, 0"/>
                                        <p:tgtEl>
                                          <p:spTgt spid="24"/>
                                        </p:tgtEl>
                                      </p:cBhvr>
                                    </p:animEffect>
                                    <p:animScale>
                                      <p:cBhvr>
                                        <p:cTn id="22" dur="500" autoRev="1" fill="hold"/>
                                        <p:tgtEl>
                                          <p:spTgt spid="24"/>
                                        </p:tgtEl>
                                      </p:cBhvr>
                                      <p:by x="105000" y="105000"/>
                                    </p:animScale>
                                  </p:childTnLst>
                                </p:cTn>
                              </p:par>
                            </p:childTnLst>
                          </p:cTn>
                        </p:par>
                        <p:par>
                          <p:cTn id="23" fill="hold">
                            <p:stCondLst>
                              <p:cond delay="35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7"/>
                                        </p:tgtEl>
                                        <p:attrNameLst>
                                          <p:attrName>ppt_y</p:attrName>
                                        </p:attrNameLst>
                                      </p:cBhvr>
                                      <p:tavLst>
                                        <p:tav tm="0">
                                          <p:val>
                                            <p:strVal val="#ppt_y"/>
                                          </p:val>
                                        </p:tav>
                                        <p:tav tm="100000">
                                          <p:val>
                                            <p:strVal val="#ppt_y"/>
                                          </p:val>
                                        </p:tav>
                                      </p:tavLst>
                                    </p:anim>
                                    <p:anim calcmode="lin" valueType="num">
                                      <p:cBhvr>
                                        <p:cTn id="2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7"/>
                                        </p:tgtEl>
                                      </p:cBhvr>
                                    </p:animEffect>
                                  </p:childTnLst>
                                </p:cTn>
                              </p:par>
                            </p:childTnLst>
                          </p:cTn>
                        </p:par>
                        <p:par>
                          <p:cTn id="31" fill="hold">
                            <p:stCondLst>
                              <p:cond delay="4300"/>
                            </p:stCondLst>
                            <p:childTnLst>
                              <p:par>
                                <p:cTn id="32" presetID="26" presetClass="emph" presetSubtype="0" fill="hold" grpId="1" nodeType="afterEffect">
                                  <p:stCondLst>
                                    <p:cond delay="0"/>
                                  </p:stCondLst>
                                  <p:iterate type="lt">
                                    <p:tmPct val="0"/>
                                  </p:iterate>
                                  <p:childTnLst>
                                    <p:animEffect transition="out" filter="fade">
                                      <p:cBhvr>
                                        <p:cTn id="33" dur="1000" tmFilter="0, 0; .2, .5; .8, .5; 1, 0"/>
                                        <p:tgtEl>
                                          <p:spTgt spid="27"/>
                                        </p:tgtEl>
                                      </p:cBhvr>
                                    </p:animEffect>
                                    <p:animScale>
                                      <p:cBhvr>
                                        <p:cTn id="34" dur="500" autoRev="1" fill="hold"/>
                                        <p:tgtEl>
                                          <p:spTgt spid="27"/>
                                        </p:tgtEl>
                                      </p:cBhvr>
                                      <p:by x="105000" y="105000"/>
                                    </p:animScale>
                                  </p:childTnLst>
                                </p:cTn>
                              </p:par>
                            </p:childTnLst>
                          </p:cTn>
                        </p:par>
                        <p:par>
                          <p:cTn id="35" fill="hold">
                            <p:stCondLst>
                              <p:cond delay="5300"/>
                            </p:stCondLst>
                            <p:childTnLst>
                              <p:par>
                                <p:cTn id="36" presetID="37"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P spid="28"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15</a:t>
            </a:fld>
            <a:endParaRPr lang="en-US" dirty="0">
              <a:cs typeface="+mn-ea"/>
              <a:sym typeface="+mn-lt"/>
            </a:endParaRPr>
          </a:p>
        </p:txBody>
      </p:sp>
      <p:grpSp>
        <p:nvGrpSpPr>
          <p:cNvPr id="2" name="Group 96"/>
          <p:cNvGrpSpPr/>
          <p:nvPr/>
        </p:nvGrpSpPr>
        <p:grpSpPr>
          <a:xfrm>
            <a:off x="1053369" y="1872323"/>
            <a:ext cx="2375591" cy="1036086"/>
            <a:chOff x="0" y="1605014"/>
            <a:chExt cx="2514600" cy="1524000"/>
          </a:xfrm>
        </p:grpSpPr>
        <p:sp>
          <p:nvSpPr>
            <p:cNvPr id="46" name="Rectangle 45"/>
            <p:cNvSpPr/>
            <p:nvPr/>
          </p:nvSpPr>
          <p:spPr>
            <a:xfrm>
              <a:off x="0" y="1605014"/>
              <a:ext cx="2286000" cy="15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62" name="Isosceles Triangle 61"/>
            <p:cNvSpPr/>
            <p:nvPr/>
          </p:nvSpPr>
          <p:spPr>
            <a:xfrm rot="5400000">
              <a:off x="2208486" y="2251400"/>
              <a:ext cx="381000" cy="23122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grpSp>
        <p:nvGrpSpPr>
          <p:cNvPr id="3" name="Group 72"/>
          <p:cNvGrpSpPr/>
          <p:nvPr/>
        </p:nvGrpSpPr>
        <p:grpSpPr>
          <a:xfrm>
            <a:off x="1550863" y="2001407"/>
            <a:ext cx="1511739" cy="768019"/>
            <a:chOff x="6253415" y="1609073"/>
            <a:chExt cx="1600200" cy="812960"/>
          </a:xfrm>
        </p:grpSpPr>
        <p:sp>
          <p:nvSpPr>
            <p:cNvPr id="70" name="Text Placeholder 3"/>
            <p:cNvSpPr txBox="1">
              <a:spLocks/>
            </p:cNvSpPr>
            <p:nvPr/>
          </p:nvSpPr>
          <p:spPr>
            <a:xfrm>
              <a:off x="6253415" y="1609073"/>
              <a:ext cx="926456"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71" name="Text Placeholder 3"/>
            <p:cNvSpPr txBox="1">
              <a:spLocks/>
            </p:cNvSpPr>
            <p:nvPr/>
          </p:nvSpPr>
          <p:spPr>
            <a:xfrm>
              <a:off x="6253415" y="1806840"/>
              <a:ext cx="1600200" cy="61519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en-US" sz="944" dirty="0">
                  <a:solidFill>
                    <a:schemeClr val="bg1"/>
                  </a:solidFill>
                  <a:cs typeface="+mn-ea"/>
                  <a:sym typeface="+mn-lt"/>
                </a:rPr>
                <a:t>There are many  in of the new of  variations passage of lorem of ipsum available but the majority slightly</a:t>
              </a:r>
            </a:p>
          </p:txBody>
        </p:sp>
      </p:grpSp>
      <p:grpSp>
        <p:nvGrpSpPr>
          <p:cNvPr id="4" name="Group 86"/>
          <p:cNvGrpSpPr/>
          <p:nvPr/>
        </p:nvGrpSpPr>
        <p:grpSpPr>
          <a:xfrm>
            <a:off x="687013" y="2023704"/>
            <a:ext cx="732712" cy="733325"/>
            <a:chOff x="755206" y="1306086"/>
            <a:chExt cx="775588" cy="776236"/>
          </a:xfrm>
        </p:grpSpPr>
        <p:sp>
          <p:nvSpPr>
            <p:cNvPr id="86" name="Oval 85"/>
            <p:cNvSpPr>
              <a:spLocks noChangeAspect="1"/>
            </p:cNvSpPr>
            <p:nvPr/>
          </p:nvSpPr>
          <p:spPr>
            <a:xfrm>
              <a:off x="755206" y="1306086"/>
              <a:ext cx="775588" cy="776236"/>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82" name="Freeform 103"/>
            <p:cNvSpPr>
              <a:spLocks noEditPoints="1"/>
            </p:cNvSpPr>
            <p:nvPr/>
          </p:nvSpPr>
          <p:spPr bwMode="auto">
            <a:xfrm>
              <a:off x="990600" y="1469792"/>
              <a:ext cx="304800" cy="448826"/>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dirty="0">
                <a:solidFill>
                  <a:schemeClr val="bg1"/>
                </a:solidFill>
                <a:cs typeface="+mn-ea"/>
                <a:sym typeface="+mn-lt"/>
              </a:endParaRPr>
            </a:p>
          </p:txBody>
        </p:sp>
      </p:grpSp>
      <p:grpSp>
        <p:nvGrpSpPr>
          <p:cNvPr id="5" name="Group 96"/>
          <p:cNvGrpSpPr/>
          <p:nvPr/>
        </p:nvGrpSpPr>
        <p:grpSpPr>
          <a:xfrm>
            <a:off x="1053369" y="3024125"/>
            <a:ext cx="2375591" cy="1036086"/>
            <a:chOff x="0" y="1605014"/>
            <a:chExt cx="2514600" cy="1524000"/>
          </a:xfrm>
          <a:solidFill>
            <a:schemeClr val="accent2"/>
          </a:solidFill>
        </p:grpSpPr>
        <p:sp>
          <p:nvSpPr>
            <p:cNvPr id="42" name="Rectangle 41"/>
            <p:cNvSpPr/>
            <p:nvPr/>
          </p:nvSpPr>
          <p:spPr>
            <a:xfrm>
              <a:off x="0" y="1605014"/>
              <a:ext cx="2286000"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3" name="Isosceles Triangle 42"/>
            <p:cNvSpPr/>
            <p:nvPr/>
          </p:nvSpPr>
          <p:spPr>
            <a:xfrm rot="5400000">
              <a:off x="2208486" y="2251400"/>
              <a:ext cx="381000" cy="23122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grpSp>
        <p:nvGrpSpPr>
          <p:cNvPr id="6" name="Group 72"/>
          <p:cNvGrpSpPr/>
          <p:nvPr/>
        </p:nvGrpSpPr>
        <p:grpSpPr>
          <a:xfrm>
            <a:off x="1550863" y="3153209"/>
            <a:ext cx="1511739" cy="768019"/>
            <a:chOff x="6253415" y="1609073"/>
            <a:chExt cx="1600200" cy="812960"/>
          </a:xfrm>
        </p:grpSpPr>
        <p:sp>
          <p:nvSpPr>
            <p:cNvPr id="45" name="Text Placeholder 3"/>
            <p:cNvSpPr txBox="1">
              <a:spLocks/>
            </p:cNvSpPr>
            <p:nvPr/>
          </p:nvSpPr>
          <p:spPr>
            <a:xfrm>
              <a:off x="6253415" y="1609073"/>
              <a:ext cx="926456"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47" name="Text Placeholder 3"/>
            <p:cNvSpPr txBox="1">
              <a:spLocks/>
            </p:cNvSpPr>
            <p:nvPr/>
          </p:nvSpPr>
          <p:spPr>
            <a:xfrm>
              <a:off x="6253415" y="1806840"/>
              <a:ext cx="1600200" cy="61519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en-US" sz="944" dirty="0">
                  <a:solidFill>
                    <a:schemeClr val="bg1"/>
                  </a:solidFill>
                  <a:cs typeface="+mn-ea"/>
                  <a:sym typeface="+mn-lt"/>
                </a:rPr>
                <a:t>There are many  in of the new of  variations passage of lorem of ipsum available but the majority slightly</a:t>
              </a:r>
            </a:p>
          </p:txBody>
        </p:sp>
      </p:grpSp>
      <p:grpSp>
        <p:nvGrpSpPr>
          <p:cNvPr id="9" name="Group 96"/>
          <p:cNvGrpSpPr/>
          <p:nvPr/>
        </p:nvGrpSpPr>
        <p:grpSpPr>
          <a:xfrm>
            <a:off x="1053369" y="4171273"/>
            <a:ext cx="2375591" cy="1036086"/>
            <a:chOff x="0" y="1605014"/>
            <a:chExt cx="2514600" cy="1524000"/>
          </a:xfrm>
          <a:solidFill>
            <a:schemeClr val="accent3"/>
          </a:solidFill>
        </p:grpSpPr>
        <p:sp>
          <p:nvSpPr>
            <p:cNvPr id="54" name="Rectangle 53"/>
            <p:cNvSpPr/>
            <p:nvPr/>
          </p:nvSpPr>
          <p:spPr>
            <a:xfrm>
              <a:off x="0" y="1605014"/>
              <a:ext cx="2286000"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56" name="Isosceles Triangle 55"/>
            <p:cNvSpPr/>
            <p:nvPr/>
          </p:nvSpPr>
          <p:spPr>
            <a:xfrm rot="5400000">
              <a:off x="2208486" y="2251400"/>
              <a:ext cx="381000" cy="23122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grpSp>
        <p:nvGrpSpPr>
          <p:cNvPr id="10" name="Group 72"/>
          <p:cNvGrpSpPr/>
          <p:nvPr/>
        </p:nvGrpSpPr>
        <p:grpSpPr>
          <a:xfrm>
            <a:off x="1550863" y="4300355"/>
            <a:ext cx="1511739" cy="768019"/>
            <a:chOff x="6253415" y="1609073"/>
            <a:chExt cx="1600200" cy="812960"/>
          </a:xfrm>
        </p:grpSpPr>
        <p:sp>
          <p:nvSpPr>
            <p:cNvPr id="58" name="Text Placeholder 3"/>
            <p:cNvSpPr txBox="1">
              <a:spLocks/>
            </p:cNvSpPr>
            <p:nvPr/>
          </p:nvSpPr>
          <p:spPr>
            <a:xfrm>
              <a:off x="6253415" y="1609073"/>
              <a:ext cx="926456"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sp>
          <p:nvSpPr>
            <p:cNvPr id="59" name="Text Placeholder 3"/>
            <p:cNvSpPr txBox="1">
              <a:spLocks/>
            </p:cNvSpPr>
            <p:nvPr/>
          </p:nvSpPr>
          <p:spPr>
            <a:xfrm>
              <a:off x="6253415" y="1806840"/>
              <a:ext cx="1600200" cy="61519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en-US" sz="944" dirty="0">
                  <a:solidFill>
                    <a:schemeClr val="bg1"/>
                  </a:solidFill>
                  <a:cs typeface="+mn-ea"/>
                  <a:sym typeface="+mn-lt"/>
                </a:rPr>
                <a:t>There are many  in of the new of  variations passage of lorem of ipsum available but the majority slightly</a:t>
              </a:r>
            </a:p>
          </p:txBody>
        </p:sp>
      </p:grpSp>
      <p:grpSp>
        <p:nvGrpSpPr>
          <p:cNvPr id="11" name="Group 68"/>
          <p:cNvGrpSpPr/>
          <p:nvPr/>
        </p:nvGrpSpPr>
        <p:grpSpPr>
          <a:xfrm>
            <a:off x="687013" y="4322652"/>
            <a:ext cx="732712" cy="733325"/>
            <a:chOff x="5327206" y="2869432"/>
            <a:chExt cx="775588" cy="776236"/>
          </a:xfrm>
        </p:grpSpPr>
        <p:sp>
          <p:nvSpPr>
            <p:cNvPr id="72" name="Oval 71"/>
            <p:cNvSpPr>
              <a:spLocks noChangeAspect="1"/>
            </p:cNvSpPr>
            <p:nvPr/>
          </p:nvSpPr>
          <p:spPr>
            <a:xfrm>
              <a:off x="5327206" y="2869432"/>
              <a:ext cx="775588" cy="776236"/>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73" name="Freeform 72"/>
            <p:cNvSpPr>
              <a:spLocks noEditPoints="1"/>
            </p:cNvSpPr>
            <p:nvPr/>
          </p:nvSpPr>
          <p:spPr bwMode="auto">
            <a:xfrm>
              <a:off x="5562601" y="3028951"/>
              <a:ext cx="304800" cy="457200"/>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accent3"/>
            </a:solidFill>
            <a:ln w="9525">
              <a:noFill/>
              <a:round/>
              <a:headEnd/>
              <a:tailEnd/>
            </a:ln>
          </p:spPr>
          <p:txBody>
            <a:bodyPr vert="horz" wrap="square" lIns="86385" tIns="43192" rIns="86385" bIns="43192" numCol="1" anchor="t" anchorCtr="0" compatLnSpc="1">
              <a:prstTxWarp prst="textNoShape">
                <a:avLst/>
              </a:prstTxWarp>
            </a:bodyPr>
            <a:lstStyle/>
            <a:p>
              <a:endParaRPr lang="en-US" dirty="0">
                <a:solidFill>
                  <a:schemeClr val="bg1"/>
                </a:solidFill>
                <a:cs typeface="+mn-ea"/>
                <a:sym typeface="+mn-lt"/>
              </a:endParaRPr>
            </a:p>
          </p:txBody>
        </p:sp>
      </p:grpSp>
      <p:grpSp>
        <p:nvGrpSpPr>
          <p:cNvPr id="12" name="Group 75"/>
          <p:cNvGrpSpPr/>
          <p:nvPr/>
        </p:nvGrpSpPr>
        <p:grpSpPr>
          <a:xfrm>
            <a:off x="687013" y="3175505"/>
            <a:ext cx="732712" cy="733325"/>
            <a:chOff x="3058045" y="2972375"/>
            <a:chExt cx="775588" cy="776236"/>
          </a:xfrm>
        </p:grpSpPr>
        <p:sp>
          <p:nvSpPr>
            <p:cNvPr id="79" name="Oval 78"/>
            <p:cNvSpPr>
              <a:spLocks noChangeAspect="1"/>
            </p:cNvSpPr>
            <p:nvPr/>
          </p:nvSpPr>
          <p:spPr>
            <a:xfrm>
              <a:off x="3058045" y="2972375"/>
              <a:ext cx="775588" cy="776236"/>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87" name="Freeform 52"/>
            <p:cNvSpPr>
              <a:spLocks noEditPoints="1"/>
            </p:cNvSpPr>
            <p:nvPr/>
          </p:nvSpPr>
          <p:spPr bwMode="auto">
            <a:xfrm>
              <a:off x="3288692" y="3191425"/>
              <a:ext cx="314294" cy="338136"/>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p>
              <a:endParaRPr lang="en-US" dirty="0">
                <a:solidFill>
                  <a:schemeClr val="bg1"/>
                </a:solidFill>
                <a:cs typeface="+mn-ea"/>
                <a:sym typeface="+mn-lt"/>
              </a:endParaRPr>
            </a:p>
          </p:txBody>
        </p:sp>
      </p:grpSp>
      <p:sp>
        <p:nvSpPr>
          <p:cNvPr id="88" name="TextBox 87"/>
          <p:cNvSpPr txBox="1"/>
          <p:nvPr/>
        </p:nvSpPr>
        <p:spPr>
          <a:xfrm>
            <a:off x="4160622" y="2088250"/>
            <a:ext cx="3975104" cy="702756"/>
          </a:xfrm>
          <a:prstGeom prst="rect">
            <a:avLst/>
          </a:prstGeom>
          <a:noFill/>
        </p:spPr>
        <p:txBody>
          <a:bodyPr wrap="square" rtlCol="0">
            <a:spAutoFit/>
          </a:bodyPr>
          <a:lstStyle/>
          <a:p>
            <a:r>
              <a:rPr lang="zh-CN" altLang="en-US" sz="1134" b="1" dirty="0">
                <a:solidFill>
                  <a:schemeClr val="accent1"/>
                </a:solidFill>
                <a:cs typeface="+mn-ea"/>
                <a:sym typeface="+mn-lt"/>
              </a:rPr>
              <a:t>添加内容文本</a:t>
            </a:r>
            <a:endParaRPr lang="en-US" altLang="zh-CN" sz="1134" b="1" dirty="0">
              <a:solidFill>
                <a:schemeClr val="accent1"/>
              </a:solidFill>
              <a:cs typeface="+mn-ea"/>
              <a:sym typeface="+mn-lt"/>
            </a:endParaRPr>
          </a:p>
          <a:p>
            <a:r>
              <a:rPr lang="en-US" sz="944" dirty="0">
                <a:solidFill>
                  <a:schemeClr val="tx2">
                    <a:lumMod val="50000"/>
                    <a:lumOff val="50000"/>
                  </a:schemeClr>
                </a:solidFill>
                <a:cs typeface="+mn-ea"/>
                <a:sym typeface="+mn-lt"/>
              </a:rPr>
              <a:t>There are many variations of passages of lorem ipsum available, but the majority have suffered alteration in some form, by injected humour randomized words.</a:t>
            </a:r>
          </a:p>
        </p:txBody>
      </p:sp>
      <p:grpSp>
        <p:nvGrpSpPr>
          <p:cNvPr id="13" name="Group 134"/>
          <p:cNvGrpSpPr/>
          <p:nvPr/>
        </p:nvGrpSpPr>
        <p:grpSpPr>
          <a:xfrm>
            <a:off x="3568250" y="2079539"/>
            <a:ext cx="612649" cy="613162"/>
            <a:chOff x="3287425" y="1417883"/>
            <a:chExt cx="648499" cy="649042"/>
          </a:xfrm>
        </p:grpSpPr>
        <p:sp>
          <p:nvSpPr>
            <p:cNvPr id="92" name="Oval 91"/>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94" name="Oval 93"/>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34" b="1" dirty="0">
                  <a:solidFill>
                    <a:schemeClr val="bg1"/>
                  </a:solidFill>
                  <a:cs typeface="+mn-ea"/>
                  <a:sym typeface="+mn-lt"/>
                </a:rPr>
                <a:t>01</a:t>
              </a:r>
              <a:endParaRPr lang="en-US" sz="100" b="1" dirty="0">
                <a:solidFill>
                  <a:schemeClr val="bg1"/>
                </a:solidFill>
                <a:cs typeface="+mn-ea"/>
                <a:sym typeface="+mn-lt"/>
              </a:endParaRPr>
            </a:p>
          </p:txBody>
        </p:sp>
      </p:grpSp>
      <p:grpSp>
        <p:nvGrpSpPr>
          <p:cNvPr id="14" name="Group 129"/>
          <p:cNvGrpSpPr/>
          <p:nvPr/>
        </p:nvGrpSpPr>
        <p:grpSpPr>
          <a:xfrm>
            <a:off x="3568250" y="3240088"/>
            <a:ext cx="612649" cy="613162"/>
            <a:chOff x="2779491" y="2517212"/>
            <a:chExt cx="648499" cy="649042"/>
          </a:xfrm>
        </p:grpSpPr>
        <p:sp>
          <p:nvSpPr>
            <p:cNvPr id="96" name="Oval 95"/>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97" name="Oval 96"/>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34" b="1" dirty="0">
                  <a:solidFill>
                    <a:schemeClr val="bg1"/>
                  </a:solidFill>
                  <a:cs typeface="+mn-ea"/>
                  <a:sym typeface="+mn-lt"/>
                </a:rPr>
                <a:t>02</a:t>
              </a:r>
              <a:endParaRPr lang="en-US" sz="1134" b="1" dirty="0">
                <a:cs typeface="+mn-ea"/>
                <a:sym typeface="+mn-lt"/>
              </a:endParaRPr>
            </a:p>
          </p:txBody>
        </p:sp>
      </p:grpSp>
      <p:grpSp>
        <p:nvGrpSpPr>
          <p:cNvPr id="15" name="Group 130"/>
          <p:cNvGrpSpPr/>
          <p:nvPr/>
        </p:nvGrpSpPr>
        <p:grpSpPr>
          <a:xfrm>
            <a:off x="3568250" y="4371474"/>
            <a:ext cx="612649" cy="613162"/>
            <a:chOff x="3287425" y="3613920"/>
            <a:chExt cx="648499" cy="649042"/>
          </a:xfrm>
        </p:grpSpPr>
        <p:sp>
          <p:nvSpPr>
            <p:cNvPr id="99" name="Oval 98"/>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102" name="Oval 101"/>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34" b="1" dirty="0">
                  <a:solidFill>
                    <a:schemeClr val="bg1"/>
                  </a:solidFill>
                  <a:cs typeface="+mn-ea"/>
                  <a:sym typeface="+mn-lt"/>
                </a:rPr>
                <a:t>03</a:t>
              </a:r>
              <a:endParaRPr lang="en-US" sz="1134" b="1" dirty="0">
                <a:cs typeface="+mn-ea"/>
                <a:sym typeface="+mn-lt"/>
              </a:endParaRPr>
            </a:p>
          </p:txBody>
        </p:sp>
      </p:grpSp>
      <p:sp>
        <p:nvSpPr>
          <p:cNvPr id="103" name="TextBox 102"/>
          <p:cNvSpPr txBox="1"/>
          <p:nvPr/>
        </p:nvSpPr>
        <p:spPr>
          <a:xfrm>
            <a:off x="4160622" y="3246072"/>
            <a:ext cx="3975104" cy="702756"/>
          </a:xfrm>
          <a:prstGeom prst="rect">
            <a:avLst/>
          </a:prstGeom>
          <a:noFill/>
        </p:spPr>
        <p:txBody>
          <a:bodyPr wrap="square" rtlCol="0">
            <a:spAutoFit/>
          </a:bodyPr>
          <a:lstStyle/>
          <a:p>
            <a:r>
              <a:rPr lang="zh-CN" altLang="en-US" sz="1134" b="1" dirty="0">
                <a:solidFill>
                  <a:schemeClr val="accent2"/>
                </a:solidFill>
                <a:cs typeface="+mn-ea"/>
                <a:sym typeface="+mn-lt"/>
              </a:rPr>
              <a:t>添加内容文本</a:t>
            </a:r>
            <a:br>
              <a:rPr lang="en-US" altLang="zh-CN" sz="1134" b="1" dirty="0">
                <a:solidFill>
                  <a:schemeClr val="accent2"/>
                </a:solidFill>
                <a:cs typeface="+mn-ea"/>
                <a:sym typeface="+mn-lt"/>
              </a:rPr>
            </a:br>
            <a:r>
              <a:rPr lang="en-US" sz="944" dirty="0">
                <a:solidFill>
                  <a:schemeClr val="tx2">
                    <a:lumMod val="50000"/>
                    <a:lumOff val="50000"/>
                  </a:schemeClr>
                </a:solidFill>
                <a:cs typeface="+mn-ea"/>
                <a:sym typeface="+mn-lt"/>
              </a:rPr>
              <a:t>There are many variations of passages of lorem ipsum available, but the majority have suffered alteration in some form, by injected humour randomized words.</a:t>
            </a:r>
          </a:p>
        </p:txBody>
      </p:sp>
      <p:sp>
        <p:nvSpPr>
          <p:cNvPr id="104" name="TextBox 103"/>
          <p:cNvSpPr txBox="1"/>
          <p:nvPr/>
        </p:nvSpPr>
        <p:spPr>
          <a:xfrm>
            <a:off x="4160622" y="4358793"/>
            <a:ext cx="3975104" cy="702756"/>
          </a:xfrm>
          <a:prstGeom prst="rect">
            <a:avLst/>
          </a:prstGeom>
          <a:noFill/>
        </p:spPr>
        <p:txBody>
          <a:bodyPr wrap="square" rtlCol="0">
            <a:spAutoFit/>
          </a:bodyPr>
          <a:lstStyle/>
          <a:p>
            <a:r>
              <a:rPr lang="zh-CN" altLang="en-US" sz="1134" b="1" dirty="0">
                <a:solidFill>
                  <a:schemeClr val="accent3"/>
                </a:solidFill>
                <a:cs typeface="+mn-ea"/>
                <a:sym typeface="+mn-lt"/>
              </a:rPr>
              <a:t>添加内容文本</a:t>
            </a:r>
            <a:endParaRPr lang="en-US" altLang="zh-CN" sz="1134" b="1" dirty="0">
              <a:solidFill>
                <a:schemeClr val="accent3"/>
              </a:solidFill>
              <a:cs typeface="+mn-ea"/>
              <a:sym typeface="+mn-lt"/>
            </a:endParaRPr>
          </a:p>
          <a:p>
            <a:r>
              <a:rPr lang="en-US" sz="944" dirty="0">
                <a:solidFill>
                  <a:schemeClr val="tx2">
                    <a:lumMod val="50000"/>
                    <a:lumOff val="50000"/>
                  </a:schemeClr>
                </a:solidFill>
                <a:cs typeface="+mn-ea"/>
                <a:sym typeface="+mn-lt"/>
              </a:rPr>
              <a:t>There are many variations of passages of lorem ipsum available, but the majority have suffered alteration in some form, by injected humour randomized words.</a:t>
            </a:r>
          </a:p>
        </p:txBody>
      </p:sp>
      <p:sp>
        <p:nvSpPr>
          <p:cNvPr id="44" name="文本框 43">
            <a:extLst>
              <a:ext uri="{FF2B5EF4-FFF2-40B4-BE49-F238E27FC236}">
                <a16:creationId xmlns:a16="http://schemas.microsoft.com/office/drawing/2014/main" id="{BA2CECBC-068A-41C0-827C-FE4D6D11CCEF}"/>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0" name="图片 49">
            <a:extLst>
              <a:ext uri="{FF2B5EF4-FFF2-40B4-BE49-F238E27FC236}">
                <a16:creationId xmlns:a16="http://schemas.microsoft.com/office/drawing/2014/main" id="{B84C8431-7CCF-442D-958C-43B817AC17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215604132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3500"/>
                            </p:stCondLst>
                            <p:childTnLst>
                              <p:par>
                                <p:cTn id="37" presetID="53"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par>
                          <p:cTn id="46" fill="hold">
                            <p:stCondLst>
                              <p:cond delay="4500"/>
                            </p:stCondLst>
                            <p:childTnLst>
                              <p:par>
                                <p:cTn id="47" presetID="53"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2" presetClass="entr" presetSubtype="4" accel="50000" decel="50000" fill="hold" nodeType="withEffect">
                                  <p:stCondLst>
                                    <p:cond delay="0"/>
                                  </p:stCondLst>
                                  <p:childTnLst>
                                    <p:set>
                                      <p:cBhvr>
                                        <p:cTn id="53" dur="1" fill="hold">
                                          <p:stCondLst>
                                            <p:cond delay="0"/>
                                          </p:stCondLst>
                                        </p:cTn>
                                        <p:tgtEl>
                                          <p:spTgt spid="88"/>
                                        </p:tgtEl>
                                        <p:attrNameLst>
                                          <p:attrName>style.visibility</p:attrName>
                                        </p:attrNameLst>
                                      </p:cBhvr>
                                      <p:to>
                                        <p:strVal val="visible"/>
                                      </p:to>
                                    </p:set>
                                    <p:anim calcmode="lin" valueType="num">
                                      <p:cBhvr additive="base">
                                        <p:cTn id="54" dur="500" fill="hold"/>
                                        <p:tgtEl>
                                          <p:spTgt spid="88"/>
                                        </p:tgtEl>
                                        <p:attrNameLst>
                                          <p:attrName>ppt_x</p:attrName>
                                        </p:attrNameLst>
                                      </p:cBhvr>
                                      <p:tavLst>
                                        <p:tav tm="0">
                                          <p:val>
                                            <p:strVal val="#ppt_x"/>
                                          </p:val>
                                        </p:tav>
                                        <p:tav tm="100000">
                                          <p:val>
                                            <p:strVal val="#ppt_x"/>
                                          </p:val>
                                        </p:tav>
                                      </p:tavLst>
                                    </p:anim>
                                    <p:anim calcmode="lin" valueType="num">
                                      <p:cBhvr additive="base">
                                        <p:cTn id="55" dur="500" fill="hold"/>
                                        <p:tgtEl>
                                          <p:spTgt spid="88"/>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2" presetClass="entr" presetSubtype="4" accel="50000" decel="50000" fill="hold" grpId="0" nodeType="withEffect">
                                  <p:stCondLst>
                                    <p:cond delay="0"/>
                                  </p:stCondLst>
                                  <p:childTnLst>
                                    <p:set>
                                      <p:cBhvr>
                                        <p:cTn id="63" dur="1" fill="hold">
                                          <p:stCondLst>
                                            <p:cond delay="0"/>
                                          </p:stCondLst>
                                        </p:cTn>
                                        <p:tgtEl>
                                          <p:spTgt spid="103"/>
                                        </p:tgtEl>
                                        <p:attrNameLst>
                                          <p:attrName>style.visibility</p:attrName>
                                        </p:attrNameLst>
                                      </p:cBhvr>
                                      <p:to>
                                        <p:strVal val="visible"/>
                                      </p:to>
                                    </p:set>
                                    <p:anim calcmode="lin" valueType="num">
                                      <p:cBhvr additive="base">
                                        <p:cTn id="64" dur="500" fill="hold"/>
                                        <p:tgtEl>
                                          <p:spTgt spid="103"/>
                                        </p:tgtEl>
                                        <p:attrNameLst>
                                          <p:attrName>ppt_x</p:attrName>
                                        </p:attrNameLst>
                                      </p:cBhvr>
                                      <p:tavLst>
                                        <p:tav tm="0">
                                          <p:val>
                                            <p:strVal val="#ppt_x"/>
                                          </p:val>
                                        </p:tav>
                                        <p:tav tm="100000">
                                          <p:val>
                                            <p:strVal val="#ppt_x"/>
                                          </p:val>
                                        </p:tav>
                                      </p:tavLst>
                                    </p:anim>
                                    <p:anim calcmode="lin" valueType="num">
                                      <p:cBhvr additive="base">
                                        <p:cTn id="65" dur="500" fill="hold"/>
                                        <p:tgtEl>
                                          <p:spTgt spid="103"/>
                                        </p:tgtEl>
                                        <p:attrNameLst>
                                          <p:attrName>ppt_y</p:attrName>
                                        </p:attrNameLst>
                                      </p:cBhvr>
                                      <p:tavLst>
                                        <p:tav tm="0">
                                          <p:val>
                                            <p:strVal val="1+#ppt_h/2"/>
                                          </p:val>
                                        </p:tav>
                                        <p:tav tm="100000">
                                          <p:val>
                                            <p:strVal val="#ppt_y"/>
                                          </p:val>
                                        </p:tav>
                                      </p:tavLst>
                                    </p:anim>
                                  </p:childTnLst>
                                </p:cTn>
                              </p:par>
                            </p:childTnLst>
                          </p:cTn>
                        </p:par>
                        <p:par>
                          <p:cTn id="66" fill="hold">
                            <p:stCondLst>
                              <p:cond delay="5500"/>
                            </p:stCondLst>
                            <p:childTnLst>
                              <p:par>
                                <p:cTn id="67" presetID="53" presetClass="entr" presetSubtype="0" fill="hold"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2" presetClass="entr" presetSubtype="4" accel="50000" decel="50000" fill="hold" grpId="0" nodeType="withEffect">
                                  <p:stCondLst>
                                    <p:cond delay="0"/>
                                  </p:stCondLst>
                                  <p:childTnLst>
                                    <p:set>
                                      <p:cBhvr>
                                        <p:cTn id="73" dur="1" fill="hold">
                                          <p:stCondLst>
                                            <p:cond delay="0"/>
                                          </p:stCondLst>
                                        </p:cTn>
                                        <p:tgtEl>
                                          <p:spTgt spid="104"/>
                                        </p:tgtEl>
                                        <p:attrNameLst>
                                          <p:attrName>style.visibility</p:attrName>
                                        </p:attrNameLst>
                                      </p:cBhvr>
                                      <p:to>
                                        <p:strVal val="visible"/>
                                      </p:to>
                                    </p:set>
                                    <p:anim calcmode="lin" valueType="num">
                                      <p:cBhvr additive="base">
                                        <p:cTn id="74" dur="500" fill="hold"/>
                                        <p:tgtEl>
                                          <p:spTgt spid="104"/>
                                        </p:tgtEl>
                                        <p:attrNameLst>
                                          <p:attrName>ppt_x</p:attrName>
                                        </p:attrNameLst>
                                      </p:cBhvr>
                                      <p:tavLst>
                                        <p:tav tm="0">
                                          <p:val>
                                            <p:strVal val="#ppt_x"/>
                                          </p:val>
                                        </p:tav>
                                        <p:tav tm="100000">
                                          <p:val>
                                            <p:strVal val="#ppt_x"/>
                                          </p:val>
                                        </p:tav>
                                      </p:tavLst>
                                    </p:anim>
                                    <p:anim calcmode="lin" valueType="num">
                                      <p:cBhvr additive="base">
                                        <p:cTn id="75" dur="500" fill="hold"/>
                                        <p:tgtEl>
                                          <p:spTgt spid="1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16</a:t>
            </a:fld>
            <a:endParaRPr lang="en-US" dirty="0">
              <a:cs typeface="+mn-ea"/>
              <a:sym typeface="+mn-lt"/>
            </a:endParaRPr>
          </a:p>
        </p:txBody>
      </p:sp>
      <p:sp>
        <p:nvSpPr>
          <p:cNvPr id="5" name="Freeform 4"/>
          <p:cNvSpPr/>
          <p:nvPr/>
        </p:nvSpPr>
        <p:spPr bwMode="auto">
          <a:xfrm rot="18900000" flipH="1">
            <a:off x="6445824" y="2877527"/>
            <a:ext cx="1320223" cy="1320224"/>
          </a:xfrm>
          <a:custGeom>
            <a:avLst/>
            <a:gdLst>
              <a:gd name="connsiteX0" fmla="*/ 0 w 1628122"/>
              <a:gd name="connsiteY0" fmla="*/ 1628122 h 1628122"/>
              <a:gd name="connsiteX1" fmla="*/ 0 w 1628122"/>
              <a:gd name="connsiteY1" fmla="*/ 0 h 1628122"/>
              <a:gd name="connsiteX2" fmla="*/ 1628122 w 1628122"/>
              <a:gd name="connsiteY2" fmla="*/ 1628122 h 1628122"/>
              <a:gd name="connsiteX3" fmla="*/ 0 w 1628122"/>
              <a:gd name="connsiteY3" fmla="*/ 1628122 h 1628122"/>
            </a:gdLst>
            <a:ahLst/>
            <a:cxnLst>
              <a:cxn ang="0">
                <a:pos x="connsiteX0" y="connsiteY0"/>
              </a:cxn>
              <a:cxn ang="0">
                <a:pos x="connsiteX1" y="connsiteY1"/>
              </a:cxn>
              <a:cxn ang="0">
                <a:pos x="connsiteX2" y="connsiteY2"/>
              </a:cxn>
              <a:cxn ang="0">
                <a:pos x="connsiteX3" y="connsiteY3"/>
              </a:cxn>
            </a:cxnLst>
            <a:rect l="l" t="t" r="r" b="b"/>
            <a:pathLst>
              <a:path w="1628122" h="1628122">
                <a:moveTo>
                  <a:pt x="0" y="1628122"/>
                </a:moveTo>
                <a:lnTo>
                  <a:pt x="0" y="0"/>
                </a:lnTo>
                <a:lnTo>
                  <a:pt x="1628122" y="1628122"/>
                </a:lnTo>
                <a:lnTo>
                  <a:pt x="0" y="1628122"/>
                </a:lnTo>
                <a:close/>
              </a:path>
            </a:pathLst>
          </a:custGeom>
          <a:gradFill>
            <a:gsLst>
              <a:gs pos="49000">
                <a:schemeClr val="accent4">
                  <a:lumMod val="75000"/>
                </a:schemeClr>
              </a:gs>
              <a:gs pos="50000">
                <a:schemeClr val="accent3">
                  <a:lumMod val="75000"/>
                </a:schemeClr>
              </a:gs>
            </a:gsLst>
            <a:lin ang="2760000" scaled="0"/>
          </a:gra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nvGrpSpPr>
          <p:cNvPr id="2" name="Group 14"/>
          <p:cNvGrpSpPr/>
          <p:nvPr/>
        </p:nvGrpSpPr>
        <p:grpSpPr>
          <a:xfrm>
            <a:off x="4536345" y="2971041"/>
            <a:ext cx="2571737" cy="1174005"/>
            <a:chOff x="1695450" y="2114550"/>
            <a:chExt cx="4171949" cy="1143001"/>
          </a:xfrm>
        </p:grpSpPr>
        <p:sp>
          <p:nvSpPr>
            <p:cNvPr id="6" name="Rectangle 5"/>
            <p:cNvSpPr/>
            <p:nvPr/>
          </p:nvSpPr>
          <p:spPr bwMode="auto">
            <a:xfrm>
              <a:off x="4191000" y="2114550"/>
              <a:ext cx="1676399" cy="533400"/>
            </a:xfrm>
            <a:prstGeom prst="rect">
              <a:avLst/>
            </a:prstGeom>
            <a:solidFill>
              <a:schemeClr val="accent4"/>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13" name="Diagonal Stripe 12"/>
            <p:cNvSpPr/>
            <p:nvPr/>
          </p:nvSpPr>
          <p:spPr bwMode="auto">
            <a:xfrm rot="10800000">
              <a:off x="2362200" y="2114550"/>
              <a:ext cx="1828800" cy="1143000"/>
            </a:xfrm>
            <a:prstGeom prst="diagStripe">
              <a:avLst>
                <a:gd name="adj" fmla="val 53333"/>
              </a:avLst>
            </a:prstGeom>
            <a:solidFill>
              <a:schemeClr val="accent4">
                <a:lumMod val="75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14" name="Left Arrow 13"/>
            <p:cNvSpPr/>
            <p:nvPr/>
          </p:nvSpPr>
          <p:spPr bwMode="auto">
            <a:xfrm>
              <a:off x="1695450" y="2724151"/>
              <a:ext cx="1524000" cy="533400"/>
            </a:xfrm>
            <a:prstGeom prst="leftArrow">
              <a:avLst>
                <a:gd name="adj1" fmla="val 100000"/>
                <a:gd name="adj2" fmla="val 49107"/>
              </a:avLst>
            </a:prstGeom>
            <a:solidFill>
              <a:schemeClr val="accent4"/>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grpSp>
        <p:nvGrpSpPr>
          <p:cNvPr id="3" name="Group 15"/>
          <p:cNvGrpSpPr/>
          <p:nvPr/>
        </p:nvGrpSpPr>
        <p:grpSpPr>
          <a:xfrm flipV="1">
            <a:off x="4536345" y="2909250"/>
            <a:ext cx="2571737" cy="1174007"/>
            <a:chOff x="1695450" y="2114550"/>
            <a:chExt cx="4171949" cy="1143001"/>
          </a:xfrm>
        </p:grpSpPr>
        <p:sp>
          <p:nvSpPr>
            <p:cNvPr id="17" name="Rectangle 16"/>
            <p:cNvSpPr/>
            <p:nvPr/>
          </p:nvSpPr>
          <p:spPr bwMode="auto">
            <a:xfrm>
              <a:off x="4191000" y="2114550"/>
              <a:ext cx="1676399" cy="533400"/>
            </a:xfrm>
            <a:prstGeom prst="rect">
              <a:avLst/>
            </a:prstGeom>
            <a:solidFill>
              <a:schemeClr val="accent3"/>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18" name="Diagonal Stripe 17"/>
            <p:cNvSpPr/>
            <p:nvPr/>
          </p:nvSpPr>
          <p:spPr bwMode="auto">
            <a:xfrm rot="10800000">
              <a:off x="2362200" y="2114550"/>
              <a:ext cx="1828800" cy="1143000"/>
            </a:xfrm>
            <a:prstGeom prst="diagStripe">
              <a:avLst>
                <a:gd name="adj" fmla="val 53333"/>
              </a:avLst>
            </a:prstGeom>
            <a:solidFill>
              <a:schemeClr val="accent3">
                <a:lumMod val="75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19" name="Left Arrow 18"/>
            <p:cNvSpPr/>
            <p:nvPr/>
          </p:nvSpPr>
          <p:spPr bwMode="auto">
            <a:xfrm>
              <a:off x="1695450" y="2724151"/>
              <a:ext cx="1524000" cy="533400"/>
            </a:xfrm>
            <a:prstGeom prst="leftArrow">
              <a:avLst>
                <a:gd name="adj1" fmla="val 100000"/>
                <a:gd name="adj2" fmla="val 49107"/>
              </a:avLst>
            </a:prstGeom>
            <a:solidFill>
              <a:schemeClr val="accent3"/>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sp>
        <p:nvSpPr>
          <p:cNvPr id="28" name="Freeform 27"/>
          <p:cNvSpPr/>
          <p:nvPr/>
        </p:nvSpPr>
        <p:spPr bwMode="auto">
          <a:xfrm rot="2700000">
            <a:off x="874717" y="2877528"/>
            <a:ext cx="1320223" cy="1320224"/>
          </a:xfrm>
          <a:custGeom>
            <a:avLst/>
            <a:gdLst>
              <a:gd name="connsiteX0" fmla="*/ 0 w 1628122"/>
              <a:gd name="connsiteY0" fmla="*/ 1628122 h 1628122"/>
              <a:gd name="connsiteX1" fmla="*/ 0 w 1628122"/>
              <a:gd name="connsiteY1" fmla="*/ 0 h 1628122"/>
              <a:gd name="connsiteX2" fmla="*/ 1628122 w 1628122"/>
              <a:gd name="connsiteY2" fmla="*/ 1628122 h 1628122"/>
              <a:gd name="connsiteX3" fmla="*/ 0 w 1628122"/>
              <a:gd name="connsiteY3" fmla="*/ 1628122 h 1628122"/>
            </a:gdLst>
            <a:ahLst/>
            <a:cxnLst>
              <a:cxn ang="0">
                <a:pos x="connsiteX0" y="connsiteY0"/>
              </a:cxn>
              <a:cxn ang="0">
                <a:pos x="connsiteX1" y="connsiteY1"/>
              </a:cxn>
              <a:cxn ang="0">
                <a:pos x="connsiteX2" y="connsiteY2"/>
              </a:cxn>
              <a:cxn ang="0">
                <a:pos x="connsiteX3" y="connsiteY3"/>
              </a:cxn>
            </a:cxnLst>
            <a:rect l="l" t="t" r="r" b="b"/>
            <a:pathLst>
              <a:path w="1628122" h="1628122">
                <a:moveTo>
                  <a:pt x="0" y="1628122"/>
                </a:moveTo>
                <a:lnTo>
                  <a:pt x="0" y="0"/>
                </a:lnTo>
                <a:lnTo>
                  <a:pt x="1628122" y="1628122"/>
                </a:lnTo>
                <a:lnTo>
                  <a:pt x="0" y="1628122"/>
                </a:lnTo>
                <a:close/>
              </a:path>
            </a:pathLst>
          </a:custGeom>
          <a:gradFill>
            <a:gsLst>
              <a:gs pos="49000">
                <a:schemeClr val="accent2">
                  <a:lumMod val="75000"/>
                </a:schemeClr>
              </a:gs>
              <a:gs pos="50000">
                <a:schemeClr val="accent1">
                  <a:lumMod val="75000"/>
                </a:schemeClr>
              </a:gs>
            </a:gsLst>
            <a:lin ang="2760000" scaled="0"/>
          </a:gra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nvGrpSpPr>
          <p:cNvPr id="4" name="Group 30"/>
          <p:cNvGrpSpPr/>
          <p:nvPr/>
        </p:nvGrpSpPr>
        <p:grpSpPr>
          <a:xfrm flipH="1">
            <a:off x="1532683" y="2971041"/>
            <a:ext cx="2571737" cy="1174004"/>
            <a:chOff x="1695450" y="2114550"/>
            <a:chExt cx="4171949" cy="1143001"/>
          </a:xfrm>
        </p:grpSpPr>
        <p:sp>
          <p:nvSpPr>
            <p:cNvPr id="36" name="Rectangle 35"/>
            <p:cNvSpPr/>
            <p:nvPr/>
          </p:nvSpPr>
          <p:spPr bwMode="auto">
            <a:xfrm>
              <a:off x="4191000" y="2114550"/>
              <a:ext cx="1676399" cy="533400"/>
            </a:xfrm>
            <a:prstGeom prst="rect">
              <a:avLst/>
            </a:prstGeom>
            <a:solidFill>
              <a:schemeClr val="accent2"/>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37" name="Diagonal Stripe 36"/>
            <p:cNvSpPr/>
            <p:nvPr/>
          </p:nvSpPr>
          <p:spPr bwMode="auto">
            <a:xfrm rot="10800000">
              <a:off x="2362200" y="2114550"/>
              <a:ext cx="1828800" cy="1143000"/>
            </a:xfrm>
            <a:prstGeom prst="diagStripe">
              <a:avLst>
                <a:gd name="adj" fmla="val 53333"/>
              </a:avLst>
            </a:prstGeom>
            <a:solidFill>
              <a:schemeClr val="accent2">
                <a:lumMod val="75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38" name="Left Arrow 37"/>
            <p:cNvSpPr/>
            <p:nvPr/>
          </p:nvSpPr>
          <p:spPr bwMode="auto">
            <a:xfrm>
              <a:off x="1695450" y="2724151"/>
              <a:ext cx="1524000" cy="533400"/>
            </a:xfrm>
            <a:prstGeom prst="leftArrow">
              <a:avLst>
                <a:gd name="adj1" fmla="val 100000"/>
                <a:gd name="adj2" fmla="val 49107"/>
              </a:avLst>
            </a:prstGeom>
            <a:solidFill>
              <a:schemeClr val="accent2"/>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grpSp>
        <p:nvGrpSpPr>
          <p:cNvPr id="9" name="Group 31"/>
          <p:cNvGrpSpPr/>
          <p:nvPr/>
        </p:nvGrpSpPr>
        <p:grpSpPr>
          <a:xfrm flipH="1" flipV="1">
            <a:off x="1532683" y="2909253"/>
            <a:ext cx="2571737" cy="1174006"/>
            <a:chOff x="1695450" y="2114550"/>
            <a:chExt cx="4171949" cy="1143001"/>
          </a:xfrm>
        </p:grpSpPr>
        <p:sp>
          <p:nvSpPr>
            <p:cNvPr id="33" name="Rectangle 32"/>
            <p:cNvSpPr/>
            <p:nvPr/>
          </p:nvSpPr>
          <p:spPr bwMode="auto">
            <a:xfrm>
              <a:off x="4191000" y="2114550"/>
              <a:ext cx="1676399" cy="533400"/>
            </a:xfrm>
            <a:prstGeom prst="rect">
              <a:avLst/>
            </a:prstGeom>
            <a:solidFill>
              <a:schemeClr val="accent1"/>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34" name="Diagonal Stripe 33"/>
            <p:cNvSpPr/>
            <p:nvPr/>
          </p:nvSpPr>
          <p:spPr bwMode="auto">
            <a:xfrm rot="10800000">
              <a:off x="2362200" y="2114550"/>
              <a:ext cx="1828800" cy="1143000"/>
            </a:xfrm>
            <a:prstGeom prst="diagStripe">
              <a:avLst>
                <a:gd name="adj" fmla="val 53333"/>
              </a:avLst>
            </a:prstGeom>
            <a:solidFill>
              <a:schemeClr val="accent1">
                <a:lumMod val="75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35" name="Left Arrow 34"/>
            <p:cNvSpPr/>
            <p:nvPr/>
          </p:nvSpPr>
          <p:spPr bwMode="auto">
            <a:xfrm>
              <a:off x="1695450" y="2724151"/>
              <a:ext cx="1524000" cy="533400"/>
            </a:xfrm>
            <a:prstGeom prst="leftArrow">
              <a:avLst>
                <a:gd name="adj1" fmla="val 100000"/>
                <a:gd name="adj2" fmla="val 49107"/>
              </a:avLst>
            </a:prstGeom>
            <a:solidFill>
              <a:schemeClr val="accent1"/>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sp>
        <p:nvSpPr>
          <p:cNvPr id="41" name="TextBox 40"/>
          <p:cNvSpPr txBox="1"/>
          <p:nvPr/>
        </p:nvSpPr>
        <p:spPr>
          <a:xfrm>
            <a:off x="3361147" y="3009529"/>
            <a:ext cx="369025" cy="348878"/>
          </a:xfrm>
          <a:prstGeom prst="rect">
            <a:avLst/>
          </a:prstGeom>
          <a:noFill/>
        </p:spPr>
        <p:txBody>
          <a:bodyPr wrap="square" lIns="0" tIns="0" rIns="0" bIns="0" rtlCol="0" anchor="ctr">
            <a:spAutoFit/>
          </a:bodyPr>
          <a:lstStyle/>
          <a:p>
            <a:pPr algn="ctr" defTabSz="863813">
              <a:spcBef>
                <a:spcPct val="20000"/>
              </a:spcBef>
              <a:defRPr/>
            </a:pPr>
            <a:r>
              <a:rPr lang="en-US" sz="2267" b="1" dirty="0">
                <a:solidFill>
                  <a:schemeClr val="bg1"/>
                </a:solidFill>
                <a:cs typeface="+mn-ea"/>
                <a:sym typeface="+mn-lt"/>
              </a:rPr>
              <a:t>01</a:t>
            </a:r>
            <a:endParaRPr lang="en-US" sz="2267" dirty="0">
              <a:solidFill>
                <a:schemeClr val="bg1"/>
              </a:solidFill>
              <a:cs typeface="+mn-ea"/>
              <a:sym typeface="+mn-lt"/>
            </a:endParaRPr>
          </a:p>
        </p:txBody>
      </p:sp>
      <p:sp>
        <p:nvSpPr>
          <p:cNvPr id="42" name="TextBox 41"/>
          <p:cNvSpPr txBox="1"/>
          <p:nvPr/>
        </p:nvSpPr>
        <p:spPr>
          <a:xfrm>
            <a:off x="3361147" y="3688410"/>
            <a:ext cx="369025" cy="348878"/>
          </a:xfrm>
          <a:prstGeom prst="rect">
            <a:avLst/>
          </a:prstGeom>
          <a:noFill/>
        </p:spPr>
        <p:txBody>
          <a:bodyPr wrap="square" lIns="0" tIns="0" rIns="0" bIns="0" rtlCol="0" anchor="ctr">
            <a:spAutoFit/>
          </a:bodyPr>
          <a:lstStyle/>
          <a:p>
            <a:pPr algn="ctr" defTabSz="863813">
              <a:spcBef>
                <a:spcPct val="20000"/>
              </a:spcBef>
              <a:defRPr/>
            </a:pPr>
            <a:r>
              <a:rPr lang="en-US" sz="2267" b="1" dirty="0">
                <a:solidFill>
                  <a:schemeClr val="bg1"/>
                </a:solidFill>
                <a:cs typeface="+mn-ea"/>
                <a:sym typeface="+mn-lt"/>
              </a:rPr>
              <a:t>02</a:t>
            </a:r>
            <a:endParaRPr lang="en-US" sz="2267" dirty="0">
              <a:solidFill>
                <a:schemeClr val="bg1"/>
              </a:solidFill>
              <a:cs typeface="+mn-ea"/>
              <a:sym typeface="+mn-lt"/>
            </a:endParaRPr>
          </a:p>
        </p:txBody>
      </p:sp>
      <p:sp>
        <p:nvSpPr>
          <p:cNvPr id="43" name="TextBox 42"/>
          <p:cNvSpPr txBox="1"/>
          <p:nvPr/>
        </p:nvSpPr>
        <p:spPr>
          <a:xfrm>
            <a:off x="4901402" y="3009529"/>
            <a:ext cx="369025" cy="348878"/>
          </a:xfrm>
          <a:prstGeom prst="rect">
            <a:avLst/>
          </a:prstGeom>
          <a:noFill/>
        </p:spPr>
        <p:txBody>
          <a:bodyPr wrap="square" lIns="0" tIns="0" rIns="0" bIns="0" rtlCol="0" anchor="ctr">
            <a:spAutoFit/>
          </a:bodyPr>
          <a:lstStyle/>
          <a:p>
            <a:pPr algn="ctr" defTabSz="863813">
              <a:spcBef>
                <a:spcPct val="20000"/>
              </a:spcBef>
              <a:defRPr/>
            </a:pPr>
            <a:r>
              <a:rPr lang="en-US" sz="2267" b="1" dirty="0">
                <a:solidFill>
                  <a:schemeClr val="bg1"/>
                </a:solidFill>
                <a:cs typeface="+mn-ea"/>
                <a:sym typeface="+mn-lt"/>
              </a:rPr>
              <a:t>03</a:t>
            </a:r>
            <a:endParaRPr lang="en-US" sz="2267" dirty="0">
              <a:solidFill>
                <a:schemeClr val="bg1"/>
              </a:solidFill>
              <a:cs typeface="+mn-ea"/>
              <a:sym typeface="+mn-lt"/>
            </a:endParaRPr>
          </a:p>
        </p:txBody>
      </p:sp>
      <p:sp>
        <p:nvSpPr>
          <p:cNvPr id="44" name="TextBox 43"/>
          <p:cNvSpPr txBox="1"/>
          <p:nvPr/>
        </p:nvSpPr>
        <p:spPr>
          <a:xfrm>
            <a:off x="4901402" y="3688410"/>
            <a:ext cx="369025" cy="348878"/>
          </a:xfrm>
          <a:prstGeom prst="rect">
            <a:avLst/>
          </a:prstGeom>
          <a:noFill/>
        </p:spPr>
        <p:txBody>
          <a:bodyPr wrap="square" lIns="0" tIns="0" rIns="0" bIns="0" rtlCol="0" anchor="ctr">
            <a:spAutoFit/>
          </a:bodyPr>
          <a:lstStyle/>
          <a:p>
            <a:pPr algn="ctr" defTabSz="863813">
              <a:spcBef>
                <a:spcPct val="20000"/>
              </a:spcBef>
              <a:defRPr/>
            </a:pPr>
            <a:r>
              <a:rPr lang="en-US" sz="2267" b="1" dirty="0">
                <a:solidFill>
                  <a:schemeClr val="bg1"/>
                </a:solidFill>
                <a:cs typeface="+mn-ea"/>
                <a:sym typeface="+mn-lt"/>
              </a:rPr>
              <a:t>04</a:t>
            </a:r>
            <a:endParaRPr lang="en-US" sz="2267" dirty="0">
              <a:solidFill>
                <a:schemeClr val="bg1"/>
              </a:solidFill>
              <a:cs typeface="+mn-ea"/>
              <a:sym typeface="+mn-lt"/>
            </a:endParaRPr>
          </a:p>
        </p:txBody>
      </p:sp>
      <p:sp>
        <p:nvSpPr>
          <p:cNvPr id="45" name="Freeform 66"/>
          <p:cNvSpPr>
            <a:spLocks noEditPoints="1"/>
          </p:cNvSpPr>
          <p:nvPr/>
        </p:nvSpPr>
        <p:spPr bwMode="auto">
          <a:xfrm>
            <a:off x="1869789" y="3129612"/>
            <a:ext cx="318693" cy="247192"/>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46" name="Freeform 62"/>
          <p:cNvSpPr>
            <a:spLocks noEditPoints="1"/>
          </p:cNvSpPr>
          <p:nvPr/>
        </p:nvSpPr>
        <p:spPr bwMode="auto">
          <a:xfrm>
            <a:off x="1904459" y="3688390"/>
            <a:ext cx="249353" cy="25134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47" name="Freeform 131"/>
          <p:cNvSpPr>
            <a:spLocks/>
          </p:cNvSpPr>
          <p:nvPr/>
        </p:nvSpPr>
        <p:spPr bwMode="auto">
          <a:xfrm>
            <a:off x="6503804" y="3130627"/>
            <a:ext cx="242504" cy="246178"/>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48" name="Freeform 5"/>
          <p:cNvSpPr>
            <a:spLocks noEditPoints="1"/>
          </p:cNvSpPr>
          <p:nvPr/>
        </p:nvSpPr>
        <p:spPr bwMode="auto">
          <a:xfrm>
            <a:off x="6486303" y="3688391"/>
            <a:ext cx="277507" cy="27750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nvGrpSpPr>
          <p:cNvPr id="10" name="Group 66"/>
          <p:cNvGrpSpPr/>
          <p:nvPr/>
        </p:nvGrpSpPr>
        <p:grpSpPr>
          <a:xfrm>
            <a:off x="4989959" y="2169155"/>
            <a:ext cx="1840054" cy="684010"/>
            <a:chOff x="5603652" y="1698179"/>
            <a:chExt cx="1947726" cy="724035"/>
          </a:xfrm>
        </p:grpSpPr>
        <p:sp>
          <p:nvSpPr>
            <p:cNvPr id="50" name="Text Placeholder 3"/>
            <p:cNvSpPr txBox="1">
              <a:spLocks/>
            </p:cNvSpPr>
            <p:nvPr/>
          </p:nvSpPr>
          <p:spPr>
            <a:xfrm>
              <a:off x="5603652" y="1698179"/>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accent3"/>
                  </a:solidFill>
                  <a:cs typeface="+mn-ea"/>
                  <a:sym typeface="+mn-lt"/>
                </a:rPr>
                <a:t>添加内容文本</a:t>
              </a:r>
              <a:endParaRPr lang="en-US" sz="1134" b="1" dirty="0">
                <a:solidFill>
                  <a:schemeClr val="accent3"/>
                </a:solidFill>
                <a:cs typeface="+mn-ea"/>
                <a:sym typeface="+mn-lt"/>
              </a:endParaRPr>
            </a:p>
          </p:txBody>
        </p:sp>
        <p:sp>
          <p:nvSpPr>
            <p:cNvPr id="51" name="Text Placeholder 3"/>
            <p:cNvSpPr txBox="1">
              <a:spLocks/>
            </p:cNvSpPr>
            <p:nvPr/>
          </p:nvSpPr>
          <p:spPr>
            <a:xfrm>
              <a:off x="5603652" y="1807021"/>
              <a:ext cx="1947726" cy="61519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11" name="Group 75"/>
          <p:cNvGrpSpPr/>
          <p:nvPr/>
        </p:nvGrpSpPr>
        <p:grpSpPr>
          <a:xfrm>
            <a:off x="1772264" y="2160241"/>
            <a:ext cx="1840072" cy="701845"/>
            <a:chOff x="5603652" y="1679302"/>
            <a:chExt cx="1947745" cy="742911"/>
          </a:xfrm>
        </p:grpSpPr>
        <p:sp>
          <p:nvSpPr>
            <p:cNvPr id="53" name="Text Placeholder 3"/>
            <p:cNvSpPr txBox="1">
              <a:spLocks/>
            </p:cNvSpPr>
            <p:nvPr/>
          </p:nvSpPr>
          <p:spPr>
            <a:xfrm>
              <a:off x="6624941" y="1679302"/>
              <a:ext cx="926456"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zh-CN" altLang="en-US" sz="1134" b="1" dirty="0">
                  <a:solidFill>
                    <a:schemeClr val="accent1"/>
                  </a:solidFill>
                  <a:cs typeface="+mn-ea"/>
                  <a:sym typeface="+mn-lt"/>
                </a:rPr>
                <a:t>添加内容文本</a:t>
              </a:r>
              <a:endParaRPr lang="en-US" sz="1134" b="1" dirty="0">
                <a:solidFill>
                  <a:schemeClr val="accent1"/>
                </a:solidFill>
                <a:cs typeface="+mn-ea"/>
                <a:sym typeface="+mn-lt"/>
              </a:endParaRPr>
            </a:p>
          </p:txBody>
        </p:sp>
        <p:sp>
          <p:nvSpPr>
            <p:cNvPr id="54" name="Text Placeholder 3"/>
            <p:cNvSpPr txBox="1">
              <a:spLocks/>
            </p:cNvSpPr>
            <p:nvPr/>
          </p:nvSpPr>
          <p:spPr>
            <a:xfrm>
              <a:off x="5603652" y="1807022"/>
              <a:ext cx="1947726" cy="61519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12" name="Group 72"/>
          <p:cNvGrpSpPr/>
          <p:nvPr/>
        </p:nvGrpSpPr>
        <p:grpSpPr>
          <a:xfrm>
            <a:off x="1772265" y="4333244"/>
            <a:ext cx="1840065" cy="668859"/>
            <a:chOff x="5603652" y="1714215"/>
            <a:chExt cx="1947737" cy="707997"/>
          </a:xfrm>
        </p:grpSpPr>
        <p:sp>
          <p:nvSpPr>
            <p:cNvPr id="56" name="Text Placeholder 3"/>
            <p:cNvSpPr txBox="1">
              <a:spLocks/>
            </p:cNvSpPr>
            <p:nvPr/>
          </p:nvSpPr>
          <p:spPr>
            <a:xfrm>
              <a:off x="6624933" y="1714215"/>
              <a:ext cx="926456"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zh-CN" altLang="en-US" sz="1134" b="1" dirty="0">
                  <a:solidFill>
                    <a:schemeClr val="accent2"/>
                  </a:solidFill>
                  <a:cs typeface="+mn-ea"/>
                  <a:sym typeface="+mn-lt"/>
                </a:rPr>
                <a:t>添加内容文本</a:t>
              </a:r>
              <a:endParaRPr lang="en-US" sz="1134" b="1" dirty="0">
                <a:solidFill>
                  <a:schemeClr val="accent2"/>
                </a:solidFill>
                <a:cs typeface="+mn-ea"/>
                <a:sym typeface="+mn-lt"/>
              </a:endParaRPr>
            </a:p>
          </p:txBody>
        </p:sp>
        <p:sp>
          <p:nvSpPr>
            <p:cNvPr id="57" name="Text Placeholder 3"/>
            <p:cNvSpPr txBox="1">
              <a:spLocks/>
            </p:cNvSpPr>
            <p:nvPr/>
          </p:nvSpPr>
          <p:spPr>
            <a:xfrm>
              <a:off x="5603652" y="1807019"/>
              <a:ext cx="1947726" cy="61519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15" name="Group 69"/>
          <p:cNvGrpSpPr/>
          <p:nvPr/>
        </p:nvGrpSpPr>
        <p:grpSpPr>
          <a:xfrm>
            <a:off x="4989959" y="4324364"/>
            <a:ext cx="1840054" cy="686620"/>
            <a:chOff x="5603652" y="1695416"/>
            <a:chExt cx="1947726" cy="726798"/>
          </a:xfrm>
        </p:grpSpPr>
        <p:sp>
          <p:nvSpPr>
            <p:cNvPr id="59" name="Text Placeholder 3"/>
            <p:cNvSpPr txBox="1">
              <a:spLocks/>
            </p:cNvSpPr>
            <p:nvPr/>
          </p:nvSpPr>
          <p:spPr>
            <a:xfrm>
              <a:off x="5603652" y="1695416"/>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accent4"/>
                  </a:solidFill>
                  <a:cs typeface="+mn-ea"/>
                  <a:sym typeface="+mn-lt"/>
                </a:rPr>
                <a:t>添加内容文本</a:t>
              </a:r>
              <a:endParaRPr lang="en-US" sz="1134" b="1" dirty="0">
                <a:solidFill>
                  <a:schemeClr val="accent4"/>
                </a:solidFill>
                <a:cs typeface="+mn-ea"/>
                <a:sym typeface="+mn-lt"/>
              </a:endParaRPr>
            </a:p>
          </p:txBody>
        </p:sp>
        <p:sp>
          <p:nvSpPr>
            <p:cNvPr id="60" name="Text Placeholder 3"/>
            <p:cNvSpPr txBox="1">
              <a:spLocks/>
            </p:cNvSpPr>
            <p:nvPr/>
          </p:nvSpPr>
          <p:spPr>
            <a:xfrm>
              <a:off x="5603652" y="1807021"/>
              <a:ext cx="1947726" cy="61519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have even slightly</a:t>
              </a:r>
            </a:p>
          </p:txBody>
        </p:sp>
      </p:grpSp>
      <p:sp>
        <p:nvSpPr>
          <p:cNvPr id="49" name="文本框 48">
            <a:extLst>
              <a:ext uri="{FF2B5EF4-FFF2-40B4-BE49-F238E27FC236}">
                <a16:creationId xmlns:a16="http://schemas.microsoft.com/office/drawing/2014/main" id="{57F2A597-C5F4-4D9A-92E0-2C660682F522}"/>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8" name="图片 57">
            <a:extLst>
              <a:ext uri="{FF2B5EF4-FFF2-40B4-BE49-F238E27FC236}">
                <a16:creationId xmlns:a16="http://schemas.microsoft.com/office/drawing/2014/main" id="{8D84FBF9-D76E-44D6-A8E7-E22728BC47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3422018700"/>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500"/>
                            </p:stCondLst>
                            <p:childTnLst>
                              <p:par>
                                <p:cTn id="17" presetID="53"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par>
                          <p:cTn id="22" fill="hold">
                            <p:stCondLst>
                              <p:cond delay="2000"/>
                            </p:stCondLst>
                            <p:childTnLst>
                              <p:par>
                                <p:cTn id="23" presetID="53"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childTnLst>
                          </p:cTn>
                        </p:par>
                        <p:par>
                          <p:cTn id="28" fill="hold">
                            <p:stCondLst>
                              <p:cond delay="2500"/>
                            </p:stCondLst>
                            <p:childTnLst>
                              <p:par>
                                <p:cTn id="29" presetID="53"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par>
                          <p:cTn id="52" fill="hold">
                            <p:stCondLst>
                              <p:cond delay="5000"/>
                            </p:stCondLst>
                            <p:childTnLst>
                              <p:par>
                                <p:cTn id="53" presetID="53"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500" fill="hold"/>
                                        <p:tgtEl>
                                          <p:spTgt spid="47"/>
                                        </p:tgtEl>
                                        <p:attrNameLst>
                                          <p:attrName>ppt_w</p:attrName>
                                        </p:attrNameLst>
                                      </p:cBhvr>
                                      <p:tavLst>
                                        <p:tav tm="0">
                                          <p:val>
                                            <p:fltVal val="0"/>
                                          </p:val>
                                        </p:tav>
                                        <p:tav tm="100000">
                                          <p:val>
                                            <p:strVal val="#ppt_w"/>
                                          </p:val>
                                        </p:tav>
                                      </p:tavLst>
                                    </p:anim>
                                    <p:anim calcmode="lin" valueType="num">
                                      <p:cBhvr>
                                        <p:cTn id="56" dur="500" fill="hold"/>
                                        <p:tgtEl>
                                          <p:spTgt spid="47"/>
                                        </p:tgtEl>
                                        <p:attrNameLst>
                                          <p:attrName>ppt_h</p:attrName>
                                        </p:attrNameLst>
                                      </p:cBhvr>
                                      <p:tavLst>
                                        <p:tav tm="0">
                                          <p:val>
                                            <p:fltVal val="0"/>
                                          </p:val>
                                        </p:tav>
                                        <p:tav tm="100000">
                                          <p:val>
                                            <p:strVal val="#ppt_h"/>
                                          </p:val>
                                        </p:tav>
                                      </p:tavLst>
                                    </p:anim>
                                    <p:animEffect transition="in" filter="fade">
                                      <p:cBhvr>
                                        <p:cTn id="57" dur="500"/>
                                        <p:tgtEl>
                                          <p:spTgt spid="47"/>
                                        </p:tgtEl>
                                      </p:cBhvr>
                                    </p:animEffect>
                                  </p:childTnLst>
                                </p:cTn>
                              </p:par>
                            </p:childTnLst>
                          </p:cTn>
                        </p:par>
                        <p:par>
                          <p:cTn id="58" fill="hold">
                            <p:stCondLst>
                              <p:cond delay="5500"/>
                            </p:stCondLst>
                            <p:childTnLst>
                              <p:par>
                                <p:cTn id="59" presetID="53" presetClass="entr" presetSubtype="0"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 calcmode="lin" valueType="num">
                                      <p:cBhvr>
                                        <p:cTn id="61" dur="500" fill="hold"/>
                                        <p:tgtEl>
                                          <p:spTgt spid="48"/>
                                        </p:tgtEl>
                                        <p:attrNameLst>
                                          <p:attrName>ppt_w</p:attrName>
                                        </p:attrNameLst>
                                      </p:cBhvr>
                                      <p:tavLst>
                                        <p:tav tm="0">
                                          <p:val>
                                            <p:fltVal val="0"/>
                                          </p:val>
                                        </p:tav>
                                        <p:tav tm="100000">
                                          <p:val>
                                            <p:strVal val="#ppt_w"/>
                                          </p:val>
                                        </p:tav>
                                      </p:tavLst>
                                    </p:anim>
                                    <p:anim calcmode="lin" valueType="num">
                                      <p:cBhvr>
                                        <p:cTn id="62" dur="500" fill="hold"/>
                                        <p:tgtEl>
                                          <p:spTgt spid="48"/>
                                        </p:tgtEl>
                                        <p:attrNameLst>
                                          <p:attrName>ppt_h</p:attrName>
                                        </p:attrNameLst>
                                      </p:cBhvr>
                                      <p:tavLst>
                                        <p:tav tm="0">
                                          <p:val>
                                            <p:fltVal val="0"/>
                                          </p:val>
                                        </p:tav>
                                        <p:tav tm="100000">
                                          <p:val>
                                            <p:strVal val="#ppt_h"/>
                                          </p:val>
                                        </p:tav>
                                      </p:tavLst>
                                    </p:anim>
                                    <p:animEffect transition="in" filter="fade">
                                      <p:cBhvr>
                                        <p:cTn id="63" dur="500"/>
                                        <p:tgtEl>
                                          <p:spTgt spid="48"/>
                                        </p:tgtEl>
                                      </p:cBhvr>
                                    </p:animEffect>
                                  </p:childTnLst>
                                </p:cTn>
                              </p:par>
                            </p:childTnLst>
                          </p:cTn>
                        </p:par>
                        <p:par>
                          <p:cTn id="64" fill="hold">
                            <p:stCondLst>
                              <p:cond delay="6000"/>
                            </p:stCondLst>
                            <p:childTnLst>
                              <p:par>
                                <p:cTn id="65" presetID="53"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childTnLst>
                          </p:cTn>
                        </p:par>
                        <p:par>
                          <p:cTn id="70" fill="hold">
                            <p:stCondLst>
                              <p:cond delay="6500"/>
                            </p:stCondLst>
                            <p:childTnLst>
                              <p:par>
                                <p:cTn id="71" presetID="53" presetClass="entr" presetSubtype="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fltVal val="0"/>
                                          </p:val>
                                        </p:tav>
                                        <p:tav tm="100000">
                                          <p:val>
                                            <p:strVal val="#ppt_h"/>
                                          </p:val>
                                        </p:tav>
                                      </p:tavLst>
                                    </p:anim>
                                    <p:animEffect transition="in" filter="fade">
                                      <p:cBhvr>
                                        <p:cTn id="75" dur="500"/>
                                        <p:tgtEl>
                                          <p:spTgt spid="44"/>
                                        </p:tgtEl>
                                      </p:cBhvr>
                                    </p:animEffect>
                                  </p:childTnLst>
                                </p:cTn>
                              </p:par>
                            </p:childTnLst>
                          </p:cTn>
                        </p:par>
                        <p:par>
                          <p:cTn id="76" fill="hold">
                            <p:stCondLst>
                              <p:cond delay="7000"/>
                            </p:stCondLst>
                            <p:childTnLst>
                              <p:par>
                                <p:cTn id="77" presetID="22" presetClass="entr" presetSubtype="2"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right)">
                                      <p:cBhvr>
                                        <p:cTn id="79" dur="500"/>
                                        <p:tgtEl>
                                          <p:spTgt spid="11"/>
                                        </p:tgtEl>
                                      </p:cBhvr>
                                    </p:animEffect>
                                  </p:childTnLst>
                                </p:cTn>
                              </p:par>
                            </p:childTnLst>
                          </p:cTn>
                        </p:par>
                        <p:par>
                          <p:cTn id="80" fill="hold">
                            <p:stCondLst>
                              <p:cond delay="7500"/>
                            </p:stCondLst>
                            <p:childTnLst>
                              <p:par>
                                <p:cTn id="81" presetID="22" presetClass="entr" presetSubtype="2" fill="hold" nodeType="after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right)">
                                      <p:cBhvr>
                                        <p:cTn id="83" dur="500"/>
                                        <p:tgtEl>
                                          <p:spTgt spid="12"/>
                                        </p:tgtEl>
                                      </p:cBhvr>
                                    </p:animEffect>
                                  </p:childTnLst>
                                </p:cTn>
                              </p:par>
                            </p:childTnLst>
                          </p:cTn>
                        </p:par>
                        <p:par>
                          <p:cTn id="84" fill="hold">
                            <p:stCondLst>
                              <p:cond delay="8000"/>
                            </p:stCondLst>
                            <p:childTnLst>
                              <p:par>
                                <p:cTn id="85" presetID="22" presetClass="entr" presetSubtype="8" fill="hold" nodeType="after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left)">
                                      <p:cBhvr>
                                        <p:cTn id="87" dur="500"/>
                                        <p:tgtEl>
                                          <p:spTgt spid="15"/>
                                        </p:tgtEl>
                                      </p:cBhvr>
                                    </p:animEffect>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wipe(left)">
                                      <p:cBhvr>
                                        <p:cTn id="9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8" grpId="0" animBg="1"/>
      <p:bldP spid="41" grpId="0"/>
      <p:bldP spid="42" grpId="0"/>
      <p:bldP spid="43" grpId="0"/>
      <p:bldP spid="44" grpId="0"/>
      <p:bldP spid="45" grpId="0" animBg="1"/>
      <p:bldP spid="46" grpId="0" animBg="1"/>
      <p:bldP spid="47" grpId="0" animBg="1"/>
      <p:bldP spid="4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lide Number Placeholder 56"/>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17</a:t>
            </a:fld>
            <a:endParaRPr lang="en-US" dirty="0">
              <a:cs typeface="+mn-ea"/>
              <a:sym typeface="+mn-lt"/>
            </a:endParaRPr>
          </a:p>
        </p:txBody>
      </p:sp>
      <p:sp>
        <p:nvSpPr>
          <p:cNvPr id="64" name="Rounded Rectangle 63"/>
          <p:cNvSpPr/>
          <p:nvPr/>
        </p:nvSpPr>
        <p:spPr bwMode="auto">
          <a:xfrm>
            <a:off x="1548858" y="1745435"/>
            <a:ext cx="6046959" cy="143975"/>
          </a:xfrm>
          <a:prstGeom prst="roundRect">
            <a:avLst/>
          </a:prstGeom>
          <a:solidFill>
            <a:schemeClr val="tx1">
              <a:lumMod val="50000"/>
              <a:lumOff val="50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66" name="Oval 65"/>
          <p:cNvSpPr/>
          <p:nvPr/>
        </p:nvSpPr>
        <p:spPr bwMode="auto">
          <a:xfrm rot="1342142">
            <a:off x="1984980" y="1692625"/>
            <a:ext cx="251957" cy="251957"/>
          </a:xfrm>
          <a:prstGeom prst="ellipse">
            <a:avLst/>
          </a:prstGeom>
          <a:solidFill>
            <a:schemeClr val="accent1"/>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67" name="Oval 66"/>
          <p:cNvSpPr/>
          <p:nvPr/>
        </p:nvSpPr>
        <p:spPr bwMode="auto">
          <a:xfrm>
            <a:off x="3132585" y="1691445"/>
            <a:ext cx="251957" cy="251957"/>
          </a:xfrm>
          <a:prstGeom prst="ellipse">
            <a:avLst/>
          </a:prstGeom>
          <a:solidFill>
            <a:schemeClr val="accent2"/>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68" name="Oval 67"/>
          <p:cNvSpPr/>
          <p:nvPr/>
        </p:nvSpPr>
        <p:spPr bwMode="auto">
          <a:xfrm>
            <a:off x="4446359" y="1691445"/>
            <a:ext cx="251957" cy="251957"/>
          </a:xfrm>
          <a:prstGeom prst="ellipse">
            <a:avLst/>
          </a:prstGeom>
          <a:solidFill>
            <a:schemeClr val="accent3"/>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69" name="Oval 68"/>
          <p:cNvSpPr/>
          <p:nvPr/>
        </p:nvSpPr>
        <p:spPr bwMode="auto">
          <a:xfrm>
            <a:off x="5760133" y="1691445"/>
            <a:ext cx="251957" cy="251957"/>
          </a:xfrm>
          <a:prstGeom prst="ellipse">
            <a:avLst/>
          </a:prstGeom>
          <a:solidFill>
            <a:schemeClr val="accent4"/>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70" name="Oval 69"/>
          <p:cNvSpPr/>
          <p:nvPr/>
        </p:nvSpPr>
        <p:spPr bwMode="auto">
          <a:xfrm>
            <a:off x="7073907" y="1691445"/>
            <a:ext cx="251957" cy="251957"/>
          </a:xfrm>
          <a:prstGeom prst="ellipse">
            <a:avLst/>
          </a:prstGeom>
          <a:solidFill>
            <a:schemeClr val="accent5"/>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nvGrpSpPr>
          <p:cNvPr id="3" name="Group 25"/>
          <p:cNvGrpSpPr/>
          <p:nvPr/>
        </p:nvGrpSpPr>
        <p:grpSpPr>
          <a:xfrm>
            <a:off x="747890" y="4530373"/>
            <a:ext cx="1397337" cy="670310"/>
            <a:chOff x="764014" y="1586007"/>
            <a:chExt cx="1544637" cy="709534"/>
          </a:xfrm>
        </p:grpSpPr>
        <p:sp>
          <p:nvSpPr>
            <p:cNvPr id="77" name="Text Placeholder 3"/>
            <p:cNvSpPr txBox="1">
              <a:spLocks/>
            </p:cNvSpPr>
            <p:nvPr/>
          </p:nvSpPr>
          <p:spPr>
            <a:xfrm>
              <a:off x="1052584" y="1586007"/>
              <a:ext cx="967503"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accent1"/>
                  </a:solidFill>
                  <a:cs typeface="+mn-ea"/>
                  <a:sym typeface="+mn-lt"/>
                </a:rPr>
                <a:t>添加内容文本</a:t>
              </a:r>
              <a:endParaRPr lang="en-US" sz="1511" b="1" dirty="0">
                <a:solidFill>
                  <a:schemeClr val="accent1"/>
                </a:solidFill>
                <a:cs typeface="+mn-ea"/>
                <a:sym typeface="+mn-lt"/>
              </a:endParaRPr>
            </a:p>
          </p:txBody>
        </p:sp>
        <p:sp>
          <p:nvSpPr>
            <p:cNvPr id="78" name="Text Placeholder 3"/>
            <p:cNvSpPr txBox="1">
              <a:spLocks/>
            </p:cNvSpPr>
            <p:nvPr/>
          </p:nvSpPr>
          <p:spPr>
            <a:xfrm>
              <a:off x="764014" y="1772654"/>
              <a:ext cx="1544637" cy="522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1">
                      <a:lumMod val="50000"/>
                      <a:lumOff val="50000"/>
                    </a:schemeClr>
                  </a:solidFill>
                  <a:cs typeface="+mn-ea"/>
                  <a:sym typeface="+mn-lt"/>
                </a:rPr>
                <a:t>There are many variations</a:t>
              </a:r>
            </a:p>
            <a:p>
              <a:pPr defTabSz="863813">
                <a:spcBef>
                  <a:spcPct val="20000"/>
                </a:spcBef>
                <a:defRPr/>
              </a:pPr>
              <a:r>
                <a:rPr lang="en-US" sz="944" dirty="0">
                  <a:solidFill>
                    <a:schemeClr val="tx1">
                      <a:lumMod val="50000"/>
                      <a:lumOff val="50000"/>
                    </a:schemeClr>
                  </a:solidFill>
                  <a:cs typeface="+mn-ea"/>
                  <a:sym typeface="+mn-lt"/>
                </a:rPr>
                <a:t> of passages of lorem</a:t>
              </a:r>
            </a:p>
            <a:p>
              <a:pPr defTabSz="863813">
                <a:spcBef>
                  <a:spcPct val="20000"/>
                </a:spcBef>
                <a:defRPr/>
              </a:pPr>
              <a:r>
                <a:rPr lang="en-US" sz="944" dirty="0">
                  <a:solidFill>
                    <a:schemeClr val="tx1">
                      <a:lumMod val="50000"/>
                      <a:lumOff val="50000"/>
                    </a:schemeClr>
                  </a:solidFill>
                  <a:cs typeface="+mn-ea"/>
                  <a:sym typeface="+mn-lt"/>
                </a:rPr>
                <a:t> ipsum available</a:t>
              </a:r>
            </a:p>
          </p:txBody>
        </p:sp>
      </p:grpSp>
      <p:grpSp>
        <p:nvGrpSpPr>
          <p:cNvPr id="5" name="Group 25"/>
          <p:cNvGrpSpPr/>
          <p:nvPr/>
        </p:nvGrpSpPr>
        <p:grpSpPr>
          <a:xfrm>
            <a:off x="2191524" y="4530373"/>
            <a:ext cx="1397337" cy="670310"/>
            <a:chOff x="764014" y="1586007"/>
            <a:chExt cx="1544637" cy="709534"/>
          </a:xfrm>
        </p:grpSpPr>
        <p:sp>
          <p:nvSpPr>
            <p:cNvPr id="80" name="Text Placeholder 3"/>
            <p:cNvSpPr txBox="1">
              <a:spLocks/>
            </p:cNvSpPr>
            <p:nvPr/>
          </p:nvSpPr>
          <p:spPr>
            <a:xfrm>
              <a:off x="1052584" y="1586007"/>
              <a:ext cx="967503"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accent2"/>
                  </a:solidFill>
                  <a:cs typeface="+mn-ea"/>
                  <a:sym typeface="+mn-lt"/>
                </a:rPr>
                <a:t>添加内容文本</a:t>
              </a:r>
              <a:endParaRPr lang="en-US" sz="1511" b="1" dirty="0">
                <a:solidFill>
                  <a:schemeClr val="accent2"/>
                </a:solidFill>
                <a:cs typeface="+mn-ea"/>
                <a:sym typeface="+mn-lt"/>
              </a:endParaRPr>
            </a:p>
          </p:txBody>
        </p:sp>
        <p:sp>
          <p:nvSpPr>
            <p:cNvPr id="81" name="Text Placeholder 3"/>
            <p:cNvSpPr txBox="1">
              <a:spLocks/>
            </p:cNvSpPr>
            <p:nvPr/>
          </p:nvSpPr>
          <p:spPr>
            <a:xfrm>
              <a:off x="764014" y="1772654"/>
              <a:ext cx="1544637" cy="522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1">
                      <a:lumMod val="50000"/>
                      <a:lumOff val="50000"/>
                    </a:schemeClr>
                  </a:solidFill>
                  <a:cs typeface="+mn-ea"/>
                  <a:sym typeface="+mn-lt"/>
                </a:rPr>
                <a:t>There are many variations</a:t>
              </a:r>
            </a:p>
            <a:p>
              <a:pPr defTabSz="863813">
                <a:spcBef>
                  <a:spcPct val="20000"/>
                </a:spcBef>
                <a:defRPr/>
              </a:pPr>
              <a:r>
                <a:rPr lang="en-US" sz="944" dirty="0">
                  <a:solidFill>
                    <a:schemeClr val="tx1">
                      <a:lumMod val="50000"/>
                      <a:lumOff val="50000"/>
                    </a:schemeClr>
                  </a:solidFill>
                  <a:cs typeface="+mn-ea"/>
                  <a:sym typeface="+mn-lt"/>
                </a:rPr>
                <a:t> of passages of lorem</a:t>
              </a:r>
            </a:p>
            <a:p>
              <a:pPr defTabSz="863813">
                <a:spcBef>
                  <a:spcPct val="20000"/>
                </a:spcBef>
                <a:defRPr/>
              </a:pPr>
              <a:r>
                <a:rPr lang="en-US" sz="944" dirty="0">
                  <a:solidFill>
                    <a:schemeClr val="tx1">
                      <a:lumMod val="50000"/>
                      <a:lumOff val="50000"/>
                    </a:schemeClr>
                  </a:solidFill>
                  <a:cs typeface="+mn-ea"/>
                  <a:sym typeface="+mn-lt"/>
                </a:rPr>
                <a:t> ipsum available</a:t>
              </a:r>
            </a:p>
          </p:txBody>
        </p:sp>
      </p:grpSp>
      <p:grpSp>
        <p:nvGrpSpPr>
          <p:cNvPr id="6" name="Group 25"/>
          <p:cNvGrpSpPr/>
          <p:nvPr/>
        </p:nvGrpSpPr>
        <p:grpSpPr>
          <a:xfrm>
            <a:off x="3635158" y="4530373"/>
            <a:ext cx="1397337" cy="670310"/>
            <a:chOff x="764014" y="1586007"/>
            <a:chExt cx="1544637" cy="709534"/>
          </a:xfrm>
        </p:grpSpPr>
        <p:sp>
          <p:nvSpPr>
            <p:cNvPr id="83" name="Text Placeholder 3"/>
            <p:cNvSpPr txBox="1">
              <a:spLocks/>
            </p:cNvSpPr>
            <p:nvPr/>
          </p:nvSpPr>
          <p:spPr>
            <a:xfrm>
              <a:off x="1052584" y="1586007"/>
              <a:ext cx="967503"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accent3"/>
                  </a:solidFill>
                  <a:cs typeface="+mn-ea"/>
                  <a:sym typeface="+mn-lt"/>
                </a:rPr>
                <a:t>添加内容文本</a:t>
              </a:r>
              <a:endParaRPr lang="en-US" sz="1511" b="1" dirty="0">
                <a:solidFill>
                  <a:schemeClr val="accent3"/>
                </a:solidFill>
                <a:cs typeface="+mn-ea"/>
                <a:sym typeface="+mn-lt"/>
              </a:endParaRPr>
            </a:p>
          </p:txBody>
        </p:sp>
        <p:sp>
          <p:nvSpPr>
            <p:cNvPr id="84" name="Text Placeholder 3"/>
            <p:cNvSpPr txBox="1">
              <a:spLocks/>
            </p:cNvSpPr>
            <p:nvPr/>
          </p:nvSpPr>
          <p:spPr>
            <a:xfrm>
              <a:off x="764014" y="1772654"/>
              <a:ext cx="1544637" cy="522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1">
                      <a:lumMod val="50000"/>
                      <a:lumOff val="50000"/>
                    </a:schemeClr>
                  </a:solidFill>
                  <a:cs typeface="+mn-ea"/>
                  <a:sym typeface="+mn-lt"/>
                </a:rPr>
                <a:t>There are many variations</a:t>
              </a:r>
            </a:p>
            <a:p>
              <a:pPr defTabSz="863813">
                <a:spcBef>
                  <a:spcPct val="20000"/>
                </a:spcBef>
                <a:defRPr/>
              </a:pPr>
              <a:r>
                <a:rPr lang="en-US" sz="944" dirty="0">
                  <a:solidFill>
                    <a:schemeClr val="tx1">
                      <a:lumMod val="50000"/>
                      <a:lumOff val="50000"/>
                    </a:schemeClr>
                  </a:solidFill>
                  <a:cs typeface="+mn-ea"/>
                  <a:sym typeface="+mn-lt"/>
                </a:rPr>
                <a:t> of passages of lorem</a:t>
              </a:r>
            </a:p>
            <a:p>
              <a:pPr defTabSz="863813">
                <a:spcBef>
                  <a:spcPct val="20000"/>
                </a:spcBef>
                <a:defRPr/>
              </a:pPr>
              <a:r>
                <a:rPr lang="en-US" sz="944" dirty="0">
                  <a:solidFill>
                    <a:schemeClr val="tx1">
                      <a:lumMod val="50000"/>
                      <a:lumOff val="50000"/>
                    </a:schemeClr>
                  </a:solidFill>
                  <a:cs typeface="+mn-ea"/>
                  <a:sym typeface="+mn-lt"/>
                </a:rPr>
                <a:t> ipsum available</a:t>
              </a:r>
            </a:p>
          </p:txBody>
        </p:sp>
      </p:grpSp>
      <p:grpSp>
        <p:nvGrpSpPr>
          <p:cNvPr id="7" name="Group 25"/>
          <p:cNvGrpSpPr/>
          <p:nvPr/>
        </p:nvGrpSpPr>
        <p:grpSpPr>
          <a:xfrm>
            <a:off x="5078792" y="4530373"/>
            <a:ext cx="1397337" cy="670310"/>
            <a:chOff x="764014" y="1586007"/>
            <a:chExt cx="1544637" cy="709534"/>
          </a:xfrm>
        </p:grpSpPr>
        <p:sp>
          <p:nvSpPr>
            <p:cNvPr id="86" name="Text Placeholder 3"/>
            <p:cNvSpPr txBox="1">
              <a:spLocks/>
            </p:cNvSpPr>
            <p:nvPr/>
          </p:nvSpPr>
          <p:spPr>
            <a:xfrm>
              <a:off x="1052584" y="1586007"/>
              <a:ext cx="967503"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accent4"/>
                  </a:solidFill>
                  <a:cs typeface="+mn-ea"/>
                  <a:sym typeface="+mn-lt"/>
                </a:rPr>
                <a:t>添加内容文本</a:t>
              </a:r>
              <a:endParaRPr lang="en-US" sz="1511" b="1" dirty="0">
                <a:solidFill>
                  <a:schemeClr val="accent4"/>
                </a:solidFill>
                <a:cs typeface="+mn-ea"/>
                <a:sym typeface="+mn-lt"/>
              </a:endParaRPr>
            </a:p>
          </p:txBody>
        </p:sp>
        <p:sp>
          <p:nvSpPr>
            <p:cNvPr id="87" name="Text Placeholder 3"/>
            <p:cNvSpPr txBox="1">
              <a:spLocks/>
            </p:cNvSpPr>
            <p:nvPr/>
          </p:nvSpPr>
          <p:spPr>
            <a:xfrm>
              <a:off x="764014" y="1772654"/>
              <a:ext cx="1544637" cy="522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1">
                      <a:lumMod val="50000"/>
                      <a:lumOff val="50000"/>
                    </a:schemeClr>
                  </a:solidFill>
                  <a:cs typeface="+mn-ea"/>
                  <a:sym typeface="+mn-lt"/>
                </a:rPr>
                <a:t>There are many variations</a:t>
              </a:r>
            </a:p>
            <a:p>
              <a:pPr defTabSz="863813">
                <a:spcBef>
                  <a:spcPct val="20000"/>
                </a:spcBef>
                <a:defRPr/>
              </a:pPr>
              <a:r>
                <a:rPr lang="en-US" sz="944" dirty="0">
                  <a:solidFill>
                    <a:schemeClr val="tx1">
                      <a:lumMod val="50000"/>
                      <a:lumOff val="50000"/>
                    </a:schemeClr>
                  </a:solidFill>
                  <a:cs typeface="+mn-ea"/>
                  <a:sym typeface="+mn-lt"/>
                </a:rPr>
                <a:t> of passages of lorem</a:t>
              </a:r>
            </a:p>
            <a:p>
              <a:pPr defTabSz="863813">
                <a:spcBef>
                  <a:spcPct val="20000"/>
                </a:spcBef>
                <a:defRPr/>
              </a:pPr>
              <a:r>
                <a:rPr lang="en-US" sz="944" dirty="0">
                  <a:solidFill>
                    <a:schemeClr val="tx1">
                      <a:lumMod val="50000"/>
                      <a:lumOff val="50000"/>
                    </a:schemeClr>
                  </a:solidFill>
                  <a:cs typeface="+mn-ea"/>
                  <a:sym typeface="+mn-lt"/>
                </a:rPr>
                <a:t> ipsum available</a:t>
              </a:r>
            </a:p>
          </p:txBody>
        </p:sp>
      </p:grpSp>
      <p:grpSp>
        <p:nvGrpSpPr>
          <p:cNvPr id="8" name="Group 25"/>
          <p:cNvGrpSpPr/>
          <p:nvPr/>
        </p:nvGrpSpPr>
        <p:grpSpPr>
          <a:xfrm>
            <a:off x="6522426" y="4530373"/>
            <a:ext cx="1397337" cy="670310"/>
            <a:chOff x="764014" y="1586007"/>
            <a:chExt cx="1544637" cy="709534"/>
          </a:xfrm>
        </p:grpSpPr>
        <p:sp>
          <p:nvSpPr>
            <p:cNvPr id="89" name="Text Placeholder 3"/>
            <p:cNvSpPr txBox="1">
              <a:spLocks/>
            </p:cNvSpPr>
            <p:nvPr/>
          </p:nvSpPr>
          <p:spPr>
            <a:xfrm>
              <a:off x="1052584" y="1586007"/>
              <a:ext cx="967503"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zh-CN" altLang="en-US" sz="1134" b="1" dirty="0">
                  <a:solidFill>
                    <a:schemeClr val="accent5"/>
                  </a:solidFill>
                  <a:cs typeface="+mn-ea"/>
                  <a:sym typeface="+mn-lt"/>
                </a:rPr>
                <a:t>添加内容文本</a:t>
              </a:r>
              <a:endParaRPr lang="en-US" sz="1511" b="1" dirty="0">
                <a:solidFill>
                  <a:schemeClr val="accent5"/>
                </a:solidFill>
                <a:cs typeface="+mn-ea"/>
                <a:sym typeface="+mn-lt"/>
              </a:endParaRPr>
            </a:p>
          </p:txBody>
        </p:sp>
        <p:sp>
          <p:nvSpPr>
            <p:cNvPr id="90" name="Text Placeholder 3"/>
            <p:cNvSpPr txBox="1">
              <a:spLocks/>
            </p:cNvSpPr>
            <p:nvPr/>
          </p:nvSpPr>
          <p:spPr>
            <a:xfrm>
              <a:off x="764014" y="1772654"/>
              <a:ext cx="1544637" cy="522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tx1">
                      <a:lumMod val="50000"/>
                      <a:lumOff val="50000"/>
                    </a:schemeClr>
                  </a:solidFill>
                  <a:cs typeface="+mn-ea"/>
                  <a:sym typeface="+mn-lt"/>
                </a:rPr>
                <a:t>There are many variations</a:t>
              </a:r>
            </a:p>
            <a:p>
              <a:pPr defTabSz="863813">
                <a:spcBef>
                  <a:spcPct val="20000"/>
                </a:spcBef>
                <a:defRPr/>
              </a:pPr>
              <a:r>
                <a:rPr lang="en-US" sz="944" dirty="0">
                  <a:solidFill>
                    <a:schemeClr val="tx1">
                      <a:lumMod val="50000"/>
                      <a:lumOff val="50000"/>
                    </a:schemeClr>
                  </a:solidFill>
                  <a:cs typeface="+mn-ea"/>
                  <a:sym typeface="+mn-lt"/>
                </a:rPr>
                <a:t> of passages of lorem</a:t>
              </a:r>
            </a:p>
            <a:p>
              <a:pPr defTabSz="863813">
                <a:spcBef>
                  <a:spcPct val="20000"/>
                </a:spcBef>
                <a:defRPr/>
              </a:pPr>
              <a:r>
                <a:rPr lang="en-US" sz="944" dirty="0">
                  <a:solidFill>
                    <a:schemeClr val="tx1">
                      <a:lumMod val="50000"/>
                      <a:lumOff val="50000"/>
                    </a:schemeClr>
                  </a:solidFill>
                  <a:cs typeface="+mn-ea"/>
                  <a:sym typeface="+mn-lt"/>
                </a:rPr>
                <a:t> ipsum available</a:t>
              </a:r>
            </a:p>
          </p:txBody>
        </p:sp>
      </p:grpSp>
      <p:grpSp>
        <p:nvGrpSpPr>
          <p:cNvPr id="9" name="Group 100"/>
          <p:cNvGrpSpPr/>
          <p:nvPr/>
        </p:nvGrpSpPr>
        <p:grpSpPr>
          <a:xfrm>
            <a:off x="1105205" y="1792433"/>
            <a:ext cx="1007827" cy="2519566"/>
            <a:chOff x="1168687" y="1039385"/>
            <a:chExt cx="1066800" cy="2667000"/>
          </a:xfrm>
        </p:grpSpPr>
        <p:grpSp>
          <p:nvGrpSpPr>
            <p:cNvPr id="10" name="Group 62"/>
            <p:cNvGrpSpPr/>
            <p:nvPr/>
          </p:nvGrpSpPr>
          <p:grpSpPr>
            <a:xfrm rot="1342142">
              <a:off x="1168687" y="1039385"/>
              <a:ext cx="1066800" cy="2667000"/>
              <a:chOff x="1447800" y="1352550"/>
              <a:chExt cx="1066800" cy="2667000"/>
            </a:xfrm>
          </p:grpSpPr>
          <p:sp>
            <p:nvSpPr>
              <p:cNvPr id="27" name="Oval 26"/>
              <p:cNvSpPr/>
              <p:nvPr/>
            </p:nvSpPr>
            <p:spPr bwMode="auto">
              <a:xfrm>
                <a:off x="1447800" y="2952750"/>
                <a:ext cx="1066800" cy="1066800"/>
              </a:xfrm>
              <a:prstGeom prst="ellipse">
                <a:avLst/>
              </a:prstGeom>
              <a:gradFill flip="none" rotWithShape="1">
                <a:gsLst>
                  <a:gs pos="100000">
                    <a:schemeClr val="accent1"/>
                  </a:gs>
                  <a:gs pos="54000">
                    <a:schemeClr val="accent1">
                      <a:lumMod val="75000"/>
                    </a:schemeClr>
                  </a:gs>
                </a:gsLst>
                <a:path path="circle">
                  <a:fillToRect l="100000" t="100000"/>
                </a:path>
                <a:tileRect r="-100000" b="-100000"/>
              </a:gra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30" name="Rectangle 29"/>
              <p:cNvSpPr/>
              <p:nvPr/>
            </p:nvSpPr>
            <p:spPr bwMode="auto">
              <a:xfrm>
                <a:off x="1958341" y="1352550"/>
                <a:ext cx="45719" cy="1600200"/>
              </a:xfrm>
              <a:prstGeom prst="rect">
                <a:avLst/>
              </a:prstGeom>
              <a:solidFill>
                <a:schemeClr val="accent1"/>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sp>
          <p:nvSpPr>
            <p:cNvPr id="91" name="Freeform 69"/>
            <p:cNvSpPr>
              <a:spLocks/>
            </p:cNvSpPr>
            <p:nvPr/>
          </p:nvSpPr>
          <p:spPr bwMode="auto">
            <a:xfrm rot="1165685">
              <a:off x="1232313" y="2849793"/>
              <a:ext cx="298402" cy="560513"/>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1" name="Group 99"/>
          <p:cNvGrpSpPr/>
          <p:nvPr/>
        </p:nvGrpSpPr>
        <p:grpSpPr>
          <a:xfrm>
            <a:off x="2754650" y="1889411"/>
            <a:ext cx="1007827" cy="2519566"/>
            <a:chOff x="2914650" y="1142038"/>
            <a:chExt cx="1066800" cy="2667000"/>
          </a:xfrm>
        </p:grpSpPr>
        <p:grpSp>
          <p:nvGrpSpPr>
            <p:cNvPr id="12" name="Group 58"/>
            <p:cNvGrpSpPr/>
            <p:nvPr/>
          </p:nvGrpSpPr>
          <p:grpSpPr>
            <a:xfrm>
              <a:off x="2914650" y="1142038"/>
              <a:ext cx="1066800" cy="2667000"/>
              <a:chOff x="2838450" y="1352550"/>
              <a:chExt cx="1066800" cy="2667000"/>
            </a:xfrm>
          </p:grpSpPr>
          <p:sp>
            <p:nvSpPr>
              <p:cNvPr id="38" name="Oval 37"/>
              <p:cNvSpPr/>
              <p:nvPr/>
            </p:nvSpPr>
            <p:spPr bwMode="auto">
              <a:xfrm>
                <a:off x="2838450" y="2952750"/>
                <a:ext cx="1066800" cy="1066800"/>
              </a:xfrm>
              <a:prstGeom prst="ellipse">
                <a:avLst/>
              </a:prstGeom>
              <a:gradFill flip="none" rotWithShape="1">
                <a:gsLst>
                  <a:gs pos="100000">
                    <a:schemeClr val="accent2"/>
                  </a:gs>
                  <a:gs pos="54000">
                    <a:schemeClr val="accent2">
                      <a:lumMod val="75000"/>
                    </a:schemeClr>
                  </a:gs>
                </a:gsLst>
                <a:path path="circle">
                  <a:fillToRect l="100000" t="100000"/>
                </a:path>
                <a:tileRect r="-100000" b="-100000"/>
              </a:gra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0" name="Rectangle 39"/>
              <p:cNvSpPr/>
              <p:nvPr/>
            </p:nvSpPr>
            <p:spPr bwMode="auto">
              <a:xfrm>
                <a:off x="3348991" y="1352550"/>
                <a:ext cx="45719" cy="1600200"/>
              </a:xfrm>
              <a:prstGeom prst="rect">
                <a:avLst/>
              </a:prstGeom>
              <a:solidFill>
                <a:schemeClr val="accent2"/>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sp>
          <p:nvSpPr>
            <p:cNvPr id="92" name="Freeform 23"/>
            <p:cNvSpPr>
              <a:spLocks noEditPoints="1"/>
            </p:cNvSpPr>
            <p:nvPr/>
          </p:nvSpPr>
          <p:spPr bwMode="auto">
            <a:xfrm>
              <a:off x="3249164" y="3076135"/>
              <a:ext cx="352053" cy="332893"/>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3" name="Group 98"/>
          <p:cNvGrpSpPr/>
          <p:nvPr/>
        </p:nvGrpSpPr>
        <p:grpSpPr>
          <a:xfrm>
            <a:off x="4068424" y="1879011"/>
            <a:ext cx="1007827" cy="2519566"/>
            <a:chOff x="4305300" y="1131029"/>
            <a:chExt cx="1066800" cy="2667000"/>
          </a:xfrm>
        </p:grpSpPr>
        <p:grpSp>
          <p:nvGrpSpPr>
            <p:cNvPr id="14" name="Group 59"/>
            <p:cNvGrpSpPr/>
            <p:nvPr/>
          </p:nvGrpSpPr>
          <p:grpSpPr>
            <a:xfrm>
              <a:off x="4305300" y="1131029"/>
              <a:ext cx="1066800" cy="2667000"/>
              <a:chOff x="4229100" y="1352550"/>
              <a:chExt cx="1066800" cy="2667000"/>
            </a:xfrm>
          </p:grpSpPr>
          <p:sp>
            <p:nvSpPr>
              <p:cNvPr id="43" name="Oval 42"/>
              <p:cNvSpPr/>
              <p:nvPr/>
            </p:nvSpPr>
            <p:spPr bwMode="auto">
              <a:xfrm>
                <a:off x="4229100" y="2952750"/>
                <a:ext cx="1066800" cy="1066800"/>
              </a:xfrm>
              <a:prstGeom prst="ellipse">
                <a:avLst/>
              </a:prstGeom>
              <a:gradFill flip="none" rotWithShape="1">
                <a:gsLst>
                  <a:gs pos="100000">
                    <a:schemeClr val="accent3"/>
                  </a:gs>
                  <a:gs pos="54000">
                    <a:schemeClr val="accent3">
                      <a:lumMod val="75000"/>
                    </a:schemeClr>
                  </a:gs>
                </a:gsLst>
                <a:path path="circle">
                  <a:fillToRect l="100000" t="100000"/>
                </a:path>
                <a:tileRect r="-100000" b="-100000"/>
              </a:gra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4" name="Rectangle 43"/>
              <p:cNvSpPr/>
              <p:nvPr/>
            </p:nvSpPr>
            <p:spPr bwMode="auto">
              <a:xfrm>
                <a:off x="4739641" y="1352550"/>
                <a:ext cx="45719" cy="1600200"/>
              </a:xfrm>
              <a:prstGeom prst="rect">
                <a:avLst/>
              </a:prstGeom>
              <a:solidFill>
                <a:schemeClr val="accent3"/>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sp>
          <p:nvSpPr>
            <p:cNvPr id="94" name="Freeform 66"/>
            <p:cNvSpPr>
              <a:spLocks noEditPoints="1"/>
            </p:cNvSpPr>
            <p:nvPr/>
          </p:nvSpPr>
          <p:spPr bwMode="auto">
            <a:xfrm>
              <a:off x="4655555" y="3065126"/>
              <a:ext cx="323168" cy="377485"/>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5" name="Group 96"/>
          <p:cNvGrpSpPr/>
          <p:nvPr/>
        </p:nvGrpSpPr>
        <p:grpSpPr>
          <a:xfrm>
            <a:off x="6695972" y="1889411"/>
            <a:ext cx="1007827" cy="2519566"/>
            <a:chOff x="7086600" y="1142038"/>
            <a:chExt cx="1066800" cy="2667000"/>
          </a:xfrm>
        </p:grpSpPr>
        <p:grpSp>
          <p:nvGrpSpPr>
            <p:cNvPr id="16" name="Group 61"/>
            <p:cNvGrpSpPr/>
            <p:nvPr/>
          </p:nvGrpSpPr>
          <p:grpSpPr>
            <a:xfrm>
              <a:off x="7086600" y="1142038"/>
              <a:ext cx="1066800" cy="2667000"/>
              <a:chOff x="7010400" y="1352550"/>
              <a:chExt cx="1066800" cy="2667000"/>
            </a:xfrm>
          </p:grpSpPr>
          <p:sp>
            <p:nvSpPr>
              <p:cNvPr id="53" name="Oval 52"/>
              <p:cNvSpPr/>
              <p:nvPr/>
            </p:nvSpPr>
            <p:spPr bwMode="auto">
              <a:xfrm>
                <a:off x="7010400" y="2952750"/>
                <a:ext cx="1066800" cy="1066800"/>
              </a:xfrm>
              <a:prstGeom prst="ellipse">
                <a:avLst/>
              </a:prstGeom>
              <a:gradFill flip="none" rotWithShape="1">
                <a:gsLst>
                  <a:gs pos="100000">
                    <a:schemeClr val="accent5"/>
                  </a:gs>
                  <a:gs pos="54000">
                    <a:schemeClr val="accent5">
                      <a:lumMod val="75000"/>
                    </a:schemeClr>
                  </a:gs>
                </a:gsLst>
                <a:path path="circle">
                  <a:fillToRect l="100000" t="100000"/>
                </a:path>
                <a:tileRect r="-100000" b="-100000"/>
              </a:gra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56" name="Rectangle 55"/>
              <p:cNvSpPr/>
              <p:nvPr/>
            </p:nvSpPr>
            <p:spPr bwMode="auto">
              <a:xfrm>
                <a:off x="7520941" y="1352550"/>
                <a:ext cx="45719" cy="1600200"/>
              </a:xfrm>
              <a:prstGeom prst="rect">
                <a:avLst/>
              </a:prstGeom>
              <a:solidFill>
                <a:schemeClr val="accent5"/>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sp>
          <p:nvSpPr>
            <p:cNvPr id="95" name="Freeform 22"/>
            <p:cNvSpPr>
              <a:spLocks noEditPoints="1"/>
            </p:cNvSpPr>
            <p:nvPr/>
          </p:nvSpPr>
          <p:spPr bwMode="auto">
            <a:xfrm>
              <a:off x="7371836" y="3023370"/>
              <a:ext cx="501409" cy="436600"/>
            </a:xfrm>
            <a:custGeom>
              <a:avLst/>
              <a:gdLst/>
              <a:ahLst/>
              <a:cxnLst>
                <a:cxn ang="0">
                  <a:pos x="68" y="24"/>
                </a:cxn>
                <a:cxn ang="0">
                  <a:pos x="64" y="29"/>
                </a:cxn>
                <a:cxn ang="0">
                  <a:pos x="64" y="43"/>
                </a:cxn>
                <a:cxn ang="0">
                  <a:pos x="59" y="48"/>
                </a:cxn>
                <a:cxn ang="0">
                  <a:pos x="28" y="34"/>
                </a:cxn>
                <a:cxn ang="0">
                  <a:pos x="25" y="44"/>
                </a:cxn>
                <a:cxn ang="0">
                  <a:pos x="30" y="54"/>
                </a:cxn>
                <a:cxn ang="0">
                  <a:pos x="14" y="56"/>
                </a:cxn>
                <a:cxn ang="0">
                  <a:pos x="11" y="34"/>
                </a:cxn>
                <a:cxn ang="0">
                  <a:pos x="7" y="34"/>
                </a:cxn>
                <a:cxn ang="0">
                  <a:pos x="0" y="27"/>
                </a:cxn>
                <a:cxn ang="0">
                  <a:pos x="0" y="20"/>
                </a:cxn>
                <a:cxn ang="0">
                  <a:pos x="7" y="14"/>
                </a:cxn>
                <a:cxn ang="0">
                  <a:pos x="25" y="14"/>
                </a:cxn>
                <a:cxn ang="0">
                  <a:pos x="59" y="0"/>
                </a:cxn>
                <a:cxn ang="0">
                  <a:pos x="64" y="4"/>
                </a:cxn>
                <a:cxn ang="0">
                  <a:pos x="64" y="19"/>
                </a:cxn>
                <a:cxn ang="0">
                  <a:pos x="68" y="24"/>
                </a:cxn>
                <a:cxn ang="0">
                  <a:pos x="59" y="6"/>
                </a:cxn>
                <a:cxn ang="0">
                  <a:pos x="30" y="19"/>
                </a:cxn>
                <a:cxn ang="0">
                  <a:pos x="30" y="29"/>
                </a:cxn>
                <a:cxn ang="0">
                  <a:pos x="59" y="42"/>
                </a:cxn>
                <a:cxn ang="0">
                  <a:pos x="59" y="6"/>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7" name="Group 97"/>
          <p:cNvGrpSpPr/>
          <p:nvPr/>
        </p:nvGrpSpPr>
        <p:grpSpPr>
          <a:xfrm>
            <a:off x="5382198" y="1889411"/>
            <a:ext cx="1007827" cy="2519566"/>
            <a:chOff x="5695950" y="1142038"/>
            <a:chExt cx="1066800" cy="2667000"/>
          </a:xfrm>
        </p:grpSpPr>
        <p:grpSp>
          <p:nvGrpSpPr>
            <p:cNvPr id="18" name="Group 60"/>
            <p:cNvGrpSpPr/>
            <p:nvPr/>
          </p:nvGrpSpPr>
          <p:grpSpPr>
            <a:xfrm>
              <a:off x="5695950" y="1142038"/>
              <a:ext cx="1066800" cy="2667000"/>
              <a:chOff x="5619750" y="1352550"/>
              <a:chExt cx="1066800" cy="2667000"/>
            </a:xfrm>
          </p:grpSpPr>
          <p:sp>
            <p:nvSpPr>
              <p:cNvPr id="46" name="Oval 45"/>
              <p:cNvSpPr/>
              <p:nvPr/>
            </p:nvSpPr>
            <p:spPr bwMode="auto">
              <a:xfrm>
                <a:off x="5619750" y="2952750"/>
                <a:ext cx="1066800" cy="1066800"/>
              </a:xfrm>
              <a:prstGeom prst="ellipse">
                <a:avLst/>
              </a:prstGeom>
              <a:gradFill flip="none" rotWithShape="1">
                <a:gsLst>
                  <a:gs pos="100000">
                    <a:schemeClr val="accent4"/>
                  </a:gs>
                  <a:gs pos="54000">
                    <a:schemeClr val="accent4">
                      <a:lumMod val="75000"/>
                    </a:schemeClr>
                  </a:gs>
                </a:gsLst>
                <a:path path="circle">
                  <a:fillToRect l="100000" t="100000"/>
                </a:path>
                <a:tileRect r="-100000" b="-100000"/>
              </a:gra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7" name="Rectangle 46"/>
              <p:cNvSpPr/>
              <p:nvPr/>
            </p:nvSpPr>
            <p:spPr bwMode="auto">
              <a:xfrm>
                <a:off x="6130291" y="1352550"/>
                <a:ext cx="45719" cy="1600200"/>
              </a:xfrm>
              <a:prstGeom prst="rect">
                <a:avLst/>
              </a:prstGeom>
              <a:solidFill>
                <a:schemeClr val="accent4"/>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sp>
          <p:nvSpPr>
            <p:cNvPr id="96" name="Freeform 135"/>
            <p:cNvSpPr>
              <a:spLocks noEditPoints="1"/>
            </p:cNvSpPr>
            <p:nvPr/>
          </p:nvSpPr>
          <p:spPr bwMode="auto">
            <a:xfrm>
              <a:off x="6020570" y="3055819"/>
              <a:ext cx="424680" cy="39780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sp>
        <p:nvSpPr>
          <p:cNvPr id="52" name="文本框 51">
            <a:extLst>
              <a:ext uri="{FF2B5EF4-FFF2-40B4-BE49-F238E27FC236}">
                <a16:creationId xmlns:a16="http://schemas.microsoft.com/office/drawing/2014/main" id="{56490E28-376A-4776-AE0E-DCFF1742C56A}"/>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4" name="图片 53">
            <a:extLst>
              <a:ext uri="{FF2B5EF4-FFF2-40B4-BE49-F238E27FC236}">
                <a16:creationId xmlns:a16="http://schemas.microsoft.com/office/drawing/2014/main" id="{2A6DAC50-631C-4CEF-B24A-A70386DB1C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1812837133"/>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barn(outVertical)">
                                      <p:cBhvr>
                                        <p:cTn id="7" dur="500"/>
                                        <p:tgtEl>
                                          <p:spTgt spid="64"/>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p:cTn id="11" dur="500" fill="hold"/>
                                        <p:tgtEl>
                                          <p:spTgt spid="66"/>
                                        </p:tgtEl>
                                        <p:attrNameLst>
                                          <p:attrName>ppt_w</p:attrName>
                                        </p:attrNameLst>
                                      </p:cBhvr>
                                      <p:tavLst>
                                        <p:tav tm="0">
                                          <p:val>
                                            <p:fltVal val="0"/>
                                          </p:val>
                                        </p:tav>
                                        <p:tav tm="100000">
                                          <p:val>
                                            <p:strVal val="#ppt_w"/>
                                          </p:val>
                                        </p:tav>
                                      </p:tavLst>
                                    </p:anim>
                                    <p:anim calcmode="lin" valueType="num">
                                      <p:cBhvr>
                                        <p:cTn id="12" dur="500" fill="hold"/>
                                        <p:tgtEl>
                                          <p:spTgt spid="66"/>
                                        </p:tgtEl>
                                        <p:attrNameLst>
                                          <p:attrName>ppt_h</p:attrName>
                                        </p:attrNameLst>
                                      </p:cBhvr>
                                      <p:tavLst>
                                        <p:tav tm="0">
                                          <p:val>
                                            <p:fltVal val="0"/>
                                          </p:val>
                                        </p:tav>
                                        <p:tav tm="100000">
                                          <p:val>
                                            <p:strVal val="#ppt_h"/>
                                          </p:val>
                                        </p:tav>
                                      </p:tavLst>
                                    </p:anim>
                                    <p:animEffect transition="in" filter="fade">
                                      <p:cBhvr>
                                        <p:cTn id="13" dur="500"/>
                                        <p:tgtEl>
                                          <p:spTgt spid="66"/>
                                        </p:tgtEl>
                                      </p:cBhvr>
                                    </p:animEffect>
                                  </p:childTnLst>
                                </p:cTn>
                              </p:par>
                              <p:par>
                                <p:cTn id="14" presetID="47"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anim calcmode="lin" valueType="num">
                                      <p:cBhvr>
                                        <p:cTn id="17" dur="500" fill="hold"/>
                                        <p:tgtEl>
                                          <p:spTgt spid="9"/>
                                        </p:tgtEl>
                                        <p:attrNameLst>
                                          <p:attrName>ppt_x</p:attrName>
                                        </p:attrNameLst>
                                      </p:cBhvr>
                                      <p:tavLst>
                                        <p:tav tm="0">
                                          <p:val>
                                            <p:strVal val="#ppt_x"/>
                                          </p:val>
                                        </p:tav>
                                        <p:tav tm="100000">
                                          <p:val>
                                            <p:strVal val="#ppt_x"/>
                                          </p:val>
                                        </p:tav>
                                      </p:tavLst>
                                    </p:anim>
                                    <p:anim calcmode="lin" valueType="num">
                                      <p:cBhvr>
                                        <p:cTn id="18" dur="5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53" presetClass="entr" presetSubtype="0"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p:cTn id="22" dur="500" fill="hold"/>
                                        <p:tgtEl>
                                          <p:spTgt spid="67"/>
                                        </p:tgtEl>
                                        <p:attrNameLst>
                                          <p:attrName>ppt_w</p:attrName>
                                        </p:attrNameLst>
                                      </p:cBhvr>
                                      <p:tavLst>
                                        <p:tav tm="0">
                                          <p:val>
                                            <p:fltVal val="0"/>
                                          </p:val>
                                        </p:tav>
                                        <p:tav tm="100000">
                                          <p:val>
                                            <p:strVal val="#ppt_w"/>
                                          </p:val>
                                        </p:tav>
                                      </p:tavLst>
                                    </p:anim>
                                    <p:anim calcmode="lin" valueType="num">
                                      <p:cBhvr>
                                        <p:cTn id="23" dur="500" fill="hold"/>
                                        <p:tgtEl>
                                          <p:spTgt spid="67"/>
                                        </p:tgtEl>
                                        <p:attrNameLst>
                                          <p:attrName>ppt_h</p:attrName>
                                        </p:attrNameLst>
                                      </p:cBhvr>
                                      <p:tavLst>
                                        <p:tav tm="0">
                                          <p:val>
                                            <p:fltVal val="0"/>
                                          </p:val>
                                        </p:tav>
                                        <p:tav tm="100000">
                                          <p:val>
                                            <p:strVal val="#ppt_h"/>
                                          </p:val>
                                        </p:tav>
                                      </p:tavLst>
                                    </p:anim>
                                    <p:animEffect transition="in" filter="fade">
                                      <p:cBhvr>
                                        <p:cTn id="24" dur="500"/>
                                        <p:tgtEl>
                                          <p:spTgt spid="67"/>
                                        </p:tgtEl>
                                      </p:cBhvr>
                                    </p:animEffect>
                                  </p:childTnLst>
                                </p:cTn>
                              </p:par>
                              <p:par>
                                <p:cTn id="25" presetID="47"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53" presetClass="entr" presetSubtype="0" fill="hold" grpId="0" nodeType="afterEffect">
                                  <p:stCondLst>
                                    <p:cond delay="0"/>
                                  </p:stCondLst>
                                  <p:childTnLst>
                                    <p:set>
                                      <p:cBhvr>
                                        <p:cTn id="32" dur="1" fill="hold">
                                          <p:stCondLst>
                                            <p:cond delay="0"/>
                                          </p:stCondLst>
                                        </p:cTn>
                                        <p:tgtEl>
                                          <p:spTgt spid="68"/>
                                        </p:tgtEl>
                                        <p:attrNameLst>
                                          <p:attrName>style.visibility</p:attrName>
                                        </p:attrNameLst>
                                      </p:cBhvr>
                                      <p:to>
                                        <p:strVal val="visible"/>
                                      </p:to>
                                    </p:set>
                                    <p:anim calcmode="lin" valueType="num">
                                      <p:cBhvr>
                                        <p:cTn id="33" dur="500" fill="hold"/>
                                        <p:tgtEl>
                                          <p:spTgt spid="68"/>
                                        </p:tgtEl>
                                        <p:attrNameLst>
                                          <p:attrName>ppt_w</p:attrName>
                                        </p:attrNameLst>
                                      </p:cBhvr>
                                      <p:tavLst>
                                        <p:tav tm="0">
                                          <p:val>
                                            <p:fltVal val="0"/>
                                          </p:val>
                                        </p:tav>
                                        <p:tav tm="100000">
                                          <p:val>
                                            <p:strVal val="#ppt_w"/>
                                          </p:val>
                                        </p:tav>
                                      </p:tavLst>
                                    </p:anim>
                                    <p:anim calcmode="lin" valueType="num">
                                      <p:cBhvr>
                                        <p:cTn id="34" dur="500" fill="hold"/>
                                        <p:tgtEl>
                                          <p:spTgt spid="68"/>
                                        </p:tgtEl>
                                        <p:attrNameLst>
                                          <p:attrName>ppt_h</p:attrName>
                                        </p:attrNameLst>
                                      </p:cBhvr>
                                      <p:tavLst>
                                        <p:tav tm="0">
                                          <p:val>
                                            <p:fltVal val="0"/>
                                          </p:val>
                                        </p:tav>
                                        <p:tav tm="100000">
                                          <p:val>
                                            <p:strVal val="#ppt_h"/>
                                          </p:val>
                                        </p:tav>
                                      </p:tavLst>
                                    </p:anim>
                                    <p:animEffect transition="in" filter="fade">
                                      <p:cBhvr>
                                        <p:cTn id="35" dur="500"/>
                                        <p:tgtEl>
                                          <p:spTgt spid="68"/>
                                        </p:tgtEl>
                                      </p:cBhvr>
                                    </p:animEffect>
                                  </p:childTnLst>
                                </p:cTn>
                              </p:par>
                              <p:par>
                                <p:cTn id="36" presetID="47"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anim calcmode="lin" valueType="num">
                                      <p:cBhvr>
                                        <p:cTn id="39" dur="500" fill="hold"/>
                                        <p:tgtEl>
                                          <p:spTgt spid="13"/>
                                        </p:tgtEl>
                                        <p:attrNameLst>
                                          <p:attrName>ppt_x</p:attrName>
                                        </p:attrNameLst>
                                      </p:cBhvr>
                                      <p:tavLst>
                                        <p:tav tm="0">
                                          <p:val>
                                            <p:strVal val="#ppt_x"/>
                                          </p:val>
                                        </p:tav>
                                        <p:tav tm="100000">
                                          <p:val>
                                            <p:strVal val="#ppt_x"/>
                                          </p:val>
                                        </p:tav>
                                      </p:tavLst>
                                    </p:anim>
                                    <p:anim calcmode="lin" valueType="num">
                                      <p:cBhvr>
                                        <p:cTn id="40" dur="500" fill="hold"/>
                                        <p:tgtEl>
                                          <p:spTgt spid="13"/>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53" presetClass="entr" presetSubtype="0"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p:cTn id="44" dur="500" fill="hold"/>
                                        <p:tgtEl>
                                          <p:spTgt spid="69"/>
                                        </p:tgtEl>
                                        <p:attrNameLst>
                                          <p:attrName>ppt_w</p:attrName>
                                        </p:attrNameLst>
                                      </p:cBhvr>
                                      <p:tavLst>
                                        <p:tav tm="0">
                                          <p:val>
                                            <p:fltVal val="0"/>
                                          </p:val>
                                        </p:tav>
                                        <p:tav tm="100000">
                                          <p:val>
                                            <p:strVal val="#ppt_w"/>
                                          </p:val>
                                        </p:tav>
                                      </p:tavLst>
                                    </p:anim>
                                    <p:anim calcmode="lin" valueType="num">
                                      <p:cBhvr>
                                        <p:cTn id="45" dur="500" fill="hold"/>
                                        <p:tgtEl>
                                          <p:spTgt spid="69"/>
                                        </p:tgtEl>
                                        <p:attrNameLst>
                                          <p:attrName>ppt_h</p:attrName>
                                        </p:attrNameLst>
                                      </p:cBhvr>
                                      <p:tavLst>
                                        <p:tav tm="0">
                                          <p:val>
                                            <p:fltVal val="0"/>
                                          </p:val>
                                        </p:tav>
                                        <p:tav tm="100000">
                                          <p:val>
                                            <p:strVal val="#ppt_h"/>
                                          </p:val>
                                        </p:tav>
                                      </p:tavLst>
                                    </p:anim>
                                    <p:animEffect transition="in" filter="fade">
                                      <p:cBhvr>
                                        <p:cTn id="46" dur="500"/>
                                        <p:tgtEl>
                                          <p:spTgt spid="69"/>
                                        </p:tgtEl>
                                      </p:cBhvr>
                                    </p:animEffect>
                                  </p:childTnLst>
                                </p:cTn>
                              </p:par>
                              <p:par>
                                <p:cTn id="47" presetID="47"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53" presetClass="entr" presetSubtype="0"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 calcmode="lin" valueType="num">
                                      <p:cBhvr>
                                        <p:cTn id="55" dur="500" fill="hold"/>
                                        <p:tgtEl>
                                          <p:spTgt spid="70"/>
                                        </p:tgtEl>
                                        <p:attrNameLst>
                                          <p:attrName>ppt_w</p:attrName>
                                        </p:attrNameLst>
                                      </p:cBhvr>
                                      <p:tavLst>
                                        <p:tav tm="0">
                                          <p:val>
                                            <p:fltVal val="0"/>
                                          </p:val>
                                        </p:tav>
                                        <p:tav tm="100000">
                                          <p:val>
                                            <p:strVal val="#ppt_w"/>
                                          </p:val>
                                        </p:tav>
                                      </p:tavLst>
                                    </p:anim>
                                    <p:anim calcmode="lin" valueType="num">
                                      <p:cBhvr>
                                        <p:cTn id="56" dur="500" fill="hold"/>
                                        <p:tgtEl>
                                          <p:spTgt spid="70"/>
                                        </p:tgtEl>
                                        <p:attrNameLst>
                                          <p:attrName>ppt_h</p:attrName>
                                        </p:attrNameLst>
                                      </p:cBhvr>
                                      <p:tavLst>
                                        <p:tav tm="0">
                                          <p:val>
                                            <p:fltVal val="0"/>
                                          </p:val>
                                        </p:tav>
                                        <p:tav tm="100000">
                                          <p:val>
                                            <p:strVal val="#ppt_h"/>
                                          </p:val>
                                        </p:tav>
                                      </p:tavLst>
                                    </p:anim>
                                    <p:animEffect transition="in" filter="fade">
                                      <p:cBhvr>
                                        <p:cTn id="57" dur="500"/>
                                        <p:tgtEl>
                                          <p:spTgt spid="70"/>
                                        </p:tgtEl>
                                      </p:cBhvr>
                                    </p:animEffect>
                                  </p:childTnLst>
                                </p:cTn>
                              </p:par>
                              <p:par>
                                <p:cTn id="58" presetID="47"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anim calcmode="lin" valueType="num">
                                      <p:cBhvr>
                                        <p:cTn id="61" dur="500" fill="hold"/>
                                        <p:tgtEl>
                                          <p:spTgt spid="15"/>
                                        </p:tgtEl>
                                        <p:attrNameLst>
                                          <p:attrName>ppt_x</p:attrName>
                                        </p:attrNameLst>
                                      </p:cBhvr>
                                      <p:tavLst>
                                        <p:tav tm="0">
                                          <p:val>
                                            <p:strVal val="#ppt_x"/>
                                          </p:val>
                                        </p:tav>
                                        <p:tav tm="100000">
                                          <p:val>
                                            <p:strVal val="#ppt_x"/>
                                          </p:val>
                                        </p:tav>
                                      </p:tavLst>
                                    </p:anim>
                                    <p:anim calcmode="lin" valueType="num">
                                      <p:cBhvr>
                                        <p:cTn id="62" dur="500" fill="hold"/>
                                        <p:tgtEl>
                                          <p:spTgt spid="15"/>
                                        </p:tgtEl>
                                        <p:attrNameLst>
                                          <p:attrName>ppt_y</p:attrName>
                                        </p:attrNameLst>
                                      </p:cBhvr>
                                      <p:tavLst>
                                        <p:tav tm="0">
                                          <p:val>
                                            <p:strVal val="#ppt_y-.1"/>
                                          </p:val>
                                        </p:tav>
                                        <p:tav tm="100000">
                                          <p:val>
                                            <p:strVal val="#ppt_y"/>
                                          </p:val>
                                        </p:tav>
                                      </p:tavLst>
                                    </p:anim>
                                  </p:childTnLst>
                                </p:cTn>
                              </p:par>
                            </p:childTnLst>
                          </p:cTn>
                        </p:par>
                        <p:par>
                          <p:cTn id="63" fill="hold">
                            <p:stCondLst>
                              <p:cond delay="3000"/>
                            </p:stCondLst>
                            <p:childTnLst>
                              <p:par>
                                <p:cTn id="64" presetID="2" presetClass="entr" presetSubtype="4" accel="50000" decel="50000"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500" fill="hold"/>
                                        <p:tgtEl>
                                          <p:spTgt spid="3"/>
                                        </p:tgtEl>
                                        <p:attrNameLst>
                                          <p:attrName>ppt_x</p:attrName>
                                        </p:attrNameLst>
                                      </p:cBhvr>
                                      <p:tavLst>
                                        <p:tav tm="0">
                                          <p:val>
                                            <p:strVal val="#ppt_x"/>
                                          </p:val>
                                        </p:tav>
                                        <p:tav tm="100000">
                                          <p:val>
                                            <p:strVal val="#ppt_x"/>
                                          </p:val>
                                        </p:tav>
                                      </p:tavLst>
                                    </p:anim>
                                    <p:anim calcmode="lin" valueType="num">
                                      <p:cBhvr additive="base">
                                        <p:cTn id="67" dur="500" fill="hold"/>
                                        <p:tgtEl>
                                          <p:spTgt spid="3"/>
                                        </p:tgtEl>
                                        <p:attrNameLst>
                                          <p:attrName>ppt_y</p:attrName>
                                        </p:attrNameLst>
                                      </p:cBhvr>
                                      <p:tavLst>
                                        <p:tav tm="0">
                                          <p:val>
                                            <p:strVal val="1+#ppt_h/2"/>
                                          </p:val>
                                        </p:tav>
                                        <p:tav tm="100000">
                                          <p:val>
                                            <p:strVal val="#ppt_y"/>
                                          </p:val>
                                        </p:tav>
                                      </p:tavLst>
                                    </p:anim>
                                  </p:childTnLst>
                                </p:cTn>
                              </p:par>
                            </p:childTnLst>
                          </p:cTn>
                        </p:par>
                        <p:par>
                          <p:cTn id="68" fill="hold">
                            <p:stCondLst>
                              <p:cond delay="3500"/>
                            </p:stCondLst>
                            <p:childTnLst>
                              <p:par>
                                <p:cTn id="69" presetID="2" presetClass="entr" presetSubtype="4" accel="50000" decel="5000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additive="base">
                                        <p:cTn id="71" dur="500" fill="hold"/>
                                        <p:tgtEl>
                                          <p:spTgt spid="5"/>
                                        </p:tgtEl>
                                        <p:attrNameLst>
                                          <p:attrName>ppt_x</p:attrName>
                                        </p:attrNameLst>
                                      </p:cBhvr>
                                      <p:tavLst>
                                        <p:tav tm="0">
                                          <p:val>
                                            <p:strVal val="#ppt_x"/>
                                          </p:val>
                                        </p:tav>
                                        <p:tav tm="100000">
                                          <p:val>
                                            <p:strVal val="#ppt_x"/>
                                          </p:val>
                                        </p:tav>
                                      </p:tavLst>
                                    </p:anim>
                                    <p:anim calcmode="lin" valueType="num">
                                      <p:cBhvr additive="base">
                                        <p:cTn id="72" dur="500" fill="hold"/>
                                        <p:tgtEl>
                                          <p:spTgt spid="5"/>
                                        </p:tgtEl>
                                        <p:attrNameLst>
                                          <p:attrName>ppt_y</p:attrName>
                                        </p:attrNameLst>
                                      </p:cBhvr>
                                      <p:tavLst>
                                        <p:tav tm="0">
                                          <p:val>
                                            <p:strVal val="1+#ppt_h/2"/>
                                          </p:val>
                                        </p:tav>
                                        <p:tav tm="100000">
                                          <p:val>
                                            <p:strVal val="#ppt_y"/>
                                          </p:val>
                                        </p:tav>
                                      </p:tavLst>
                                    </p:anim>
                                  </p:childTnLst>
                                </p:cTn>
                              </p:par>
                            </p:childTnLst>
                          </p:cTn>
                        </p:par>
                        <p:par>
                          <p:cTn id="73" fill="hold">
                            <p:stCondLst>
                              <p:cond delay="4000"/>
                            </p:stCondLst>
                            <p:childTnLst>
                              <p:par>
                                <p:cTn id="74" presetID="2" presetClass="entr" presetSubtype="4" accel="50000" decel="50000" fill="hold" nodeType="afterEffect">
                                  <p:stCondLst>
                                    <p:cond delay="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500" fill="hold"/>
                                        <p:tgtEl>
                                          <p:spTgt spid="6"/>
                                        </p:tgtEl>
                                        <p:attrNameLst>
                                          <p:attrName>ppt_x</p:attrName>
                                        </p:attrNameLst>
                                      </p:cBhvr>
                                      <p:tavLst>
                                        <p:tav tm="0">
                                          <p:val>
                                            <p:strVal val="#ppt_x"/>
                                          </p:val>
                                        </p:tav>
                                        <p:tav tm="100000">
                                          <p:val>
                                            <p:strVal val="#ppt_x"/>
                                          </p:val>
                                        </p:tav>
                                      </p:tavLst>
                                    </p:anim>
                                    <p:anim calcmode="lin" valueType="num">
                                      <p:cBhvr additive="base">
                                        <p:cTn id="77" dur="500" fill="hold"/>
                                        <p:tgtEl>
                                          <p:spTgt spid="6"/>
                                        </p:tgtEl>
                                        <p:attrNameLst>
                                          <p:attrName>ppt_y</p:attrName>
                                        </p:attrNameLst>
                                      </p:cBhvr>
                                      <p:tavLst>
                                        <p:tav tm="0">
                                          <p:val>
                                            <p:strVal val="1+#ppt_h/2"/>
                                          </p:val>
                                        </p:tav>
                                        <p:tav tm="100000">
                                          <p:val>
                                            <p:strVal val="#ppt_y"/>
                                          </p:val>
                                        </p:tav>
                                      </p:tavLst>
                                    </p:anim>
                                  </p:childTnLst>
                                </p:cTn>
                              </p:par>
                            </p:childTnLst>
                          </p:cTn>
                        </p:par>
                        <p:par>
                          <p:cTn id="78" fill="hold">
                            <p:stCondLst>
                              <p:cond delay="4500"/>
                            </p:stCondLst>
                            <p:childTnLst>
                              <p:par>
                                <p:cTn id="79" presetID="2" presetClass="entr" presetSubtype="4" accel="50000" decel="50000" fill="hold" nodeType="after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additive="base">
                                        <p:cTn id="81" dur="500" fill="hold"/>
                                        <p:tgtEl>
                                          <p:spTgt spid="7"/>
                                        </p:tgtEl>
                                        <p:attrNameLst>
                                          <p:attrName>ppt_x</p:attrName>
                                        </p:attrNameLst>
                                      </p:cBhvr>
                                      <p:tavLst>
                                        <p:tav tm="0">
                                          <p:val>
                                            <p:strVal val="#ppt_x"/>
                                          </p:val>
                                        </p:tav>
                                        <p:tav tm="100000">
                                          <p:val>
                                            <p:strVal val="#ppt_x"/>
                                          </p:val>
                                        </p:tav>
                                      </p:tavLst>
                                    </p:anim>
                                    <p:anim calcmode="lin" valueType="num">
                                      <p:cBhvr additive="base">
                                        <p:cTn id="82" dur="500" fill="hold"/>
                                        <p:tgtEl>
                                          <p:spTgt spid="7"/>
                                        </p:tgtEl>
                                        <p:attrNameLst>
                                          <p:attrName>ppt_y</p:attrName>
                                        </p:attrNameLst>
                                      </p:cBhvr>
                                      <p:tavLst>
                                        <p:tav tm="0">
                                          <p:val>
                                            <p:strVal val="1+#ppt_h/2"/>
                                          </p:val>
                                        </p:tav>
                                        <p:tav tm="100000">
                                          <p:val>
                                            <p:strVal val="#ppt_y"/>
                                          </p:val>
                                        </p:tav>
                                      </p:tavLst>
                                    </p:anim>
                                  </p:childTnLst>
                                </p:cTn>
                              </p:par>
                            </p:childTnLst>
                          </p:cTn>
                        </p:par>
                        <p:par>
                          <p:cTn id="83" fill="hold">
                            <p:stCondLst>
                              <p:cond delay="5000"/>
                            </p:stCondLst>
                            <p:childTnLst>
                              <p:par>
                                <p:cTn id="84" presetID="2" presetClass="entr" presetSubtype="4" accel="50000" decel="50000" fill="hold" nodeType="afterEffect">
                                  <p:stCondLst>
                                    <p:cond delay="0"/>
                                  </p:stCondLst>
                                  <p:childTnLst>
                                    <p:set>
                                      <p:cBhvr>
                                        <p:cTn id="85" dur="1" fill="hold">
                                          <p:stCondLst>
                                            <p:cond delay="0"/>
                                          </p:stCondLst>
                                        </p:cTn>
                                        <p:tgtEl>
                                          <p:spTgt spid="8"/>
                                        </p:tgtEl>
                                        <p:attrNameLst>
                                          <p:attrName>style.visibility</p:attrName>
                                        </p:attrNameLst>
                                      </p:cBhvr>
                                      <p:to>
                                        <p:strVal val="visible"/>
                                      </p:to>
                                    </p:set>
                                    <p:anim calcmode="lin" valueType="num">
                                      <p:cBhvr additive="base">
                                        <p:cTn id="86" dur="500" fill="hold"/>
                                        <p:tgtEl>
                                          <p:spTgt spid="8"/>
                                        </p:tgtEl>
                                        <p:attrNameLst>
                                          <p:attrName>ppt_x</p:attrName>
                                        </p:attrNameLst>
                                      </p:cBhvr>
                                      <p:tavLst>
                                        <p:tav tm="0">
                                          <p:val>
                                            <p:strVal val="#ppt_x"/>
                                          </p:val>
                                        </p:tav>
                                        <p:tav tm="100000">
                                          <p:val>
                                            <p:strVal val="#ppt_x"/>
                                          </p:val>
                                        </p:tav>
                                      </p:tavLst>
                                    </p:anim>
                                    <p:anim calcmode="lin" valueType="num">
                                      <p:cBhvr additive="base">
                                        <p:cTn id="8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6" grpId="0" animBg="1"/>
      <p:bldP spid="67" grpId="0" animBg="1"/>
      <p:bldP spid="68" grpId="0" animBg="1"/>
      <p:bldP spid="69" grpId="0" animBg="1"/>
      <p:bldP spid="7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p:nvPr/>
        </p:nvGrpSpPr>
        <p:grpSpPr>
          <a:xfrm>
            <a:off x="4807666" y="2010494"/>
            <a:ext cx="1314159" cy="2128982"/>
            <a:chOff x="836804" y="1193098"/>
            <a:chExt cx="1391057" cy="2253560"/>
          </a:xfrm>
        </p:grpSpPr>
        <p:sp>
          <p:nvSpPr>
            <p:cNvPr id="57" name="Rectangle 56"/>
            <p:cNvSpPr/>
            <p:nvPr/>
          </p:nvSpPr>
          <p:spPr bwMode="auto">
            <a:xfrm>
              <a:off x="836804" y="1352550"/>
              <a:ext cx="1391056" cy="2094108"/>
            </a:xfrm>
            <a:prstGeom prst="rect">
              <a:avLst/>
            </a:prstGeom>
            <a:solidFill>
              <a:schemeClr val="accent3"/>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b="1">
                <a:cs typeface="+mn-ea"/>
                <a:sym typeface="+mn-lt"/>
              </a:endParaRPr>
            </a:p>
          </p:txBody>
        </p:sp>
        <p:grpSp>
          <p:nvGrpSpPr>
            <p:cNvPr id="3" name="Group 9"/>
            <p:cNvGrpSpPr/>
            <p:nvPr/>
          </p:nvGrpSpPr>
          <p:grpSpPr>
            <a:xfrm>
              <a:off x="836805" y="1193098"/>
              <a:ext cx="1391056" cy="446296"/>
              <a:chOff x="1600200" y="1295400"/>
              <a:chExt cx="5410200" cy="670560"/>
            </a:xfrm>
          </p:grpSpPr>
          <p:sp>
            <p:nvSpPr>
              <p:cNvPr id="59" name="Rectangle 58"/>
              <p:cNvSpPr/>
              <p:nvPr/>
            </p:nvSpPr>
            <p:spPr>
              <a:xfrm>
                <a:off x="1600200" y="1356360"/>
                <a:ext cx="5410200" cy="6096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4" b="1" dirty="0">
                  <a:cs typeface="+mn-ea"/>
                  <a:sym typeface="+mn-lt"/>
                </a:endParaRPr>
              </a:p>
            </p:txBody>
          </p:sp>
          <p:sp>
            <p:nvSpPr>
              <p:cNvPr id="63" name="Rectangle 62"/>
              <p:cNvSpPr/>
              <p:nvPr/>
            </p:nvSpPr>
            <p:spPr>
              <a:xfrm>
                <a:off x="1600200" y="1295400"/>
                <a:ext cx="5410200" cy="60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grpSp>
      <p:grpSp>
        <p:nvGrpSpPr>
          <p:cNvPr id="4" name="Group 49"/>
          <p:cNvGrpSpPr/>
          <p:nvPr/>
        </p:nvGrpSpPr>
        <p:grpSpPr>
          <a:xfrm>
            <a:off x="3493509" y="2012586"/>
            <a:ext cx="1314159" cy="2419237"/>
            <a:chOff x="836804" y="1193098"/>
            <a:chExt cx="1391057" cy="2560800"/>
          </a:xfrm>
        </p:grpSpPr>
        <p:sp>
          <p:nvSpPr>
            <p:cNvPr id="52" name="Rectangle 51"/>
            <p:cNvSpPr/>
            <p:nvPr/>
          </p:nvSpPr>
          <p:spPr bwMode="auto">
            <a:xfrm>
              <a:off x="836804" y="1352550"/>
              <a:ext cx="1391056" cy="2401348"/>
            </a:xfrm>
            <a:prstGeom prst="rect">
              <a:avLst/>
            </a:prstGeom>
            <a:solidFill>
              <a:schemeClr val="accent1"/>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b="1">
                <a:cs typeface="+mn-ea"/>
                <a:sym typeface="+mn-lt"/>
              </a:endParaRPr>
            </a:p>
          </p:txBody>
        </p:sp>
        <p:grpSp>
          <p:nvGrpSpPr>
            <p:cNvPr id="6" name="Group 9"/>
            <p:cNvGrpSpPr/>
            <p:nvPr/>
          </p:nvGrpSpPr>
          <p:grpSpPr>
            <a:xfrm>
              <a:off x="836805" y="1193098"/>
              <a:ext cx="1391056" cy="446296"/>
              <a:chOff x="1600200" y="1295400"/>
              <a:chExt cx="5410200" cy="670560"/>
            </a:xfrm>
          </p:grpSpPr>
          <p:sp>
            <p:nvSpPr>
              <p:cNvPr id="54" name="Rectangle 53"/>
              <p:cNvSpPr/>
              <p:nvPr/>
            </p:nvSpPr>
            <p:spPr>
              <a:xfrm>
                <a:off x="1600200" y="1356360"/>
                <a:ext cx="54102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4" b="1" dirty="0">
                  <a:cs typeface="+mn-ea"/>
                  <a:sym typeface="+mn-lt"/>
                </a:endParaRPr>
              </a:p>
            </p:txBody>
          </p:sp>
          <p:sp>
            <p:nvSpPr>
              <p:cNvPr id="55" name="Rectangle 54"/>
              <p:cNvSpPr/>
              <p:nvPr/>
            </p:nvSpPr>
            <p:spPr>
              <a:xfrm>
                <a:off x="1600200" y="1295400"/>
                <a:ext cx="54102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grpSp>
      <p:grpSp>
        <p:nvGrpSpPr>
          <p:cNvPr id="9" name="Group 41"/>
          <p:cNvGrpSpPr/>
          <p:nvPr/>
        </p:nvGrpSpPr>
        <p:grpSpPr>
          <a:xfrm>
            <a:off x="2179350" y="2012586"/>
            <a:ext cx="1314159" cy="2128982"/>
            <a:chOff x="836804" y="1193098"/>
            <a:chExt cx="1391057" cy="2253560"/>
          </a:xfrm>
        </p:grpSpPr>
        <p:sp>
          <p:nvSpPr>
            <p:cNvPr id="43" name="Rectangle 42"/>
            <p:cNvSpPr/>
            <p:nvPr/>
          </p:nvSpPr>
          <p:spPr bwMode="auto">
            <a:xfrm>
              <a:off x="836804" y="1352550"/>
              <a:ext cx="1391056" cy="2094108"/>
            </a:xfrm>
            <a:prstGeom prst="rect">
              <a:avLst/>
            </a:prstGeom>
            <a:solidFill>
              <a:schemeClr val="accent2"/>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b="1">
                <a:cs typeface="+mn-ea"/>
                <a:sym typeface="+mn-lt"/>
              </a:endParaRPr>
            </a:p>
          </p:txBody>
        </p:sp>
        <p:grpSp>
          <p:nvGrpSpPr>
            <p:cNvPr id="10" name="Group 9"/>
            <p:cNvGrpSpPr/>
            <p:nvPr/>
          </p:nvGrpSpPr>
          <p:grpSpPr>
            <a:xfrm>
              <a:off x="836805" y="1193098"/>
              <a:ext cx="1391056" cy="446296"/>
              <a:chOff x="1600200" y="1295400"/>
              <a:chExt cx="5410200" cy="670560"/>
            </a:xfrm>
          </p:grpSpPr>
          <p:sp>
            <p:nvSpPr>
              <p:cNvPr id="47" name="Rectangle 46"/>
              <p:cNvSpPr/>
              <p:nvPr/>
            </p:nvSpPr>
            <p:spPr>
              <a:xfrm>
                <a:off x="1600200" y="1356360"/>
                <a:ext cx="5410200" cy="6096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4" b="1" dirty="0">
                  <a:cs typeface="+mn-ea"/>
                  <a:sym typeface="+mn-lt"/>
                </a:endParaRPr>
              </a:p>
            </p:txBody>
          </p:sp>
          <p:sp>
            <p:nvSpPr>
              <p:cNvPr id="49" name="Rectangle 48"/>
              <p:cNvSpPr/>
              <p:nvPr/>
            </p:nvSpPr>
            <p:spPr>
              <a:xfrm>
                <a:off x="1600200" y="1295400"/>
                <a:ext cx="5410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grpSp>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18</a:t>
            </a:fld>
            <a:endParaRPr lang="en-US" dirty="0">
              <a:cs typeface="+mn-ea"/>
              <a:sym typeface="+mn-lt"/>
            </a:endParaRPr>
          </a:p>
        </p:txBody>
      </p:sp>
      <p:sp>
        <p:nvSpPr>
          <p:cNvPr id="5" name="Cube 4"/>
          <p:cNvSpPr/>
          <p:nvPr/>
        </p:nvSpPr>
        <p:spPr>
          <a:xfrm flipH="1">
            <a:off x="3475125" y="4429414"/>
            <a:ext cx="1829900" cy="802025"/>
          </a:xfrm>
          <a:prstGeom prst="cube">
            <a:avLst>
              <a:gd name="adj" fmla="val 6389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5" name="Cube 44"/>
          <p:cNvSpPr/>
          <p:nvPr/>
        </p:nvSpPr>
        <p:spPr>
          <a:xfrm flipH="1">
            <a:off x="2179349" y="4137624"/>
            <a:ext cx="1829900" cy="802025"/>
          </a:xfrm>
          <a:prstGeom prst="cube">
            <a:avLst>
              <a:gd name="adj" fmla="val 6389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6" name="Cube 45"/>
          <p:cNvSpPr/>
          <p:nvPr/>
        </p:nvSpPr>
        <p:spPr>
          <a:xfrm flipH="1">
            <a:off x="4785110" y="4137624"/>
            <a:ext cx="1829900" cy="802025"/>
          </a:xfrm>
          <a:prstGeom prst="cube">
            <a:avLst>
              <a:gd name="adj" fmla="val 6389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8" name="Cube 47"/>
          <p:cNvSpPr/>
          <p:nvPr/>
        </p:nvSpPr>
        <p:spPr>
          <a:xfrm flipH="1">
            <a:off x="865192" y="3837704"/>
            <a:ext cx="1829900" cy="802025"/>
          </a:xfrm>
          <a:prstGeom prst="cube">
            <a:avLst>
              <a:gd name="adj" fmla="val 6389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51" name="Cube 50"/>
          <p:cNvSpPr/>
          <p:nvPr/>
        </p:nvSpPr>
        <p:spPr>
          <a:xfrm flipH="1">
            <a:off x="6092717" y="3837704"/>
            <a:ext cx="1829900" cy="802025"/>
          </a:xfrm>
          <a:prstGeom prst="cube">
            <a:avLst>
              <a:gd name="adj" fmla="val 6389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1" name="Group 40"/>
          <p:cNvGrpSpPr/>
          <p:nvPr/>
        </p:nvGrpSpPr>
        <p:grpSpPr>
          <a:xfrm>
            <a:off x="865192" y="2012586"/>
            <a:ext cx="1314159" cy="1835724"/>
            <a:chOff x="836804" y="1193098"/>
            <a:chExt cx="1391057" cy="1943142"/>
          </a:xfrm>
        </p:grpSpPr>
        <p:sp>
          <p:nvSpPr>
            <p:cNvPr id="35" name="Rectangle 34"/>
            <p:cNvSpPr/>
            <p:nvPr/>
          </p:nvSpPr>
          <p:spPr bwMode="auto">
            <a:xfrm>
              <a:off x="836804" y="1352550"/>
              <a:ext cx="1391056" cy="1783690"/>
            </a:xfrm>
            <a:prstGeom prst="rect">
              <a:avLst/>
            </a:prstGeom>
            <a:solidFill>
              <a:schemeClr val="accent4"/>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b="1">
                <a:cs typeface="+mn-ea"/>
                <a:sym typeface="+mn-lt"/>
              </a:endParaRPr>
            </a:p>
          </p:txBody>
        </p:sp>
        <p:grpSp>
          <p:nvGrpSpPr>
            <p:cNvPr id="12" name="Group 9"/>
            <p:cNvGrpSpPr/>
            <p:nvPr/>
          </p:nvGrpSpPr>
          <p:grpSpPr>
            <a:xfrm>
              <a:off x="836805" y="1193098"/>
              <a:ext cx="1391056" cy="446296"/>
              <a:chOff x="1600200" y="1295400"/>
              <a:chExt cx="5410200" cy="670560"/>
            </a:xfrm>
          </p:grpSpPr>
          <p:sp>
            <p:nvSpPr>
              <p:cNvPr id="39" name="Rectangle 38"/>
              <p:cNvSpPr/>
              <p:nvPr/>
            </p:nvSpPr>
            <p:spPr>
              <a:xfrm>
                <a:off x="1600200" y="1356360"/>
                <a:ext cx="5410200" cy="6096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4" b="1" dirty="0">
                  <a:cs typeface="+mn-ea"/>
                  <a:sym typeface="+mn-lt"/>
                </a:endParaRPr>
              </a:p>
            </p:txBody>
          </p:sp>
          <p:sp>
            <p:nvSpPr>
              <p:cNvPr id="40" name="Rectangle 39"/>
              <p:cNvSpPr/>
              <p:nvPr/>
            </p:nvSpPr>
            <p:spPr>
              <a:xfrm>
                <a:off x="1600200" y="1295400"/>
                <a:ext cx="5410200" cy="609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grpSp>
      <p:grpSp>
        <p:nvGrpSpPr>
          <p:cNvPr id="13" name="Group 65"/>
          <p:cNvGrpSpPr/>
          <p:nvPr/>
        </p:nvGrpSpPr>
        <p:grpSpPr>
          <a:xfrm>
            <a:off x="6094254" y="2008642"/>
            <a:ext cx="1314159" cy="1835724"/>
            <a:chOff x="836804" y="1193098"/>
            <a:chExt cx="1391057" cy="1943142"/>
          </a:xfrm>
        </p:grpSpPr>
        <p:sp>
          <p:nvSpPr>
            <p:cNvPr id="67" name="Rectangle 66"/>
            <p:cNvSpPr/>
            <p:nvPr/>
          </p:nvSpPr>
          <p:spPr bwMode="auto">
            <a:xfrm>
              <a:off x="836804" y="1352550"/>
              <a:ext cx="1391056" cy="1783690"/>
            </a:xfrm>
            <a:prstGeom prst="rect">
              <a:avLst/>
            </a:prstGeom>
            <a:solidFill>
              <a:schemeClr val="accent5"/>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b="1">
                <a:cs typeface="+mn-ea"/>
                <a:sym typeface="+mn-lt"/>
              </a:endParaRPr>
            </a:p>
          </p:txBody>
        </p:sp>
        <p:grpSp>
          <p:nvGrpSpPr>
            <p:cNvPr id="14" name="Group 9"/>
            <p:cNvGrpSpPr/>
            <p:nvPr/>
          </p:nvGrpSpPr>
          <p:grpSpPr>
            <a:xfrm>
              <a:off x="836805" y="1193098"/>
              <a:ext cx="1391056" cy="446296"/>
              <a:chOff x="1600200" y="1295400"/>
              <a:chExt cx="5410200" cy="670560"/>
            </a:xfrm>
          </p:grpSpPr>
          <p:sp>
            <p:nvSpPr>
              <p:cNvPr id="73" name="Rectangle 72"/>
              <p:cNvSpPr/>
              <p:nvPr/>
            </p:nvSpPr>
            <p:spPr>
              <a:xfrm>
                <a:off x="1600200" y="1356360"/>
                <a:ext cx="5410200" cy="6096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34" b="1" dirty="0">
                  <a:cs typeface="+mn-ea"/>
                  <a:sym typeface="+mn-lt"/>
                </a:endParaRPr>
              </a:p>
            </p:txBody>
          </p:sp>
          <p:sp>
            <p:nvSpPr>
              <p:cNvPr id="77" name="Rectangle 76"/>
              <p:cNvSpPr/>
              <p:nvPr/>
            </p:nvSpPr>
            <p:spPr>
              <a:xfrm>
                <a:off x="1600200" y="1295400"/>
                <a:ext cx="5410200" cy="609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34" b="1" dirty="0">
                    <a:solidFill>
                      <a:schemeClr val="bg1"/>
                    </a:solidFill>
                    <a:cs typeface="+mn-ea"/>
                    <a:sym typeface="+mn-lt"/>
                  </a:rPr>
                  <a:t>添加内容文本</a:t>
                </a:r>
                <a:endParaRPr lang="en-US" sz="1134" b="1" dirty="0">
                  <a:solidFill>
                    <a:schemeClr val="bg1"/>
                  </a:solidFill>
                  <a:cs typeface="+mn-ea"/>
                  <a:sym typeface="+mn-lt"/>
                </a:endParaRPr>
              </a:p>
            </p:txBody>
          </p:sp>
        </p:grpSp>
      </p:grpSp>
      <p:sp>
        <p:nvSpPr>
          <p:cNvPr id="81" name="Text Placeholder 3"/>
          <p:cNvSpPr txBox="1">
            <a:spLocks/>
          </p:cNvSpPr>
          <p:nvPr/>
        </p:nvSpPr>
        <p:spPr>
          <a:xfrm>
            <a:off x="956496" y="2458117"/>
            <a:ext cx="1064484" cy="871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bg1"/>
                </a:solidFill>
                <a:cs typeface="+mn-ea"/>
                <a:sym typeface="+mn-lt"/>
              </a:rPr>
              <a:t>There are many variations of passages of lorem ipsum of the but the majority have </a:t>
            </a:r>
            <a:br>
              <a:rPr lang="en-US" sz="944" dirty="0">
                <a:solidFill>
                  <a:schemeClr val="bg1"/>
                </a:solidFill>
                <a:cs typeface="+mn-ea"/>
                <a:sym typeface="+mn-lt"/>
              </a:rPr>
            </a:br>
            <a:r>
              <a:rPr lang="en-US" sz="944" dirty="0">
                <a:solidFill>
                  <a:schemeClr val="bg1"/>
                </a:solidFill>
                <a:cs typeface="+mn-ea"/>
                <a:sym typeface="+mn-lt"/>
              </a:rPr>
              <a:t>even slightly</a:t>
            </a:r>
          </a:p>
        </p:txBody>
      </p:sp>
      <p:sp>
        <p:nvSpPr>
          <p:cNvPr id="89" name="Text Placeholder 3"/>
          <p:cNvSpPr txBox="1">
            <a:spLocks/>
          </p:cNvSpPr>
          <p:nvPr/>
        </p:nvSpPr>
        <p:spPr>
          <a:xfrm>
            <a:off x="2274101" y="2458117"/>
            <a:ext cx="1064484" cy="871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bg1"/>
                </a:solidFill>
                <a:cs typeface="+mn-ea"/>
                <a:sym typeface="+mn-lt"/>
              </a:rPr>
              <a:t>There are many variations of passages of lorem ipsum of the but the majority have </a:t>
            </a:r>
            <a:br>
              <a:rPr lang="en-US" sz="944" dirty="0">
                <a:solidFill>
                  <a:schemeClr val="bg1"/>
                </a:solidFill>
                <a:cs typeface="+mn-ea"/>
                <a:sym typeface="+mn-lt"/>
              </a:rPr>
            </a:br>
            <a:r>
              <a:rPr lang="en-US" sz="944" dirty="0">
                <a:solidFill>
                  <a:schemeClr val="bg1"/>
                </a:solidFill>
                <a:cs typeface="+mn-ea"/>
                <a:sym typeface="+mn-lt"/>
              </a:rPr>
              <a:t>even slightly</a:t>
            </a:r>
          </a:p>
        </p:txBody>
      </p:sp>
      <p:sp>
        <p:nvSpPr>
          <p:cNvPr id="90" name="Text Placeholder 3"/>
          <p:cNvSpPr txBox="1">
            <a:spLocks/>
          </p:cNvSpPr>
          <p:nvPr/>
        </p:nvSpPr>
        <p:spPr>
          <a:xfrm>
            <a:off x="3591709" y="2458117"/>
            <a:ext cx="1064484" cy="871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bg1"/>
                </a:solidFill>
                <a:cs typeface="+mn-ea"/>
                <a:sym typeface="+mn-lt"/>
              </a:rPr>
              <a:t>There are many variations of passages of lorem ipsum of the but the majority have </a:t>
            </a:r>
            <a:br>
              <a:rPr lang="en-US" sz="944" dirty="0">
                <a:solidFill>
                  <a:schemeClr val="bg1"/>
                </a:solidFill>
                <a:cs typeface="+mn-ea"/>
                <a:sym typeface="+mn-lt"/>
              </a:rPr>
            </a:br>
            <a:r>
              <a:rPr lang="en-US" sz="944" dirty="0">
                <a:solidFill>
                  <a:schemeClr val="bg1"/>
                </a:solidFill>
                <a:cs typeface="+mn-ea"/>
                <a:sym typeface="+mn-lt"/>
              </a:rPr>
              <a:t>even slightly</a:t>
            </a:r>
          </a:p>
        </p:txBody>
      </p:sp>
      <p:sp>
        <p:nvSpPr>
          <p:cNvPr id="91" name="Text Placeholder 3"/>
          <p:cNvSpPr txBox="1">
            <a:spLocks/>
          </p:cNvSpPr>
          <p:nvPr/>
        </p:nvSpPr>
        <p:spPr>
          <a:xfrm>
            <a:off x="4909315" y="2458117"/>
            <a:ext cx="1064484" cy="871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bg1"/>
                </a:solidFill>
                <a:cs typeface="+mn-ea"/>
                <a:sym typeface="+mn-lt"/>
              </a:rPr>
              <a:t>There are many variations of passages of lorem ipsum of the but the majority have </a:t>
            </a:r>
            <a:br>
              <a:rPr lang="en-US" sz="944" dirty="0">
                <a:solidFill>
                  <a:schemeClr val="bg1"/>
                </a:solidFill>
                <a:cs typeface="+mn-ea"/>
                <a:sym typeface="+mn-lt"/>
              </a:rPr>
            </a:br>
            <a:r>
              <a:rPr lang="en-US" sz="944" dirty="0">
                <a:solidFill>
                  <a:schemeClr val="bg1"/>
                </a:solidFill>
                <a:cs typeface="+mn-ea"/>
                <a:sym typeface="+mn-lt"/>
              </a:rPr>
              <a:t>even slightly</a:t>
            </a:r>
          </a:p>
        </p:txBody>
      </p:sp>
      <p:sp>
        <p:nvSpPr>
          <p:cNvPr id="92" name="Text Placeholder 3"/>
          <p:cNvSpPr txBox="1">
            <a:spLocks/>
          </p:cNvSpPr>
          <p:nvPr/>
        </p:nvSpPr>
        <p:spPr>
          <a:xfrm>
            <a:off x="6226921" y="2458117"/>
            <a:ext cx="1064484" cy="871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944" dirty="0">
                <a:solidFill>
                  <a:schemeClr val="bg1"/>
                </a:solidFill>
                <a:cs typeface="+mn-ea"/>
                <a:sym typeface="+mn-lt"/>
              </a:rPr>
              <a:t>There are many variations of passages of lorem ipsum of the but the majority have </a:t>
            </a:r>
            <a:br>
              <a:rPr lang="en-US" sz="944" dirty="0">
                <a:solidFill>
                  <a:schemeClr val="bg1"/>
                </a:solidFill>
                <a:cs typeface="+mn-ea"/>
                <a:sym typeface="+mn-lt"/>
              </a:rPr>
            </a:br>
            <a:r>
              <a:rPr lang="en-US" sz="944" dirty="0">
                <a:solidFill>
                  <a:schemeClr val="bg1"/>
                </a:solidFill>
                <a:cs typeface="+mn-ea"/>
                <a:sym typeface="+mn-lt"/>
              </a:rPr>
              <a:t>even slightly</a:t>
            </a:r>
          </a:p>
        </p:txBody>
      </p:sp>
      <p:grpSp>
        <p:nvGrpSpPr>
          <p:cNvPr id="15" name="Group 34"/>
          <p:cNvGrpSpPr/>
          <p:nvPr/>
        </p:nvGrpSpPr>
        <p:grpSpPr>
          <a:xfrm>
            <a:off x="2913506" y="3500534"/>
            <a:ext cx="417417" cy="1001946"/>
            <a:chOff x="5686426" y="2062163"/>
            <a:chExt cx="915988" cy="2198687"/>
          </a:xfrm>
          <a:solidFill>
            <a:schemeClr val="bg1"/>
          </a:solidFill>
        </p:grpSpPr>
        <p:sp>
          <p:nvSpPr>
            <p:cNvPr id="94" name="Freeform 6"/>
            <p:cNvSpPr>
              <a:spLocks noEditPoints="1"/>
            </p:cNvSpPr>
            <p:nvPr/>
          </p:nvSpPr>
          <p:spPr bwMode="auto">
            <a:xfrm>
              <a:off x="5686426" y="2062163"/>
              <a:ext cx="915988" cy="2198687"/>
            </a:xfrm>
            <a:custGeom>
              <a:avLst/>
              <a:gdLst/>
              <a:ahLst/>
              <a:cxnLst>
                <a:cxn ang="0">
                  <a:pos x="334" y="194"/>
                </a:cxn>
                <a:cxn ang="0">
                  <a:pos x="373" y="371"/>
                </a:cxn>
                <a:cxn ang="0">
                  <a:pos x="321" y="443"/>
                </a:cxn>
                <a:cxn ang="0">
                  <a:pos x="320" y="350"/>
                </a:cxn>
                <a:cxn ang="0">
                  <a:pos x="320" y="320"/>
                </a:cxn>
                <a:cxn ang="0">
                  <a:pos x="234" y="7"/>
                </a:cxn>
                <a:cxn ang="0">
                  <a:pos x="258" y="27"/>
                </a:cxn>
                <a:cxn ang="0">
                  <a:pos x="265" y="80"/>
                </a:cxn>
                <a:cxn ang="0">
                  <a:pos x="254" y="101"/>
                </a:cxn>
                <a:cxn ang="0">
                  <a:pos x="252" y="134"/>
                </a:cxn>
                <a:cxn ang="0">
                  <a:pos x="302" y="163"/>
                </a:cxn>
                <a:cxn ang="0">
                  <a:pos x="320" y="320"/>
                </a:cxn>
                <a:cxn ang="0">
                  <a:pos x="313" y="370"/>
                </a:cxn>
                <a:cxn ang="0">
                  <a:pos x="320" y="443"/>
                </a:cxn>
                <a:cxn ang="0">
                  <a:pos x="305" y="457"/>
                </a:cxn>
                <a:cxn ang="0">
                  <a:pos x="284" y="513"/>
                </a:cxn>
                <a:cxn ang="0">
                  <a:pos x="256" y="715"/>
                </a:cxn>
                <a:cxn ang="0">
                  <a:pos x="236" y="827"/>
                </a:cxn>
                <a:cxn ang="0">
                  <a:pos x="245" y="876"/>
                </a:cxn>
                <a:cxn ang="0">
                  <a:pos x="236" y="910"/>
                </a:cxn>
                <a:cxn ang="0">
                  <a:pos x="194" y="897"/>
                </a:cxn>
                <a:cxn ang="0">
                  <a:pos x="196" y="861"/>
                </a:cxn>
                <a:cxn ang="0">
                  <a:pos x="193" y="820"/>
                </a:cxn>
                <a:cxn ang="0">
                  <a:pos x="194" y="748"/>
                </a:cxn>
                <a:cxn ang="0">
                  <a:pos x="201" y="684"/>
                </a:cxn>
                <a:cxn ang="0">
                  <a:pos x="197" y="595"/>
                </a:cxn>
                <a:cxn ang="0">
                  <a:pos x="177" y="562"/>
                </a:cxn>
                <a:cxn ang="0">
                  <a:pos x="112" y="808"/>
                </a:cxn>
                <a:cxn ang="0">
                  <a:pos x="115" y="334"/>
                </a:cxn>
                <a:cxn ang="0">
                  <a:pos x="112" y="311"/>
                </a:cxn>
                <a:cxn ang="0">
                  <a:pos x="135" y="154"/>
                </a:cxn>
                <a:cxn ang="0">
                  <a:pos x="193" y="131"/>
                </a:cxn>
                <a:cxn ang="0">
                  <a:pos x="184" y="94"/>
                </a:cxn>
                <a:cxn ang="0">
                  <a:pos x="188" y="49"/>
                </a:cxn>
                <a:cxn ang="0">
                  <a:pos x="205" y="15"/>
                </a:cxn>
                <a:cxn ang="0">
                  <a:pos x="234" y="7"/>
                </a:cxn>
                <a:cxn ang="0">
                  <a:pos x="109" y="819"/>
                </a:cxn>
                <a:cxn ang="0">
                  <a:pos x="93" y="884"/>
                </a:cxn>
                <a:cxn ang="0">
                  <a:pos x="70" y="893"/>
                </a:cxn>
                <a:cxn ang="0">
                  <a:pos x="0" y="914"/>
                </a:cxn>
                <a:cxn ang="0">
                  <a:pos x="35" y="867"/>
                </a:cxn>
                <a:cxn ang="0">
                  <a:pos x="53" y="783"/>
                </a:cxn>
                <a:cxn ang="0">
                  <a:pos x="96" y="558"/>
                </a:cxn>
                <a:cxn ang="0">
                  <a:pos x="109" y="471"/>
                </a:cxn>
                <a:cxn ang="0">
                  <a:pos x="94" y="461"/>
                </a:cxn>
                <a:cxn ang="0">
                  <a:pos x="89" y="434"/>
                </a:cxn>
                <a:cxn ang="0">
                  <a:pos x="59" y="348"/>
                </a:cxn>
                <a:cxn ang="0">
                  <a:pos x="80" y="243"/>
                </a:cxn>
                <a:cxn ang="0">
                  <a:pos x="104" y="169"/>
                </a:cxn>
                <a:cxn ang="0">
                  <a:pos x="112" y="311"/>
                </a:cxn>
                <a:cxn ang="0">
                  <a:pos x="106" y="332"/>
                </a:cxn>
                <a:cxn ang="0">
                  <a:pos x="112" y="362"/>
                </a:cxn>
              </a:cxnLst>
              <a:rect l="0" t="0" r="r" b="b"/>
              <a:pathLst>
                <a:path w="384" h="922">
                  <a:moveTo>
                    <a:pt x="320" y="171"/>
                  </a:moveTo>
                  <a:cubicBezTo>
                    <a:pt x="327" y="175"/>
                    <a:pt x="332" y="182"/>
                    <a:pt x="334" y="194"/>
                  </a:cubicBezTo>
                  <a:cubicBezTo>
                    <a:pt x="338" y="215"/>
                    <a:pt x="360" y="287"/>
                    <a:pt x="371" y="307"/>
                  </a:cubicBezTo>
                  <a:cubicBezTo>
                    <a:pt x="382" y="327"/>
                    <a:pt x="384" y="354"/>
                    <a:pt x="373" y="371"/>
                  </a:cubicBezTo>
                  <a:cubicBezTo>
                    <a:pt x="362" y="387"/>
                    <a:pt x="336" y="428"/>
                    <a:pt x="332" y="434"/>
                  </a:cubicBezTo>
                  <a:cubicBezTo>
                    <a:pt x="328" y="440"/>
                    <a:pt x="327" y="444"/>
                    <a:pt x="321" y="443"/>
                  </a:cubicBezTo>
                  <a:cubicBezTo>
                    <a:pt x="321" y="443"/>
                    <a:pt x="321" y="443"/>
                    <a:pt x="320" y="443"/>
                  </a:cubicBezTo>
                  <a:cubicBezTo>
                    <a:pt x="320" y="350"/>
                    <a:pt x="320" y="350"/>
                    <a:pt x="320" y="350"/>
                  </a:cubicBezTo>
                  <a:cubicBezTo>
                    <a:pt x="325" y="342"/>
                    <a:pt x="331" y="335"/>
                    <a:pt x="329" y="331"/>
                  </a:cubicBezTo>
                  <a:cubicBezTo>
                    <a:pt x="325" y="325"/>
                    <a:pt x="323" y="324"/>
                    <a:pt x="320" y="320"/>
                  </a:cubicBezTo>
                  <a:lnTo>
                    <a:pt x="320" y="171"/>
                  </a:lnTo>
                  <a:close/>
                  <a:moveTo>
                    <a:pt x="234" y="7"/>
                  </a:moveTo>
                  <a:cubicBezTo>
                    <a:pt x="239" y="11"/>
                    <a:pt x="245" y="19"/>
                    <a:pt x="250" y="16"/>
                  </a:cubicBezTo>
                  <a:cubicBezTo>
                    <a:pt x="254" y="14"/>
                    <a:pt x="253" y="27"/>
                    <a:pt x="258" y="27"/>
                  </a:cubicBezTo>
                  <a:cubicBezTo>
                    <a:pt x="264" y="27"/>
                    <a:pt x="270" y="45"/>
                    <a:pt x="269" y="55"/>
                  </a:cubicBezTo>
                  <a:cubicBezTo>
                    <a:pt x="269" y="65"/>
                    <a:pt x="266" y="76"/>
                    <a:pt x="265" y="80"/>
                  </a:cubicBezTo>
                  <a:cubicBezTo>
                    <a:pt x="265" y="84"/>
                    <a:pt x="263" y="100"/>
                    <a:pt x="259" y="100"/>
                  </a:cubicBezTo>
                  <a:cubicBezTo>
                    <a:pt x="256" y="100"/>
                    <a:pt x="254" y="101"/>
                    <a:pt x="254" y="101"/>
                  </a:cubicBezTo>
                  <a:cubicBezTo>
                    <a:pt x="254" y="101"/>
                    <a:pt x="250" y="114"/>
                    <a:pt x="250" y="124"/>
                  </a:cubicBezTo>
                  <a:cubicBezTo>
                    <a:pt x="250" y="134"/>
                    <a:pt x="252" y="134"/>
                    <a:pt x="252" y="134"/>
                  </a:cubicBezTo>
                  <a:cubicBezTo>
                    <a:pt x="258" y="143"/>
                    <a:pt x="258" y="143"/>
                    <a:pt x="258" y="143"/>
                  </a:cubicBezTo>
                  <a:cubicBezTo>
                    <a:pt x="258" y="143"/>
                    <a:pt x="288" y="159"/>
                    <a:pt x="302" y="163"/>
                  </a:cubicBezTo>
                  <a:cubicBezTo>
                    <a:pt x="308" y="165"/>
                    <a:pt x="315" y="167"/>
                    <a:pt x="320" y="171"/>
                  </a:cubicBezTo>
                  <a:cubicBezTo>
                    <a:pt x="320" y="320"/>
                    <a:pt x="320" y="320"/>
                    <a:pt x="320" y="320"/>
                  </a:cubicBezTo>
                  <a:cubicBezTo>
                    <a:pt x="318" y="317"/>
                    <a:pt x="317" y="312"/>
                    <a:pt x="315" y="303"/>
                  </a:cubicBezTo>
                  <a:cubicBezTo>
                    <a:pt x="315" y="323"/>
                    <a:pt x="308" y="351"/>
                    <a:pt x="313" y="370"/>
                  </a:cubicBezTo>
                  <a:cubicBezTo>
                    <a:pt x="312" y="363"/>
                    <a:pt x="316" y="356"/>
                    <a:pt x="320" y="350"/>
                  </a:cubicBezTo>
                  <a:cubicBezTo>
                    <a:pt x="320" y="443"/>
                    <a:pt x="320" y="443"/>
                    <a:pt x="320" y="443"/>
                  </a:cubicBezTo>
                  <a:cubicBezTo>
                    <a:pt x="315" y="442"/>
                    <a:pt x="312" y="443"/>
                    <a:pt x="312" y="443"/>
                  </a:cubicBezTo>
                  <a:cubicBezTo>
                    <a:pt x="312" y="443"/>
                    <a:pt x="309" y="454"/>
                    <a:pt x="305" y="457"/>
                  </a:cubicBezTo>
                  <a:cubicBezTo>
                    <a:pt x="300" y="460"/>
                    <a:pt x="294" y="471"/>
                    <a:pt x="293" y="467"/>
                  </a:cubicBezTo>
                  <a:cubicBezTo>
                    <a:pt x="292" y="464"/>
                    <a:pt x="288" y="496"/>
                    <a:pt x="284" y="513"/>
                  </a:cubicBezTo>
                  <a:cubicBezTo>
                    <a:pt x="280" y="530"/>
                    <a:pt x="262" y="651"/>
                    <a:pt x="262" y="668"/>
                  </a:cubicBezTo>
                  <a:cubicBezTo>
                    <a:pt x="262" y="685"/>
                    <a:pt x="255" y="703"/>
                    <a:pt x="256" y="715"/>
                  </a:cubicBezTo>
                  <a:cubicBezTo>
                    <a:pt x="256" y="728"/>
                    <a:pt x="253" y="760"/>
                    <a:pt x="253" y="778"/>
                  </a:cubicBezTo>
                  <a:cubicBezTo>
                    <a:pt x="252" y="796"/>
                    <a:pt x="236" y="814"/>
                    <a:pt x="236" y="827"/>
                  </a:cubicBezTo>
                  <a:cubicBezTo>
                    <a:pt x="236" y="840"/>
                    <a:pt x="240" y="846"/>
                    <a:pt x="238" y="854"/>
                  </a:cubicBezTo>
                  <a:cubicBezTo>
                    <a:pt x="236" y="862"/>
                    <a:pt x="236" y="867"/>
                    <a:pt x="245" y="876"/>
                  </a:cubicBezTo>
                  <a:cubicBezTo>
                    <a:pt x="253" y="885"/>
                    <a:pt x="256" y="893"/>
                    <a:pt x="256" y="900"/>
                  </a:cubicBezTo>
                  <a:cubicBezTo>
                    <a:pt x="255" y="907"/>
                    <a:pt x="253" y="910"/>
                    <a:pt x="236" y="910"/>
                  </a:cubicBezTo>
                  <a:cubicBezTo>
                    <a:pt x="220" y="911"/>
                    <a:pt x="204" y="906"/>
                    <a:pt x="204" y="902"/>
                  </a:cubicBezTo>
                  <a:cubicBezTo>
                    <a:pt x="204" y="898"/>
                    <a:pt x="199" y="897"/>
                    <a:pt x="194" y="897"/>
                  </a:cubicBezTo>
                  <a:cubicBezTo>
                    <a:pt x="189" y="897"/>
                    <a:pt x="190" y="892"/>
                    <a:pt x="192" y="882"/>
                  </a:cubicBezTo>
                  <a:cubicBezTo>
                    <a:pt x="194" y="873"/>
                    <a:pt x="201" y="859"/>
                    <a:pt x="196" y="861"/>
                  </a:cubicBezTo>
                  <a:cubicBezTo>
                    <a:pt x="192" y="862"/>
                    <a:pt x="189" y="859"/>
                    <a:pt x="189" y="846"/>
                  </a:cubicBezTo>
                  <a:cubicBezTo>
                    <a:pt x="189" y="832"/>
                    <a:pt x="187" y="828"/>
                    <a:pt x="193" y="820"/>
                  </a:cubicBezTo>
                  <a:cubicBezTo>
                    <a:pt x="199" y="811"/>
                    <a:pt x="198" y="796"/>
                    <a:pt x="196" y="784"/>
                  </a:cubicBezTo>
                  <a:cubicBezTo>
                    <a:pt x="195" y="772"/>
                    <a:pt x="191" y="763"/>
                    <a:pt x="194" y="748"/>
                  </a:cubicBezTo>
                  <a:cubicBezTo>
                    <a:pt x="198" y="733"/>
                    <a:pt x="199" y="714"/>
                    <a:pt x="196" y="706"/>
                  </a:cubicBezTo>
                  <a:cubicBezTo>
                    <a:pt x="194" y="699"/>
                    <a:pt x="196" y="690"/>
                    <a:pt x="201" y="684"/>
                  </a:cubicBezTo>
                  <a:cubicBezTo>
                    <a:pt x="207" y="678"/>
                    <a:pt x="199" y="667"/>
                    <a:pt x="199" y="660"/>
                  </a:cubicBezTo>
                  <a:cubicBezTo>
                    <a:pt x="199" y="653"/>
                    <a:pt x="201" y="624"/>
                    <a:pt x="197" y="595"/>
                  </a:cubicBezTo>
                  <a:cubicBezTo>
                    <a:pt x="194" y="566"/>
                    <a:pt x="193" y="544"/>
                    <a:pt x="192" y="537"/>
                  </a:cubicBezTo>
                  <a:cubicBezTo>
                    <a:pt x="192" y="529"/>
                    <a:pt x="188" y="533"/>
                    <a:pt x="177" y="562"/>
                  </a:cubicBezTo>
                  <a:cubicBezTo>
                    <a:pt x="167" y="590"/>
                    <a:pt x="141" y="680"/>
                    <a:pt x="136" y="700"/>
                  </a:cubicBezTo>
                  <a:cubicBezTo>
                    <a:pt x="132" y="717"/>
                    <a:pt x="118" y="780"/>
                    <a:pt x="112" y="808"/>
                  </a:cubicBezTo>
                  <a:cubicBezTo>
                    <a:pt x="112" y="362"/>
                    <a:pt x="112" y="362"/>
                    <a:pt x="112" y="362"/>
                  </a:cubicBezTo>
                  <a:cubicBezTo>
                    <a:pt x="113" y="360"/>
                    <a:pt x="112" y="345"/>
                    <a:pt x="115" y="334"/>
                  </a:cubicBezTo>
                  <a:cubicBezTo>
                    <a:pt x="120" y="321"/>
                    <a:pt x="121" y="303"/>
                    <a:pt x="122" y="282"/>
                  </a:cubicBezTo>
                  <a:cubicBezTo>
                    <a:pt x="122" y="282"/>
                    <a:pt x="117" y="300"/>
                    <a:pt x="112" y="311"/>
                  </a:cubicBezTo>
                  <a:cubicBezTo>
                    <a:pt x="112" y="159"/>
                    <a:pt x="112" y="159"/>
                    <a:pt x="112" y="159"/>
                  </a:cubicBezTo>
                  <a:cubicBezTo>
                    <a:pt x="116" y="157"/>
                    <a:pt x="124" y="155"/>
                    <a:pt x="135" y="154"/>
                  </a:cubicBezTo>
                  <a:cubicBezTo>
                    <a:pt x="160" y="151"/>
                    <a:pt x="179" y="144"/>
                    <a:pt x="185" y="139"/>
                  </a:cubicBezTo>
                  <a:cubicBezTo>
                    <a:pt x="188" y="136"/>
                    <a:pt x="191" y="134"/>
                    <a:pt x="193" y="131"/>
                  </a:cubicBezTo>
                  <a:cubicBezTo>
                    <a:pt x="195" y="129"/>
                    <a:pt x="198" y="126"/>
                    <a:pt x="195" y="126"/>
                  </a:cubicBezTo>
                  <a:cubicBezTo>
                    <a:pt x="188" y="125"/>
                    <a:pt x="187" y="101"/>
                    <a:pt x="184" y="94"/>
                  </a:cubicBezTo>
                  <a:cubicBezTo>
                    <a:pt x="181" y="86"/>
                    <a:pt x="182" y="81"/>
                    <a:pt x="184" y="75"/>
                  </a:cubicBezTo>
                  <a:cubicBezTo>
                    <a:pt x="186" y="69"/>
                    <a:pt x="182" y="59"/>
                    <a:pt x="188" y="49"/>
                  </a:cubicBezTo>
                  <a:cubicBezTo>
                    <a:pt x="193" y="39"/>
                    <a:pt x="186" y="26"/>
                    <a:pt x="193" y="25"/>
                  </a:cubicBezTo>
                  <a:cubicBezTo>
                    <a:pt x="201" y="24"/>
                    <a:pt x="198" y="15"/>
                    <a:pt x="205" y="15"/>
                  </a:cubicBezTo>
                  <a:cubicBezTo>
                    <a:pt x="213" y="15"/>
                    <a:pt x="214" y="4"/>
                    <a:pt x="221" y="8"/>
                  </a:cubicBezTo>
                  <a:cubicBezTo>
                    <a:pt x="229" y="11"/>
                    <a:pt x="229" y="0"/>
                    <a:pt x="234" y="7"/>
                  </a:cubicBezTo>
                  <a:close/>
                  <a:moveTo>
                    <a:pt x="112" y="808"/>
                  </a:moveTo>
                  <a:cubicBezTo>
                    <a:pt x="111" y="813"/>
                    <a:pt x="110" y="817"/>
                    <a:pt x="109" y="819"/>
                  </a:cubicBezTo>
                  <a:cubicBezTo>
                    <a:pt x="106" y="836"/>
                    <a:pt x="102" y="870"/>
                    <a:pt x="97" y="870"/>
                  </a:cubicBezTo>
                  <a:cubicBezTo>
                    <a:pt x="92" y="870"/>
                    <a:pt x="94" y="874"/>
                    <a:pt x="93" y="884"/>
                  </a:cubicBezTo>
                  <a:cubicBezTo>
                    <a:pt x="92" y="893"/>
                    <a:pt x="83" y="894"/>
                    <a:pt x="77" y="897"/>
                  </a:cubicBezTo>
                  <a:cubicBezTo>
                    <a:pt x="72" y="899"/>
                    <a:pt x="70" y="893"/>
                    <a:pt x="70" y="893"/>
                  </a:cubicBezTo>
                  <a:cubicBezTo>
                    <a:pt x="70" y="893"/>
                    <a:pt x="61" y="912"/>
                    <a:pt x="45" y="914"/>
                  </a:cubicBezTo>
                  <a:cubicBezTo>
                    <a:pt x="30" y="916"/>
                    <a:pt x="0" y="922"/>
                    <a:pt x="0" y="914"/>
                  </a:cubicBezTo>
                  <a:cubicBezTo>
                    <a:pt x="0" y="907"/>
                    <a:pt x="3" y="900"/>
                    <a:pt x="13" y="894"/>
                  </a:cubicBezTo>
                  <a:cubicBezTo>
                    <a:pt x="24" y="888"/>
                    <a:pt x="31" y="871"/>
                    <a:pt x="35" y="867"/>
                  </a:cubicBezTo>
                  <a:cubicBezTo>
                    <a:pt x="39" y="863"/>
                    <a:pt x="34" y="864"/>
                    <a:pt x="37" y="856"/>
                  </a:cubicBezTo>
                  <a:cubicBezTo>
                    <a:pt x="41" y="848"/>
                    <a:pt x="51" y="799"/>
                    <a:pt x="53" y="783"/>
                  </a:cubicBezTo>
                  <a:cubicBezTo>
                    <a:pt x="55" y="768"/>
                    <a:pt x="54" y="713"/>
                    <a:pt x="61" y="688"/>
                  </a:cubicBezTo>
                  <a:cubicBezTo>
                    <a:pt x="69" y="663"/>
                    <a:pt x="92" y="581"/>
                    <a:pt x="96" y="558"/>
                  </a:cubicBezTo>
                  <a:cubicBezTo>
                    <a:pt x="99" y="536"/>
                    <a:pt x="104" y="513"/>
                    <a:pt x="104" y="501"/>
                  </a:cubicBezTo>
                  <a:cubicBezTo>
                    <a:pt x="104" y="488"/>
                    <a:pt x="105" y="480"/>
                    <a:pt x="109" y="471"/>
                  </a:cubicBezTo>
                  <a:cubicBezTo>
                    <a:pt x="112" y="462"/>
                    <a:pt x="108" y="450"/>
                    <a:pt x="108" y="450"/>
                  </a:cubicBezTo>
                  <a:cubicBezTo>
                    <a:pt x="108" y="450"/>
                    <a:pt x="99" y="457"/>
                    <a:pt x="94" y="461"/>
                  </a:cubicBezTo>
                  <a:cubicBezTo>
                    <a:pt x="88" y="466"/>
                    <a:pt x="88" y="459"/>
                    <a:pt x="91" y="448"/>
                  </a:cubicBezTo>
                  <a:cubicBezTo>
                    <a:pt x="94" y="437"/>
                    <a:pt x="91" y="431"/>
                    <a:pt x="89" y="434"/>
                  </a:cubicBezTo>
                  <a:cubicBezTo>
                    <a:pt x="86" y="437"/>
                    <a:pt x="84" y="416"/>
                    <a:pt x="77" y="403"/>
                  </a:cubicBezTo>
                  <a:cubicBezTo>
                    <a:pt x="70" y="390"/>
                    <a:pt x="55" y="363"/>
                    <a:pt x="59" y="348"/>
                  </a:cubicBezTo>
                  <a:cubicBezTo>
                    <a:pt x="62" y="333"/>
                    <a:pt x="63" y="306"/>
                    <a:pt x="67" y="293"/>
                  </a:cubicBezTo>
                  <a:cubicBezTo>
                    <a:pt x="72" y="280"/>
                    <a:pt x="76" y="257"/>
                    <a:pt x="80" y="243"/>
                  </a:cubicBezTo>
                  <a:cubicBezTo>
                    <a:pt x="85" y="228"/>
                    <a:pt x="85" y="221"/>
                    <a:pt x="91" y="207"/>
                  </a:cubicBezTo>
                  <a:cubicBezTo>
                    <a:pt x="97" y="192"/>
                    <a:pt x="104" y="176"/>
                    <a:pt x="104" y="169"/>
                  </a:cubicBezTo>
                  <a:cubicBezTo>
                    <a:pt x="104" y="165"/>
                    <a:pt x="106" y="162"/>
                    <a:pt x="112" y="159"/>
                  </a:cubicBezTo>
                  <a:cubicBezTo>
                    <a:pt x="112" y="311"/>
                    <a:pt x="112" y="311"/>
                    <a:pt x="112" y="311"/>
                  </a:cubicBezTo>
                  <a:cubicBezTo>
                    <a:pt x="110" y="316"/>
                    <a:pt x="108" y="319"/>
                    <a:pt x="106" y="319"/>
                  </a:cubicBezTo>
                  <a:cubicBezTo>
                    <a:pt x="100" y="321"/>
                    <a:pt x="100" y="328"/>
                    <a:pt x="106" y="332"/>
                  </a:cubicBezTo>
                  <a:cubicBezTo>
                    <a:pt x="112" y="335"/>
                    <a:pt x="108" y="359"/>
                    <a:pt x="111" y="362"/>
                  </a:cubicBezTo>
                  <a:cubicBezTo>
                    <a:pt x="111" y="362"/>
                    <a:pt x="111" y="362"/>
                    <a:pt x="112" y="362"/>
                  </a:cubicBezTo>
                  <a:lnTo>
                    <a:pt x="112" y="808"/>
                  </a:ln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95" name="Freeform 7"/>
            <p:cNvSpPr>
              <a:spLocks/>
            </p:cNvSpPr>
            <p:nvPr/>
          </p:nvSpPr>
          <p:spPr bwMode="auto">
            <a:xfrm>
              <a:off x="6022976" y="2373313"/>
              <a:ext cx="327025" cy="635000"/>
            </a:xfrm>
            <a:custGeom>
              <a:avLst/>
              <a:gdLst/>
              <a:ahLst/>
              <a:cxnLst>
                <a:cxn ang="0">
                  <a:pos x="110" y="1"/>
                </a:cxn>
                <a:cxn ang="0">
                  <a:pos x="111" y="3"/>
                </a:cxn>
                <a:cxn ang="0">
                  <a:pos x="116" y="11"/>
                </a:cxn>
                <a:cxn ang="0">
                  <a:pos x="116" y="13"/>
                </a:cxn>
                <a:cxn ang="0">
                  <a:pos x="111" y="106"/>
                </a:cxn>
                <a:cxn ang="0">
                  <a:pos x="112" y="182"/>
                </a:cxn>
                <a:cxn ang="0">
                  <a:pos x="125" y="238"/>
                </a:cxn>
                <a:cxn ang="0">
                  <a:pos x="137" y="265"/>
                </a:cxn>
                <a:cxn ang="0">
                  <a:pos x="91" y="262"/>
                </a:cxn>
                <a:cxn ang="0">
                  <a:pos x="15" y="263"/>
                </a:cxn>
                <a:cxn ang="0">
                  <a:pos x="0" y="257"/>
                </a:cxn>
                <a:cxn ang="0">
                  <a:pos x="18" y="208"/>
                </a:cxn>
                <a:cxn ang="0">
                  <a:pos x="32" y="111"/>
                </a:cxn>
                <a:cxn ang="0">
                  <a:pos x="38" y="23"/>
                </a:cxn>
                <a:cxn ang="0">
                  <a:pos x="43" y="8"/>
                </a:cxn>
                <a:cxn ang="0">
                  <a:pos x="44" y="8"/>
                </a:cxn>
                <a:cxn ang="0">
                  <a:pos x="52" y="0"/>
                </a:cxn>
                <a:cxn ang="0">
                  <a:pos x="65" y="17"/>
                </a:cxn>
                <a:cxn ang="0">
                  <a:pos x="87" y="24"/>
                </a:cxn>
                <a:cxn ang="0">
                  <a:pos x="110" y="1"/>
                </a:cxn>
              </a:cxnLst>
              <a:rect l="0" t="0" r="r" b="b"/>
              <a:pathLst>
                <a:path w="137" h="266">
                  <a:moveTo>
                    <a:pt x="110" y="1"/>
                  </a:moveTo>
                  <a:cubicBezTo>
                    <a:pt x="110" y="3"/>
                    <a:pt x="111" y="3"/>
                    <a:pt x="111" y="3"/>
                  </a:cubicBezTo>
                  <a:cubicBezTo>
                    <a:pt x="116" y="11"/>
                    <a:pt x="116" y="11"/>
                    <a:pt x="116" y="11"/>
                  </a:cubicBezTo>
                  <a:cubicBezTo>
                    <a:pt x="116" y="12"/>
                    <a:pt x="116" y="12"/>
                    <a:pt x="116" y="13"/>
                  </a:cubicBezTo>
                  <a:cubicBezTo>
                    <a:pt x="114" y="27"/>
                    <a:pt x="111" y="74"/>
                    <a:pt x="111" y="106"/>
                  </a:cubicBezTo>
                  <a:cubicBezTo>
                    <a:pt x="111" y="139"/>
                    <a:pt x="107" y="156"/>
                    <a:pt x="112" y="182"/>
                  </a:cubicBezTo>
                  <a:cubicBezTo>
                    <a:pt x="117" y="208"/>
                    <a:pt x="118" y="223"/>
                    <a:pt x="125" y="238"/>
                  </a:cubicBezTo>
                  <a:cubicBezTo>
                    <a:pt x="132" y="254"/>
                    <a:pt x="137" y="265"/>
                    <a:pt x="137" y="265"/>
                  </a:cubicBezTo>
                  <a:cubicBezTo>
                    <a:pt x="137" y="265"/>
                    <a:pt x="114" y="262"/>
                    <a:pt x="91" y="262"/>
                  </a:cubicBezTo>
                  <a:cubicBezTo>
                    <a:pt x="67" y="262"/>
                    <a:pt x="24" y="266"/>
                    <a:pt x="15" y="263"/>
                  </a:cubicBezTo>
                  <a:cubicBezTo>
                    <a:pt x="6" y="261"/>
                    <a:pt x="0" y="257"/>
                    <a:pt x="0" y="257"/>
                  </a:cubicBezTo>
                  <a:cubicBezTo>
                    <a:pt x="0" y="257"/>
                    <a:pt x="11" y="234"/>
                    <a:pt x="18" y="208"/>
                  </a:cubicBezTo>
                  <a:cubicBezTo>
                    <a:pt x="25" y="182"/>
                    <a:pt x="32" y="146"/>
                    <a:pt x="32" y="111"/>
                  </a:cubicBezTo>
                  <a:cubicBezTo>
                    <a:pt x="32" y="75"/>
                    <a:pt x="31" y="41"/>
                    <a:pt x="38" y="23"/>
                  </a:cubicBezTo>
                  <a:cubicBezTo>
                    <a:pt x="40" y="17"/>
                    <a:pt x="42" y="12"/>
                    <a:pt x="43" y="8"/>
                  </a:cubicBezTo>
                  <a:cubicBezTo>
                    <a:pt x="44" y="8"/>
                    <a:pt x="42" y="9"/>
                    <a:pt x="44" y="8"/>
                  </a:cubicBezTo>
                  <a:cubicBezTo>
                    <a:pt x="46" y="6"/>
                    <a:pt x="50" y="3"/>
                    <a:pt x="52" y="0"/>
                  </a:cubicBezTo>
                  <a:cubicBezTo>
                    <a:pt x="56" y="5"/>
                    <a:pt x="58" y="8"/>
                    <a:pt x="65" y="17"/>
                  </a:cubicBezTo>
                  <a:cubicBezTo>
                    <a:pt x="73" y="26"/>
                    <a:pt x="74" y="33"/>
                    <a:pt x="87" y="24"/>
                  </a:cubicBezTo>
                  <a:cubicBezTo>
                    <a:pt x="96" y="18"/>
                    <a:pt x="103" y="9"/>
                    <a:pt x="110" y="1"/>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96" name="Freeform 8"/>
            <p:cNvSpPr>
              <a:spLocks/>
            </p:cNvSpPr>
            <p:nvPr/>
          </p:nvSpPr>
          <p:spPr bwMode="auto">
            <a:xfrm>
              <a:off x="6075363" y="2447925"/>
              <a:ext cx="157163" cy="627062"/>
            </a:xfrm>
            <a:custGeom>
              <a:avLst/>
              <a:gdLst/>
              <a:ahLst/>
              <a:cxnLst>
                <a:cxn ang="0">
                  <a:pos x="55" y="0"/>
                </a:cxn>
                <a:cxn ang="0">
                  <a:pos x="42" y="13"/>
                </a:cxn>
                <a:cxn ang="0">
                  <a:pos x="46" y="21"/>
                </a:cxn>
                <a:cxn ang="0">
                  <a:pos x="26" y="99"/>
                </a:cxn>
                <a:cxn ang="0">
                  <a:pos x="3" y="224"/>
                </a:cxn>
                <a:cxn ang="0">
                  <a:pos x="10" y="252"/>
                </a:cxn>
                <a:cxn ang="0">
                  <a:pos x="25" y="253"/>
                </a:cxn>
                <a:cxn ang="0">
                  <a:pos x="42" y="221"/>
                </a:cxn>
                <a:cxn ang="0">
                  <a:pos x="57" y="119"/>
                </a:cxn>
                <a:cxn ang="0">
                  <a:pos x="62" y="41"/>
                </a:cxn>
                <a:cxn ang="0">
                  <a:pos x="58" y="21"/>
                </a:cxn>
                <a:cxn ang="0">
                  <a:pos x="66" y="12"/>
                </a:cxn>
                <a:cxn ang="0">
                  <a:pos x="55" y="0"/>
                </a:cxn>
              </a:cxnLst>
              <a:rect l="0" t="0" r="r" b="b"/>
              <a:pathLst>
                <a:path w="66" h="263">
                  <a:moveTo>
                    <a:pt x="55" y="0"/>
                  </a:moveTo>
                  <a:cubicBezTo>
                    <a:pt x="42" y="13"/>
                    <a:pt x="42" y="13"/>
                    <a:pt x="42" y="13"/>
                  </a:cubicBezTo>
                  <a:cubicBezTo>
                    <a:pt x="42" y="13"/>
                    <a:pt x="49" y="15"/>
                    <a:pt x="46" y="21"/>
                  </a:cubicBezTo>
                  <a:cubicBezTo>
                    <a:pt x="44" y="26"/>
                    <a:pt x="35" y="58"/>
                    <a:pt x="26" y="99"/>
                  </a:cubicBezTo>
                  <a:cubicBezTo>
                    <a:pt x="17" y="141"/>
                    <a:pt x="5" y="214"/>
                    <a:pt x="3" y="224"/>
                  </a:cubicBezTo>
                  <a:cubicBezTo>
                    <a:pt x="0" y="234"/>
                    <a:pt x="3" y="242"/>
                    <a:pt x="10" y="252"/>
                  </a:cubicBezTo>
                  <a:cubicBezTo>
                    <a:pt x="17" y="263"/>
                    <a:pt x="18" y="263"/>
                    <a:pt x="25" y="253"/>
                  </a:cubicBezTo>
                  <a:cubicBezTo>
                    <a:pt x="32" y="244"/>
                    <a:pt x="37" y="248"/>
                    <a:pt x="42" y="221"/>
                  </a:cubicBezTo>
                  <a:cubicBezTo>
                    <a:pt x="46" y="195"/>
                    <a:pt x="53" y="143"/>
                    <a:pt x="57" y="119"/>
                  </a:cubicBezTo>
                  <a:cubicBezTo>
                    <a:pt x="61" y="96"/>
                    <a:pt x="65" y="51"/>
                    <a:pt x="62" y="41"/>
                  </a:cubicBezTo>
                  <a:cubicBezTo>
                    <a:pt x="59" y="31"/>
                    <a:pt x="57" y="25"/>
                    <a:pt x="58" y="21"/>
                  </a:cubicBezTo>
                  <a:cubicBezTo>
                    <a:pt x="59" y="16"/>
                    <a:pt x="66" y="12"/>
                    <a:pt x="66" y="12"/>
                  </a:cubicBezTo>
                  <a:cubicBezTo>
                    <a:pt x="66" y="12"/>
                    <a:pt x="61" y="3"/>
                    <a:pt x="55" y="0"/>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6" name="Group 32"/>
          <p:cNvGrpSpPr/>
          <p:nvPr/>
        </p:nvGrpSpPr>
        <p:grpSpPr>
          <a:xfrm>
            <a:off x="5560129" y="3507732"/>
            <a:ext cx="255105" cy="1035649"/>
            <a:chOff x="4129088" y="2282825"/>
            <a:chExt cx="531813" cy="2159000"/>
          </a:xfrm>
          <a:solidFill>
            <a:schemeClr val="bg1"/>
          </a:solidFill>
        </p:grpSpPr>
        <p:sp>
          <p:nvSpPr>
            <p:cNvPr id="98"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99" name="Freeform 10"/>
            <p:cNvSpPr>
              <a:spLocks/>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00" name="Freeform 11"/>
            <p:cNvSpPr>
              <a:spLocks/>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01" name="Freeform 12"/>
            <p:cNvSpPr>
              <a:spLocks/>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7" name="Group 33"/>
          <p:cNvGrpSpPr/>
          <p:nvPr/>
        </p:nvGrpSpPr>
        <p:grpSpPr>
          <a:xfrm>
            <a:off x="6801101" y="3299968"/>
            <a:ext cx="270741" cy="929617"/>
            <a:chOff x="4948238" y="2751138"/>
            <a:chExt cx="585788" cy="2011362"/>
          </a:xfrm>
          <a:solidFill>
            <a:schemeClr val="bg1"/>
          </a:solidFill>
        </p:grpSpPr>
        <p:sp>
          <p:nvSpPr>
            <p:cNvPr id="103" name="Freeform 13"/>
            <p:cNvSpPr>
              <a:spLocks/>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04" name="Freeform 14"/>
            <p:cNvSpPr>
              <a:spLocks/>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05" name="Freeform 15"/>
            <p:cNvSpPr>
              <a:spLocks/>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06" name="Freeform 16"/>
            <p:cNvSpPr>
              <a:spLocks/>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8" name="Group 30"/>
          <p:cNvGrpSpPr/>
          <p:nvPr/>
        </p:nvGrpSpPr>
        <p:grpSpPr>
          <a:xfrm>
            <a:off x="4185402" y="3728701"/>
            <a:ext cx="290883" cy="1015471"/>
            <a:chOff x="2551113" y="1944688"/>
            <a:chExt cx="617538" cy="2155825"/>
          </a:xfrm>
          <a:solidFill>
            <a:schemeClr val="bg1"/>
          </a:solidFill>
        </p:grpSpPr>
        <p:sp>
          <p:nvSpPr>
            <p:cNvPr id="108" name="Freeform 17"/>
            <p:cNvSpPr>
              <a:spLocks/>
            </p:cNvSpPr>
            <p:nvPr/>
          </p:nvSpPr>
          <p:spPr bwMode="auto">
            <a:xfrm>
              <a:off x="2784476" y="2181225"/>
              <a:ext cx="171450" cy="254000"/>
            </a:xfrm>
            <a:custGeom>
              <a:avLst/>
              <a:gdLst/>
              <a:ahLst/>
              <a:cxnLst>
                <a:cxn ang="0">
                  <a:pos x="4" y="29"/>
                </a:cxn>
                <a:cxn ang="0">
                  <a:pos x="8" y="60"/>
                </a:cxn>
                <a:cxn ang="0">
                  <a:pos x="4" y="92"/>
                </a:cxn>
                <a:cxn ang="0">
                  <a:pos x="56" y="104"/>
                </a:cxn>
                <a:cxn ang="0">
                  <a:pos x="4" y="29"/>
                </a:cxn>
              </a:cxnLst>
              <a:rect l="0" t="0" r="r" b="b"/>
              <a:pathLst>
                <a:path w="72" h="107">
                  <a:moveTo>
                    <a:pt x="4" y="29"/>
                  </a:moveTo>
                  <a:cubicBezTo>
                    <a:pt x="25" y="38"/>
                    <a:pt x="1" y="49"/>
                    <a:pt x="8" y="60"/>
                  </a:cubicBezTo>
                  <a:cubicBezTo>
                    <a:pt x="15" y="70"/>
                    <a:pt x="0" y="78"/>
                    <a:pt x="4" y="92"/>
                  </a:cubicBezTo>
                  <a:cubicBezTo>
                    <a:pt x="8" y="107"/>
                    <a:pt x="40" y="106"/>
                    <a:pt x="56" y="104"/>
                  </a:cubicBezTo>
                  <a:cubicBezTo>
                    <a:pt x="72" y="103"/>
                    <a:pt x="49" y="0"/>
                    <a:pt x="4" y="29"/>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09" name="Freeform 18"/>
            <p:cNvSpPr>
              <a:spLocks/>
            </p:cNvSpPr>
            <p:nvPr/>
          </p:nvSpPr>
          <p:spPr bwMode="auto">
            <a:xfrm>
              <a:off x="2708276" y="1944688"/>
              <a:ext cx="357188" cy="496887"/>
            </a:xfrm>
            <a:custGeom>
              <a:avLst/>
              <a:gdLst/>
              <a:ahLst/>
              <a:cxnLst>
                <a:cxn ang="0">
                  <a:pos x="12" y="36"/>
                </a:cxn>
                <a:cxn ang="0">
                  <a:pos x="105" y="61"/>
                </a:cxn>
                <a:cxn ang="0">
                  <a:pos x="124" y="101"/>
                </a:cxn>
                <a:cxn ang="0">
                  <a:pos x="132" y="141"/>
                </a:cxn>
                <a:cxn ang="0">
                  <a:pos x="121" y="186"/>
                </a:cxn>
                <a:cxn ang="0">
                  <a:pos x="74" y="202"/>
                </a:cxn>
                <a:cxn ang="0">
                  <a:pos x="30" y="87"/>
                </a:cxn>
                <a:cxn ang="0">
                  <a:pos x="12" y="36"/>
                </a:cxn>
              </a:cxnLst>
              <a:rect l="0" t="0" r="r" b="b"/>
              <a:pathLst>
                <a:path w="150" h="208">
                  <a:moveTo>
                    <a:pt x="12" y="36"/>
                  </a:moveTo>
                  <a:cubicBezTo>
                    <a:pt x="38" y="0"/>
                    <a:pt x="106" y="15"/>
                    <a:pt x="105" y="61"/>
                  </a:cubicBezTo>
                  <a:cubicBezTo>
                    <a:pt x="105" y="107"/>
                    <a:pt x="134" y="78"/>
                    <a:pt x="124" y="101"/>
                  </a:cubicBezTo>
                  <a:cubicBezTo>
                    <a:pt x="115" y="124"/>
                    <a:pt x="145" y="122"/>
                    <a:pt x="132" y="141"/>
                  </a:cubicBezTo>
                  <a:cubicBezTo>
                    <a:pt x="120" y="160"/>
                    <a:pt x="150" y="164"/>
                    <a:pt x="121" y="186"/>
                  </a:cubicBezTo>
                  <a:cubicBezTo>
                    <a:pt x="91" y="208"/>
                    <a:pt x="74" y="202"/>
                    <a:pt x="74" y="202"/>
                  </a:cubicBezTo>
                  <a:cubicBezTo>
                    <a:pt x="74" y="202"/>
                    <a:pt x="83" y="72"/>
                    <a:pt x="30" y="87"/>
                  </a:cubicBezTo>
                  <a:cubicBezTo>
                    <a:pt x="13" y="92"/>
                    <a:pt x="0" y="53"/>
                    <a:pt x="12" y="36"/>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10" name="Freeform 19"/>
            <p:cNvSpPr>
              <a:spLocks/>
            </p:cNvSpPr>
            <p:nvPr/>
          </p:nvSpPr>
          <p:spPr bwMode="auto">
            <a:xfrm>
              <a:off x="2551113" y="1982788"/>
              <a:ext cx="617538" cy="2117725"/>
            </a:xfrm>
            <a:custGeom>
              <a:avLst/>
              <a:gdLst/>
              <a:ahLst/>
              <a:cxnLst>
                <a:cxn ang="0">
                  <a:pos x="160" y="29"/>
                </a:cxn>
                <a:cxn ang="0">
                  <a:pos x="177" y="130"/>
                </a:cxn>
                <a:cxn ang="0">
                  <a:pos x="198" y="189"/>
                </a:cxn>
                <a:cxn ang="0">
                  <a:pos x="203" y="316"/>
                </a:cxn>
                <a:cxn ang="0">
                  <a:pos x="191" y="377"/>
                </a:cxn>
                <a:cxn ang="0">
                  <a:pos x="188" y="442"/>
                </a:cxn>
                <a:cxn ang="0">
                  <a:pos x="179" y="567"/>
                </a:cxn>
                <a:cxn ang="0">
                  <a:pos x="179" y="609"/>
                </a:cxn>
                <a:cxn ang="0">
                  <a:pos x="235" y="775"/>
                </a:cxn>
                <a:cxn ang="0">
                  <a:pos x="256" y="844"/>
                </a:cxn>
                <a:cxn ang="0">
                  <a:pos x="251" y="865"/>
                </a:cxn>
                <a:cxn ang="0">
                  <a:pos x="239" y="824"/>
                </a:cxn>
                <a:cxn ang="0">
                  <a:pos x="181" y="871"/>
                </a:cxn>
                <a:cxn ang="0">
                  <a:pos x="191" y="839"/>
                </a:cxn>
                <a:cxn ang="0">
                  <a:pos x="167" y="702"/>
                </a:cxn>
                <a:cxn ang="0">
                  <a:pos x="147" y="705"/>
                </a:cxn>
                <a:cxn ang="0">
                  <a:pos x="126" y="804"/>
                </a:cxn>
                <a:cxn ang="0">
                  <a:pos x="118" y="864"/>
                </a:cxn>
                <a:cxn ang="0">
                  <a:pos x="110" y="882"/>
                </a:cxn>
                <a:cxn ang="0">
                  <a:pos x="110" y="838"/>
                </a:cxn>
                <a:cxn ang="0">
                  <a:pos x="51" y="882"/>
                </a:cxn>
                <a:cxn ang="0">
                  <a:pos x="43" y="852"/>
                </a:cxn>
                <a:cxn ang="0">
                  <a:pos x="92" y="707"/>
                </a:cxn>
                <a:cxn ang="0">
                  <a:pos x="99" y="631"/>
                </a:cxn>
                <a:cxn ang="0">
                  <a:pos x="87" y="570"/>
                </a:cxn>
                <a:cxn ang="0">
                  <a:pos x="76" y="504"/>
                </a:cxn>
                <a:cxn ang="0">
                  <a:pos x="68" y="505"/>
                </a:cxn>
                <a:cxn ang="0">
                  <a:pos x="52" y="500"/>
                </a:cxn>
                <a:cxn ang="0">
                  <a:pos x="57" y="452"/>
                </a:cxn>
                <a:cxn ang="0">
                  <a:pos x="8" y="334"/>
                </a:cxn>
                <a:cxn ang="0">
                  <a:pos x="64" y="280"/>
                </a:cxn>
                <a:cxn ang="0">
                  <a:pos x="111" y="171"/>
                </a:cxn>
                <a:cxn ang="0">
                  <a:pos x="110" y="122"/>
                </a:cxn>
                <a:cxn ang="0">
                  <a:pos x="80" y="75"/>
                </a:cxn>
                <a:cxn ang="0">
                  <a:pos x="81" y="32"/>
                </a:cxn>
              </a:cxnLst>
              <a:rect l="0" t="0" r="r" b="b"/>
              <a:pathLst>
                <a:path w="259" h="888">
                  <a:moveTo>
                    <a:pt x="117" y="0"/>
                  </a:moveTo>
                  <a:cubicBezTo>
                    <a:pt x="135" y="0"/>
                    <a:pt x="152" y="9"/>
                    <a:pt x="160" y="29"/>
                  </a:cubicBezTo>
                  <a:cubicBezTo>
                    <a:pt x="168" y="48"/>
                    <a:pt x="169" y="71"/>
                    <a:pt x="167" y="82"/>
                  </a:cubicBezTo>
                  <a:cubicBezTo>
                    <a:pt x="164" y="92"/>
                    <a:pt x="173" y="121"/>
                    <a:pt x="177" y="130"/>
                  </a:cubicBezTo>
                  <a:cubicBezTo>
                    <a:pt x="182" y="143"/>
                    <a:pt x="190" y="159"/>
                    <a:pt x="190" y="159"/>
                  </a:cubicBezTo>
                  <a:cubicBezTo>
                    <a:pt x="190" y="159"/>
                    <a:pt x="198" y="172"/>
                    <a:pt x="198" y="189"/>
                  </a:cubicBezTo>
                  <a:cubicBezTo>
                    <a:pt x="198" y="206"/>
                    <a:pt x="197" y="230"/>
                    <a:pt x="203" y="262"/>
                  </a:cubicBezTo>
                  <a:cubicBezTo>
                    <a:pt x="209" y="293"/>
                    <a:pt x="209" y="300"/>
                    <a:pt x="203" y="316"/>
                  </a:cubicBezTo>
                  <a:cubicBezTo>
                    <a:pt x="198" y="331"/>
                    <a:pt x="180" y="361"/>
                    <a:pt x="180" y="361"/>
                  </a:cubicBezTo>
                  <a:cubicBezTo>
                    <a:pt x="180" y="361"/>
                    <a:pt x="197" y="369"/>
                    <a:pt x="191" y="377"/>
                  </a:cubicBezTo>
                  <a:cubicBezTo>
                    <a:pt x="185" y="384"/>
                    <a:pt x="179" y="387"/>
                    <a:pt x="179" y="387"/>
                  </a:cubicBezTo>
                  <a:cubicBezTo>
                    <a:pt x="179" y="387"/>
                    <a:pt x="198" y="414"/>
                    <a:pt x="188" y="442"/>
                  </a:cubicBezTo>
                  <a:cubicBezTo>
                    <a:pt x="179" y="471"/>
                    <a:pt x="177" y="492"/>
                    <a:pt x="178" y="518"/>
                  </a:cubicBezTo>
                  <a:cubicBezTo>
                    <a:pt x="179" y="544"/>
                    <a:pt x="179" y="567"/>
                    <a:pt x="179" y="567"/>
                  </a:cubicBezTo>
                  <a:cubicBezTo>
                    <a:pt x="168" y="569"/>
                    <a:pt x="168" y="569"/>
                    <a:pt x="168" y="569"/>
                  </a:cubicBezTo>
                  <a:cubicBezTo>
                    <a:pt x="168" y="569"/>
                    <a:pt x="168" y="594"/>
                    <a:pt x="179" y="609"/>
                  </a:cubicBezTo>
                  <a:cubicBezTo>
                    <a:pt x="190" y="624"/>
                    <a:pt x="208" y="649"/>
                    <a:pt x="211" y="690"/>
                  </a:cubicBezTo>
                  <a:cubicBezTo>
                    <a:pt x="214" y="730"/>
                    <a:pt x="223" y="765"/>
                    <a:pt x="235" y="775"/>
                  </a:cubicBezTo>
                  <a:cubicBezTo>
                    <a:pt x="247" y="785"/>
                    <a:pt x="259" y="784"/>
                    <a:pt x="259" y="800"/>
                  </a:cubicBezTo>
                  <a:cubicBezTo>
                    <a:pt x="259" y="817"/>
                    <a:pt x="256" y="836"/>
                    <a:pt x="256" y="844"/>
                  </a:cubicBezTo>
                  <a:cubicBezTo>
                    <a:pt x="256" y="852"/>
                    <a:pt x="256" y="864"/>
                    <a:pt x="256" y="864"/>
                  </a:cubicBezTo>
                  <a:cubicBezTo>
                    <a:pt x="251" y="865"/>
                    <a:pt x="251" y="865"/>
                    <a:pt x="251" y="865"/>
                  </a:cubicBezTo>
                  <a:cubicBezTo>
                    <a:pt x="251" y="865"/>
                    <a:pt x="252" y="856"/>
                    <a:pt x="251" y="845"/>
                  </a:cubicBezTo>
                  <a:cubicBezTo>
                    <a:pt x="250" y="834"/>
                    <a:pt x="246" y="819"/>
                    <a:pt x="239" y="824"/>
                  </a:cubicBezTo>
                  <a:cubicBezTo>
                    <a:pt x="232" y="828"/>
                    <a:pt x="222" y="849"/>
                    <a:pt x="217" y="858"/>
                  </a:cubicBezTo>
                  <a:cubicBezTo>
                    <a:pt x="211" y="868"/>
                    <a:pt x="201" y="877"/>
                    <a:pt x="181" y="871"/>
                  </a:cubicBezTo>
                  <a:cubicBezTo>
                    <a:pt x="161" y="865"/>
                    <a:pt x="154" y="852"/>
                    <a:pt x="164" y="849"/>
                  </a:cubicBezTo>
                  <a:cubicBezTo>
                    <a:pt x="175" y="845"/>
                    <a:pt x="189" y="850"/>
                    <a:pt x="191" y="839"/>
                  </a:cubicBezTo>
                  <a:cubicBezTo>
                    <a:pt x="194" y="828"/>
                    <a:pt x="198" y="798"/>
                    <a:pt x="194" y="783"/>
                  </a:cubicBezTo>
                  <a:cubicBezTo>
                    <a:pt x="189" y="768"/>
                    <a:pt x="173" y="720"/>
                    <a:pt x="167" y="702"/>
                  </a:cubicBezTo>
                  <a:cubicBezTo>
                    <a:pt x="161" y="684"/>
                    <a:pt x="152" y="663"/>
                    <a:pt x="152" y="663"/>
                  </a:cubicBezTo>
                  <a:cubicBezTo>
                    <a:pt x="152" y="663"/>
                    <a:pt x="152" y="691"/>
                    <a:pt x="147" y="705"/>
                  </a:cubicBezTo>
                  <a:cubicBezTo>
                    <a:pt x="141" y="718"/>
                    <a:pt x="121" y="770"/>
                    <a:pt x="117" y="780"/>
                  </a:cubicBezTo>
                  <a:cubicBezTo>
                    <a:pt x="113" y="791"/>
                    <a:pt x="120" y="798"/>
                    <a:pt x="126" y="804"/>
                  </a:cubicBezTo>
                  <a:cubicBezTo>
                    <a:pt x="132" y="810"/>
                    <a:pt x="129" y="824"/>
                    <a:pt x="124" y="835"/>
                  </a:cubicBezTo>
                  <a:cubicBezTo>
                    <a:pt x="120" y="845"/>
                    <a:pt x="118" y="859"/>
                    <a:pt x="118" y="864"/>
                  </a:cubicBezTo>
                  <a:cubicBezTo>
                    <a:pt x="118" y="870"/>
                    <a:pt x="118" y="882"/>
                    <a:pt x="118" y="882"/>
                  </a:cubicBezTo>
                  <a:cubicBezTo>
                    <a:pt x="110" y="882"/>
                    <a:pt x="110" y="882"/>
                    <a:pt x="110" y="882"/>
                  </a:cubicBezTo>
                  <a:cubicBezTo>
                    <a:pt x="110" y="882"/>
                    <a:pt x="112" y="869"/>
                    <a:pt x="112" y="858"/>
                  </a:cubicBezTo>
                  <a:cubicBezTo>
                    <a:pt x="112" y="847"/>
                    <a:pt x="114" y="840"/>
                    <a:pt x="110" y="838"/>
                  </a:cubicBezTo>
                  <a:cubicBezTo>
                    <a:pt x="106" y="836"/>
                    <a:pt x="89" y="851"/>
                    <a:pt x="82" y="862"/>
                  </a:cubicBezTo>
                  <a:cubicBezTo>
                    <a:pt x="75" y="873"/>
                    <a:pt x="74" y="888"/>
                    <a:pt x="51" y="882"/>
                  </a:cubicBezTo>
                  <a:cubicBezTo>
                    <a:pt x="28" y="877"/>
                    <a:pt x="13" y="864"/>
                    <a:pt x="19" y="857"/>
                  </a:cubicBezTo>
                  <a:cubicBezTo>
                    <a:pt x="24" y="850"/>
                    <a:pt x="36" y="856"/>
                    <a:pt x="43" y="852"/>
                  </a:cubicBezTo>
                  <a:cubicBezTo>
                    <a:pt x="50" y="849"/>
                    <a:pt x="63" y="815"/>
                    <a:pt x="71" y="794"/>
                  </a:cubicBezTo>
                  <a:cubicBezTo>
                    <a:pt x="80" y="774"/>
                    <a:pt x="89" y="732"/>
                    <a:pt x="92" y="707"/>
                  </a:cubicBezTo>
                  <a:cubicBezTo>
                    <a:pt x="94" y="682"/>
                    <a:pt x="98" y="663"/>
                    <a:pt x="99" y="655"/>
                  </a:cubicBezTo>
                  <a:cubicBezTo>
                    <a:pt x="99" y="647"/>
                    <a:pt x="99" y="631"/>
                    <a:pt x="99" y="631"/>
                  </a:cubicBezTo>
                  <a:cubicBezTo>
                    <a:pt x="99" y="631"/>
                    <a:pt x="92" y="603"/>
                    <a:pt x="89" y="591"/>
                  </a:cubicBezTo>
                  <a:cubicBezTo>
                    <a:pt x="87" y="579"/>
                    <a:pt x="87" y="570"/>
                    <a:pt x="87" y="570"/>
                  </a:cubicBezTo>
                  <a:cubicBezTo>
                    <a:pt x="87" y="570"/>
                    <a:pt x="73" y="572"/>
                    <a:pt x="73" y="564"/>
                  </a:cubicBezTo>
                  <a:cubicBezTo>
                    <a:pt x="73" y="556"/>
                    <a:pt x="78" y="521"/>
                    <a:pt x="76" y="504"/>
                  </a:cubicBezTo>
                  <a:cubicBezTo>
                    <a:pt x="75" y="488"/>
                    <a:pt x="69" y="489"/>
                    <a:pt x="69" y="489"/>
                  </a:cubicBezTo>
                  <a:cubicBezTo>
                    <a:pt x="69" y="489"/>
                    <a:pt x="68" y="498"/>
                    <a:pt x="68" y="505"/>
                  </a:cubicBezTo>
                  <a:cubicBezTo>
                    <a:pt x="68" y="512"/>
                    <a:pt x="63" y="510"/>
                    <a:pt x="61" y="505"/>
                  </a:cubicBezTo>
                  <a:cubicBezTo>
                    <a:pt x="59" y="500"/>
                    <a:pt x="52" y="505"/>
                    <a:pt x="52" y="500"/>
                  </a:cubicBezTo>
                  <a:cubicBezTo>
                    <a:pt x="52" y="495"/>
                    <a:pt x="49" y="484"/>
                    <a:pt x="50" y="475"/>
                  </a:cubicBezTo>
                  <a:cubicBezTo>
                    <a:pt x="52" y="467"/>
                    <a:pt x="57" y="452"/>
                    <a:pt x="57" y="452"/>
                  </a:cubicBezTo>
                  <a:cubicBezTo>
                    <a:pt x="0" y="450"/>
                    <a:pt x="0" y="450"/>
                    <a:pt x="0" y="450"/>
                  </a:cubicBezTo>
                  <a:cubicBezTo>
                    <a:pt x="8" y="334"/>
                    <a:pt x="8" y="334"/>
                    <a:pt x="8" y="334"/>
                  </a:cubicBezTo>
                  <a:cubicBezTo>
                    <a:pt x="61" y="334"/>
                    <a:pt x="61" y="334"/>
                    <a:pt x="61" y="334"/>
                  </a:cubicBezTo>
                  <a:cubicBezTo>
                    <a:pt x="61" y="334"/>
                    <a:pt x="64" y="298"/>
                    <a:pt x="64" y="280"/>
                  </a:cubicBezTo>
                  <a:cubicBezTo>
                    <a:pt x="64" y="263"/>
                    <a:pt x="62" y="239"/>
                    <a:pt x="74" y="220"/>
                  </a:cubicBezTo>
                  <a:cubicBezTo>
                    <a:pt x="86" y="200"/>
                    <a:pt x="101" y="184"/>
                    <a:pt x="111" y="171"/>
                  </a:cubicBezTo>
                  <a:cubicBezTo>
                    <a:pt x="121" y="159"/>
                    <a:pt x="122" y="158"/>
                    <a:pt x="120" y="147"/>
                  </a:cubicBezTo>
                  <a:cubicBezTo>
                    <a:pt x="117" y="135"/>
                    <a:pt x="117" y="121"/>
                    <a:pt x="110" y="122"/>
                  </a:cubicBezTo>
                  <a:cubicBezTo>
                    <a:pt x="103" y="123"/>
                    <a:pt x="96" y="122"/>
                    <a:pt x="93" y="113"/>
                  </a:cubicBezTo>
                  <a:cubicBezTo>
                    <a:pt x="89" y="104"/>
                    <a:pt x="81" y="87"/>
                    <a:pt x="80" y="75"/>
                  </a:cubicBezTo>
                  <a:cubicBezTo>
                    <a:pt x="79" y="63"/>
                    <a:pt x="82" y="61"/>
                    <a:pt x="80" y="57"/>
                  </a:cubicBezTo>
                  <a:cubicBezTo>
                    <a:pt x="79" y="54"/>
                    <a:pt x="81" y="42"/>
                    <a:pt x="81" y="32"/>
                  </a:cubicBezTo>
                  <a:cubicBezTo>
                    <a:pt x="82" y="23"/>
                    <a:pt x="94" y="0"/>
                    <a:pt x="117" y="0"/>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11" name="Freeform 20"/>
            <p:cNvSpPr>
              <a:spLocks/>
            </p:cNvSpPr>
            <p:nvPr/>
          </p:nvSpPr>
          <p:spPr bwMode="auto">
            <a:xfrm>
              <a:off x="2836863" y="2252663"/>
              <a:ext cx="128588" cy="106362"/>
            </a:xfrm>
            <a:custGeom>
              <a:avLst/>
              <a:gdLst/>
              <a:ahLst/>
              <a:cxnLst>
                <a:cxn ang="0">
                  <a:pos x="51" y="0"/>
                </a:cxn>
                <a:cxn ang="0">
                  <a:pos x="54" y="10"/>
                </a:cxn>
                <a:cxn ang="0">
                  <a:pos x="0" y="45"/>
                </a:cxn>
                <a:cxn ang="0">
                  <a:pos x="4" y="22"/>
                </a:cxn>
                <a:cxn ang="0">
                  <a:pos x="29" y="5"/>
                </a:cxn>
                <a:cxn ang="0">
                  <a:pos x="51" y="0"/>
                </a:cxn>
              </a:cxnLst>
              <a:rect l="0" t="0" r="r" b="b"/>
              <a:pathLst>
                <a:path w="54" h="45">
                  <a:moveTo>
                    <a:pt x="51" y="0"/>
                  </a:moveTo>
                  <a:cubicBezTo>
                    <a:pt x="52" y="4"/>
                    <a:pt x="53" y="7"/>
                    <a:pt x="54" y="10"/>
                  </a:cubicBezTo>
                  <a:cubicBezTo>
                    <a:pt x="27" y="8"/>
                    <a:pt x="12" y="29"/>
                    <a:pt x="0" y="45"/>
                  </a:cubicBezTo>
                  <a:cubicBezTo>
                    <a:pt x="5" y="38"/>
                    <a:pt x="4" y="27"/>
                    <a:pt x="4" y="22"/>
                  </a:cubicBezTo>
                  <a:cubicBezTo>
                    <a:pt x="10" y="15"/>
                    <a:pt x="20" y="9"/>
                    <a:pt x="29" y="5"/>
                  </a:cubicBezTo>
                  <a:cubicBezTo>
                    <a:pt x="37" y="2"/>
                    <a:pt x="46" y="1"/>
                    <a:pt x="51" y="0"/>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9" name="Group 31"/>
          <p:cNvGrpSpPr/>
          <p:nvPr/>
        </p:nvGrpSpPr>
        <p:grpSpPr>
          <a:xfrm>
            <a:off x="1577266" y="3257458"/>
            <a:ext cx="306191" cy="957777"/>
            <a:chOff x="3276601" y="2190750"/>
            <a:chExt cx="719138" cy="2249487"/>
          </a:xfrm>
          <a:solidFill>
            <a:schemeClr val="bg1"/>
          </a:solidFill>
        </p:grpSpPr>
        <p:sp>
          <p:nvSpPr>
            <p:cNvPr id="113" name="Freeform 21"/>
            <p:cNvSpPr>
              <a:spLocks noEditPoints="1"/>
            </p:cNvSpPr>
            <p:nvPr/>
          </p:nvSpPr>
          <p:spPr bwMode="auto">
            <a:xfrm>
              <a:off x="3276601" y="2190750"/>
              <a:ext cx="719138" cy="2249487"/>
            </a:xfrm>
            <a:custGeom>
              <a:avLst/>
              <a:gdLst/>
              <a:ahLst/>
              <a:cxnLst>
                <a:cxn ang="0">
                  <a:pos x="251" y="190"/>
                </a:cxn>
                <a:cxn ang="0">
                  <a:pos x="270" y="402"/>
                </a:cxn>
                <a:cxn ang="0">
                  <a:pos x="269" y="482"/>
                </a:cxn>
                <a:cxn ang="0">
                  <a:pos x="265" y="515"/>
                </a:cxn>
                <a:cxn ang="0">
                  <a:pos x="299" y="661"/>
                </a:cxn>
                <a:cxn ang="0">
                  <a:pos x="224" y="700"/>
                </a:cxn>
                <a:cxn ang="0">
                  <a:pos x="231" y="519"/>
                </a:cxn>
                <a:cxn ang="0">
                  <a:pos x="231" y="481"/>
                </a:cxn>
                <a:cxn ang="0">
                  <a:pos x="224" y="161"/>
                </a:cxn>
                <a:cxn ang="0">
                  <a:pos x="179" y="29"/>
                </a:cxn>
                <a:cxn ang="0">
                  <a:pos x="182" y="91"/>
                </a:cxn>
                <a:cxn ang="0">
                  <a:pos x="163" y="120"/>
                </a:cxn>
                <a:cxn ang="0">
                  <a:pos x="218" y="159"/>
                </a:cxn>
                <a:cxn ang="0">
                  <a:pos x="224" y="489"/>
                </a:cxn>
                <a:cxn ang="0">
                  <a:pos x="215" y="490"/>
                </a:cxn>
                <a:cxn ang="0">
                  <a:pos x="217" y="521"/>
                </a:cxn>
                <a:cxn ang="0">
                  <a:pos x="224" y="700"/>
                </a:cxn>
                <a:cxn ang="0">
                  <a:pos x="210" y="700"/>
                </a:cxn>
                <a:cxn ang="0">
                  <a:pos x="203" y="819"/>
                </a:cxn>
                <a:cxn ang="0">
                  <a:pos x="210" y="898"/>
                </a:cxn>
                <a:cxn ang="0">
                  <a:pos x="161" y="903"/>
                </a:cxn>
                <a:cxn ang="0">
                  <a:pos x="150" y="845"/>
                </a:cxn>
                <a:cxn ang="0">
                  <a:pos x="152" y="754"/>
                </a:cxn>
                <a:cxn ang="0">
                  <a:pos x="129" y="554"/>
                </a:cxn>
                <a:cxn ang="0">
                  <a:pos x="105" y="597"/>
                </a:cxn>
                <a:cxn ang="0">
                  <a:pos x="80" y="798"/>
                </a:cxn>
                <a:cxn ang="0">
                  <a:pos x="85" y="832"/>
                </a:cxn>
                <a:cxn ang="0">
                  <a:pos x="70" y="893"/>
                </a:cxn>
                <a:cxn ang="0">
                  <a:pos x="25" y="938"/>
                </a:cxn>
                <a:cxn ang="0">
                  <a:pos x="31" y="861"/>
                </a:cxn>
                <a:cxn ang="0">
                  <a:pos x="28" y="815"/>
                </a:cxn>
                <a:cxn ang="0">
                  <a:pos x="24" y="645"/>
                </a:cxn>
                <a:cxn ang="0">
                  <a:pos x="25" y="469"/>
                </a:cxn>
                <a:cxn ang="0">
                  <a:pos x="16" y="440"/>
                </a:cxn>
                <a:cxn ang="0">
                  <a:pos x="6" y="361"/>
                </a:cxn>
                <a:cxn ang="0">
                  <a:pos x="18" y="208"/>
                </a:cxn>
                <a:cxn ang="0">
                  <a:pos x="101" y="142"/>
                </a:cxn>
                <a:cxn ang="0">
                  <a:pos x="104" y="96"/>
                </a:cxn>
                <a:cxn ang="0">
                  <a:pos x="92" y="65"/>
                </a:cxn>
                <a:cxn ang="0">
                  <a:pos x="97" y="29"/>
                </a:cxn>
              </a:cxnLst>
              <a:rect l="0" t="0" r="r" b="b"/>
              <a:pathLst>
                <a:path w="302" h="943">
                  <a:moveTo>
                    <a:pt x="224" y="161"/>
                  </a:moveTo>
                  <a:cubicBezTo>
                    <a:pt x="239" y="166"/>
                    <a:pt x="251" y="170"/>
                    <a:pt x="251" y="190"/>
                  </a:cubicBezTo>
                  <a:cubicBezTo>
                    <a:pt x="252" y="213"/>
                    <a:pt x="254" y="258"/>
                    <a:pt x="257" y="288"/>
                  </a:cubicBezTo>
                  <a:cubicBezTo>
                    <a:pt x="260" y="318"/>
                    <a:pt x="269" y="382"/>
                    <a:pt x="270" y="402"/>
                  </a:cubicBezTo>
                  <a:cubicBezTo>
                    <a:pt x="270" y="422"/>
                    <a:pt x="273" y="465"/>
                    <a:pt x="272" y="470"/>
                  </a:cubicBezTo>
                  <a:cubicBezTo>
                    <a:pt x="272" y="475"/>
                    <a:pt x="268" y="474"/>
                    <a:pt x="269" y="482"/>
                  </a:cubicBezTo>
                  <a:cubicBezTo>
                    <a:pt x="271" y="490"/>
                    <a:pt x="271" y="498"/>
                    <a:pt x="267" y="503"/>
                  </a:cubicBezTo>
                  <a:cubicBezTo>
                    <a:pt x="262" y="509"/>
                    <a:pt x="265" y="515"/>
                    <a:pt x="265" y="515"/>
                  </a:cubicBezTo>
                  <a:cubicBezTo>
                    <a:pt x="302" y="514"/>
                    <a:pt x="302" y="514"/>
                    <a:pt x="302" y="514"/>
                  </a:cubicBezTo>
                  <a:cubicBezTo>
                    <a:pt x="299" y="661"/>
                    <a:pt x="299" y="661"/>
                    <a:pt x="299" y="661"/>
                  </a:cubicBezTo>
                  <a:cubicBezTo>
                    <a:pt x="241" y="707"/>
                    <a:pt x="241" y="707"/>
                    <a:pt x="241" y="707"/>
                  </a:cubicBezTo>
                  <a:cubicBezTo>
                    <a:pt x="241" y="707"/>
                    <a:pt x="232" y="701"/>
                    <a:pt x="224" y="700"/>
                  </a:cubicBezTo>
                  <a:cubicBezTo>
                    <a:pt x="224" y="520"/>
                    <a:pt x="224" y="520"/>
                    <a:pt x="224" y="520"/>
                  </a:cubicBezTo>
                  <a:cubicBezTo>
                    <a:pt x="231" y="519"/>
                    <a:pt x="231" y="519"/>
                    <a:pt x="231" y="519"/>
                  </a:cubicBezTo>
                  <a:cubicBezTo>
                    <a:pt x="231" y="519"/>
                    <a:pt x="229" y="509"/>
                    <a:pt x="231" y="502"/>
                  </a:cubicBezTo>
                  <a:cubicBezTo>
                    <a:pt x="234" y="495"/>
                    <a:pt x="233" y="488"/>
                    <a:pt x="231" y="481"/>
                  </a:cubicBezTo>
                  <a:cubicBezTo>
                    <a:pt x="231" y="481"/>
                    <a:pt x="229" y="488"/>
                    <a:pt x="224" y="489"/>
                  </a:cubicBezTo>
                  <a:lnTo>
                    <a:pt x="224" y="161"/>
                  </a:lnTo>
                  <a:close/>
                  <a:moveTo>
                    <a:pt x="142" y="0"/>
                  </a:moveTo>
                  <a:cubicBezTo>
                    <a:pt x="158" y="0"/>
                    <a:pt x="177" y="12"/>
                    <a:pt x="179" y="29"/>
                  </a:cubicBezTo>
                  <a:cubicBezTo>
                    <a:pt x="182" y="46"/>
                    <a:pt x="180" y="70"/>
                    <a:pt x="180" y="70"/>
                  </a:cubicBezTo>
                  <a:cubicBezTo>
                    <a:pt x="180" y="70"/>
                    <a:pt x="186" y="82"/>
                    <a:pt x="182" y="91"/>
                  </a:cubicBezTo>
                  <a:cubicBezTo>
                    <a:pt x="177" y="100"/>
                    <a:pt x="166" y="98"/>
                    <a:pt x="166" y="98"/>
                  </a:cubicBezTo>
                  <a:cubicBezTo>
                    <a:pt x="166" y="98"/>
                    <a:pt x="163" y="112"/>
                    <a:pt x="163" y="120"/>
                  </a:cubicBezTo>
                  <a:cubicBezTo>
                    <a:pt x="163" y="128"/>
                    <a:pt x="164" y="134"/>
                    <a:pt x="170" y="139"/>
                  </a:cubicBezTo>
                  <a:cubicBezTo>
                    <a:pt x="176" y="144"/>
                    <a:pt x="200" y="154"/>
                    <a:pt x="218" y="159"/>
                  </a:cubicBezTo>
                  <a:cubicBezTo>
                    <a:pt x="220" y="160"/>
                    <a:pt x="222" y="160"/>
                    <a:pt x="224" y="161"/>
                  </a:cubicBezTo>
                  <a:cubicBezTo>
                    <a:pt x="224" y="489"/>
                    <a:pt x="224" y="489"/>
                    <a:pt x="224" y="489"/>
                  </a:cubicBezTo>
                  <a:cubicBezTo>
                    <a:pt x="224" y="489"/>
                    <a:pt x="223" y="489"/>
                    <a:pt x="223" y="489"/>
                  </a:cubicBezTo>
                  <a:cubicBezTo>
                    <a:pt x="218" y="489"/>
                    <a:pt x="215" y="490"/>
                    <a:pt x="215" y="490"/>
                  </a:cubicBezTo>
                  <a:cubicBezTo>
                    <a:pt x="215" y="490"/>
                    <a:pt x="218" y="498"/>
                    <a:pt x="218" y="506"/>
                  </a:cubicBezTo>
                  <a:cubicBezTo>
                    <a:pt x="218" y="513"/>
                    <a:pt x="217" y="521"/>
                    <a:pt x="217" y="521"/>
                  </a:cubicBezTo>
                  <a:cubicBezTo>
                    <a:pt x="224" y="520"/>
                    <a:pt x="224" y="520"/>
                    <a:pt x="224" y="520"/>
                  </a:cubicBezTo>
                  <a:cubicBezTo>
                    <a:pt x="224" y="700"/>
                    <a:pt x="224" y="700"/>
                    <a:pt x="224" y="700"/>
                  </a:cubicBezTo>
                  <a:cubicBezTo>
                    <a:pt x="224" y="700"/>
                    <a:pt x="223" y="700"/>
                    <a:pt x="222" y="700"/>
                  </a:cubicBezTo>
                  <a:cubicBezTo>
                    <a:pt x="214" y="700"/>
                    <a:pt x="210" y="700"/>
                    <a:pt x="210" y="700"/>
                  </a:cubicBezTo>
                  <a:cubicBezTo>
                    <a:pt x="210" y="700"/>
                    <a:pt x="212" y="744"/>
                    <a:pt x="212" y="761"/>
                  </a:cubicBezTo>
                  <a:cubicBezTo>
                    <a:pt x="212" y="779"/>
                    <a:pt x="211" y="806"/>
                    <a:pt x="203" y="819"/>
                  </a:cubicBezTo>
                  <a:cubicBezTo>
                    <a:pt x="195" y="832"/>
                    <a:pt x="194" y="836"/>
                    <a:pt x="194" y="847"/>
                  </a:cubicBezTo>
                  <a:cubicBezTo>
                    <a:pt x="194" y="858"/>
                    <a:pt x="211" y="888"/>
                    <a:pt x="210" y="898"/>
                  </a:cubicBezTo>
                  <a:cubicBezTo>
                    <a:pt x="209" y="908"/>
                    <a:pt x="207" y="924"/>
                    <a:pt x="190" y="924"/>
                  </a:cubicBezTo>
                  <a:cubicBezTo>
                    <a:pt x="173" y="923"/>
                    <a:pt x="161" y="917"/>
                    <a:pt x="161" y="903"/>
                  </a:cubicBezTo>
                  <a:cubicBezTo>
                    <a:pt x="161" y="889"/>
                    <a:pt x="163" y="880"/>
                    <a:pt x="157" y="875"/>
                  </a:cubicBezTo>
                  <a:cubicBezTo>
                    <a:pt x="151" y="870"/>
                    <a:pt x="160" y="858"/>
                    <a:pt x="150" y="845"/>
                  </a:cubicBezTo>
                  <a:cubicBezTo>
                    <a:pt x="141" y="832"/>
                    <a:pt x="151" y="830"/>
                    <a:pt x="149" y="818"/>
                  </a:cubicBezTo>
                  <a:cubicBezTo>
                    <a:pt x="146" y="806"/>
                    <a:pt x="151" y="769"/>
                    <a:pt x="152" y="754"/>
                  </a:cubicBezTo>
                  <a:cubicBezTo>
                    <a:pt x="153" y="739"/>
                    <a:pt x="150" y="722"/>
                    <a:pt x="143" y="659"/>
                  </a:cubicBezTo>
                  <a:cubicBezTo>
                    <a:pt x="135" y="596"/>
                    <a:pt x="131" y="568"/>
                    <a:pt x="129" y="554"/>
                  </a:cubicBezTo>
                  <a:cubicBezTo>
                    <a:pt x="127" y="541"/>
                    <a:pt x="123" y="523"/>
                    <a:pt x="123" y="523"/>
                  </a:cubicBezTo>
                  <a:cubicBezTo>
                    <a:pt x="123" y="523"/>
                    <a:pt x="113" y="582"/>
                    <a:pt x="105" y="597"/>
                  </a:cubicBezTo>
                  <a:cubicBezTo>
                    <a:pt x="97" y="612"/>
                    <a:pt x="88" y="685"/>
                    <a:pt x="86" y="706"/>
                  </a:cubicBezTo>
                  <a:cubicBezTo>
                    <a:pt x="83" y="728"/>
                    <a:pt x="85" y="791"/>
                    <a:pt x="80" y="798"/>
                  </a:cubicBezTo>
                  <a:cubicBezTo>
                    <a:pt x="75" y="804"/>
                    <a:pt x="72" y="813"/>
                    <a:pt x="72" y="813"/>
                  </a:cubicBezTo>
                  <a:cubicBezTo>
                    <a:pt x="72" y="813"/>
                    <a:pt x="85" y="821"/>
                    <a:pt x="85" y="832"/>
                  </a:cubicBezTo>
                  <a:cubicBezTo>
                    <a:pt x="85" y="842"/>
                    <a:pt x="76" y="851"/>
                    <a:pt x="76" y="865"/>
                  </a:cubicBezTo>
                  <a:cubicBezTo>
                    <a:pt x="77" y="878"/>
                    <a:pt x="75" y="890"/>
                    <a:pt x="70" y="893"/>
                  </a:cubicBezTo>
                  <a:cubicBezTo>
                    <a:pt x="64" y="896"/>
                    <a:pt x="65" y="920"/>
                    <a:pt x="58" y="928"/>
                  </a:cubicBezTo>
                  <a:cubicBezTo>
                    <a:pt x="51" y="936"/>
                    <a:pt x="39" y="943"/>
                    <a:pt x="25" y="938"/>
                  </a:cubicBezTo>
                  <a:cubicBezTo>
                    <a:pt x="11" y="934"/>
                    <a:pt x="11" y="916"/>
                    <a:pt x="18" y="898"/>
                  </a:cubicBezTo>
                  <a:cubicBezTo>
                    <a:pt x="25" y="880"/>
                    <a:pt x="33" y="868"/>
                    <a:pt x="31" y="861"/>
                  </a:cubicBezTo>
                  <a:cubicBezTo>
                    <a:pt x="28" y="854"/>
                    <a:pt x="26" y="843"/>
                    <a:pt x="33" y="836"/>
                  </a:cubicBezTo>
                  <a:cubicBezTo>
                    <a:pt x="40" y="829"/>
                    <a:pt x="32" y="821"/>
                    <a:pt x="28" y="815"/>
                  </a:cubicBezTo>
                  <a:cubicBezTo>
                    <a:pt x="23" y="809"/>
                    <a:pt x="24" y="780"/>
                    <a:pt x="24" y="765"/>
                  </a:cubicBezTo>
                  <a:cubicBezTo>
                    <a:pt x="23" y="750"/>
                    <a:pt x="25" y="673"/>
                    <a:pt x="24" y="645"/>
                  </a:cubicBezTo>
                  <a:cubicBezTo>
                    <a:pt x="23" y="617"/>
                    <a:pt x="21" y="533"/>
                    <a:pt x="25" y="510"/>
                  </a:cubicBezTo>
                  <a:cubicBezTo>
                    <a:pt x="29" y="487"/>
                    <a:pt x="25" y="469"/>
                    <a:pt x="25" y="469"/>
                  </a:cubicBezTo>
                  <a:cubicBezTo>
                    <a:pt x="25" y="469"/>
                    <a:pt x="16" y="474"/>
                    <a:pt x="16" y="465"/>
                  </a:cubicBezTo>
                  <a:cubicBezTo>
                    <a:pt x="16" y="457"/>
                    <a:pt x="20" y="455"/>
                    <a:pt x="16" y="440"/>
                  </a:cubicBezTo>
                  <a:cubicBezTo>
                    <a:pt x="12" y="425"/>
                    <a:pt x="11" y="410"/>
                    <a:pt x="6" y="399"/>
                  </a:cubicBezTo>
                  <a:cubicBezTo>
                    <a:pt x="1" y="387"/>
                    <a:pt x="0" y="367"/>
                    <a:pt x="6" y="361"/>
                  </a:cubicBezTo>
                  <a:cubicBezTo>
                    <a:pt x="12" y="355"/>
                    <a:pt x="3" y="321"/>
                    <a:pt x="9" y="296"/>
                  </a:cubicBezTo>
                  <a:cubicBezTo>
                    <a:pt x="14" y="270"/>
                    <a:pt x="17" y="230"/>
                    <a:pt x="18" y="208"/>
                  </a:cubicBezTo>
                  <a:cubicBezTo>
                    <a:pt x="18" y="186"/>
                    <a:pt x="19" y="170"/>
                    <a:pt x="48" y="163"/>
                  </a:cubicBezTo>
                  <a:cubicBezTo>
                    <a:pt x="76" y="156"/>
                    <a:pt x="97" y="148"/>
                    <a:pt x="101" y="142"/>
                  </a:cubicBezTo>
                  <a:cubicBezTo>
                    <a:pt x="105" y="136"/>
                    <a:pt x="107" y="120"/>
                    <a:pt x="106" y="113"/>
                  </a:cubicBezTo>
                  <a:cubicBezTo>
                    <a:pt x="105" y="106"/>
                    <a:pt x="104" y="100"/>
                    <a:pt x="104" y="96"/>
                  </a:cubicBezTo>
                  <a:cubicBezTo>
                    <a:pt x="104" y="92"/>
                    <a:pt x="96" y="98"/>
                    <a:pt x="94" y="90"/>
                  </a:cubicBezTo>
                  <a:cubicBezTo>
                    <a:pt x="92" y="83"/>
                    <a:pt x="91" y="66"/>
                    <a:pt x="92" y="65"/>
                  </a:cubicBezTo>
                  <a:cubicBezTo>
                    <a:pt x="94" y="63"/>
                    <a:pt x="95" y="64"/>
                    <a:pt x="97" y="64"/>
                  </a:cubicBezTo>
                  <a:cubicBezTo>
                    <a:pt x="96" y="61"/>
                    <a:pt x="95" y="46"/>
                    <a:pt x="97" y="29"/>
                  </a:cubicBezTo>
                  <a:cubicBezTo>
                    <a:pt x="98" y="14"/>
                    <a:pt x="113" y="1"/>
                    <a:pt x="142" y="0"/>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14" name="Freeform 22"/>
            <p:cNvSpPr>
              <a:spLocks/>
            </p:cNvSpPr>
            <p:nvPr/>
          </p:nvSpPr>
          <p:spPr bwMode="auto">
            <a:xfrm>
              <a:off x="3309938" y="3201988"/>
              <a:ext cx="76200" cy="76200"/>
            </a:xfrm>
            <a:custGeom>
              <a:avLst/>
              <a:gdLst/>
              <a:ahLst/>
              <a:cxnLst>
                <a:cxn ang="0">
                  <a:pos x="7" y="32"/>
                </a:cxn>
                <a:cxn ang="0">
                  <a:pos x="7" y="10"/>
                </a:cxn>
                <a:cxn ang="0">
                  <a:pos x="32" y="8"/>
                </a:cxn>
                <a:cxn ang="0">
                  <a:pos x="13" y="13"/>
                </a:cxn>
                <a:cxn ang="0">
                  <a:pos x="7" y="32"/>
                </a:cxn>
              </a:cxnLst>
              <a:rect l="0" t="0" r="r" b="b"/>
              <a:pathLst>
                <a:path w="32" h="32">
                  <a:moveTo>
                    <a:pt x="7" y="32"/>
                  </a:moveTo>
                  <a:cubicBezTo>
                    <a:pt x="7" y="32"/>
                    <a:pt x="0" y="20"/>
                    <a:pt x="7" y="10"/>
                  </a:cubicBezTo>
                  <a:cubicBezTo>
                    <a:pt x="15" y="0"/>
                    <a:pt x="32" y="8"/>
                    <a:pt x="32" y="8"/>
                  </a:cubicBezTo>
                  <a:cubicBezTo>
                    <a:pt x="32" y="8"/>
                    <a:pt x="20" y="8"/>
                    <a:pt x="13" y="13"/>
                  </a:cubicBezTo>
                  <a:cubicBezTo>
                    <a:pt x="7" y="18"/>
                    <a:pt x="9" y="22"/>
                    <a:pt x="7" y="32"/>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15" name="Freeform 23"/>
            <p:cNvSpPr>
              <a:spLocks/>
            </p:cNvSpPr>
            <p:nvPr/>
          </p:nvSpPr>
          <p:spPr bwMode="auto">
            <a:xfrm>
              <a:off x="3827463" y="3302000"/>
              <a:ext cx="90488" cy="30162"/>
            </a:xfrm>
            <a:custGeom>
              <a:avLst/>
              <a:gdLst/>
              <a:ahLst/>
              <a:cxnLst>
                <a:cxn ang="0">
                  <a:pos x="0" y="12"/>
                </a:cxn>
                <a:cxn ang="0">
                  <a:pos x="18" y="0"/>
                </a:cxn>
                <a:cxn ang="0">
                  <a:pos x="38" y="13"/>
                </a:cxn>
                <a:cxn ang="0">
                  <a:pos x="17" y="6"/>
                </a:cxn>
                <a:cxn ang="0">
                  <a:pos x="0" y="12"/>
                </a:cxn>
              </a:cxnLst>
              <a:rect l="0" t="0" r="r" b="b"/>
              <a:pathLst>
                <a:path w="38" h="13">
                  <a:moveTo>
                    <a:pt x="0" y="12"/>
                  </a:moveTo>
                  <a:cubicBezTo>
                    <a:pt x="0" y="12"/>
                    <a:pt x="0" y="0"/>
                    <a:pt x="18" y="0"/>
                  </a:cubicBezTo>
                  <a:cubicBezTo>
                    <a:pt x="35" y="0"/>
                    <a:pt x="38" y="13"/>
                    <a:pt x="38" y="13"/>
                  </a:cubicBezTo>
                  <a:cubicBezTo>
                    <a:pt x="38" y="13"/>
                    <a:pt x="29" y="6"/>
                    <a:pt x="17" y="6"/>
                  </a:cubicBezTo>
                  <a:cubicBezTo>
                    <a:pt x="6" y="7"/>
                    <a:pt x="6" y="7"/>
                    <a:pt x="0" y="12"/>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16" name="Freeform 24"/>
            <p:cNvSpPr>
              <a:spLocks/>
            </p:cNvSpPr>
            <p:nvPr/>
          </p:nvSpPr>
          <p:spPr bwMode="auto">
            <a:xfrm>
              <a:off x="3435351" y="2500313"/>
              <a:ext cx="241300" cy="627062"/>
            </a:xfrm>
            <a:custGeom>
              <a:avLst/>
              <a:gdLst/>
              <a:ahLst/>
              <a:cxnLst>
                <a:cxn ang="0">
                  <a:pos x="97" y="0"/>
                </a:cxn>
                <a:cxn ang="0">
                  <a:pos x="101" y="7"/>
                </a:cxn>
                <a:cxn ang="0">
                  <a:pos x="87" y="123"/>
                </a:cxn>
                <a:cxn ang="0">
                  <a:pos x="92" y="262"/>
                </a:cxn>
                <a:cxn ang="0">
                  <a:pos x="64" y="263"/>
                </a:cxn>
                <a:cxn ang="0">
                  <a:pos x="0" y="250"/>
                </a:cxn>
                <a:cxn ang="0">
                  <a:pos x="13" y="220"/>
                </a:cxn>
                <a:cxn ang="0">
                  <a:pos x="32" y="69"/>
                </a:cxn>
                <a:cxn ang="0">
                  <a:pos x="32" y="14"/>
                </a:cxn>
                <a:cxn ang="0">
                  <a:pos x="34" y="12"/>
                </a:cxn>
                <a:cxn ang="0">
                  <a:pos x="37" y="3"/>
                </a:cxn>
                <a:cxn ang="0">
                  <a:pos x="69" y="29"/>
                </a:cxn>
                <a:cxn ang="0">
                  <a:pos x="97" y="0"/>
                </a:cxn>
              </a:cxnLst>
              <a:rect l="0" t="0" r="r" b="b"/>
              <a:pathLst>
                <a:path w="101" h="263">
                  <a:moveTo>
                    <a:pt x="97" y="0"/>
                  </a:moveTo>
                  <a:cubicBezTo>
                    <a:pt x="98" y="2"/>
                    <a:pt x="99" y="4"/>
                    <a:pt x="101" y="7"/>
                  </a:cubicBezTo>
                  <a:cubicBezTo>
                    <a:pt x="98" y="26"/>
                    <a:pt x="90" y="82"/>
                    <a:pt x="87" y="123"/>
                  </a:cubicBezTo>
                  <a:cubicBezTo>
                    <a:pt x="83" y="171"/>
                    <a:pt x="92" y="262"/>
                    <a:pt x="92" y="262"/>
                  </a:cubicBezTo>
                  <a:cubicBezTo>
                    <a:pt x="92" y="262"/>
                    <a:pt x="85" y="263"/>
                    <a:pt x="64" y="263"/>
                  </a:cubicBezTo>
                  <a:cubicBezTo>
                    <a:pt x="43" y="263"/>
                    <a:pt x="0" y="250"/>
                    <a:pt x="0" y="250"/>
                  </a:cubicBezTo>
                  <a:cubicBezTo>
                    <a:pt x="0" y="250"/>
                    <a:pt x="7" y="237"/>
                    <a:pt x="13" y="220"/>
                  </a:cubicBezTo>
                  <a:cubicBezTo>
                    <a:pt x="19" y="204"/>
                    <a:pt x="29" y="131"/>
                    <a:pt x="32" y="69"/>
                  </a:cubicBezTo>
                  <a:cubicBezTo>
                    <a:pt x="34" y="38"/>
                    <a:pt x="34" y="23"/>
                    <a:pt x="32" y="14"/>
                  </a:cubicBezTo>
                  <a:cubicBezTo>
                    <a:pt x="33" y="13"/>
                    <a:pt x="34" y="12"/>
                    <a:pt x="34" y="12"/>
                  </a:cubicBezTo>
                  <a:cubicBezTo>
                    <a:pt x="35" y="10"/>
                    <a:pt x="37" y="7"/>
                    <a:pt x="37" y="3"/>
                  </a:cubicBezTo>
                  <a:cubicBezTo>
                    <a:pt x="44" y="16"/>
                    <a:pt x="60" y="29"/>
                    <a:pt x="69" y="29"/>
                  </a:cubicBezTo>
                  <a:cubicBezTo>
                    <a:pt x="79" y="29"/>
                    <a:pt x="91" y="10"/>
                    <a:pt x="97" y="0"/>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117" name="Freeform 25"/>
            <p:cNvSpPr>
              <a:spLocks/>
            </p:cNvSpPr>
            <p:nvPr/>
          </p:nvSpPr>
          <p:spPr bwMode="auto">
            <a:xfrm>
              <a:off x="3548063" y="2576513"/>
              <a:ext cx="96838" cy="617537"/>
            </a:xfrm>
            <a:custGeom>
              <a:avLst/>
              <a:gdLst/>
              <a:ahLst/>
              <a:cxnLst>
                <a:cxn ang="0">
                  <a:pos x="0" y="11"/>
                </a:cxn>
                <a:cxn ang="0">
                  <a:pos x="20" y="0"/>
                </a:cxn>
                <a:cxn ang="0">
                  <a:pos x="41" y="11"/>
                </a:cxn>
                <a:cxn ang="0">
                  <a:pos x="27" y="18"/>
                </a:cxn>
                <a:cxn ang="0">
                  <a:pos x="33" y="107"/>
                </a:cxn>
                <a:cxn ang="0">
                  <a:pos x="32" y="238"/>
                </a:cxn>
                <a:cxn ang="0">
                  <a:pos x="15" y="239"/>
                </a:cxn>
                <a:cxn ang="0">
                  <a:pos x="14" y="89"/>
                </a:cxn>
                <a:cxn ang="0">
                  <a:pos x="15" y="18"/>
                </a:cxn>
                <a:cxn ang="0">
                  <a:pos x="0" y="11"/>
                </a:cxn>
              </a:cxnLst>
              <a:rect l="0" t="0" r="r" b="b"/>
              <a:pathLst>
                <a:path w="41" h="259">
                  <a:moveTo>
                    <a:pt x="0" y="11"/>
                  </a:moveTo>
                  <a:cubicBezTo>
                    <a:pt x="0" y="11"/>
                    <a:pt x="7" y="0"/>
                    <a:pt x="20" y="0"/>
                  </a:cubicBezTo>
                  <a:cubicBezTo>
                    <a:pt x="33" y="0"/>
                    <a:pt x="41" y="11"/>
                    <a:pt x="41" y="11"/>
                  </a:cubicBezTo>
                  <a:cubicBezTo>
                    <a:pt x="41" y="11"/>
                    <a:pt x="27" y="8"/>
                    <a:pt x="27" y="18"/>
                  </a:cubicBezTo>
                  <a:cubicBezTo>
                    <a:pt x="28" y="27"/>
                    <a:pt x="33" y="76"/>
                    <a:pt x="33" y="107"/>
                  </a:cubicBezTo>
                  <a:cubicBezTo>
                    <a:pt x="33" y="139"/>
                    <a:pt x="35" y="222"/>
                    <a:pt x="32" y="238"/>
                  </a:cubicBezTo>
                  <a:cubicBezTo>
                    <a:pt x="28" y="253"/>
                    <a:pt x="17" y="259"/>
                    <a:pt x="15" y="239"/>
                  </a:cubicBezTo>
                  <a:cubicBezTo>
                    <a:pt x="12" y="219"/>
                    <a:pt x="13" y="110"/>
                    <a:pt x="14" y="89"/>
                  </a:cubicBezTo>
                  <a:cubicBezTo>
                    <a:pt x="14" y="68"/>
                    <a:pt x="18" y="24"/>
                    <a:pt x="15" y="18"/>
                  </a:cubicBezTo>
                  <a:cubicBezTo>
                    <a:pt x="13" y="12"/>
                    <a:pt x="7" y="8"/>
                    <a:pt x="0" y="11"/>
                  </a:cubicBezTo>
                  <a:close/>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sp>
        <p:nvSpPr>
          <p:cNvPr id="68" name="文本框 67">
            <a:extLst>
              <a:ext uri="{FF2B5EF4-FFF2-40B4-BE49-F238E27FC236}">
                <a16:creationId xmlns:a16="http://schemas.microsoft.com/office/drawing/2014/main" id="{ECDC5673-A55A-473B-A0E8-DB7B2B56F939}"/>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69" name="图片 68">
            <a:extLst>
              <a:ext uri="{FF2B5EF4-FFF2-40B4-BE49-F238E27FC236}">
                <a16:creationId xmlns:a16="http://schemas.microsoft.com/office/drawing/2014/main" id="{C3B34EE4-0E11-433C-BA33-7F5F1588B9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1684025057"/>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wipe(up)">
                                      <p:cBhvr>
                                        <p:cTn id="17" dur="500"/>
                                        <p:tgtEl>
                                          <p:spTgt spid="81"/>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1" accel="50000" decel="5000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89"/>
                                        </p:tgtEl>
                                        <p:attrNameLst>
                                          <p:attrName>style.visibility</p:attrName>
                                        </p:attrNameLst>
                                      </p:cBhvr>
                                      <p:to>
                                        <p:strVal val="visible"/>
                                      </p:to>
                                    </p:set>
                                    <p:animEffect transition="in" filter="wipe(up)">
                                      <p:cBhvr>
                                        <p:cTn id="35" dur="500"/>
                                        <p:tgtEl>
                                          <p:spTgt spid="89"/>
                                        </p:tgtEl>
                                      </p:cBhvr>
                                    </p:animEffect>
                                  </p:childTnLst>
                                </p:cTn>
                              </p:par>
                            </p:childTnLst>
                          </p:cTn>
                        </p:par>
                        <p:par>
                          <p:cTn id="36" fill="hold">
                            <p:stCondLst>
                              <p:cond delay="3500"/>
                            </p:stCondLst>
                            <p:childTnLst>
                              <p:par>
                                <p:cTn id="37" presetID="22" presetClass="entr" presetSubtype="4"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par>
                          <p:cTn id="40" fill="hold">
                            <p:stCondLst>
                              <p:cond delay="4000"/>
                            </p:stCondLst>
                            <p:childTnLst>
                              <p:par>
                                <p:cTn id="41" presetID="2" presetClass="entr" presetSubtype="4" accel="50000" decel="5000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1" accel="50000" decel="50000"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ppt_x"/>
                                          </p:val>
                                        </p:tav>
                                        <p:tav tm="100000">
                                          <p:val>
                                            <p:strVal val="#ppt_x"/>
                                          </p:val>
                                        </p:tav>
                                      </p:tavLst>
                                    </p:anim>
                                    <p:anim calcmode="lin" valueType="num">
                                      <p:cBhvr additive="base">
                                        <p:cTn id="49" dur="500" fill="hold"/>
                                        <p:tgtEl>
                                          <p:spTgt spid="4"/>
                                        </p:tgtEl>
                                        <p:attrNameLst>
                                          <p:attrName>ppt_y</p:attrName>
                                        </p:attrNameLst>
                                      </p:cBhvr>
                                      <p:tavLst>
                                        <p:tav tm="0">
                                          <p:val>
                                            <p:strVal val="0-#ppt_h/2"/>
                                          </p:val>
                                        </p:tav>
                                        <p:tav tm="100000">
                                          <p:val>
                                            <p:strVal val="#ppt_y"/>
                                          </p:val>
                                        </p:tav>
                                      </p:tavLst>
                                    </p:anim>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wipe(up)">
                                      <p:cBhvr>
                                        <p:cTn id="53" dur="500"/>
                                        <p:tgtEl>
                                          <p:spTgt spid="90"/>
                                        </p:tgtEl>
                                      </p:cBhvr>
                                    </p:animEffect>
                                  </p:childTnLst>
                                </p:cTn>
                              </p:par>
                            </p:childTnLst>
                          </p:cTn>
                        </p:par>
                        <p:par>
                          <p:cTn id="54" fill="hold">
                            <p:stCondLst>
                              <p:cond delay="5500"/>
                            </p:stCondLst>
                            <p:childTnLst>
                              <p:par>
                                <p:cTn id="55" presetID="22" presetClass="entr" presetSubtype="4"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down)">
                                      <p:cBhvr>
                                        <p:cTn id="57" dur="500"/>
                                        <p:tgtEl>
                                          <p:spTgt spid="18"/>
                                        </p:tgtEl>
                                      </p:cBhvr>
                                    </p:animEffect>
                                  </p:childTnLst>
                                </p:cTn>
                              </p:par>
                            </p:childTnLst>
                          </p:cTn>
                        </p:par>
                        <p:par>
                          <p:cTn id="58" fill="hold">
                            <p:stCondLst>
                              <p:cond delay="6000"/>
                            </p:stCondLst>
                            <p:childTnLst>
                              <p:par>
                                <p:cTn id="59" presetID="2" presetClass="entr" presetSubtype="4" accel="50000" decel="50000"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additive="base">
                                        <p:cTn id="61" dur="500" fill="hold"/>
                                        <p:tgtEl>
                                          <p:spTgt spid="46"/>
                                        </p:tgtEl>
                                        <p:attrNameLst>
                                          <p:attrName>ppt_x</p:attrName>
                                        </p:attrNameLst>
                                      </p:cBhvr>
                                      <p:tavLst>
                                        <p:tav tm="0">
                                          <p:val>
                                            <p:strVal val="#ppt_x"/>
                                          </p:val>
                                        </p:tav>
                                        <p:tav tm="100000">
                                          <p:val>
                                            <p:strVal val="#ppt_x"/>
                                          </p:val>
                                        </p:tav>
                                      </p:tavLst>
                                    </p:anim>
                                    <p:anim calcmode="lin" valueType="num">
                                      <p:cBhvr additive="base">
                                        <p:cTn id="62" dur="500" fill="hold"/>
                                        <p:tgtEl>
                                          <p:spTgt spid="46"/>
                                        </p:tgtEl>
                                        <p:attrNameLst>
                                          <p:attrName>ppt_y</p:attrName>
                                        </p:attrNameLst>
                                      </p:cBhvr>
                                      <p:tavLst>
                                        <p:tav tm="0">
                                          <p:val>
                                            <p:strVal val="1+#ppt_h/2"/>
                                          </p:val>
                                        </p:tav>
                                        <p:tav tm="100000">
                                          <p:val>
                                            <p:strVal val="#ppt_y"/>
                                          </p:val>
                                        </p:tav>
                                      </p:tavLst>
                                    </p:anim>
                                  </p:childTnLst>
                                </p:cTn>
                              </p:par>
                            </p:childTnLst>
                          </p:cTn>
                        </p:par>
                        <p:par>
                          <p:cTn id="63" fill="hold">
                            <p:stCondLst>
                              <p:cond delay="6500"/>
                            </p:stCondLst>
                            <p:childTnLst>
                              <p:par>
                                <p:cTn id="64" presetID="2" presetClass="entr" presetSubtype="1" accel="50000" decel="50000" fill="hold" nodeType="after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additive="base">
                                        <p:cTn id="66" dur="500" fill="hold"/>
                                        <p:tgtEl>
                                          <p:spTgt spid="2"/>
                                        </p:tgtEl>
                                        <p:attrNameLst>
                                          <p:attrName>ppt_x</p:attrName>
                                        </p:attrNameLst>
                                      </p:cBhvr>
                                      <p:tavLst>
                                        <p:tav tm="0">
                                          <p:val>
                                            <p:strVal val="#ppt_x"/>
                                          </p:val>
                                        </p:tav>
                                        <p:tav tm="100000">
                                          <p:val>
                                            <p:strVal val="#ppt_x"/>
                                          </p:val>
                                        </p:tav>
                                      </p:tavLst>
                                    </p:anim>
                                    <p:anim calcmode="lin" valueType="num">
                                      <p:cBhvr additive="base">
                                        <p:cTn id="67" dur="500" fill="hold"/>
                                        <p:tgtEl>
                                          <p:spTgt spid="2"/>
                                        </p:tgtEl>
                                        <p:attrNameLst>
                                          <p:attrName>ppt_y</p:attrName>
                                        </p:attrNameLst>
                                      </p:cBhvr>
                                      <p:tavLst>
                                        <p:tav tm="0">
                                          <p:val>
                                            <p:strVal val="0-#ppt_h/2"/>
                                          </p:val>
                                        </p:tav>
                                        <p:tav tm="100000">
                                          <p:val>
                                            <p:strVal val="#ppt_y"/>
                                          </p:val>
                                        </p:tav>
                                      </p:tavLst>
                                    </p:anim>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wipe(up)">
                                      <p:cBhvr>
                                        <p:cTn id="71" dur="500"/>
                                        <p:tgtEl>
                                          <p:spTgt spid="91"/>
                                        </p:tgtEl>
                                      </p:cBhvr>
                                    </p:animEffect>
                                  </p:childTnLst>
                                </p:cTn>
                              </p:par>
                            </p:childTnLst>
                          </p:cTn>
                        </p:par>
                        <p:par>
                          <p:cTn id="72" fill="hold">
                            <p:stCondLst>
                              <p:cond delay="7500"/>
                            </p:stCondLst>
                            <p:childTnLst>
                              <p:par>
                                <p:cTn id="73" presetID="22" presetClass="entr" presetSubtype="4"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down)">
                                      <p:cBhvr>
                                        <p:cTn id="75" dur="500"/>
                                        <p:tgtEl>
                                          <p:spTgt spid="16"/>
                                        </p:tgtEl>
                                      </p:cBhvr>
                                    </p:animEffect>
                                  </p:childTnLst>
                                </p:cTn>
                              </p:par>
                            </p:childTnLst>
                          </p:cTn>
                        </p:par>
                        <p:par>
                          <p:cTn id="76" fill="hold">
                            <p:stCondLst>
                              <p:cond delay="8000"/>
                            </p:stCondLst>
                            <p:childTnLst>
                              <p:par>
                                <p:cTn id="77" presetID="2" presetClass="entr" presetSubtype="4" accel="50000" decel="50000" fill="hold" grpId="0" nodeType="after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additive="base">
                                        <p:cTn id="79" dur="500" fill="hold"/>
                                        <p:tgtEl>
                                          <p:spTgt spid="51"/>
                                        </p:tgtEl>
                                        <p:attrNameLst>
                                          <p:attrName>ppt_x</p:attrName>
                                        </p:attrNameLst>
                                      </p:cBhvr>
                                      <p:tavLst>
                                        <p:tav tm="0">
                                          <p:val>
                                            <p:strVal val="#ppt_x"/>
                                          </p:val>
                                        </p:tav>
                                        <p:tav tm="100000">
                                          <p:val>
                                            <p:strVal val="#ppt_x"/>
                                          </p:val>
                                        </p:tav>
                                      </p:tavLst>
                                    </p:anim>
                                    <p:anim calcmode="lin" valueType="num">
                                      <p:cBhvr additive="base">
                                        <p:cTn id="80" dur="500" fill="hold"/>
                                        <p:tgtEl>
                                          <p:spTgt spid="51"/>
                                        </p:tgtEl>
                                        <p:attrNameLst>
                                          <p:attrName>ppt_y</p:attrName>
                                        </p:attrNameLst>
                                      </p:cBhvr>
                                      <p:tavLst>
                                        <p:tav tm="0">
                                          <p:val>
                                            <p:strVal val="1+#ppt_h/2"/>
                                          </p:val>
                                        </p:tav>
                                        <p:tav tm="100000">
                                          <p:val>
                                            <p:strVal val="#ppt_y"/>
                                          </p:val>
                                        </p:tav>
                                      </p:tavLst>
                                    </p:anim>
                                  </p:childTnLst>
                                </p:cTn>
                              </p:par>
                            </p:childTnLst>
                          </p:cTn>
                        </p:par>
                        <p:par>
                          <p:cTn id="81" fill="hold">
                            <p:stCondLst>
                              <p:cond delay="8500"/>
                            </p:stCondLst>
                            <p:childTnLst>
                              <p:par>
                                <p:cTn id="82" presetID="2" presetClass="entr" presetSubtype="1" accel="50000" decel="50000"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 calcmode="lin" valueType="num">
                                      <p:cBhvr additive="base">
                                        <p:cTn id="84" dur="500" fill="hold"/>
                                        <p:tgtEl>
                                          <p:spTgt spid="13"/>
                                        </p:tgtEl>
                                        <p:attrNameLst>
                                          <p:attrName>ppt_x</p:attrName>
                                        </p:attrNameLst>
                                      </p:cBhvr>
                                      <p:tavLst>
                                        <p:tav tm="0">
                                          <p:val>
                                            <p:strVal val="#ppt_x"/>
                                          </p:val>
                                        </p:tav>
                                        <p:tav tm="100000">
                                          <p:val>
                                            <p:strVal val="#ppt_x"/>
                                          </p:val>
                                        </p:tav>
                                      </p:tavLst>
                                    </p:anim>
                                    <p:anim calcmode="lin" valueType="num">
                                      <p:cBhvr additive="base">
                                        <p:cTn id="85" dur="500" fill="hold"/>
                                        <p:tgtEl>
                                          <p:spTgt spid="13"/>
                                        </p:tgtEl>
                                        <p:attrNameLst>
                                          <p:attrName>ppt_y</p:attrName>
                                        </p:attrNameLst>
                                      </p:cBhvr>
                                      <p:tavLst>
                                        <p:tav tm="0">
                                          <p:val>
                                            <p:strVal val="0-#ppt_h/2"/>
                                          </p:val>
                                        </p:tav>
                                        <p:tav tm="100000">
                                          <p:val>
                                            <p:strVal val="#ppt_y"/>
                                          </p:val>
                                        </p:tav>
                                      </p:tavLst>
                                    </p:anim>
                                  </p:childTnLst>
                                </p:cTn>
                              </p:par>
                            </p:childTnLst>
                          </p:cTn>
                        </p:par>
                        <p:par>
                          <p:cTn id="86" fill="hold">
                            <p:stCondLst>
                              <p:cond delay="9000"/>
                            </p:stCondLst>
                            <p:childTnLst>
                              <p:par>
                                <p:cTn id="87" presetID="22" presetClass="entr" presetSubtype="1"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wipe(up)">
                                      <p:cBhvr>
                                        <p:cTn id="89" dur="500"/>
                                        <p:tgtEl>
                                          <p:spTgt spid="92"/>
                                        </p:tgtEl>
                                      </p:cBhvr>
                                    </p:animEffect>
                                  </p:childTnLst>
                                </p:cTn>
                              </p:par>
                            </p:childTnLst>
                          </p:cTn>
                        </p:par>
                        <p:par>
                          <p:cTn id="90" fill="hold">
                            <p:stCondLst>
                              <p:cond delay="9500"/>
                            </p:stCondLst>
                            <p:childTnLst>
                              <p:par>
                                <p:cTn id="91" presetID="22" presetClass="entr" presetSubtype="4" fill="hold"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down)">
                                      <p:cBhvr>
                                        <p:cTn id="9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5" grpId="0" animBg="1"/>
      <p:bldP spid="46" grpId="0" animBg="1"/>
      <p:bldP spid="48" grpId="0" animBg="1"/>
      <p:bldP spid="51" grpId="0" animBg="1"/>
      <p:bldP spid="81" grpId="0"/>
      <p:bldP spid="89" grpId="0"/>
      <p:bldP spid="90" grpId="0"/>
      <p:bldP spid="91" grpId="0"/>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19</a:t>
            </a:fld>
            <a:endParaRPr lang="en-US" dirty="0">
              <a:cs typeface="+mn-ea"/>
              <a:sym typeface="+mn-lt"/>
            </a:endParaRPr>
          </a:p>
        </p:txBody>
      </p:sp>
      <p:cxnSp>
        <p:nvCxnSpPr>
          <p:cNvPr id="23" name="Straight Connector 22"/>
          <p:cNvCxnSpPr/>
          <p:nvPr/>
        </p:nvCxnSpPr>
        <p:spPr>
          <a:xfrm rot="5400000">
            <a:off x="1796972" y="3605296"/>
            <a:ext cx="744318" cy="1500"/>
          </a:xfrm>
          <a:prstGeom prst="line">
            <a:avLst/>
          </a:prstGeom>
          <a:ln w="19050">
            <a:solidFill>
              <a:schemeClr val="accent1"/>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455924" y="1508869"/>
            <a:ext cx="1059906" cy="266868"/>
          </a:xfrm>
          <a:prstGeom prst="rect">
            <a:avLst/>
          </a:prstGeom>
          <a:noFill/>
        </p:spPr>
        <p:txBody>
          <a:bodyPr wrap="none" rtlCol="0">
            <a:spAutoFit/>
          </a:bodyPr>
          <a:lstStyle/>
          <a:p>
            <a:pPr algn="ctr"/>
            <a:r>
              <a:rPr lang="zh-CN" altLang="en-US" sz="1134" b="1" dirty="0">
                <a:solidFill>
                  <a:schemeClr val="accent5"/>
                </a:solidFill>
                <a:cs typeface="+mn-ea"/>
                <a:sym typeface="+mn-lt"/>
              </a:rPr>
              <a:t>添加内容文本</a:t>
            </a:r>
            <a:endParaRPr lang="id-ID" sz="1134" b="1" dirty="0">
              <a:solidFill>
                <a:schemeClr val="accent5"/>
              </a:solidFill>
              <a:cs typeface="+mn-ea"/>
              <a:sym typeface="+mn-lt"/>
            </a:endParaRPr>
          </a:p>
        </p:txBody>
      </p:sp>
      <p:sp>
        <p:nvSpPr>
          <p:cNvPr id="34" name="AutoShape 15"/>
          <p:cNvSpPr>
            <a:spLocks/>
          </p:cNvSpPr>
          <p:nvPr/>
        </p:nvSpPr>
        <p:spPr bwMode="auto">
          <a:xfrm>
            <a:off x="4199864" y="2234328"/>
            <a:ext cx="817359" cy="290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defRPr/>
            </a:pPr>
            <a:r>
              <a:rPr lang="zh-CN" altLang="en-US" sz="1134" b="1" dirty="0">
                <a:solidFill>
                  <a:schemeClr val="accent3"/>
                </a:solidFill>
                <a:cs typeface="+mn-ea"/>
                <a:sym typeface="+mn-lt"/>
              </a:rPr>
              <a:t>添加内容文本</a:t>
            </a:r>
            <a:endParaRPr lang="es-ES" sz="1134" dirty="0">
              <a:solidFill>
                <a:schemeClr val="accent3"/>
              </a:solidFill>
              <a:cs typeface="+mn-ea"/>
              <a:sym typeface="+mn-lt"/>
            </a:endParaRPr>
          </a:p>
        </p:txBody>
      </p:sp>
      <p:sp>
        <p:nvSpPr>
          <p:cNvPr id="35" name="Rectangle 34"/>
          <p:cNvSpPr/>
          <p:nvPr/>
        </p:nvSpPr>
        <p:spPr>
          <a:xfrm>
            <a:off x="2884894" y="2604680"/>
            <a:ext cx="1059906" cy="266868"/>
          </a:xfrm>
          <a:prstGeom prst="rect">
            <a:avLst/>
          </a:prstGeom>
        </p:spPr>
        <p:txBody>
          <a:bodyPr wrap="none">
            <a:spAutoFit/>
          </a:bodyPr>
          <a:lstStyle/>
          <a:p>
            <a:pPr algn="ctr"/>
            <a:r>
              <a:rPr lang="zh-CN" altLang="en-US" sz="1134" b="1" dirty="0">
                <a:solidFill>
                  <a:schemeClr val="accent2"/>
                </a:solidFill>
                <a:cs typeface="+mn-ea"/>
                <a:sym typeface="+mn-lt"/>
              </a:rPr>
              <a:t>添加内容文本</a:t>
            </a:r>
            <a:endParaRPr lang="id-ID" sz="1134" b="1" dirty="0">
              <a:solidFill>
                <a:schemeClr val="accent2"/>
              </a:solidFill>
              <a:cs typeface="+mn-ea"/>
              <a:sym typeface="+mn-lt"/>
            </a:endParaRPr>
          </a:p>
        </p:txBody>
      </p:sp>
      <p:sp>
        <p:nvSpPr>
          <p:cNvPr id="36" name="Rectangle 35"/>
          <p:cNvSpPr/>
          <p:nvPr/>
        </p:nvSpPr>
        <p:spPr>
          <a:xfrm>
            <a:off x="5212451" y="1888140"/>
            <a:ext cx="1059906" cy="266868"/>
          </a:xfrm>
          <a:prstGeom prst="rect">
            <a:avLst/>
          </a:prstGeom>
        </p:spPr>
        <p:txBody>
          <a:bodyPr wrap="none">
            <a:spAutoFit/>
          </a:bodyPr>
          <a:lstStyle/>
          <a:p>
            <a:pPr algn="ctr"/>
            <a:r>
              <a:rPr lang="zh-CN" altLang="en-US" sz="1134" b="1" dirty="0">
                <a:solidFill>
                  <a:schemeClr val="accent4"/>
                </a:solidFill>
                <a:cs typeface="+mn-ea"/>
                <a:sym typeface="+mn-lt"/>
              </a:rPr>
              <a:t>添加内容文本</a:t>
            </a:r>
            <a:endParaRPr lang="en-US" sz="1134" b="1" dirty="0">
              <a:solidFill>
                <a:schemeClr val="accent4"/>
              </a:solidFill>
              <a:cs typeface="+mn-ea"/>
              <a:sym typeface="+mn-lt"/>
            </a:endParaRPr>
          </a:p>
        </p:txBody>
      </p:sp>
      <p:sp>
        <p:nvSpPr>
          <p:cNvPr id="37" name="Rectangle 36"/>
          <p:cNvSpPr/>
          <p:nvPr/>
        </p:nvSpPr>
        <p:spPr>
          <a:xfrm>
            <a:off x="1795355" y="2913964"/>
            <a:ext cx="1059906" cy="266868"/>
          </a:xfrm>
          <a:prstGeom prst="rect">
            <a:avLst/>
          </a:prstGeom>
        </p:spPr>
        <p:txBody>
          <a:bodyPr wrap="none">
            <a:spAutoFit/>
          </a:bodyPr>
          <a:lstStyle/>
          <a:p>
            <a:r>
              <a:rPr lang="zh-CN" altLang="en-US" sz="1134" b="1" dirty="0">
                <a:solidFill>
                  <a:schemeClr val="accent1"/>
                </a:solidFill>
                <a:cs typeface="+mn-ea"/>
                <a:sym typeface="+mn-lt"/>
              </a:rPr>
              <a:t>添加内容文本</a:t>
            </a:r>
            <a:endParaRPr lang="en-US" sz="1134" dirty="0">
              <a:solidFill>
                <a:schemeClr val="accent1"/>
              </a:solidFill>
              <a:cs typeface="+mn-ea"/>
              <a:sym typeface="+mn-lt"/>
            </a:endParaRPr>
          </a:p>
        </p:txBody>
      </p:sp>
      <p:sp>
        <p:nvSpPr>
          <p:cNvPr id="38" name="Freeform 37"/>
          <p:cNvSpPr>
            <a:spLocks noEditPoints="1"/>
          </p:cNvSpPr>
          <p:nvPr/>
        </p:nvSpPr>
        <p:spPr bwMode="auto">
          <a:xfrm rot="898892">
            <a:off x="583886" y="2962307"/>
            <a:ext cx="1316012" cy="1340013"/>
          </a:xfrm>
          <a:custGeom>
            <a:avLst/>
            <a:gdLst>
              <a:gd name="T0" fmla="*/ 135 w 672"/>
              <a:gd name="T1" fmla="*/ 480 h 684"/>
              <a:gd name="T2" fmla="*/ 153 w 672"/>
              <a:gd name="T3" fmla="*/ 484 h 684"/>
              <a:gd name="T4" fmla="*/ 222 w 672"/>
              <a:gd name="T5" fmla="*/ 369 h 684"/>
              <a:gd name="T6" fmla="*/ 195 w 672"/>
              <a:gd name="T7" fmla="*/ 345 h 684"/>
              <a:gd name="T8" fmla="*/ 178 w 672"/>
              <a:gd name="T9" fmla="*/ 318 h 684"/>
              <a:gd name="T10" fmla="*/ 165 w 672"/>
              <a:gd name="T11" fmla="*/ 281 h 684"/>
              <a:gd name="T12" fmla="*/ 176 w 672"/>
              <a:gd name="T13" fmla="*/ 218 h 684"/>
              <a:gd name="T14" fmla="*/ 214 w 672"/>
              <a:gd name="T15" fmla="*/ 190 h 684"/>
              <a:gd name="T16" fmla="*/ 206 w 672"/>
              <a:gd name="T17" fmla="*/ 334 h 684"/>
              <a:gd name="T18" fmla="*/ 270 w 672"/>
              <a:gd name="T19" fmla="*/ 354 h 684"/>
              <a:gd name="T20" fmla="*/ 293 w 672"/>
              <a:gd name="T21" fmla="*/ 388 h 684"/>
              <a:gd name="T22" fmla="*/ 313 w 672"/>
              <a:gd name="T23" fmla="*/ 440 h 684"/>
              <a:gd name="T24" fmla="*/ 270 w 672"/>
              <a:gd name="T25" fmla="*/ 537 h 684"/>
              <a:gd name="T26" fmla="*/ 229 w 672"/>
              <a:gd name="T27" fmla="*/ 590 h 684"/>
              <a:gd name="T28" fmla="*/ 231 w 672"/>
              <a:gd name="T29" fmla="*/ 634 h 684"/>
              <a:gd name="T30" fmla="*/ 300 w 672"/>
              <a:gd name="T31" fmla="*/ 671 h 684"/>
              <a:gd name="T32" fmla="*/ 279 w 672"/>
              <a:gd name="T33" fmla="*/ 637 h 684"/>
              <a:gd name="T34" fmla="*/ 275 w 672"/>
              <a:gd name="T35" fmla="*/ 617 h 684"/>
              <a:gd name="T36" fmla="*/ 310 w 672"/>
              <a:gd name="T37" fmla="*/ 606 h 684"/>
              <a:gd name="T38" fmla="*/ 332 w 672"/>
              <a:gd name="T39" fmla="*/ 529 h 684"/>
              <a:gd name="T40" fmla="*/ 376 w 672"/>
              <a:gd name="T41" fmla="*/ 400 h 684"/>
              <a:gd name="T42" fmla="*/ 424 w 672"/>
              <a:gd name="T43" fmla="*/ 326 h 684"/>
              <a:gd name="T44" fmla="*/ 490 w 672"/>
              <a:gd name="T45" fmla="*/ 346 h 684"/>
              <a:gd name="T46" fmla="*/ 531 w 672"/>
              <a:gd name="T47" fmla="*/ 390 h 684"/>
              <a:gd name="T48" fmla="*/ 563 w 672"/>
              <a:gd name="T49" fmla="*/ 422 h 684"/>
              <a:gd name="T50" fmla="*/ 578 w 672"/>
              <a:gd name="T51" fmla="*/ 455 h 684"/>
              <a:gd name="T52" fmla="*/ 624 w 672"/>
              <a:gd name="T53" fmla="*/ 444 h 684"/>
              <a:gd name="T54" fmla="*/ 643 w 672"/>
              <a:gd name="T55" fmla="*/ 403 h 684"/>
              <a:gd name="T56" fmla="*/ 604 w 672"/>
              <a:gd name="T57" fmla="*/ 405 h 684"/>
              <a:gd name="T58" fmla="*/ 586 w 672"/>
              <a:gd name="T59" fmla="*/ 399 h 684"/>
              <a:gd name="T60" fmla="*/ 565 w 672"/>
              <a:gd name="T61" fmla="*/ 379 h 684"/>
              <a:gd name="T62" fmla="*/ 527 w 672"/>
              <a:gd name="T63" fmla="*/ 321 h 684"/>
              <a:gd name="T64" fmla="*/ 493 w 672"/>
              <a:gd name="T65" fmla="*/ 271 h 684"/>
              <a:gd name="T66" fmla="*/ 420 w 672"/>
              <a:gd name="T67" fmla="*/ 265 h 684"/>
              <a:gd name="T68" fmla="*/ 397 w 672"/>
              <a:gd name="T69" fmla="*/ 225 h 684"/>
              <a:gd name="T70" fmla="*/ 443 w 672"/>
              <a:gd name="T71" fmla="*/ 187 h 684"/>
              <a:gd name="T72" fmla="*/ 483 w 672"/>
              <a:gd name="T73" fmla="*/ 138 h 684"/>
              <a:gd name="T74" fmla="*/ 479 w 672"/>
              <a:gd name="T75" fmla="*/ 126 h 684"/>
              <a:gd name="T76" fmla="*/ 466 w 672"/>
              <a:gd name="T77" fmla="*/ 129 h 684"/>
              <a:gd name="T78" fmla="*/ 456 w 672"/>
              <a:gd name="T79" fmla="*/ 134 h 684"/>
              <a:gd name="T80" fmla="*/ 448 w 672"/>
              <a:gd name="T81" fmla="*/ 130 h 684"/>
              <a:gd name="T82" fmla="*/ 424 w 672"/>
              <a:gd name="T83" fmla="*/ 129 h 684"/>
              <a:gd name="T84" fmla="*/ 413 w 672"/>
              <a:gd name="T85" fmla="*/ 175 h 684"/>
              <a:gd name="T86" fmla="*/ 370 w 672"/>
              <a:gd name="T87" fmla="*/ 195 h 684"/>
              <a:gd name="T88" fmla="*/ 333 w 672"/>
              <a:gd name="T89" fmla="*/ 134 h 684"/>
              <a:gd name="T90" fmla="*/ 306 w 672"/>
              <a:gd name="T91" fmla="*/ 95 h 684"/>
              <a:gd name="T92" fmla="*/ 321 w 672"/>
              <a:gd name="T93" fmla="*/ 66 h 684"/>
              <a:gd name="T94" fmla="*/ 314 w 672"/>
              <a:gd name="T95" fmla="*/ 31 h 684"/>
              <a:gd name="T96" fmla="*/ 303 w 672"/>
              <a:gd name="T97" fmla="*/ 6 h 684"/>
              <a:gd name="T98" fmla="*/ 243 w 672"/>
              <a:gd name="T99" fmla="*/ 17 h 684"/>
              <a:gd name="T100" fmla="*/ 240 w 672"/>
              <a:gd name="T101" fmla="*/ 61 h 684"/>
              <a:gd name="T102" fmla="*/ 254 w 672"/>
              <a:gd name="T103" fmla="*/ 79 h 684"/>
              <a:gd name="T104" fmla="*/ 205 w 672"/>
              <a:gd name="T105" fmla="*/ 106 h 684"/>
              <a:gd name="T106" fmla="*/ 175 w 672"/>
              <a:gd name="T107" fmla="*/ 135 h 684"/>
              <a:gd name="T108" fmla="*/ 125 w 672"/>
              <a:gd name="T109" fmla="*/ 237 h 684"/>
              <a:gd name="T110" fmla="*/ 135 w 672"/>
              <a:gd name="T111" fmla="*/ 282 h 684"/>
              <a:gd name="T112" fmla="*/ 101 w 672"/>
              <a:gd name="T113" fmla="*/ 287 h 684"/>
              <a:gd name="T114" fmla="*/ 66 w 672"/>
              <a:gd name="T115" fmla="*/ 274 h 684"/>
              <a:gd name="T116" fmla="*/ 132 w 672"/>
              <a:gd name="T117" fmla="*/ 307 h 684"/>
              <a:gd name="T118" fmla="*/ 146 w 672"/>
              <a:gd name="T119" fmla="*/ 309 h 684"/>
              <a:gd name="T120" fmla="*/ 164 w 672"/>
              <a:gd name="T121" fmla="*/ 319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2" h="684">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solidFill>
            <a:schemeClr val="tx1">
              <a:lumMod val="50000"/>
              <a:lumOff val="50000"/>
            </a:schemeClr>
          </a:solidFill>
          <a:ln w="44450">
            <a:noFill/>
          </a:ln>
          <a:effectLst>
            <a:outerShdw blurRad="76200" dist="12700" dir="2700000" sy="-23000" kx="-800400" algn="bl" rotWithShape="0">
              <a:prstClr val="black">
                <a:alpha val="20000"/>
              </a:prstClr>
            </a:outerShdw>
          </a:effectLst>
        </p:spPr>
        <p:txBody>
          <a:bodyPr vert="horz" wrap="square" lIns="86385" tIns="43192" rIns="86385" bIns="43192" numCol="1" anchor="t" anchorCtr="0" compatLnSpc="1">
            <a:prstTxWarp prst="textNoShape">
              <a:avLst/>
            </a:prstTxWarp>
          </a:bodyPr>
          <a:lstStyle/>
          <a:p>
            <a:endParaRPr lang="id-ID">
              <a:cs typeface="+mn-ea"/>
              <a:sym typeface="+mn-lt"/>
            </a:endParaRPr>
          </a:p>
        </p:txBody>
      </p:sp>
      <p:sp>
        <p:nvSpPr>
          <p:cNvPr id="47" name="Cube 46"/>
          <p:cNvSpPr/>
          <p:nvPr/>
        </p:nvSpPr>
        <p:spPr>
          <a:xfrm flipH="1">
            <a:off x="1656840" y="4100700"/>
            <a:ext cx="1336921" cy="585958"/>
          </a:xfrm>
          <a:prstGeom prst="cube">
            <a:avLst>
              <a:gd name="adj" fmla="val 6389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8" name="Cube 47"/>
          <p:cNvSpPr/>
          <p:nvPr/>
        </p:nvSpPr>
        <p:spPr>
          <a:xfrm flipH="1">
            <a:off x="2862632" y="3724439"/>
            <a:ext cx="1336921" cy="585958"/>
          </a:xfrm>
          <a:prstGeom prst="cube">
            <a:avLst>
              <a:gd name="adj" fmla="val 6389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9" name="Cube 48"/>
          <p:cNvSpPr/>
          <p:nvPr/>
        </p:nvSpPr>
        <p:spPr>
          <a:xfrm flipH="1">
            <a:off x="4068425" y="3364501"/>
            <a:ext cx="1336921" cy="585958"/>
          </a:xfrm>
          <a:prstGeom prst="cube">
            <a:avLst>
              <a:gd name="adj" fmla="val 6389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50" name="Cube 49"/>
          <p:cNvSpPr/>
          <p:nvPr/>
        </p:nvSpPr>
        <p:spPr>
          <a:xfrm flipH="1">
            <a:off x="5274217" y="3004564"/>
            <a:ext cx="1336921" cy="585958"/>
          </a:xfrm>
          <a:prstGeom prst="cube">
            <a:avLst>
              <a:gd name="adj" fmla="val 6389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51" name="Cube 50"/>
          <p:cNvSpPr/>
          <p:nvPr/>
        </p:nvSpPr>
        <p:spPr>
          <a:xfrm flipH="1">
            <a:off x="6480009" y="2644625"/>
            <a:ext cx="1336921" cy="585958"/>
          </a:xfrm>
          <a:prstGeom prst="cube">
            <a:avLst>
              <a:gd name="adj" fmla="val 6389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cxnSp>
        <p:nvCxnSpPr>
          <p:cNvPr id="53" name="Straight Connector 52"/>
          <p:cNvCxnSpPr/>
          <p:nvPr/>
        </p:nvCxnSpPr>
        <p:spPr>
          <a:xfrm rot="5400000">
            <a:off x="3022132" y="3271603"/>
            <a:ext cx="744318" cy="1500"/>
          </a:xfrm>
          <a:prstGeom prst="line">
            <a:avLst/>
          </a:prstGeom>
          <a:ln w="19050">
            <a:solidFill>
              <a:schemeClr val="accent2"/>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4236923" y="2889441"/>
            <a:ext cx="744318" cy="1500"/>
          </a:xfrm>
          <a:prstGeom prst="line">
            <a:avLst/>
          </a:prstGeom>
          <a:ln w="19050">
            <a:solidFill>
              <a:schemeClr val="accent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5379726" y="2574495"/>
            <a:ext cx="744318" cy="1500"/>
          </a:xfrm>
          <a:prstGeom prst="line">
            <a:avLst/>
          </a:prstGeom>
          <a:ln w="19050">
            <a:solidFill>
              <a:schemeClr val="accent4"/>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6612514" y="2196560"/>
            <a:ext cx="744318" cy="1500"/>
          </a:xfrm>
          <a:prstGeom prst="line">
            <a:avLst/>
          </a:prstGeom>
          <a:ln w="19050">
            <a:solidFill>
              <a:schemeClr val="accent5"/>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5" name="Freeform 150"/>
          <p:cNvSpPr>
            <a:spLocks noEditPoints="1"/>
          </p:cNvSpPr>
          <p:nvPr/>
        </p:nvSpPr>
        <p:spPr bwMode="auto">
          <a:xfrm>
            <a:off x="2170730" y="4790875"/>
            <a:ext cx="411974" cy="429284"/>
          </a:xfrm>
          <a:custGeom>
            <a:avLst/>
            <a:gdLst/>
            <a:ahLst/>
            <a:cxnLst>
              <a:cxn ang="0">
                <a:pos x="5" y="35"/>
              </a:cxn>
              <a:cxn ang="0">
                <a:pos x="0" y="29"/>
              </a:cxn>
              <a:cxn ang="0">
                <a:pos x="5" y="24"/>
              </a:cxn>
              <a:cxn ang="0">
                <a:pos x="11" y="29"/>
              </a:cxn>
              <a:cxn ang="0">
                <a:pos x="5" y="35"/>
              </a:cxn>
              <a:cxn ang="0">
                <a:pos x="12" y="20"/>
              </a:cxn>
              <a:cxn ang="0">
                <a:pos x="6" y="13"/>
              </a:cxn>
              <a:cxn ang="0">
                <a:pos x="12" y="7"/>
              </a:cxn>
              <a:cxn ang="0">
                <a:pos x="19" y="13"/>
              </a:cxn>
              <a:cxn ang="0">
                <a:pos x="12" y="20"/>
              </a:cxn>
              <a:cxn ang="0">
                <a:pos x="12" y="50"/>
              </a:cxn>
              <a:cxn ang="0">
                <a:pos x="7" y="45"/>
              </a:cxn>
              <a:cxn ang="0">
                <a:pos x="12" y="40"/>
              </a:cxn>
              <a:cxn ang="0">
                <a:pos x="17" y="45"/>
              </a:cxn>
              <a:cxn ang="0">
                <a:pos x="12" y="50"/>
              </a:cxn>
              <a:cxn ang="0">
                <a:pos x="28" y="13"/>
              </a:cxn>
              <a:cxn ang="0">
                <a:pos x="21" y="6"/>
              </a:cxn>
              <a:cxn ang="0">
                <a:pos x="28" y="0"/>
              </a:cxn>
              <a:cxn ang="0">
                <a:pos x="35" y="6"/>
              </a:cxn>
              <a:cxn ang="0">
                <a:pos x="28" y="13"/>
              </a:cxn>
              <a:cxn ang="0">
                <a:pos x="28" y="57"/>
              </a:cxn>
              <a:cxn ang="0">
                <a:pos x="24" y="52"/>
              </a:cxn>
              <a:cxn ang="0">
                <a:pos x="28" y="48"/>
              </a:cxn>
              <a:cxn ang="0">
                <a:pos x="33" y="52"/>
              </a:cxn>
              <a:cxn ang="0">
                <a:pos x="28" y="57"/>
              </a:cxn>
              <a:cxn ang="0">
                <a:pos x="44" y="49"/>
              </a:cxn>
              <a:cxn ang="0">
                <a:pos x="40" y="45"/>
              </a:cxn>
              <a:cxn ang="0">
                <a:pos x="44" y="41"/>
              </a:cxn>
              <a:cxn ang="0">
                <a:pos x="48" y="45"/>
              </a:cxn>
              <a:cxn ang="0">
                <a:pos x="44" y="49"/>
              </a:cxn>
              <a:cxn ang="0">
                <a:pos x="44" y="16"/>
              </a:cxn>
              <a:cxn ang="0">
                <a:pos x="41" y="13"/>
              </a:cxn>
              <a:cxn ang="0">
                <a:pos x="44" y="10"/>
              </a:cxn>
              <a:cxn ang="0">
                <a:pos x="47" y="13"/>
              </a:cxn>
              <a:cxn ang="0">
                <a:pos x="44" y="16"/>
              </a:cxn>
              <a:cxn ang="0">
                <a:pos x="51" y="33"/>
              </a:cxn>
              <a:cxn ang="0">
                <a:pos x="48" y="29"/>
              </a:cxn>
              <a:cxn ang="0">
                <a:pos x="51" y="26"/>
              </a:cxn>
              <a:cxn ang="0">
                <a:pos x="55" y="29"/>
              </a:cxn>
              <a:cxn ang="0">
                <a:pos x="51" y="33"/>
              </a:cxn>
            </a:cxnLst>
            <a:rect l="0" t="0" r="r" b="b"/>
            <a:pathLst>
              <a:path w="55" h="57">
                <a:moveTo>
                  <a:pt x="5" y="35"/>
                </a:moveTo>
                <a:cubicBezTo>
                  <a:pt x="2" y="35"/>
                  <a:pt x="0" y="32"/>
                  <a:pt x="0" y="29"/>
                </a:cubicBezTo>
                <a:cubicBezTo>
                  <a:pt x="0" y="26"/>
                  <a:pt x="2" y="24"/>
                  <a:pt x="5" y="24"/>
                </a:cubicBezTo>
                <a:cubicBezTo>
                  <a:pt x="9" y="24"/>
                  <a:pt x="11" y="26"/>
                  <a:pt x="11" y="29"/>
                </a:cubicBezTo>
                <a:cubicBezTo>
                  <a:pt x="11" y="32"/>
                  <a:pt x="9" y="35"/>
                  <a:pt x="5" y="35"/>
                </a:cubicBezTo>
                <a:close/>
                <a:moveTo>
                  <a:pt x="12" y="20"/>
                </a:moveTo>
                <a:cubicBezTo>
                  <a:pt x="9" y="20"/>
                  <a:pt x="6" y="17"/>
                  <a:pt x="6" y="13"/>
                </a:cubicBezTo>
                <a:cubicBezTo>
                  <a:pt x="6" y="10"/>
                  <a:pt x="9" y="7"/>
                  <a:pt x="12" y="7"/>
                </a:cubicBezTo>
                <a:cubicBezTo>
                  <a:pt x="16" y="7"/>
                  <a:pt x="19" y="10"/>
                  <a:pt x="19" y="13"/>
                </a:cubicBezTo>
                <a:cubicBezTo>
                  <a:pt x="19" y="17"/>
                  <a:pt x="16" y="20"/>
                  <a:pt x="12" y="20"/>
                </a:cubicBezTo>
                <a:close/>
                <a:moveTo>
                  <a:pt x="12" y="50"/>
                </a:moveTo>
                <a:cubicBezTo>
                  <a:pt x="9" y="50"/>
                  <a:pt x="7" y="48"/>
                  <a:pt x="7" y="45"/>
                </a:cubicBezTo>
                <a:cubicBezTo>
                  <a:pt x="7" y="42"/>
                  <a:pt x="9" y="40"/>
                  <a:pt x="12" y="40"/>
                </a:cubicBezTo>
                <a:cubicBezTo>
                  <a:pt x="15" y="40"/>
                  <a:pt x="17" y="42"/>
                  <a:pt x="17" y="45"/>
                </a:cubicBezTo>
                <a:cubicBezTo>
                  <a:pt x="17" y="48"/>
                  <a:pt x="15" y="50"/>
                  <a:pt x="12" y="50"/>
                </a:cubicBezTo>
                <a:close/>
                <a:moveTo>
                  <a:pt x="28" y="13"/>
                </a:moveTo>
                <a:cubicBezTo>
                  <a:pt x="25" y="13"/>
                  <a:pt x="21" y="10"/>
                  <a:pt x="21" y="6"/>
                </a:cubicBezTo>
                <a:cubicBezTo>
                  <a:pt x="21" y="3"/>
                  <a:pt x="25" y="0"/>
                  <a:pt x="28" y="0"/>
                </a:cubicBezTo>
                <a:cubicBezTo>
                  <a:pt x="32" y="0"/>
                  <a:pt x="35" y="3"/>
                  <a:pt x="35" y="6"/>
                </a:cubicBezTo>
                <a:cubicBezTo>
                  <a:pt x="35" y="10"/>
                  <a:pt x="32" y="13"/>
                  <a:pt x="28" y="13"/>
                </a:cubicBezTo>
                <a:close/>
                <a:moveTo>
                  <a:pt x="28" y="57"/>
                </a:moveTo>
                <a:cubicBezTo>
                  <a:pt x="26" y="57"/>
                  <a:pt x="24" y="55"/>
                  <a:pt x="24" y="52"/>
                </a:cubicBezTo>
                <a:cubicBezTo>
                  <a:pt x="24" y="50"/>
                  <a:pt x="26" y="48"/>
                  <a:pt x="28" y="48"/>
                </a:cubicBezTo>
                <a:cubicBezTo>
                  <a:pt x="31" y="48"/>
                  <a:pt x="33" y="50"/>
                  <a:pt x="33" y="52"/>
                </a:cubicBezTo>
                <a:cubicBezTo>
                  <a:pt x="33" y="55"/>
                  <a:pt x="31" y="57"/>
                  <a:pt x="28" y="57"/>
                </a:cubicBezTo>
                <a:close/>
                <a:moveTo>
                  <a:pt x="44" y="49"/>
                </a:moveTo>
                <a:cubicBezTo>
                  <a:pt x="42" y="49"/>
                  <a:pt x="40" y="48"/>
                  <a:pt x="40" y="45"/>
                </a:cubicBezTo>
                <a:cubicBezTo>
                  <a:pt x="40" y="43"/>
                  <a:pt x="42" y="41"/>
                  <a:pt x="44" y="41"/>
                </a:cubicBezTo>
                <a:cubicBezTo>
                  <a:pt x="47" y="41"/>
                  <a:pt x="48" y="43"/>
                  <a:pt x="48" y="45"/>
                </a:cubicBezTo>
                <a:cubicBezTo>
                  <a:pt x="48" y="48"/>
                  <a:pt x="47" y="49"/>
                  <a:pt x="44" y="49"/>
                </a:cubicBezTo>
                <a:close/>
                <a:moveTo>
                  <a:pt x="44" y="16"/>
                </a:moveTo>
                <a:cubicBezTo>
                  <a:pt x="43" y="16"/>
                  <a:pt x="41" y="15"/>
                  <a:pt x="41" y="13"/>
                </a:cubicBezTo>
                <a:cubicBezTo>
                  <a:pt x="41" y="12"/>
                  <a:pt x="43" y="10"/>
                  <a:pt x="44" y="10"/>
                </a:cubicBezTo>
                <a:cubicBezTo>
                  <a:pt x="46" y="10"/>
                  <a:pt x="47" y="12"/>
                  <a:pt x="47" y="13"/>
                </a:cubicBezTo>
                <a:cubicBezTo>
                  <a:pt x="47" y="15"/>
                  <a:pt x="46" y="16"/>
                  <a:pt x="44" y="16"/>
                </a:cubicBezTo>
                <a:close/>
                <a:moveTo>
                  <a:pt x="51" y="33"/>
                </a:moveTo>
                <a:cubicBezTo>
                  <a:pt x="49" y="33"/>
                  <a:pt x="48" y="31"/>
                  <a:pt x="48" y="29"/>
                </a:cubicBezTo>
                <a:cubicBezTo>
                  <a:pt x="48" y="27"/>
                  <a:pt x="49" y="26"/>
                  <a:pt x="51" y="26"/>
                </a:cubicBezTo>
                <a:cubicBezTo>
                  <a:pt x="53" y="26"/>
                  <a:pt x="55" y="27"/>
                  <a:pt x="55" y="29"/>
                </a:cubicBezTo>
                <a:cubicBezTo>
                  <a:pt x="55" y="31"/>
                  <a:pt x="53" y="33"/>
                  <a:pt x="51" y="33"/>
                </a:cubicBezTo>
                <a:close/>
              </a:path>
            </a:pathLst>
          </a:custGeom>
          <a:solidFill>
            <a:schemeClr val="accent1"/>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6" name="Freeform 48"/>
          <p:cNvSpPr>
            <a:spLocks/>
          </p:cNvSpPr>
          <p:nvPr/>
        </p:nvSpPr>
        <p:spPr bwMode="auto">
          <a:xfrm>
            <a:off x="3493158" y="4449646"/>
            <a:ext cx="288474" cy="522860"/>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accent2"/>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nvGrpSpPr>
          <p:cNvPr id="2" name="Group 66"/>
          <p:cNvGrpSpPr/>
          <p:nvPr/>
        </p:nvGrpSpPr>
        <p:grpSpPr>
          <a:xfrm>
            <a:off x="4694339" y="4016187"/>
            <a:ext cx="292450" cy="479917"/>
            <a:chOff x="1974850" y="4173538"/>
            <a:chExt cx="309563" cy="508000"/>
          </a:xfrm>
          <a:solidFill>
            <a:schemeClr val="accent3"/>
          </a:solidFill>
        </p:grpSpPr>
        <p:sp>
          <p:nvSpPr>
            <p:cNvPr id="68" name="Freeform 14"/>
            <p:cNvSpPr>
              <a:spLocks noEditPoints="1"/>
            </p:cNvSpPr>
            <p:nvPr/>
          </p:nvSpPr>
          <p:spPr bwMode="auto">
            <a:xfrm>
              <a:off x="1974850" y="4173538"/>
              <a:ext cx="293688" cy="407988"/>
            </a:xfrm>
            <a:custGeom>
              <a:avLst/>
              <a:gdLst/>
              <a:ahLst/>
              <a:cxnLst>
                <a:cxn ang="0">
                  <a:pos x="123" y="191"/>
                </a:cxn>
                <a:cxn ang="0">
                  <a:pos x="120" y="170"/>
                </a:cxn>
                <a:cxn ang="0">
                  <a:pos x="134" y="124"/>
                </a:cxn>
                <a:cxn ang="0">
                  <a:pos x="139" y="90"/>
                </a:cxn>
                <a:cxn ang="0">
                  <a:pos x="131" y="56"/>
                </a:cxn>
                <a:cxn ang="0">
                  <a:pos x="85" y="19"/>
                </a:cxn>
                <a:cxn ang="0">
                  <a:pos x="70" y="0"/>
                </a:cxn>
                <a:cxn ang="0">
                  <a:pos x="69" y="19"/>
                </a:cxn>
                <a:cxn ang="0">
                  <a:pos x="56" y="23"/>
                </a:cxn>
                <a:cxn ang="0">
                  <a:pos x="59" y="30"/>
                </a:cxn>
                <a:cxn ang="0">
                  <a:pos x="40" y="38"/>
                </a:cxn>
                <a:cxn ang="0">
                  <a:pos x="37" y="44"/>
                </a:cxn>
                <a:cxn ang="0">
                  <a:pos x="2" y="75"/>
                </a:cxn>
                <a:cxn ang="0">
                  <a:pos x="2" y="80"/>
                </a:cxn>
                <a:cxn ang="0">
                  <a:pos x="1" y="87"/>
                </a:cxn>
                <a:cxn ang="0">
                  <a:pos x="1" y="94"/>
                </a:cxn>
                <a:cxn ang="0">
                  <a:pos x="8" y="101"/>
                </a:cxn>
                <a:cxn ang="0">
                  <a:pos x="12" y="102"/>
                </a:cxn>
                <a:cxn ang="0">
                  <a:pos x="21" y="105"/>
                </a:cxn>
                <a:cxn ang="0">
                  <a:pos x="37" y="96"/>
                </a:cxn>
                <a:cxn ang="0">
                  <a:pos x="49" y="92"/>
                </a:cxn>
                <a:cxn ang="0">
                  <a:pos x="79" y="95"/>
                </a:cxn>
                <a:cxn ang="0">
                  <a:pos x="43" y="138"/>
                </a:cxn>
                <a:cxn ang="0">
                  <a:pos x="37" y="191"/>
                </a:cxn>
                <a:cxn ang="0">
                  <a:pos x="123" y="191"/>
                </a:cxn>
                <a:cxn ang="0">
                  <a:pos x="123" y="191"/>
                </a:cxn>
                <a:cxn ang="0">
                  <a:pos x="123" y="191"/>
                </a:cxn>
              </a:cxnLst>
              <a:rect l="0" t="0" r="r" b="b"/>
              <a:pathLst>
                <a:path w="139" h="191">
                  <a:moveTo>
                    <a:pt x="123" y="191"/>
                  </a:moveTo>
                  <a:cubicBezTo>
                    <a:pt x="119" y="186"/>
                    <a:pt x="120" y="170"/>
                    <a:pt x="120" y="170"/>
                  </a:cubicBezTo>
                  <a:cubicBezTo>
                    <a:pt x="120" y="170"/>
                    <a:pt x="129" y="132"/>
                    <a:pt x="134" y="124"/>
                  </a:cubicBezTo>
                  <a:cubicBezTo>
                    <a:pt x="139" y="115"/>
                    <a:pt x="139" y="90"/>
                    <a:pt x="139" y="90"/>
                  </a:cubicBezTo>
                  <a:cubicBezTo>
                    <a:pt x="139" y="90"/>
                    <a:pt x="138" y="75"/>
                    <a:pt x="131" y="56"/>
                  </a:cubicBezTo>
                  <a:cubicBezTo>
                    <a:pt x="124" y="37"/>
                    <a:pt x="101" y="22"/>
                    <a:pt x="85" y="19"/>
                  </a:cubicBezTo>
                  <a:cubicBezTo>
                    <a:pt x="84" y="10"/>
                    <a:pt x="70" y="0"/>
                    <a:pt x="70" y="0"/>
                  </a:cubicBezTo>
                  <a:cubicBezTo>
                    <a:pt x="70" y="0"/>
                    <a:pt x="72" y="19"/>
                    <a:pt x="69" y="19"/>
                  </a:cubicBezTo>
                  <a:cubicBezTo>
                    <a:pt x="67" y="19"/>
                    <a:pt x="56" y="23"/>
                    <a:pt x="56" y="23"/>
                  </a:cubicBezTo>
                  <a:cubicBezTo>
                    <a:pt x="59" y="30"/>
                    <a:pt x="59" y="30"/>
                    <a:pt x="59" y="30"/>
                  </a:cubicBezTo>
                  <a:cubicBezTo>
                    <a:pt x="45" y="34"/>
                    <a:pt x="40" y="38"/>
                    <a:pt x="40" y="38"/>
                  </a:cubicBezTo>
                  <a:cubicBezTo>
                    <a:pt x="40" y="38"/>
                    <a:pt x="39" y="39"/>
                    <a:pt x="37" y="44"/>
                  </a:cubicBezTo>
                  <a:cubicBezTo>
                    <a:pt x="34" y="49"/>
                    <a:pt x="4" y="74"/>
                    <a:pt x="2" y="75"/>
                  </a:cubicBezTo>
                  <a:cubicBezTo>
                    <a:pt x="1" y="77"/>
                    <a:pt x="2" y="80"/>
                    <a:pt x="2" y="80"/>
                  </a:cubicBezTo>
                  <a:cubicBezTo>
                    <a:pt x="2" y="80"/>
                    <a:pt x="1" y="86"/>
                    <a:pt x="1" y="87"/>
                  </a:cubicBezTo>
                  <a:cubicBezTo>
                    <a:pt x="1" y="87"/>
                    <a:pt x="0" y="92"/>
                    <a:pt x="1" y="94"/>
                  </a:cubicBezTo>
                  <a:cubicBezTo>
                    <a:pt x="3" y="96"/>
                    <a:pt x="4" y="99"/>
                    <a:pt x="8" y="101"/>
                  </a:cubicBezTo>
                  <a:cubicBezTo>
                    <a:pt x="11" y="104"/>
                    <a:pt x="12" y="102"/>
                    <a:pt x="12" y="102"/>
                  </a:cubicBezTo>
                  <a:cubicBezTo>
                    <a:pt x="12" y="102"/>
                    <a:pt x="12" y="103"/>
                    <a:pt x="21" y="105"/>
                  </a:cubicBezTo>
                  <a:cubicBezTo>
                    <a:pt x="33" y="105"/>
                    <a:pt x="37" y="96"/>
                    <a:pt x="37" y="96"/>
                  </a:cubicBezTo>
                  <a:cubicBezTo>
                    <a:pt x="37" y="96"/>
                    <a:pt x="40" y="91"/>
                    <a:pt x="49" y="92"/>
                  </a:cubicBezTo>
                  <a:cubicBezTo>
                    <a:pt x="67" y="102"/>
                    <a:pt x="79" y="95"/>
                    <a:pt x="79" y="95"/>
                  </a:cubicBezTo>
                  <a:cubicBezTo>
                    <a:pt x="79" y="95"/>
                    <a:pt x="64" y="107"/>
                    <a:pt x="43" y="138"/>
                  </a:cubicBezTo>
                  <a:cubicBezTo>
                    <a:pt x="21" y="170"/>
                    <a:pt x="37" y="191"/>
                    <a:pt x="37" y="191"/>
                  </a:cubicBezTo>
                  <a:lnTo>
                    <a:pt x="123" y="191"/>
                  </a:lnTo>
                  <a:close/>
                  <a:moveTo>
                    <a:pt x="123" y="191"/>
                  </a:moveTo>
                  <a:cubicBezTo>
                    <a:pt x="123" y="191"/>
                    <a:pt x="123" y="191"/>
                    <a:pt x="123" y="191"/>
                  </a:cubicBezTo>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69" name="Freeform 15"/>
            <p:cNvSpPr>
              <a:spLocks noEditPoints="1"/>
            </p:cNvSpPr>
            <p:nvPr/>
          </p:nvSpPr>
          <p:spPr bwMode="auto">
            <a:xfrm>
              <a:off x="2006600" y="4587875"/>
              <a:ext cx="277813" cy="93663"/>
            </a:xfrm>
            <a:custGeom>
              <a:avLst/>
              <a:gdLst/>
              <a:ahLst/>
              <a:cxnLst>
                <a:cxn ang="0">
                  <a:pos x="131" y="39"/>
                </a:cxn>
                <a:cxn ang="0">
                  <a:pos x="126" y="44"/>
                </a:cxn>
                <a:cxn ang="0">
                  <a:pos x="4" y="44"/>
                </a:cxn>
                <a:cxn ang="0">
                  <a:pos x="0" y="39"/>
                </a:cxn>
                <a:cxn ang="0">
                  <a:pos x="0" y="5"/>
                </a:cxn>
                <a:cxn ang="0">
                  <a:pos x="4" y="0"/>
                </a:cxn>
                <a:cxn ang="0">
                  <a:pos x="126" y="0"/>
                </a:cxn>
                <a:cxn ang="0">
                  <a:pos x="131" y="5"/>
                </a:cxn>
                <a:cxn ang="0">
                  <a:pos x="131" y="39"/>
                </a:cxn>
                <a:cxn ang="0">
                  <a:pos x="131" y="39"/>
                </a:cxn>
                <a:cxn ang="0">
                  <a:pos x="131" y="39"/>
                </a:cxn>
              </a:cxnLst>
              <a:rect l="0" t="0" r="r" b="b"/>
              <a:pathLst>
                <a:path w="131" h="44">
                  <a:moveTo>
                    <a:pt x="131" y="39"/>
                  </a:moveTo>
                  <a:cubicBezTo>
                    <a:pt x="131" y="42"/>
                    <a:pt x="129" y="44"/>
                    <a:pt x="126" y="44"/>
                  </a:cubicBezTo>
                  <a:cubicBezTo>
                    <a:pt x="4" y="44"/>
                    <a:pt x="4" y="44"/>
                    <a:pt x="4" y="44"/>
                  </a:cubicBezTo>
                  <a:cubicBezTo>
                    <a:pt x="2" y="44"/>
                    <a:pt x="0" y="42"/>
                    <a:pt x="0" y="39"/>
                  </a:cubicBezTo>
                  <a:cubicBezTo>
                    <a:pt x="0" y="5"/>
                    <a:pt x="0" y="5"/>
                    <a:pt x="0" y="5"/>
                  </a:cubicBezTo>
                  <a:cubicBezTo>
                    <a:pt x="0" y="2"/>
                    <a:pt x="2" y="0"/>
                    <a:pt x="4" y="0"/>
                  </a:cubicBezTo>
                  <a:cubicBezTo>
                    <a:pt x="126" y="0"/>
                    <a:pt x="126" y="0"/>
                    <a:pt x="126" y="0"/>
                  </a:cubicBezTo>
                  <a:cubicBezTo>
                    <a:pt x="129" y="0"/>
                    <a:pt x="131" y="2"/>
                    <a:pt x="131" y="5"/>
                  </a:cubicBezTo>
                  <a:lnTo>
                    <a:pt x="131" y="39"/>
                  </a:lnTo>
                  <a:close/>
                  <a:moveTo>
                    <a:pt x="131" y="39"/>
                  </a:moveTo>
                  <a:cubicBezTo>
                    <a:pt x="131" y="39"/>
                    <a:pt x="131" y="39"/>
                    <a:pt x="131" y="39"/>
                  </a:cubicBezTo>
                </a:path>
              </a:pathLst>
            </a:custGeom>
            <a:grp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grpSp>
      <p:sp>
        <p:nvSpPr>
          <p:cNvPr id="70" name="Freeform 65"/>
          <p:cNvSpPr>
            <a:spLocks noEditPoints="1"/>
          </p:cNvSpPr>
          <p:nvPr/>
        </p:nvSpPr>
        <p:spPr bwMode="auto">
          <a:xfrm>
            <a:off x="5855785" y="3686880"/>
            <a:ext cx="436432" cy="397694"/>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accent4"/>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71" name="Freeform 5"/>
          <p:cNvSpPr>
            <a:spLocks noEditPoints="1"/>
          </p:cNvSpPr>
          <p:nvPr/>
        </p:nvSpPr>
        <p:spPr bwMode="auto">
          <a:xfrm>
            <a:off x="7044044" y="3364501"/>
            <a:ext cx="441863" cy="428942"/>
          </a:xfrm>
          <a:custGeom>
            <a:avLst/>
            <a:gdLst/>
            <a:ahLst/>
            <a:cxnLst>
              <a:cxn ang="0">
                <a:pos x="671" y="73"/>
              </a:cxn>
              <a:cxn ang="0">
                <a:pos x="569" y="25"/>
              </a:cxn>
              <a:cxn ang="0">
                <a:pos x="576" y="4"/>
              </a:cxn>
              <a:cxn ang="0">
                <a:pos x="567" y="0"/>
              </a:cxn>
              <a:cxn ang="0">
                <a:pos x="111" y="1"/>
              </a:cxn>
              <a:cxn ang="0">
                <a:pos x="107" y="18"/>
              </a:cxn>
              <a:cxn ang="0">
                <a:pos x="103" y="73"/>
              </a:cxn>
              <a:cxn ang="0">
                <a:pos x="4" y="77"/>
              </a:cxn>
              <a:cxn ang="0">
                <a:pos x="67" y="254"/>
              </a:cxn>
              <a:cxn ang="0">
                <a:pos x="241" y="392"/>
              </a:cxn>
              <a:cxn ang="0">
                <a:pos x="271" y="444"/>
              </a:cxn>
              <a:cxn ang="0">
                <a:pos x="292" y="590"/>
              </a:cxn>
              <a:cxn ang="0">
                <a:pos x="254" y="594"/>
              </a:cxn>
              <a:cxn ang="0">
                <a:pos x="204" y="629"/>
              </a:cxn>
              <a:cxn ang="0">
                <a:pos x="213" y="662"/>
              </a:cxn>
              <a:cxn ang="0">
                <a:pos x="479" y="654"/>
              </a:cxn>
              <a:cxn ang="0">
                <a:pos x="472" y="617"/>
              </a:cxn>
              <a:cxn ang="0">
                <a:pos x="414" y="590"/>
              </a:cxn>
              <a:cxn ang="0">
                <a:pos x="416" y="455"/>
              </a:cxn>
              <a:cxn ang="0">
                <a:pos x="406" y="437"/>
              </a:cxn>
              <a:cxn ang="0">
                <a:pos x="431" y="397"/>
              </a:cxn>
              <a:cxn ang="0">
                <a:pos x="455" y="357"/>
              </a:cxn>
              <a:cxn ang="0">
                <a:pos x="683" y="85"/>
              </a:cxn>
              <a:cxn ang="0">
                <a:pos x="146" y="288"/>
              </a:cxn>
              <a:cxn ang="0">
                <a:pos x="95" y="244"/>
              </a:cxn>
              <a:cxn ang="0">
                <a:pos x="81" y="229"/>
              </a:cxn>
              <a:cxn ang="0">
                <a:pos x="78" y="224"/>
              </a:cxn>
              <a:cxn ang="0">
                <a:pos x="43" y="166"/>
              </a:cxn>
              <a:cxn ang="0">
                <a:pos x="41" y="161"/>
              </a:cxn>
              <a:cxn ang="0">
                <a:pos x="30" y="130"/>
              </a:cxn>
              <a:cxn ang="0">
                <a:pos x="23" y="97"/>
              </a:cxn>
              <a:cxn ang="0">
                <a:pos x="180" y="307"/>
              </a:cxn>
              <a:cxn ang="0">
                <a:pos x="453" y="141"/>
              </a:cxn>
              <a:cxn ang="0">
                <a:pos x="413" y="266"/>
              </a:cxn>
              <a:cxn ang="0">
                <a:pos x="342" y="222"/>
              </a:cxn>
              <a:cxn ang="0">
                <a:pos x="271" y="266"/>
              </a:cxn>
              <a:cxn ang="0">
                <a:pos x="230" y="141"/>
              </a:cxn>
              <a:cxn ang="0">
                <a:pos x="314" y="135"/>
              </a:cxn>
              <a:cxn ang="0">
                <a:pos x="345" y="57"/>
              </a:cxn>
              <a:cxn ang="0">
                <a:pos x="452" y="135"/>
              </a:cxn>
              <a:cxn ang="0">
                <a:pos x="653" y="103"/>
              </a:cxn>
              <a:cxn ang="0">
                <a:pos x="638" y="156"/>
              </a:cxn>
              <a:cxn ang="0">
                <a:pos x="635" y="163"/>
              </a:cxn>
              <a:cxn ang="0">
                <a:pos x="627" y="179"/>
              </a:cxn>
              <a:cxn ang="0">
                <a:pos x="598" y="226"/>
              </a:cxn>
              <a:cxn ang="0">
                <a:pos x="591" y="234"/>
              </a:cxn>
              <a:cxn ang="0">
                <a:pos x="563" y="263"/>
              </a:cxn>
              <a:cxn ang="0">
                <a:pos x="497" y="307"/>
              </a:cxn>
              <a:cxn ang="0">
                <a:pos x="654" y="97"/>
              </a:cxn>
              <a:cxn ang="0">
                <a:pos x="653" y="103"/>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chemeClr val="accent5"/>
          </a:solidFill>
          <a:ln w="9525">
            <a:noFill/>
            <a:round/>
            <a:headEnd/>
            <a:tailEnd/>
          </a:ln>
        </p:spPr>
        <p:txBody>
          <a:bodyPr vert="horz" wrap="square" lIns="86385" tIns="43192" rIns="86385" bIns="43192" numCol="1" anchor="t" anchorCtr="0" compatLnSpc="1">
            <a:prstTxWarp prst="textNoShape">
              <a:avLst/>
            </a:prstTxWarp>
          </a:bodyPr>
          <a:lstStyle/>
          <a:p>
            <a:endParaRPr lang="en-US">
              <a:cs typeface="+mn-ea"/>
              <a:sym typeface="+mn-lt"/>
            </a:endParaRPr>
          </a:p>
        </p:txBody>
      </p:sp>
      <p:sp>
        <p:nvSpPr>
          <p:cNvPr id="29" name="文本框 28">
            <a:extLst>
              <a:ext uri="{FF2B5EF4-FFF2-40B4-BE49-F238E27FC236}">
                <a16:creationId xmlns:a16="http://schemas.microsoft.com/office/drawing/2014/main" id="{231FD1DF-97CA-4B36-A9F2-C318CFBAD3CE}"/>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31" name="图片 30">
            <a:extLst>
              <a:ext uri="{FF2B5EF4-FFF2-40B4-BE49-F238E27FC236}">
                <a16:creationId xmlns:a16="http://schemas.microsoft.com/office/drawing/2014/main" id="{68DB5293-596F-45CC-8E26-F2C4747534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3322275209"/>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accel="50000" decel="50000"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1+#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p:cTn id="17" dur="500" fill="hold"/>
                                        <p:tgtEl>
                                          <p:spTgt spid="65"/>
                                        </p:tgtEl>
                                        <p:attrNameLst>
                                          <p:attrName>ppt_w</p:attrName>
                                        </p:attrNameLst>
                                      </p:cBhvr>
                                      <p:tavLst>
                                        <p:tav tm="0">
                                          <p:val>
                                            <p:fltVal val="0"/>
                                          </p:val>
                                        </p:tav>
                                        <p:tav tm="100000">
                                          <p:val>
                                            <p:strVal val="#ppt_w"/>
                                          </p:val>
                                        </p:tav>
                                      </p:tavLst>
                                    </p:anim>
                                    <p:anim calcmode="lin" valueType="num">
                                      <p:cBhvr>
                                        <p:cTn id="18" dur="500" fill="hold"/>
                                        <p:tgtEl>
                                          <p:spTgt spid="65"/>
                                        </p:tgtEl>
                                        <p:attrNameLst>
                                          <p:attrName>ppt_h</p:attrName>
                                        </p:attrNameLst>
                                      </p:cBhvr>
                                      <p:tavLst>
                                        <p:tav tm="0">
                                          <p:val>
                                            <p:fltVal val="0"/>
                                          </p:val>
                                        </p:tav>
                                        <p:tav tm="100000">
                                          <p:val>
                                            <p:strVal val="#ppt_h"/>
                                          </p:val>
                                        </p:tav>
                                      </p:tavLst>
                                    </p:anim>
                                    <p:animEffect transition="in" filter="fade">
                                      <p:cBhvr>
                                        <p:cTn id="19" dur="500"/>
                                        <p:tgtEl>
                                          <p:spTgt spid="65"/>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par>
                                <p:cTn id="24" presetID="53"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p:cTn id="26" dur="500" fill="hold"/>
                                        <p:tgtEl>
                                          <p:spTgt spid="37"/>
                                        </p:tgtEl>
                                        <p:attrNameLst>
                                          <p:attrName>ppt_w</p:attrName>
                                        </p:attrNameLst>
                                      </p:cBhvr>
                                      <p:tavLst>
                                        <p:tav tm="0">
                                          <p:val>
                                            <p:fltVal val="0"/>
                                          </p:val>
                                        </p:tav>
                                        <p:tav tm="100000">
                                          <p:val>
                                            <p:strVal val="#ppt_w"/>
                                          </p:val>
                                        </p:tav>
                                      </p:tavLst>
                                    </p:anim>
                                    <p:anim calcmode="lin" valueType="num">
                                      <p:cBhvr>
                                        <p:cTn id="27" dur="500" fill="hold"/>
                                        <p:tgtEl>
                                          <p:spTgt spid="37"/>
                                        </p:tgtEl>
                                        <p:attrNameLst>
                                          <p:attrName>ppt_h</p:attrName>
                                        </p:attrNameLst>
                                      </p:cBhvr>
                                      <p:tavLst>
                                        <p:tav tm="0">
                                          <p:val>
                                            <p:fltVal val="0"/>
                                          </p:val>
                                        </p:tav>
                                        <p:tav tm="100000">
                                          <p:val>
                                            <p:strVal val="#ppt_h"/>
                                          </p:val>
                                        </p:tav>
                                      </p:tavLst>
                                    </p:anim>
                                    <p:animEffect transition="in" filter="fade">
                                      <p:cBhvr>
                                        <p:cTn id="28" dur="500"/>
                                        <p:tgtEl>
                                          <p:spTgt spid="37"/>
                                        </p:tgtEl>
                                      </p:cBhvr>
                                    </p:animEffect>
                                  </p:childTnLst>
                                </p:cTn>
                              </p:par>
                            </p:childTnLst>
                          </p:cTn>
                        </p:par>
                        <p:par>
                          <p:cTn id="29" fill="hold">
                            <p:stCondLst>
                              <p:cond delay="2000"/>
                            </p:stCondLst>
                            <p:childTnLst>
                              <p:par>
                                <p:cTn id="30" presetID="2" presetClass="entr" presetSubtype="2" accel="50000" decel="50000"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1+#ppt_w/2"/>
                                          </p:val>
                                        </p:tav>
                                        <p:tav tm="100000">
                                          <p:val>
                                            <p:strVal val="#ppt_x"/>
                                          </p:val>
                                        </p:tav>
                                      </p:tavLst>
                                    </p:anim>
                                    <p:anim calcmode="lin" valueType="num">
                                      <p:cBhvr additive="base">
                                        <p:cTn id="33" dur="500" fill="hold"/>
                                        <p:tgtEl>
                                          <p:spTgt spid="48"/>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fltVal val="0"/>
                                          </p:val>
                                        </p:tav>
                                        <p:tav tm="100000">
                                          <p:val>
                                            <p:strVal val="#ppt_w"/>
                                          </p:val>
                                        </p:tav>
                                      </p:tavLst>
                                    </p:anim>
                                    <p:anim calcmode="lin" valueType="num">
                                      <p:cBhvr>
                                        <p:cTn id="38" dur="500" fill="hold"/>
                                        <p:tgtEl>
                                          <p:spTgt spid="66"/>
                                        </p:tgtEl>
                                        <p:attrNameLst>
                                          <p:attrName>ppt_h</p:attrName>
                                        </p:attrNameLst>
                                      </p:cBhvr>
                                      <p:tavLst>
                                        <p:tav tm="0">
                                          <p:val>
                                            <p:fltVal val="0"/>
                                          </p:val>
                                        </p:tav>
                                        <p:tav tm="100000">
                                          <p:val>
                                            <p:strVal val="#ppt_h"/>
                                          </p:val>
                                        </p:tav>
                                      </p:tavLst>
                                    </p:anim>
                                    <p:animEffect transition="in" filter="fade">
                                      <p:cBhvr>
                                        <p:cTn id="39" dur="500"/>
                                        <p:tgtEl>
                                          <p:spTgt spid="66"/>
                                        </p:tgtEl>
                                      </p:cBhvr>
                                    </p:animEffect>
                                  </p:childTnLst>
                                </p:cTn>
                              </p:par>
                            </p:childTnLst>
                          </p:cTn>
                        </p:par>
                        <p:par>
                          <p:cTn id="40" fill="hold">
                            <p:stCondLst>
                              <p:cond delay="3000"/>
                            </p:stCondLst>
                            <p:childTnLst>
                              <p:par>
                                <p:cTn id="41" presetID="22" presetClass="entr" presetSubtype="4"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down)">
                                      <p:cBhvr>
                                        <p:cTn id="43" dur="500"/>
                                        <p:tgtEl>
                                          <p:spTgt spid="53"/>
                                        </p:tgtEl>
                                      </p:cBhvr>
                                    </p:animEffect>
                                  </p:childTnLst>
                                </p:cTn>
                              </p:par>
                              <p:par>
                                <p:cTn id="44" presetID="53"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3500"/>
                            </p:stCondLst>
                            <p:childTnLst>
                              <p:par>
                                <p:cTn id="50" presetID="2" presetClass="entr" presetSubtype="2" accel="50000" decel="50000"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1+#ppt_w/2"/>
                                          </p:val>
                                        </p:tav>
                                        <p:tav tm="100000">
                                          <p:val>
                                            <p:strVal val="#ppt_x"/>
                                          </p:val>
                                        </p:tav>
                                      </p:tavLst>
                                    </p:anim>
                                    <p:anim calcmode="lin" valueType="num">
                                      <p:cBhvr additive="base">
                                        <p:cTn id="53" dur="500" fill="hold"/>
                                        <p:tgtEl>
                                          <p:spTgt spid="49"/>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53" presetClass="entr" presetSubtype="0"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500" fill="hold"/>
                                        <p:tgtEl>
                                          <p:spTgt spid="2"/>
                                        </p:tgtEl>
                                        <p:attrNameLst>
                                          <p:attrName>ppt_w</p:attrName>
                                        </p:attrNameLst>
                                      </p:cBhvr>
                                      <p:tavLst>
                                        <p:tav tm="0">
                                          <p:val>
                                            <p:fltVal val="0"/>
                                          </p:val>
                                        </p:tav>
                                        <p:tav tm="100000">
                                          <p:val>
                                            <p:strVal val="#ppt_w"/>
                                          </p:val>
                                        </p:tav>
                                      </p:tavLst>
                                    </p:anim>
                                    <p:anim calcmode="lin" valueType="num">
                                      <p:cBhvr>
                                        <p:cTn id="58" dur="500" fill="hold"/>
                                        <p:tgtEl>
                                          <p:spTgt spid="2"/>
                                        </p:tgtEl>
                                        <p:attrNameLst>
                                          <p:attrName>ppt_h</p:attrName>
                                        </p:attrNameLst>
                                      </p:cBhvr>
                                      <p:tavLst>
                                        <p:tav tm="0">
                                          <p:val>
                                            <p:fltVal val="0"/>
                                          </p:val>
                                        </p:tav>
                                        <p:tav tm="100000">
                                          <p:val>
                                            <p:strVal val="#ppt_h"/>
                                          </p:val>
                                        </p:tav>
                                      </p:tavLst>
                                    </p:anim>
                                    <p:animEffect transition="in" filter="fade">
                                      <p:cBhvr>
                                        <p:cTn id="59" dur="500"/>
                                        <p:tgtEl>
                                          <p:spTgt spid="2"/>
                                        </p:tgtEl>
                                      </p:cBhvr>
                                    </p:animEffect>
                                  </p:childTnLst>
                                </p:cTn>
                              </p:par>
                            </p:childTnLst>
                          </p:cTn>
                        </p:par>
                        <p:par>
                          <p:cTn id="60" fill="hold">
                            <p:stCondLst>
                              <p:cond delay="4500"/>
                            </p:stCondLst>
                            <p:childTnLst>
                              <p:par>
                                <p:cTn id="61" presetID="22" presetClass="entr" presetSubtype="4" fill="hold"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down)">
                                      <p:cBhvr>
                                        <p:cTn id="63" dur="500"/>
                                        <p:tgtEl>
                                          <p:spTgt spid="54"/>
                                        </p:tgtEl>
                                      </p:cBhvr>
                                    </p:animEffect>
                                  </p:childTnLst>
                                </p:cTn>
                              </p:par>
                              <p:par>
                                <p:cTn id="64" presetID="53" presetClass="entr" presetSubtype="0" fill="hold" grpId="0" nodeType="with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p:cTn id="66" dur="500" fill="hold"/>
                                        <p:tgtEl>
                                          <p:spTgt spid="34"/>
                                        </p:tgtEl>
                                        <p:attrNameLst>
                                          <p:attrName>ppt_w</p:attrName>
                                        </p:attrNameLst>
                                      </p:cBhvr>
                                      <p:tavLst>
                                        <p:tav tm="0">
                                          <p:val>
                                            <p:fltVal val="0"/>
                                          </p:val>
                                        </p:tav>
                                        <p:tav tm="100000">
                                          <p:val>
                                            <p:strVal val="#ppt_w"/>
                                          </p:val>
                                        </p:tav>
                                      </p:tavLst>
                                    </p:anim>
                                    <p:anim calcmode="lin" valueType="num">
                                      <p:cBhvr>
                                        <p:cTn id="67" dur="500" fill="hold"/>
                                        <p:tgtEl>
                                          <p:spTgt spid="34"/>
                                        </p:tgtEl>
                                        <p:attrNameLst>
                                          <p:attrName>ppt_h</p:attrName>
                                        </p:attrNameLst>
                                      </p:cBhvr>
                                      <p:tavLst>
                                        <p:tav tm="0">
                                          <p:val>
                                            <p:fltVal val="0"/>
                                          </p:val>
                                        </p:tav>
                                        <p:tav tm="100000">
                                          <p:val>
                                            <p:strVal val="#ppt_h"/>
                                          </p:val>
                                        </p:tav>
                                      </p:tavLst>
                                    </p:anim>
                                    <p:animEffect transition="in" filter="fade">
                                      <p:cBhvr>
                                        <p:cTn id="68" dur="500"/>
                                        <p:tgtEl>
                                          <p:spTgt spid="34"/>
                                        </p:tgtEl>
                                      </p:cBhvr>
                                    </p:animEffect>
                                  </p:childTnLst>
                                </p:cTn>
                              </p:par>
                            </p:childTnLst>
                          </p:cTn>
                        </p:par>
                        <p:par>
                          <p:cTn id="69" fill="hold">
                            <p:stCondLst>
                              <p:cond delay="5000"/>
                            </p:stCondLst>
                            <p:childTnLst>
                              <p:par>
                                <p:cTn id="70" presetID="2" presetClass="entr" presetSubtype="2" accel="50000" decel="50000"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 calcmode="lin" valueType="num">
                                      <p:cBhvr additive="base">
                                        <p:cTn id="72" dur="500" fill="hold"/>
                                        <p:tgtEl>
                                          <p:spTgt spid="50"/>
                                        </p:tgtEl>
                                        <p:attrNameLst>
                                          <p:attrName>ppt_x</p:attrName>
                                        </p:attrNameLst>
                                      </p:cBhvr>
                                      <p:tavLst>
                                        <p:tav tm="0">
                                          <p:val>
                                            <p:strVal val="1+#ppt_w/2"/>
                                          </p:val>
                                        </p:tav>
                                        <p:tav tm="100000">
                                          <p:val>
                                            <p:strVal val="#ppt_x"/>
                                          </p:val>
                                        </p:tav>
                                      </p:tavLst>
                                    </p:anim>
                                    <p:anim calcmode="lin" valueType="num">
                                      <p:cBhvr additive="base">
                                        <p:cTn id="73" dur="500" fill="hold"/>
                                        <p:tgtEl>
                                          <p:spTgt spid="50"/>
                                        </p:tgtEl>
                                        <p:attrNameLst>
                                          <p:attrName>ppt_y</p:attrName>
                                        </p:attrNameLst>
                                      </p:cBhvr>
                                      <p:tavLst>
                                        <p:tav tm="0">
                                          <p:val>
                                            <p:strVal val="#ppt_y"/>
                                          </p:val>
                                        </p:tav>
                                        <p:tav tm="100000">
                                          <p:val>
                                            <p:strVal val="#ppt_y"/>
                                          </p:val>
                                        </p:tav>
                                      </p:tavLst>
                                    </p:anim>
                                  </p:childTnLst>
                                </p:cTn>
                              </p:par>
                            </p:childTnLst>
                          </p:cTn>
                        </p:par>
                        <p:par>
                          <p:cTn id="74" fill="hold">
                            <p:stCondLst>
                              <p:cond delay="5500"/>
                            </p:stCondLst>
                            <p:childTnLst>
                              <p:par>
                                <p:cTn id="75" presetID="53" presetClass="entr" presetSubtype="0"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 calcmode="lin" valueType="num">
                                      <p:cBhvr>
                                        <p:cTn id="77" dur="500" fill="hold"/>
                                        <p:tgtEl>
                                          <p:spTgt spid="70"/>
                                        </p:tgtEl>
                                        <p:attrNameLst>
                                          <p:attrName>ppt_w</p:attrName>
                                        </p:attrNameLst>
                                      </p:cBhvr>
                                      <p:tavLst>
                                        <p:tav tm="0">
                                          <p:val>
                                            <p:fltVal val="0"/>
                                          </p:val>
                                        </p:tav>
                                        <p:tav tm="100000">
                                          <p:val>
                                            <p:strVal val="#ppt_w"/>
                                          </p:val>
                                        </p:tav>
                                      </p:tavLst>
                                    </p:anim>
                                    <p:anim calcmode="lin" valueType="num">
                                      <p:cBhvr>
                                        <p:cTn id="78" dur="500" fill="hold"/>
                                        <p:tgtEl>
                                          <p:spTgt spid="70"/>
                                        </p:tgtEl>
                                        <p:attrNameLst>
                                          <p:attrName>ppt_h</p:attrName>
                                        </p:attrNameLst>
                                      </p:cBhvr>
                                      <p:tavLst>
                                        <p:tav tm="0">
                                          <p:val>
                                            <p:fltVal val="0"/>
                                          </p:val>
                                        </p:tav>
                                        <p:tav tm="100000">
                                          <p:val>
                                            <p:strVal val="#ppt_h"/>
                                          </p:val>
                                        </p:tav>
                                      </p:tavLst>
                                    </p:anim>
                                    <p:animEffect transition="in" filter="fade">
                                      <p:cBhvr>
                                        <p:cTn id="79" dur="500"/>
                                        <p:tgtEl>
                                          <p:spTgt spid="70"/>
                                        </p:tgtEl>
                                      </p:cBhvr>
                                    </p:animEffect>
                                  </p:childTnLst>
                                </p:cTn>
                              </p:par>
                            </p:childTnLst>
                          </p:cTn>
                        </p:par>
                        <p:par>
                          <p:cTn id="80" fill="hold">
                            <p:stCondLst>
                              <p:cond delay="6000"/>
                            </p:stCondLst>
                            <p:childTnLst>
                              <p:par>
                                <p:cTn id="81" presetID="22" presetClass="entr" presetSubtype="4" fill="hold"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wipe(down)">
                                      <p:cBhvr>
                                        <p:cTn id="83" dur="500"/>
                                        <p:tgtEl>
                                          <p:spTgt spid="55"/>
                                        </p:tgtEl>
                                      </p:cBhvr>
                                    </p:animEffect>
                                  </p:childTnLst>
                                </p:cTn>
                              </p:par>
                              <p:par>
                                <p:cTn id="84" presetID="53" presetClass="entr" presetSubtype="0"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p:cTn id="86" dur="500" fill="hold"/>
                                        <p:tgtEl>
                                          <p:spTgt spid="36"/>
                                        </p:tgtEl>
                                        <p:attrNameLst>
                                          <p:attrName>ppt_w</p:attrName>
                                        </p:attrNameLst>
                                      </p:cBhvr>
                                      <p:tavLst>
                                        <p:tav tm="0">
                                          <p:val>
                                            <p:fltVal val="0"/>
                                          </p:val>
                                        </p:tav>
                                        <p:tav tm="100000">
                                          <p:val>
                                            <p:strVal val="#ppt_w"/>
                                          </p:val>
                                        </p:tav>
                                      </p:tavLst>
                                    </p:anim>
                                    <p:anim calcmode="lin" valueType="num">
                                      <p:cBhvr>
                                        <p:cTn id="87" dur="500" fill="hold"/>
                                        <p:tgtEl>
                                          <p:spTgt spid="36"/>
                                        </p:tgtEl>
                                        <p:attrNameLst>
                                          <p:attrName>ppt_h</p:attrName>
                                        </p:attrNameLst>
                                      </p:cBhvr>
                                      <p:tavLst>
                                        <p:tav tm="0">
                                          <p:val>
                                            <p:fltVal val="0"/>
                                          </p:val>
                                        </p:tav>
                                        <p:tav tm="100000">
                                          <p:val>
                                            <p:strVal val="#ppt_h"/>
                                          </p:val>
                                        </p:tav>
                                      </p:tavLst>
                                    </p:anim>
                                    <p:animEffect transition="in" filter="fade">
                                      <p:cBhvr>
                                        <p:cTn id="88" dur="500"/>
                                        <p:tgtEl>
                                          <p:spTgt spid="36"/>
                                        </p:tgtEl>
                                      </p:cBhvr>
                                    </p:animEffect>
                                  </p:childTnLst>
                                </p:cTn>
                              </p:par>
                            </p:childTnLst>
                          </p:cTn>
                        </p:par>
                        <p:par>
                          <p:cTn id="89" fill="hold">
                            <p:stCondLst>
                              <p:cond delay="65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51"/>
                                        </p:tgtEl>
                                        <p:attrNameLst>
                                          <p:attrName>style.visibility</p:attrName>
                                        </p:attrNameLst>
                                      </p:cBhvr>
                                      <p:to>
                                        <p:strVal val="visible"/>
                                      </p:to>
                                    </p:set>
                                    <p:anim calcmode="lin" valueType="num">
                                      <p:cBhvr additive="base">
                                        <p:cTn id="92" dur="500" fill="hold"/>
                                        <p:tgtEl>
                                          <p:spTgt spid="51"/>
                                        </p:tgtEl>
                                        <p:attrNameLst>
                                          <p:attrName>ppt_x</p:attrName>
                                        </p:attrNameLst>
                                      </p:cBhvr>
                                      <p:tavLst>
                                        <p:tav tm="0">
                                          <p:val>
                                            <p:strVal val="1+#ppt_w/2"/>
                                          </p:val>
                                        </p:tav>
                                        <p:tav tm="100000">
                                          <p:val>
                                            <p:strVal val="#ppt_x"/>
                                          </p:val>
                                        </p:tav>
                                      </p:tavLst>
                                    </p:anim>
                                    <p:anim calcmode="lin" valueType="num">
                                      <p:cBhvr additive="base">
                                        <p:cTn id="93" dur="500" fill="hold"/>
                                        <p:tgtEl>
                                          <p:spTgt spid="51"/>
                                        </p:tgtEl>
                                        <p:attrNameLst>
                                          <p:attrName>ppt_y</p:attrName>
                                        </p:attrNameLst>
                                      </p:cBhvr>
                                      <p:tavLst>
                                        <p:tav tm="0">
                                          <p:val>
                                            <p:strVal val="#ppt_y"/>
                                          </p:val>
                                        </p:tav>
                                        <p:tav tm="100000">
                                          <p:val>
                                            <p:strVal val="#ppt_y"/>
                                          </p:val>
                                        </p:tav>
                                      </p:tavLst>
                                    </p:anim>
                                  </p:childTnLst>
                                </p:cTn>
                              </p:par>
                            </p:childTnLst>
                          </p:cTn>
                        </p:par>
                        <p:par>
                          <p:cTn id="94" fill="hold">
                            <p:stCondLst>
                              <p:cond delay="7000"/>
                            </p:stCondLst>
                            <p:childTnLst>
                              <p:par>
                                <p:cTn id="95" presetID="53" presetClass="entr" presetSubtype="0" fill="hold" grpId="0" nodeType="afterEffect">
                                  <p:stCondLst>
                                    <p:cond delay="0"/>
                                  </p:stCondLst>
                                  <p:childTnLst>
                                    <p:set>
                                      <p:cBhvr>
                                        <p:cTn id="96" dur="1" fill="hold">
                                          <p:stCondLst>
                                            <p:cond delay="0"/>
                                          </p:stCondLst>
                                        </p:cTn>
                                        <p:tgtEl>
                                          <p:spTgt spid="71"/>
                                        </p:tgtEl>
                                        <p:attrNameLst>
                                          <p:attrName>style.visibility</p:attrName>
                                        </p:attrNameLst>
                                      </p:cBhvr>
                                      <p:to>
                                        <p:strVal val="visible"/>
                                      </p:to>
                                    </p:set>
                                    <p:anim calcmode="lin" valueType="num">
                                      <p:cBhvr>
                                        <p:cTn id="97" dur="500" fill="hold"/>
                                        <p:tgtEl>
                                          <p:spTgt spid="71"/>
                                        </p:tgtEl>
                                        <p:attrNameLst>
                                          <p:attrName>ppt_w</p:attrName>
                                        </p:attrNameLst>
                                      </p:cBhvr>
                                      <p:tavLst>
                                        <p:tav tm="0">
                                          <p:val>
                                            <p:fltVal val="0"/>
                                          </p:val>
                                        </p:tav>
                                        <p:tav tm="100000">
                                          <p:val>
                                            <p:strVal val="#ppt_w"/>
                                          </p:val>
                                        </p:tav>
                                      </p:tavLst>
                                    </p:anim>
                                    <p:anim calcmode="lin" valueType="num">
                                      <p:cBhvr>
                                        <p:cTn id="98" dur="500" fill="hold"/>
                                        <p:tgtEl>
                                          <p:spTgt spid="71"/>
                                        </p:tgtEl>
                                        <p:attrNameLst>
                                          <p:attrName>ppt_h</p:attrName>
                                        </p:attrNameLst>
                                      </p:cBhvr>
                                      <p:tavLst>
                                        <p:tav tm="0">
                                          <p:val>
                                            <p:fltVal val="0"/>
                                          </p:val>
                                        </p:tav>
                                        <p:tav tm="100000">
                                          <p:val>
                                            <p:strVal val="#ppt_h"/>
                                          </p:val>
                                        </p:tav>
                                      </p:tavLst>
                                    </p:anim>
                                    <p:animEffect transition="in" filter="fade">
                                      <p:cBhvr>
                                        <p:cTn id="99" dur="500"/>
                                        <p:tgtEl>
                                          <p:spTgt spid="71"/>
                                        </p:tgtEl>
                                      </p:cBhvr>
                                    </p:animEffect>
                                  </p:childTnLst>
                                </p:cTn>
                              </p:par>
                            </p:childTnLst>
                          </p:cTn>
                        </p:par>
                        <p:par>
                          <p:cTn id="100" fill="hold">
                            <p:stCondLst>
                              <p:cond delay="7500"/>
                            </p:stCondLst>
                            <p:childTnLst>
                              <p:par>
                                <p:cTn id="101" presetID="22" presetClass="entr" presetSubtype="4" fill="hold" nodeType="after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down)">
                                      <p:cBhvr>
                                        <p:cTn id="103" dur="500"/>
                                        <p:tgtEl>
                                          <p:spTgt spid="56"/>
                                        </p:tgtEl>
                                      </p:cBhvr>
                                    </p:animEffect>
                                  </p:childTnLst>
                                </p:cTn>
                              </p:par>
                              <p:par>
                                <p:cTn id="104" presetID="53" presetClass="entr" presetSubtype="0" fill="hold" grpId="0" nodeType="withEffect">
                                  <p:stCondLst>
                                    <p:cond delay="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5" grpId="0"/>
      <p:bldP spid="36" grpId="0"/>
      <p:bldP spid="37" grpId="0"/>
      <p:bldP spid="38" grpId="0" animBg="1"/>
      <p:bldP spid="47" grpId="0" animBg="1"/>
      <p:bldP spid="48" grpId="0" animBg="1"/>
      <p:bldP spid="49" grpId="0" animBg="1"/>
      <p:bldP spid="50" grpId="0" animBg="1"/>
      <p:bldP spid="51" grpId="0" animBg="1"/>
      <p:bldP spid="65" grpId="0" animBg="1"/>
      <p:bldP spid="66" grpId="0" animBg="1"/>
      <p:bldP spid="70" grpId="0" animBg="1"/>
      <p:bldP spid="7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文本框 23"/>
          <p:cNvSpPr txBox="1"/>
          <p:nvPr/>
        </p:nvSpPr>
        <p:spPr>
          <a:xfrm>
            <a:off x="3504053" y="2000492"/>
            <a:ext cx="1428574" cy="1051826"/>
          </a:xfrm>
          <a:prstGeom prst="rect">
            <a:avLst/>
          </a:prstGeom>
          <a:noFill/>
        </p:spPr>
        <p:txBody>
          <a:bodyPr wrap="square" rtlCol="0">
            <a:spAutoFit/>
          </a:bodyPr>
          <a:lstStyle/>
          <a:p>
            <a:pPr algn="ctr"/>
            <a:r>
              <a:rPr lang="en-US" altLang="zh-CN" sz="6235"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rPr>
              <a:t>04</a:t>
            </a:r>
            <a:endParaRPr lang="zh-CN" altLang="en-US" sz="6235" b="1" dirty="0">
              <a:gradFill>
                <a:gsLst>
                  <a:gs pos="0">
                    <a:srgbClr val="0A97F4"/>
                  </a:gs>
                  <a:gs pos="47000">
                    <a:srgbClr val="33E5FF"/>
                  </a:gs>
                  <a:gs pos="100000">
                    <a:srgbClr val="0A97F4"/>
                  </a:gs>
                </a:gsLst>
                <a:lin ang="5400000" scaled="1"/>
              </a:gra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27" name="文本框 26"/>
          <p:cNvSpPr txBox="1"/>
          <p:nvPr/>
        </p:nvSpPr>
        <p:spPr>
          <a:xfrm>
            <a:off x="1565274" y="3742830"/>
            <a:ext cx="5000010" cy="572144"/>
          </a:xfrm>
          <a:prstGeom prst="rect">
            <a:avLst/>
          </a:prstGeom>
          <a:noFill/>
        </p:spPr>
        <p:txBody>
          <a:bodyPr wrap="square" rtlCol="0">
            <a:spAutoFit/>
          </a:bodyPr>
          <a:lstStyle/>
          <a:p>
            <a:pPr algn="ctr"/>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sp>
        <p:nvSpPr>
          <p:cNvPr id="28" name="文本框 27"/>
          <p:cNvSpPr txBox="1"/>
          <p:nvPr/>
        </p:nvSpPr>
        <p:spPr>
          <a:xfrm>
            <a:off x="2216185" y="4436188"/>
            <a:ext cx="4004311" cy="310406"/>
          </a:xfrm>
          <a:prstGeom prst="rect">
            <a:avLst/>
          </a:prstGeom>
          <a:noFill/>
        </p:spPr>
        <p:txBody>
          <a:bodyPr wrap="square" rtlCol="0">
            <a:spAutoFit/>
          </a:bodyPr>
          <a:lstStyle/>
          <a:p>
            <a:pPr algn="ctr"/>
            <a:r>
              <a:rPr lang="en-US" altLang="zh-CN" sz="141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More than I can see Beyond imagination</a:t>
            </a:r>
            <a:endParaRPr lang="zh-CN" altLang="en-US" sz="1417"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endParaRPr>
          </a:p>
        </p:txBody>
      </p:sp>
      <p:sp>
        <p:nvSpPr>
          <p:cNvPr id="7" name="等腰三角形 6"/>
          <p:cNvSpPr/>
          <p:nvPr/>
        </p:nvSpPr>
        <p:spPr>
          <a:xfrm rot="900000">
            <a:off x="3371234" y="1159737"/>
            <a:ext cx="1898294" cy="2097848"/>
          </a:xfrm>
          <a:prstGeom prst="triangle">
            <a:avLst/>
          </a:prstGeom>
          <a:noFill/>
          <a:ln w="57150">
            <a:gradFill>
              <a:gsLst>
                <a:gs pos="0">
                  <a:srgbClr val="0A97F4"/>
                </a:gs>
                <a:gs pos="47000">
                  <a:srgbClr val="33E5FF"/>
                </a:gs>
                <a:gs pos="100000">
                  <a:srgbClr val="0A97F4"/>
                </a:gs>
              </a:gsLst>
              <a:lin ang="5400000" scaled="1"/>
            </a:gra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4"/>
          </a:p>
        </p:txBody>
      </p:sp>
    </p:spTree>
    <p:extLst>
      <p:ext uri="{BB962C8B-B14F-4D97-AF65-F5344CB8AC3E}">
        <p14:creationId xmlns:p14="http://schemas.microsoft.com/office/powerpoint/2010/main" val="389740948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4"/>
                                        </p:tgtEl>
                                        <p:attrNameLst>
                                          <p:attrName>ppt_y</p:attrName>
                                        </p:attrNameLst>
                                      </p:cBhvr>
                                      <p:tavLst>
                                        <p:tav tm="0">
                                          <p:val>
                                            <p:strVal val="#ppt_y"/>
                                          </p:val>
                                        </p:tav>
                                        <p:tav tm="100000">
                                          <p:val>
                                            <p:strVal val="#ppt_y"/>
                                          </p:val>
                                        </p:tav>
                                      </p:tavLst>
                                    </p:anim>
                                    <p:anim calcmode="lin" valueType="num">
                                      <p:cBhvr>
                                        <p:cTn id="16"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4"/>
                                        </p:tgtEl>
                                      </p:cBhvr>
                                    </p:animEffect>
                                  </p:childTnLst>
                                </p:cTn>
                              </p:par>
                            </p:childTnLst>
                          </p:cTn>
                        </p:par>
                        <p:par>
                          <p:cTn id="19" fill="hold">
                            <p:stCondLst>
                              <p:cond delay="2550"/>
                            </p:stCondLst>
                            <p:childTnLst>
                              <p:par>
                                <p:cTn id="20" presetID="26" presetClass="emph" presetSubtype="0" fill="hold" grpId="1" nodeType="afterEffect">
                                  <p:stCondLst>
                                    <p:cond delay="0"/>
                                  </p:stCondLst>
                                  <p:iterate type="lt">
                                    <p:tmPct val="0"/>
                                  </p:iterate>
                                  <p:childTnLst>
                                    <p:animEffect transition="out" filter="fade">
                                      <p:cBhvr>
                                        <p:cTn id="21" dur="1000" tmFilter="0, 0; .2, .5; .8, .5; 1, 0"/>
                                        <p:tgtEl>
                                          <p:spTgt spid="24"/>
                                        </p:tgtEl>
                                      </p:cBhvr>
                                    </p:animEffect>
                                    <p:animScale>
                                      <p:cBhvr>
                                        <p:cTn id="22" dur="500" autoRev="1" fill="hold"/>
                                        <p:tgtEl>
                                          <p:spTgt spid="24"/>
                                        </p:tgtEl>
                                      </p:cBhvr>
                                      <p:by x="105000" y="105000"/>
                                    </p:animScale>
                                  </p:childTnLst>
                                </p:cTn>
                              </p:par>
                            </p:childTnLst>
                          </p:cTn>
                        </p:par>
                        <p:par>
                          <p:cTn id="23" fill="hold">
                            <p:stCondLst>
                              <p:cond delay="35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7"/>
                                        </p:tgtEl>
                                        <p:attrNameLst>
                                          <p:attrName>ppt_y</p:attrName>
                                        </p:attrNameLst>
                                      </p:cBhvr>
                                      <p:tavLst>
                                        <p:tav tm="0">
                                          <p:val>
                                            <p:strVal val="#ppt_y"/>
                                          </p:val>
                                        </p:tav>
                                        <p:tav tm="100000">
                                          <p:val>
                                            <p:strVal val="#ppt_y"/>
                                          </p:val>
                                        </p:tav>
                                      </p:tavLst>
                                    </p:anim>
                                    <p:anim calcmode="lin" valueType="num">
                                      <p:cBhvr>
                                        <p:cTn id="2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7"/>
                                        </p:tgtEl>
                                      </p:cBhvr>
                                    </p:animEffect>
                                  </p:childTnLst>
                                </p:cTn>
                              </p:par>
                            </p:childTnLst>
                          </p:cTn>
                        </p:par>
                        <p:par>
                          <p:cTn id="31" fill="hold">
                            <p:stCondLst>
                              <p:cond delay="4300"/>
                            </p:stCondLst>
                            <p:childTnLst>
                              <p:par>
                                <p:cTn id="32" presetID="26" presetClass="emph" presetSubtype="0" fill="hold" grpId="1" nodeType="afterEffect">
                                  <p:stCondLst>
                                    <p:cond delay="0"/>
                                  </p:stCondLst>
                                  <p:iterate type="lt">
                                    <p:tmPct val="0"/>
                                  </p:iterate>
                                  <p:childTnLst>
                                    <p:animEffect transition="out" filter="fade">
                                      <p:cBhvr>
                                        <p:cTn id="33" dur="1000" tmFilter="0, 0; .2, .5; .8, .5; 1, 0"/>
                                        <p:tgtEl>
                                          <p:spTgt spid="27"/>
                                        </p:tgtEl>
                                      </p:cBhvr>
                                    </p:animEffect>
                                    <p:animScale>
                                      <p:cBhvr>
                                        <p:cTn id="34" dur="500" autoRev="1" fill="hold"/>
                                        <p:tgtEl>
                                          <p:spTgt spid="27"/>
                                        </p:tgtEl>
                                      </p:cBhvr>
                                      <p:by x="105000" y="105000"/>
                                    </p:animScale>
                                  </p:childTnLst>
                                </p:cTn>
                              </p:par>
                            </p:childTnLst>
                          </p:cTn>
                        </p:par>
                        <p:par>
                          <p:cTn id="35" fill="hold">
                            <p:stCondLst>
                              <p:cond delay="5300"/>
                            </p:stCondLst>
                            <p:childTnLst>
                              <p:par>
                                <p:cTn id="36" presetID="37"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p:bldP spid="27" grpId="1"/>
      <p:bldP spid="28" grpId="0"/>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21</a:t>
            </a:fld>
            <a:endParaRPr lang="en-US" dirty="0">
              <a:cs typeface="+mn-ea"/>
              <a:sym typeface="+mn-lt"/>
            </a:endParaRPr>
          </a:p>
        </p:txBody>
      </p:sp>
      <p:sp>
        <p:nvSpPr>
          <p:cNvPr id="22" name="Rectangle 21"/>
          <p:cNvSpPr/>
          <p:nvPr/>
        </p:nvSpPr>
        <p:spPr bwMode="auto">
          <a:xfrm>
            <a:off x="3744480" y="1681069"/>
            <a:ext cx="686912" cy="686912"/>
          </a:xfrm>
          <a:prstGeom prst="rect">
            <a:avLst/>
          </a:prstGeom>
          <a:solidFill>
            <a:schemeClr val="accent1"/>
          </a:solidFill>
          <a:ln w="9525">
            <a:noFill/>
            <a:round/>
            <a:headEnd/>
            <a:tailEnd/>
          </a:ln>
          <a:scene3d>
            <a:camera prst="isometricTopUp"/>
            <a:lightRig rig="threePt" dir="t"/>
          </a:scene3d>
          <a:sp3d extrusionH="787400"/>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23" name="Rectangle 22"/>
          <p:cNvSpPr/>
          <p:nvPr/>
        </p:nvSpPr>
        <p:spPr bwMode="auto">
          <a:xfrm>
            <a:off x="2664667" y="2024199"/>
            <a:ext cx="923040" cy="604696"/>
          </a:xfrm>
          <a:prstGeom prst="rect">
            <a:avLst/>
          </a:prstGeom>
          <a:solidFill>
            <a:schemeClr val="accent1"/>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5" name="Rectangle 44"/>
          <p:cNvSpPr/>
          <p:nvPr/>
        </p:nvSpPr>
        <p:spPr bwMode="auto">
          <a:xfrm>
            <a:off x="3745598" y="3452548"/>
            <a:ext cx="686912" cy="686912"/>
          </a:xfrm>
          <a:prstGeom prst="rect">
            <a:avLst/>
          </a:prstGeom>
          <a:solidFill>
            <a:schemeClr val="accent3"/>
          </a:solidFill>
          <a:ln w="9525">
            <a:noFill/>
            <a:round/>
            <a:headEnd/>
            <a:tailEnd/>
          </a:ln>
          <a:scene3d>
            <a:camera prst="isometricTopUp"/>
            <a:lightRig rig="threePt" dir="t"/>
          </a:scene3d>
          <a:sp3d extrusionH="787400"/>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6" name="Rectangle 45"/>
          <p:cNvSpPr/>
          <p:nvPr/>
        </p:nvSpPr>
        <p:spPr bwMode="auto">
          <a:xfrm>
            <a:off x="2664667" y="3795678"/>
            <a:ext cx="923040" cy="604696"/>
          </a:xfrm>
          <a:prstGeom prst="rect">
            <a:avLst/>
          </a:prstGeom>
          <a:solidFill>
            <a:schemeClr val="accent3"/>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7" name="Rectangle 46"/>
          <p:cNvSpPr/>
          <p:nvPr/>
        </p:nvSpPr>
        <p:spPr bwMode="auto">
          <a:xfrm>
            <a:off x="4237399" y="4334680"/>
            <a:ext cx="686912" cy="686912"/>
          </a:xfrm>
          <a:prstGeom prst="rect">
            <a:avLst/>
          </a:prstGeom>
          <a:solidFill>
            <a:schemeClr val="accent4"/>
          </a:solidFill>
          <a:ln w="9525">
            <a:noFill/>
            <a:round/>
            <a:headEnd/>
            <a:tailEnd/>
          </a:ln>
          <a:scene3d>
            <a:camera prst="isometricTopUp"/>
            <a:lightRig rig="threePt" dir="t"/>
          </a:scene3d>
          <a:sp3d extrusionH="787400"/>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8" name="Rectangle 47"/>
          <p:cNvSpPr/>
          <p:nvPr/>
        </p:nvSpPr>
        <p:spPr bwMode="auto">
          <a:xfrm>
            <a:off x="5040257" y="4685009"/>
            <a:ext cx="935839" cy="604696"/>
          </a:xfrm>
          <a:prstGeom prst="rect">
            <a:avLst/>
          </a:prstGeom>
          <a:solidFill>
            <a:schemeClr val="accent4">
              <a:lumMod val="75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4" name="Rectangle 43"/>
          <p:cNvSpPr/>
          <p:nvPr/>
        </p:nvSpPr>
        <p:spPr bwMode="auto">
          <a:xfrm>
            <a:off x="5040259" y="2907713"/>
            <a:ext cx="935838" cy="604696"/>
          </a:xfrm>
          <a:prstGeom prst="rect">
            <a:avLst/>
          </a:prstGeom>
          <a:solidFill>
            <a:schemeClr val="accent2">
              <a:lumMod val="75000"/>
            </a:schemeClr>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3" name="Rectangle 42"/>
          <p:cNvSpPr/>
          <p:nvPr/>
        </p:nvSpPr>
        <p:spPr bwMode="auto">
          <a:xfrm>
            <a:off x="4228898" y="2564583"/>
            <a:ext cx="686912" cy="686912"/>
          </a:xfrm>
          <a:prstGeom prst="rect">
            <a:avLst/>
          </a:prstGeom>
          <a:solidFill>
            <a:schemeClr val="accent2"/>
          </a:solidFill>
          <a:ln w="9525">
            <a:noFill/>
            <a:round/>
            <a:headEnd/>
            <a:tailEnd/>
          </a:ln>
          <a:scene3d>
            <a:camera prst="isometricTopUp"/>
            <a:lightRig rig="threePt" dir="t"/>
          </a:scene3d>
          <a:sp3d extrusionH="787400"/>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50" name="Freeform 245"/>
          <p:cNvSpPr>
            <a:spLocks/>
          </p:cNvSpPr>
          <p:nvPr/>
        </p:nvSpPr>
        <p:spPr bwMode="auto">
          <a:xfrm>
            <a:off x="2933971" y="2134332"/>
            <a:ext cx="384432" cy="38443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51" name="Freeform 63"/>
          <p:cNvSpPr>
            <a:spLocks noEditPoints="1"/>
          </p:cNvSpPr>
          <p:nvPr/>
        </p:nvSpPr>
        <p:spPr bwMode="auto">
          <a:xfrm>
            <a:off x="2908049" y="3939265"/>
            <a:ext cx="436276" cy="317525"/>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52" name="Freeform 103"/>
          <p:cNvSpPr>
            <a:spLocks noEditPoints="1"/>
          </p:cNvSpPr>
          <p:nvPr/>
        </p:nvSpPr>
        <p:spPr bwMode="auto">
          <a:xfrm>
            <a:off x="5362974" y="4773544"/>
            <a:ext cx="290405" cy="42762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53" name="Freeform 56"/>
          <p:cNvSpPr>
            <a:spLocks noEditPoints="1"/>
          </p:cNvSpPr>
          <p:nvPr/>
        </p:nvSpPr>
        <p:spPr bwMode="auto">
          <a:xfrm>
            <a:off x="5282046" y="2983931"/>
            <a:ext cx="452264" cy="45226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57" name="TextBox 56"/>
          <p:cNvSpPr txBox="1"/>
          <p:nvPr/>
        </p:nvSpPr>
        <p:spPr>
          <a:xfrm>
            <a:off x="6003092" y="4719260"/>
            <a:ext cx="2132633" cy="702756"/>
          </a:xfrm>
          <a:prstGeom prst="rect">
            <a:avLst/>
          </a:prstGeom>
          <a:noFill/>
        </p:spPr>
        <p:txBody>
          <a:bodyPr wrap="square" rtlCol="0">
            <a:spAutoFit/>
          </a:bodyPr>
          <a:lstStyle/>
          <a:p>
            <a:r>
              <a:rPr lang="zh-CN" altLang="en-US" sz="1134" b="1" dirty="0">
                <a:solidFill>
                  <a:schemeClr val="accent4"/>
                </a:solidFill>
                <a:cs typeface="+mn-ea"/>
                <a:sym typeface="+mn-lt"/>
              </a:rPr>
              <a:t>添加内容文本</a:t>
            </a:r>
            <a:endParaRPr lang="en-US" altLang="zh-CN" sz="1134" b="1" dirty="0">
              <a:solidFill>
                <a:schemeClr val="accent4"/>
              </a:solidFill>
              <a:cs typeface="+mn-ea"/>
              <a:sym typeface="+mn-lt"/>
            </a:endParaRPr>
          </a:p>
          <a:p>
            <a:r>
              <a:rPr lang="en-US" sz="944" dirty="0">
                <a:solidFill>
                  <a:schemeClr val="tx1">
                    <a:lumMod val="50000"/>
                    <a:lumOff val="50000"/>
                  </a:schemeClr>
                </a:solidFill>
                <a:cs typeface="+mn-ea"/>
                <a:sym typeface="+mn-lt"/>
              </a:rPr>
              <a:t>There are many variations of passages of lorem ipsum available, but the majority.</a:t>
            </a:r>
            <a:endParaRPr lang="en-US" sz="944" b="1" dirty="0">
              <a:solidFill>
                <a:schemeClr val="tx1">
                  <a:lumMod val="65000"/>
                  <a:lumOff val="35000"/>
                </a:schemeClr>
              </a:solidFill>
              <a:cs typeface="+mn-ea"/>
              <a:sym typeface="+mn-lt"/>
            </a:endParaRPr>
          </a:p>
        </p:txBody>
      </p:sp>
      <p:sp>
        <p:nvSpPr>
          <p:cNvPr id="58" name="TextBox 57"/>
          <p:cNvSpPr txBox="1"/>
          <p:nvPr/>
        </p:nvSpPr>
        <p:spPr>
          <a:xfrm>
            <a:off x="6003092" y="2916712"/>
            <a:ext cx="2132633" cy="702756"/>
          </a:xfrm>
          <a:prstGeom prst="rect">
            <a:avLst/>
          </a:prstGeom>
          <a:noFill/>
        </p:spPr>
        <p:txBody>
          <a:bodyPr wrap="square" rtlCol="0">
            <a:spAutoFit/>
          </a:bodyPr>
          <a:lstStyle/>
          <a:p>
            <a:r>
              <a:rPr lang="zh-CN" altLang="en-US" sz="1134" b="1" dirty="0">
                <a:solidFill>
                  <a:schemeClr val="accent2"/>
                </a:solidFill>
                <a:cs typeface="+mn-ea"/>
                <a:sym typeface="+mn-lt"/>
              </a:rPr>
              <a:t>添加内容文本</a:t>
            </a:r>
            <a:endParaRPr lang="en-US" altLang="zh-CN" sz="1134" b="1" dirty="0">
              <a:solidFill>
                <a:schemeClr val="accent2"/>
              </a:solidFill>
              <a:cs typeface="+mn-ea"/>
              <a:sym typeface="+mn-lt"/>
            </a:endParaRPr>
          </a:p>
          <a:p>
            <a:r>
              <a:rPr lang="en-US" sz="944" dirty="0">
                <a:solidFill>
                  <a:schemeClr val="tx1">
                    <a:lumMod val="50000"/>
                    <a:lumOff val="50000"/>
                  </a:schemeClr>
                </a:solidFill>
                <a:cs typeface="+mn-ea"/>
                <a:sym typeface="+mn-lt"/>
              </a:rPr>
              <a:t>There are many variations of passages of lorem ipsum available, but the majority.</a:t>
            </a:r>
            <a:endParaRPr lang="en-US" sz="944" b="1" dirty="0">
              <a:solidFill>
                <a:schemeClr val="tx1">
                  <a:lumMod val="65000"/>
                  <a:lumOff val="35000"/>
                </a:schemeClr>
              </a:solidFill>
              <a:cs typeface="+mn-ea"/>
              <a:sym typeface="+mn-lt"/>
            </a:endParaRPr>
          </a:p>
        </p:txBody>
      </p:sp>
      <p:sp>
        <p:nvSpPr>
          <p:cNvPr id="59" name="TextBox 58"/>
          <p:cNvSpPr txBox="1"/>
          <p:nvPr/>
        </p:nvSpPr>
        <p:spPr>
          <a:xfrm>
            <a:off x="505038" y="2053345"/>
            <a:ext cx="2132633" cy="702756"/>
          </a:xfrm>
          <a:prstGeom prst="rect">
            <a:avLst/>
          </a:prstGeom>
          <a:noFill/>
        </p:spPr>
        <p:txBody>
          <a:bodyPr wrap="square" rtlCol="0">
            <a:spAutoFit/>
          </a:bodyPr>
          <a:lstStyle/>
          <a:p>
            <a:pPr algn="r"/>
            <a:r>
              <a:rPr lang="zh-CN" altLang="en-US" sz="1134" b="1" dirty="0">
                <a:solidFill>
                  <a:schemeClr val="accent1"/>
                </a:solidFill>
                <a:cs typeface="+mn-ea"/>
                <a:sym typeface="+mn-lt"/>
              </a:rPr>
              <a:t>添加内容文本</a:t>
            </a:r>
            <a:endParaRPr lang="en-US" altLang="zh-CN" sz="1134" b="1" dirty="0">
              <a:solidFill>
                <a:schemeClr val="accent1"/>
              </a:solidFill>
              <a:cs typeface="+mn-ea"/>
              <a:sym typeface="+mn-lt"/>
            </a:endParaRPr>
          </a:p>
          <a:p>
            <a:pPr algn="r"/>
            <a:r>
              <a:rPr lang="en-US" sz="944" dirty="0">
                <a:solidFill>
                  <a:schemeClr val="tx1">
                    <a:lumMod val="50000"/>
                    <a:lumOff val="50000"/>
                  </a:schemeClr>
                </a:solidFill>
                <a:cs typeface="+mn-ea"/>
                <a:sym typeface="+mn-lt"/>
              </a:rPr>
              <a:t>There are many variations of passages of lorem ipsum available, but the majority.</a:t>
            </a:r>
            <a:endParaRPr lang="en-US" sz="944" b="1" dirty="0">
              <a:solidFill>
                <a:schemeClr val="tx1">
                  <a:lumMod val="65000"/>
                  <a:lumOff val="35000"/>
                </a:schemeClr>
              </a:solidFill>
              <a:cs typeface="+mn-ea"/>
              <a:sym typeface="+mn-lt"/>
            </a:endParaRPr>
          </a:p>
        </p:txBody>
      </p:sp>
      <p:sp>
        <p:nvSpPr>
          <p:cNvPr id="60" name="TextBox 59"/>
          <p:cNvSpPr txBox="1"/>
          <p:nvPr/>
        </p:nvSpPr>
        <p:spPr>
          <a:xfrm>
            <a:off x="505038" y="3795679"/>
            <a:ext cx="2132633" cy="702756"/>
          </a:xfrm>
          <a:prstGeom prst="rect">
            <a:avLst/>
          </a:prstGeom>
          <a:noFill/>
        </p:spPr>
        <p:txBody>
          <a:bodyPr wrap="square" rtlCol="0">
            <a:spAutoFit/>
          </a:bodyPr>
          <a:lstStyle/>
          <a:p>
            <a:pPr algn="r"/>
            <a:r>
              <a:rPr lang="zh-CN" altLang="en-US" sz="1134" b="1" dirty="0">
                <a:solidFill>
                  <a:schemeClr val="accent3"/>
                </a:solidFill>
                <a:cs typeface="+mn-ea"/>
                <a:sym typeface="+mn-lt"/>
              </a:rPr>
              <a:t>添加内容文本</a:t>
            </a:r>
            <a:endParaRPr lang="en-US" altLang="zh-CN" sz="1134" b="1" dirty="0">
              <a:solidFill>
                <a:schemeClr val="accent3"/>
              </a:solidFill>
              <a:cs typeface="+mn-ea"/>
              <a:sym typeface="+mn-lt"/>
            </a:endParaRPr>
          </a:p>
          <a:p>
            <a:pPr algn="r"/>
            <a:r>
              <a:rPr lang="en-US" sz="944" dirty="0">
                <a:solidFill>
                  <a:schemeClr val="tx1">
                    <a:lumMod val="50000"/>
                    <a:lumOff val="50000"/>
                  </a:schemeClr>
                </a:solidFill>
                <a:cs typeface="+mn-ea"/>
                <a:sym typeface="+mn-lt"/>
              </a:rPr>
              <a:t>There are many variations of passages of lorem ipsum available, but the majority.</a:t>
            </a:r>
            <a:endParaRPr lang="en-US" sz="944" b="1" dirty="0">
              <a:solidFill>
                <a:schemeClr val="tx1">
                  <a:lumMod val="65000"/>
                  <a:lumOff val="35000"/>
                </a:schemeClr>
              </a:solidFill>
              <a:cs typeface="+mn-ea"/>
              <a:sym typeface="+mn-lt"/>
            </a:endParaRPr>
          </a:p>
        </p:txBody>
      </p:sp>
      <p:sp>
        <p:nvSpPr>
          <p:cNvPr id="21" name="文本框 20">
            <a:extLst>
              <a:ext uri="{FF2B5EF4-FFF2-40B4-BE49-F238E27FC236}">
                <a16:creationId xmlns:a16="http://schemas.microsoft.com/office/drawing/2014/main" id="{A08BB2AF-40FF-4530-A51F-FAF9DDC8B330}"/>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24" name="图片 23">
            <a:extLst>
              <a:ext uri="{FF2B5EF4-FFF2-40B4-BE49-F238E27FC236}">
                <a16:creationId xmlns:a16="http://schemas.microsoft.com/office/drawing/2014/main" id="{63DFD60F-83B2-4064-A32F-47D447D3CF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3574618256"/>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right)">
                                      <p:cBhvr>
                                        <p:cTn id="12" dur="500"/>
                                        <p:tgtEl>
                                          <p:spTgt spid="23"/>
                                        </p:tgtEl>
                                      </p:cBhvr>
                                    </p:animEffect>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Effect transition="in" filter="fade">
                                      <p:cBhvr>
                                        <p:cTn id="18" dur="500"/>
                                        <p:tgtEl>
                                          <p:spTgt spid="50"/>
                                        </p:tgtEl>
                                      </p:cBhvr>
                                    </p:animEffect>
                                  </p:childTnLst>
                                </p:cTn>
                              </p:par>
                            </p:childTnLst>
                          </p:cTn>
                        </p:par>
                        <p:par>
                          <p:cTn id="19" fill="hold">
                            <p:stCondLst>
                              <p:cond delay="15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500" fill="hold"/>
                                        <p:tgtEl>
                                          <p:spTgt spid="59"/>
                                        </p:tgtEl>
                                        <p:attrNameLst>
                                          <p:attrName>ppt_x</p:attrName>
                                        </p:attrNameLst>
                                      </p:cBhvr>
                                      <p:tavLst>
                                        <p:tav tm="0">
                                          <p:val>
                                            <p:strVal val="0-#ppt_w/2"/>
                                          </p:val>
                                        </p:tav>
                                        <p:tav tm="100000">
                                          <p:val>
                                            <p:strVal val="#ppt_x"/>
                                          </p:val>
                                        </p:tav>
                                      </p:tavLst>
                                    </p:anim>
                                    <p:anim calcmode="lin" valueType="num">
                                      <p:cBhvr additive="base">
                                        <p:cTn id="23" dur="500" fill="hold"/>
                                        <p:tgtEl>
                                          <p:spTgt spid="5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accel="50000" decel="50000"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3000"/>
                            </p:stCondLst>
                            <p:childTnLst>
                              <p:par>
                                <p:cTn id="34" presetID="53" presetClass="entr" presetSubtype="0"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ppt_w</p:attrName>
                                        </p:attrNameLst>
                                      </p:cBhvr>
                                      <p:tavLst>
                                        <p:tav tm="0">
                                          <p:val>
                                            <p:fltVal val="0"/>
                                          </p:val>
                                        </p:tav>
                                        <p:tav tm="100000">
                                          <p:val>
                                            <p:strVal val="#ppt_w"/>
                                          </p:val>
                                        </p:tav>
                                      </p:tavLst>
                                    </p:anim>
                                    <p:anim calcmode="lin" valueType="num">
                                      <p:cBhvr>
                                        <p:cTn id="37" dur="500" fill="hold"/>
                                        <p:tgtEl>
                                          <p:spTgt spid="53"/>
                                        </p:tgtEl>
                                        <p:attrNameLst>
                                          <p:attrName>ppt_h</p:attrName>
                                        </p:attrNameLst>
                                      </p:cBhvr>
                                      <p:tavLst>
                                        <p:tav tm="0">
                                          <p:val>
                                            <p:fltVal val="0"/>
                                          </p:val>
                                        </p:tav>
                                        <p:tav tm="100000">
                                          <p:val>
                                            <p:strVal val="#ppt_h"/>
                                          </p:val>
                                        </p:tav>
                                      </p:tavLst>
                                    </p:anim>
                                    <p:animEffect transition="in" filter="fade">
                                      <p:cBhvr>
                                        <p:cTn id="38" dur="500"/>
                                        <p:tgtEl>
                                          <p:spTgt spid="53"/>
                                        </p:tgtEl>
                                      </p:cBhvr>
                                    </p:animEffect>
                                  </p:childTnLst>
                                </p:cTn>
                              </p:par>
                            </p:childTnLst>
                          </p:cTn>
                        </p:par>
                        <p:par>
                          <p:cTn id="39" fill="hold">
                            <p:stCondLst>
                              <p:cond delay="3500"/>
                            </p:stCondLst>
                            <p:childTnLst>
                              <p:par>
                                <p:cTn id="40" presetID="2" presetClass="entr" presetSubtype="2" accel="50000" decel="50000"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accel="50000" decel="50000"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0-#ppt_w/2"/>
                                          </p:val>
                                        </p:tav>
                                        <p:tav tm="100000">
                                          <p:val>
                                            <p:strVal val="#ppt_x"/>
                                          </p:val>
                                        </p:tav>
                                      </p:tavLst>
                                    </p:anim>
                                    <p:anim calcmode="lin" valueType="num">
                                      <p:cBhvr additive="base">
                                        <p:cTn id="48" dur="500" fill="hold"/>
                                        <p:tgtEl>
                                          <p:spTgt spid="45"/>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right)">
                                      <p:cBhvr>
                                        <p:cTn id="52" dur="500"/>
                                        <p:tgtEl>
                                          <p:spTgt spid="46"/>
                                        </p:tgtEl>
                                      </p:cBhvr>
                                    </p:animEffect>
                                  </p:childTnLst>
                                </p:cTn>
                              </p:par>
                            </p:childTnLst>
                          </p:cTn>
                        </p:par>
                        <p:par>
                          <p:cTn id="53" fill="hold">
                            <p:stCondLst>
                              <p:cond delay="5000"/>
                            </p:stCondLst>
                            <p:childTnLst>
                              <p:par>
                                <p:cTn id="54" presetID="53" presetClass="entr" presetSubtype="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childTnLst>
                          </p:cTn>
                        </p:par>
                        <p:par>
                          <p:cTn id="59" fill="hold">
                            <p:stCondLst>
                              <p:cond delay="5500"/>
                            </p:stCondLst>
                            <p:childTnLst>
                              <p:par>
                                <p:cTn id="60" presetID="2" presetClass="entr" presetSubtype="8" accel="50000" decel="5000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 calcmode="lin" valueType="num">
                                      <p:cBhvr additive="base">
                                        <p:cTn id="62" dur="500" fill="hold"/>
                                        <p:tgtEl>
                                          <p:spTgt spid="60"/>
                                        </p:tgtEl>
                                        <p:attrNameLst>
                                          <p:attrName>ppt_x</p:attrName>
                                        </p:attrNameLst>
                                      </p:cBhvr>
                                      <p:tavLst>
                                        <p:tav tm="0">
                                          <p:val>
                                            <p:strVal val="0-#ppt_w/2"/>
                                          </p:val>
                                        </p:tav>
                                        <p:tav tm="100000">
                                          <p:val>
                                            <p:strVal val="#ppt_x"/>
                                          </p:val>
                                        </p:tav>
                                      </p:tavLst>
                                    </p:anim>
                                    <p:anim calcmode="lin" valueType="num">
                                      <p:cBhvr additive="base">
                                        <p:cTn id="63" dur="500" fill="hold"/>
                                        <p:tgtEl>
                                          <p:spTgt spid="60"/>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accel="50000" decel="5000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additive="base">
                                        <p:cTn id="67" dur="500" fill="hold"/>
                                        <p:tgtEl>
                                          <p:spTgt spid="47"/>
                                        </p:tgtEl>
                                        <p:attrNameLst>
                                          <p:attrName>ppt_x</p:attrName>
                                        </p:attrNameLst>
                                      </p:cBhvr>
                                      <p:tavLst>
                                        <p:tav tm="0">
                                          <p:val>
                                            <p:strVal val="1+#ppt_w/2"/>
                                          </p:val>
                                        </p:tav>
                                        <p:tav tm="100000">
                                          <p:val>
                                            <p:strVal val="#ppt_x"/>
                                          </p:val>
                                        </p:tav>
                                      </p:tavLst>
                                    </p:anim>
                                    <p:anim calcmode="lin" valueType="num">
                                      <p:cBhvr additive="base">
                                        <p:cTn id="68" dur="500" fill="hold"/>
                                        <p:tgtEl>
                                          <p:spTgt spid="47"/>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500"/>
                                        <p:tgtEl>
                                          <p:spTgt spid="48"/>
                                        </p:tgtEl>
                                      </p:cBhvr>
                                    </p:animEffect>
                                  </p:childTnLst>
                                </p:cTn>
                              </p:par>
                            </p:childTnLst>
                          </p:cTn>
                        </p:par>
                        <p:par>
                          <p:cTn id="73" fill="hold">
                            <p:stCondLst>
                              <p:cond delay="7000"/>
                            </p:stCondLst>
                            <p:childTnLst>
                              <p:par>
                                <p:cTn id="74" presetID="53"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 calcmode="lin" valueType="num">
                                      <p:cBhvr>
                                        <p:cTn id="76" dur="500" fill="hold"/>
                                        <p:tgtEl>
                                          <p:spTgt spid="52"/>
                                        </p:tgtEl>
                                        <p:attrNameLst>
                                          <p:attrName>ppt_w</p:attrName>
                                        </p:attrNameLst>
                                      </p:cBhvr>
                                      <p:tavLst>
                                        <p:tav tm="0">
                                          <p:val>
                                            <p:fltVal val="0"/>
                                          </p:val>
                                        </p:tav>
                                        <p:tav tm="100000">
                                          <p:val>
                                            <p:strVal val="#ppt_w"/>
                                          </p:val>
                                        </p:tav>
                                      </p:tavLst>
                                    </p:anim>
                                    <p:anim calcmode="lin" valueType="num">
                                      <p:cBhvr>
                                        <p:cTn id="77" dur="500" fill="hold"/>
                                        <p:tgtEl>
                                          <p:spTgt spid="52"/>
                                        </p:tgtEl>
                                        <p:attrNameLst>
                                          <p:attrName>ppt_h</p:attrName>
                                        </p:attrNameLst>
                                      </p:cBhvr>
                                      <p:tavLst>
                                        <p:tav tm="0">
                                          <p:val>
                                            <p:fltVal val="0"/>
                                          </p:val>
                                        </p:tav>
                                        <p:tav tm="100000">
                                          <p:val>
                                            <p:strVal val="#ppt_h"/>
                                          </p:val>
                                        </p:tav>
                                      </p:tavLst>
                                    </p:anim>
                                    <p:animEffect transition="in" filter="fade">
                                      <p:cBhvr>
                                        <p:cTn id="78" dur="500"/>
                                        <p:tgtEl>
                                          <p:spTgt spid="52"/>
                                        </p:tgtEl>
                                      </p:cBhvr>
                                    </p:animEffect>
                                  </p:childTnLst>
                                </p:cTn>
                              </p:par>
                            </p:childTnLst>
                          </p:cTn>
                        </p:par>
                        <p:par>
                          <p:cTn id="79" fill="hold">
                            <p:stCondLst>
                              <p:cond delay="7500"/>
                            </p:stCondLst>
                            <p:childTnLst>
                              <p:par>
                                <p:cTn id="80" presetID="2" presetClass="entr" presetSubtype="2" accel="50000" decel="50000" fill="hold" grpId="0"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additive="base">
                                        <p:cTn id="82" dur="500" fill="hold"/>
                                        <p:tgtEl>
                                          <p:spTgt spid="57"/>
                                        </p:tgtEl>
                                        <p:attrNameLst>
                                          <p:attrName>ppt_x</p:attrName>
                                        </p:attrNameLst>
                                      </p:cBhvr>
                                      <p:tavLst>
                                        <p:tav tm="0">
                                          <p:val>
                                            <p:strVal val="1+#ppt_w/2"/>
                                          </p:val>
                                        </p:tav>
                                        <p:tav tm="100000">
                                          <p:val>
                                            <p:strVal val="#ppt_x"/>
                                          </p:val>
                                        </p:tav>
                                      </p:tavLst>
                                    </p:anim>
                                    <p:anim calcmode="lin" valueType="num">
                                      <p:cBhvr additive="base">
                                        <p:cTn id="83"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45" grpId="0" animBg="1"/>
      <p:bldP spid="46" grpId="0" animBg="1"/>
      <p:bldP spid="47" grpId="0" animBg="1"/>
      <p:bldP spid="48" grpId="0" animBg="1"/>
      <p:bldP spid="44" grpId="0" animBg="1"/>
      <p:bldP spid="43" grpId="0" animBg="1"/>
      <p:bldP spid="50" grpId="0" animBg="1"/>
      <p:bldP spid="51" grpId="0" animBg="1"/>
      <p:bldP spid="52" grpId="0" animBg="1"/>
      <p:bldP spid="53" grpId="0" animBg="1"/>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22</a:t>
            </a:fld>
            <a:endParaRPr lang="en-US" dirty="0">
              <a:cs typeface="+mn-ea"/>
              <a:sym typeface="+mn-lt"/>
            </a:endParaRPr>
          </a:p>
        </p:txBody>
      </p:sp>
      <p:grpSp>
        <p:nvGrpSpPr>
          <p:cNvPr id="2" name="Group 95"/>
          <p:cNvGrpSpPr/>
          <p:nvPr/>
        </p:nvGrpSpPr>
        <p:grpSpPr>
          <a:xfrm>
            <a:off x="1124" y="1618080"/>
            <a:ext cx="2820541" cy="947827"/>
            <a:chOff x="0" y="854829"/>
            <a:chExt cx="2985586" cy="1003289"/>
          </a:xfrm>
        </p:grpSpPr>
        <p:sp>
          <p:nvSpPr>
            <p:cNvPr id="22" name="Rectangle 21"/>
            <p:cNvSpPr/>
            <p:nvPr/>
          </p:nvSpPr>
          <p:spPr bwMode="auto">
            <a:xfrm>
              <a:off x="2258480" y="854829"/>
              <a:ext cx="727106" cy="727107"/>
            </a:xfrm>
            <a:prstGeom prst="rect">
              <a:avLst/>
            </a:prstGeom>
            <a:solidFill>
              <a:schemeClr val="accent1"/>
            </a:solidFill>
            <a:ln w="9525">
              <a:noFill/>
              <a:round/>
              <a:headEnd/>
              <a:tailEnd/>
            </a:ln>
            <a:scene3d>
              <a:camera prst="isometricTopUp"/>
              <a:lightRig rig="threePt" dir="t"/>
            </a:scene3d>
            <a:sp3d extrusionH="787400"/>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23" name="Rectangle 22"/>
            <p:cNvSpPr/>
            <p:nvPr/>
          </p:nvSpPr>
          <p:spPr bwMode="auto">
            <a:xfrm>
              <a:off x="0" y="1218038"/>
              <a:ext cx="2106507" cy="640080"/>
            </a:xfrm>
            <a:prstGeom prst="rect">
              <a:avLst/>
            </a:prstGeom>
            <a:solidFill>
              <a:schemeClr val="accent1"/>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grpSp>
        <p:nvGrpSpPr>
          <p:cNvPr id="3" name="Group 97"/>
          <p:cNvGrpSpPr/>
          <p:nvPr/>
        </p:nvGrpSpPr>
        <p:grpSpPr>
          <a:xfrm>
            <a:off x="-3375" y="3389559"/>
            <a:ext cx="3811468" cy="947827"/>
            <a:chOff x="-4763" y="2729968"/>
            <a:chExt cx="4034498" cy="1003289"/>
          </a:xfrm>
        </p:grpSpPr>
        <p:sp>
          <p:nvSpPr>
            <p:cNvPr id="45" name="Rectangle 44"/>
            <p:cNvSpPr/>
            <p:nvPr/>
          </p:nvSpPr>
          <p:spPr bwMode="auto">
            <a:xfrm>
              <a:off x="3302629" y="2729968"/>
              <a:ext cx="727106" cy="727107"/>
            </a:xfrm>
            <a:prstGeom prst="rect">
              <a:avLst/>
            </a:prstGeom>
            <a:solidFill>
              <a:schemeClr val="accent3"/>
            </a:solidFill>
            <a:ln w="9525">
              <a:noFill/>
              <a:round/>
              <a:headEnd/>
              <a:tailEnd/>
            </a:ln>
            <a:scene3d>
              <a:camera prst="isometricTopUp"/>
              <a:lightRig rig="threePt" dir="t"/>
            </a:scene3d>
            <a:sp3d extrusionH="787400"/>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6" name="Rectangle 45"/>
            <p:cNvSpPr/>
            <p:nvPr/>
          </p:nvSpPr>
          <p:spPr bwMode="auto">
            <a:xfrm>
              <a:off x="-4763" y="3093177"/>
              <a:ext cx="3155419" cy="640080"/>
            </a:xfrm>
            <a:prstGeom prst="rect">
              <a:avLst/>
            </a:prstGeom>
            <a:solidFill>
              <a:schemeClr val="accent3"/>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grpSp>
        <p:nvGrpSpPr>
          <p:cNvPr id="4" name="Group 98"/>
          <p:cNvGrpSpPr/>
          <p:nvPr/>
        </p:nvGrpSpPr>
        <p:grpSpPr>
          <a:xfrm>
            <a:off x="1127" y="4278890"/>
            <a:ext cx="4299789" cy="947827"/>
            <a:chOff x="1" y="3671338"/>
            <a:chExt cx="4551394" cy="1003289"/>
          </a:xfrm>
        </p:grpSpPr>
        <p:sp>
          <p:nvSpPr>
            <p:cNvPr id="47" name="Rectangle 46"/>
            <p:cNvSpPr/>
            <p:nvPr/>
          </p:nvSpPr>
          <p:spPr bwMode="auto">
            <a:xfrm>
              <a:off x="3824289" y="3671338"/>
              <a:ext cx="727106" cy="727107"/>
            </a:xfrm>
            <a:prstGeom prst="rect">
              <a:avLst/>
            </a:prstGeom>
            <a:solidFill>
              <a:schemeClr val="accent4"/>
            </a:solidFill>
            <a:ln w="9525">
              <a:noFill/>
              <a:round/>
              <a:headEnd/>
              <a:tailEnd/>
            </a:ln>
            <a:scene3d>
              <a:camera prst="isometricTopUp"/>
              <a:lightRig rig="threePt" dir="t"/>
            </a:scene3d>
            <a:sp3d extrusionH="787400"/>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8" name="Rectangle 47"/>
            <p:cNvSpPr/>
            <p:nvPr/>
          </p:nvSpPr>
          <p:spPr bwMode="auto">
            <a:xfrm>
              <a:off x="1" y="4034547"/>
              <a:ext cx="3672316" cy="640080"/>
            </a:xfrm>
            <a:prstGeom prst="rect">
              <a:avLst/>
            </a:prstGeom>
            <a:solidFill>
              <a:schemeClr val="accent4"/>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sp>
        <p:nvSpPr>
          <p:cNvPr id="13" name="TextBox 12"/>
          <p:cNvSpPr txBox="1"/>
          <p:nvPr/>
        </p:nvSpPr>
        <p:spPr>
          <a:xfrm>
            <a:off x="5312998" y="2203023"/>
            <a:ext cx="2822727" cy="557460"/>
          </a:xfrm>
          <a:prstGeom prst="rect">
            <a:avLst/>
          </a:prstGeom>
          <a:noFill/>
        </p:spPr>
        <p:txBody>
          <a:bodyPr wrap="square" rtlCol="0">
            <a:spAutoFit/>
          </a:bodyPr>
          <a:lstStyle/>
          <a:p>
            <a:r>
              <a:rPr lang="zh-CN" altLang="en-US" sz="1134" b="1" dirty="0">
                <a:solidFill>
                  <a:schemeClr val="accent1"/>
                </a:solidFill>
                <a:cs typeface="+mn-ea"/>
                <a:sym typeface="+mn-lt"/>
              </a:rPr>
              <a:t>添加内容文本</a:t>
            </a:r>
            <a:endParaRPr lang="en-US" altLang="zh-CN" sz="1134" b="1" dirty="0">
              <a:solidFill>
                <a:schemeClr val="accent1"/>
              </a:solidFill>
              <a:cs typeface="+mn-ea"/>
              <a:sym typeface="+mn-lt"/>
            </a:endParaRPr>
          </a:p>
          <a:p>
            <a:r>
              <a:rPr lang="en-US" sz="944" dirty="0">
                <a:solidFill>
                  <a:schemeClr val="tx1">
                    <a:lumMod val="50000"/>
                    <a:lumOff val="50000"/>
                  </a:schemeClr>
                </a:solidFill>
                <a:cs typeface="+mn-ea"/>
                <a:sym typeface="+mn-lt"/>
              </a:rPr>
              <a:t>There are many variations of passages of lorem ipsum available, but the majority have suffered</a:t>
            </a:r>
            <a:endParaRPr lang="en-US" sz="944" dirty="0">
              <a:solidFill>
                <a:schemeClr val="tx1">
                  <a:lumMod val="65000"/>
                  <a:lumOff val="35000"/>
                </a:schemeClr>
              </a:solidFill>
              <a:cs typeface="+mn-ea"/>
              <a:sym typeface="+mn-lt"/>
            </a:endParaRPr>
          </a:p>
        </p:txBody>
      </p:sp>
      <p:sp>
        <p:nvSpPr>
          <p:cNvPr id="14" name="TextBox 13"/>
          <p:cNvSpPr txBox="1"/>
          <p:nvPr/>
        </p:nvSpPr>
        <p:spPr>
          <a:xfrm>
            <a:off x="5312998" y="2811376"/>
            <a:ext cx="2822727" cy="557460"/>
          </a:xfrm>
          <a:prstGeom prst="rect">
            <a:avLst/>
          </a:prstGeom>
          <a:noFill/>
        </p:spPr>
        <p:txBody>
          <a:bodyPr wrap="square" rtlCol="0">
            <a:spAutoFit/>
          </a:bodyPr>
          <a:lstStyle/>
          <a:p>
            <a:r>
              <a:rPr lang="zh-CN" altLang="en-US" sz="1134" b="1" dirty="0">
                <a:solidFill>
                  <a:schemeClr val="accent2"/>
                </a:solidFill>
                <a:cs typeface="+mn-ea"/>
                <a:sym typeface="+mn-lt"/>
              </a:rPr>
              <a:t>添加内容文本</a:t>
            </a:r>
            <a:endParaRPr lang="en-US" altLang="zh-CN" sz="1134" b="1" dirty="0">
              <a:solidFill>
                <a:schemeClr val="accent2"/>
              </a:solidFill>
              <a:cs typeface="+mn-ea"/>
              <a:sym typeface="+mn-lt"/>
            </a:endParaRPr>
          </a:p>
          <a:p>
            <a:r>
              <a:rPr lang="en-US" sz="944" dirty="0">
                <a:solidFill>
                  <a:schemeClr val="tx1">
                    <a:lumMod val="50000"/>
                    <a:lumOff val="50000"/>
                  </a:schemeClr>
                </a:solidFill>
                <a:cs typeface="+mn-ea"/>
                <a:sym typeface="+mn-lt"/>
              </a:rPr>
              <a:t>There are many variations of passages of lorem ipsum available, but the majority have suffered</a:t>
            </a:r>
            <a:endParaRPr lang="en-US" sz="944" dirty="0">
              <a:solidFill>
                <a:schemeClr val="tx1">
                  <a:lumMod val="65000"/>
                  <a:lumOff val="35000"/>
                </a:schemeClr>
              </a:solidFill>
              <a:cs typeface="+mn-ea"/>
              <a:sym typeface="+mn-lt"/>
            </a:endParaRPr>
          </a:p>
        </p:txBody>
      </p:sp>
      <p:sp>
        <p:nvSpPr>
          <p:cNvPr id="15" name="TextBox 14"/>
          <p:cNvSpPr txBox="1"/>
          <p:nvPr/>
        </p:nvSpPr>
        <p:spPr>
          <a:xfrm>
            <a:off x="5312998" y="3419729"/>
            <a:ext cx="2822727" cy="557460"/>
          </a:xfrm>
          <a:prstGeom prst="rect">
            <a:avLst/>
          </a:prstGeom>
          <a:noFill/>
        </p:spPr>
        <p:txBody>
          <a:bodyPr wrap="square" rtlCol="0">
            <a:spAutoFit/>
          </a:bodyPr>
          <a:lstStyle/>
          <a:p>
            <a:r>
              <a:rPr lang="zh-CN" altLang="en-US" sz="1134" b="1" dirty="0">
                <a:solidFill>
                  <a:schemeClr val="accent3"/>
                </a:solidFill>
                <a:cs typeface="+mn-ea"/>
                <a:sym typeface="+mn-lt"/>
              </a:rPr>
              <a:t>添加内容文本</a:t>
            </a:r>
            <a:endParaRPr lang="en-US" altLang="zh-CN" sz="1134" b="1" dirty="0">
              <a:solidFill>
                <a:schemeClr val="accent3"/>
              </a:solidFill>
              <a:cs typeface="+mn-ea"/>
              <a:sym typeface="+mn-lt"/>
            </a:endParaRPr>
          </a:p>
          <a:p>
            <a:r>
              <a:rPr lang="en-US" sz="944" dirty="0">
                <a:solidFill>
                  <a:schemeClr val="tx1">
                    <a:lumMod val="50000"/>
                    <a:lumOff val="50000"/>
                  </a:schemeClr>
                </a:solidFill>
                <a:cs typeface="+mn-ea"/>
                <a:sym typeface="+mn-lt"/>
              </a:rPr>
              <a:t>There are many variations of passages of lorem ipsum available, but the majority have suffered</a:t>
            </a:r>
            <a:endParaRPr lang="en-US" sz="944" dirty="0">
              <a:solidFill>
                <a:schemeClr val="tx1">
                  <a:lumMod val="65000"/>
                  <a:lumOff val="35000"/>
                </a:schemeClr>
              </a:solidFill>
              <a:cs typeface="+mn-ea"/>
              <a:sym typeface="+mn-lt"/>
            </a:endParaRPr>
          </a:p>
        </p:txBody>
      </p:sp>
      <p:sp>
        <p:nvSpPr>
          <p:cNvPr id="16" name="TextBox 15"/>
          <p:cNvSpPr txBox="1"/>
          <p:nvPr/>
        </p:nvSpPr>
        <p:spPr>
          <a:xfrm>
            <a:off x="5312997" y="4043680"/>
            <a:ext cx="2822728" cy="557460"/>
          </a:xfrm>
          <a:prstGeom prst="rect">
            <a:avLst/>
          </a:prstGeom>
          <a:noFill/>
        </p:spPr>
        <p:txBody>
          <a:bodyPr wrap="square" rtlCol="0">
            <a:spAutoFit/>
          </a:bodyPr>
          <a:lstStyle/>
          <a:p>
            <a:r>
              <a:rPr lang="zh-CN" altLang="en-US" sz="1134" b="1" dirty="0">
                <a:solidFill>
                  <a:schemeClr val="accent4"/>
                </a:solidFill>
                <a:cs typeface="+mn-ea"/>
                <a:sym typeface="+mn-lt"/>
              </a:rPr>
              <a:t>添加内容文本</a:t>
            </a:r>
            <a:endParaRPr lang="en-US" altLang="zh-CN" sz="1134" b="1" dirty="0">
              <a:solidFill>
                <a:schemeClr val="accent4"/>
              </a:solidFill>
              <a:cs typeface="+mn-ea"/>
              <a:sym typeface="+mn-lt"/>
            </a:endParaRPr>
          </a:p>
          <a:p>
            <a:r>
              <a:rPr lang="en-US" sz="944" dirty="0">
                <a:solidFill>
                  <a:schemeClr val="tx1">
                    <a:lumMod val="50000"/>
                    <a:lumOff val="50000"/>
                  </a:schemeClr>
                </a:solidFill>
                <a:cs typeface="+mn-ea"/>
                <a:sym typeface="+mn-lt"/>
              </a:rPr>
              <a:t>There are many variations of passages of lorem ipsum available, but the majority have suffered</a:t>
            </a:r>
            <a:endParaRPr lang="en-US" sz="944" b="1" dirty="0">
              <a:solidFill>
                <a:schemeClr val="tx1">
                  <a:lumMod val="65000"/>
                  <a:lumOff val="35000"/>
                </a:schemeClr>
              </a:solidFill>
              <a:cs typeface="+mn-ea"/>
              <a:sym typeface="+mn-lt"/>
            </a:endParaRPr>
          </a:p>
        </p:txBody>
      </p:sp>
      <p:grpSp>
        <p:nvGrpSpPr>
          <p:cNvPr id="5" name="Group 16"/>
          <p:cNvGrpSpPr/>
          <p:nvPr/>
        </p:nvGrpSpPr>
        <p:grpSpPr>
          <a:xfrm>
            <a:off x="4815956" y="2262578"/>
            <a:ext cx="466096" cy="452752"/>
            <a:chOff x="5205677" y="1309828"/>
            <a:chExt cx="493370" cy="479245"/>
          </a:xfrm>
        </p:grpSpPr>
        <p:sp>
          <p:nvSpPr>
            <p:cNvPr id="18" name="Rounded Rectangle 17"/>
            <p:cNvSpPr/>
            <p:nvPr/>
          </p:nvSpPr>
          <p:spPr>
            <a:xfrm>
              <a:off x="5205677" y="1309828"/>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19" name="Freeform 117"/>
            <p:cNvSpPr>
              <a:spLocks/>
            </p:cNvSpPr>
            <p:nvPr/>
          </p:nvSpPr>
          <p:spPr bwMode="auto">
            <a:xfrm>
              <a:off x="5317181" y="1414269"/>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6" name="Group 19"/>
          <p:cNvGrpSpPr/>
          <p:nvPr/>
        </p:nvGrpSpPr>
        <p:grpSpPr>
          <a:xfrm>
            <a:off x="4815956" y="2882993"/>
            <a:ext cx="466096" cy="452752"/>
            <a:chOff x="5205677" y="1966548"/>
            <a:chExt cx="493370" cy="479245"/>
          </a:xfrm>
        </p:grpSpPr>
        <p:sp>
          <p:nvSpPr>
            <p:cNvPr id="21" name="Rounded Rectangle 20"/>
            <p:cNvSpPr/>
            <p:nvPr/>
          </p:nvSpPr>
          <p:spPr>
            <a:xfrm>
              <a:off x="5205677" y="1966548"/>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4" name="Freeform 36"/>
            <p:cNvSpPr>
              <a:spLocks noEditPoints="1"/>
            </p:cNvSpPr>
            <p:nvPr/>
          </p:nvSpPr>
          <p:spPr bwMode="auto">
            <a:xfrm>
              <a:off x="5317181" y="2059372"/>
              <a:ext cx="270363" cy="29359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9" name="Group 24"/>
          <p:cNvGrpSpPr/>
          <p:nvPr/>
        </p:nvGrpSpPr>
        <p:grpSpPr>
          <a:xfrm>
            <a:off x="4815956" y="3503410"/>
            <a:ext cx="466096" cy="452752"/>
            <a:chOff x="5205677" y="2623268"/>
            <a:chExt cx="493370" cy="479245"/>
          </a:xfrm>
        </p:grpSpPr>
        <p:sp>
          <p:nvSpPr>
            <p:cNvPr id="26" name="Rounded Rectangle 25"/>
            <p:cNvSpPr/>
            <p:nvPr/>
          </p:nvSpPr>
          <p:spPr>
            <a:xfrm>
              <a:off x="5205677" y="2623268"/>
              <a:ext cx="493370" cy="4792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7" name="Freeform 13"/>
            <p:cNvSpPr>
              <a:spLocks noEditPoints="1"/>
            </p:cNvSpPr>
            <p:nvPr/>
          </p:nvSpPr>
          <p:spPr bwMode="auto">
            <a:xfrm>
              <a:off x="5301275" y="2711803"/>
              <a:ext cx="302175" cy="302175"/>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0" name="Group 27"/>
          <p:cNvGrpSpPr/>
          <p:nvPr/>
        </p:nvGrpSpPr>
        <p:grpSpPr>
          <a:xfrm>
            <a:off x="4815956" y="4123826"/>
            <a:ext cx="466096" cy="452752"/>
            <a:chOff x="5205677" y="3279988"/>
            <a:chExt cx="493370" cy="479245"/>
          </a:xfrm>
        </p:grpSpPr>
        <p:sp>
          <p:nvSpPr>
            <p:cNvPr id="29" name="Rounded Rectangle 28"/>
            <p:cNvSpPr/>
            <p:nvPr/>
          </p:nvSpPr>
          <p:spPr>
            <a:xfrm>
              <a:off x="5205677" y="3279988"/>
              <a:ext cx="493370" cy="4792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86385" rtlCol="0" anchor="ctr"/>
            <a:lstStyle/>
            <a:p>
              <a:pPr algn="ctr"/>
              <a:endParaRPr lang="en-US" dirty="0">
                <a:solidFill>
                  <a:schemeClr val="bg1"/>
                </a:solidFill>
                <a:cs typeface="+mn-ea"/>
                <a:sym typeface="+mn-lt"/>
              </a:endParaRPr>
            </a:p>
          </p:txBody>
        </p:sp>
        <p:sp>
          <p:nvSpPr>
            <p:cNvPr id="31" name="Freeform 171"/>
            <p:cNvSpPr>
              <a:spLocks noEditPoints="1"/>
            </p:cNvSpPr>
            <p:nvPr/>
          </p:nvSpPr>
          <p:spPr bwMode="auto">
            <a:xfrm>
              <a:off x="5300142" y="3369769"/>
              <a:ext cx="304440" cy="299683"/>
            </a:xfrm>
            <a:custGeom>
              <a:avLst/>
              <a:gdLst/>
              <a:ahLst/>
              <a:cxnLst>
                <a:cxn ang="0">
                  <a:pos x="30" y="58"/>
                </a:cxn>
                <a:cxn ang="0">
                  <a:pos x="0" y="29"/>
                </a:cxn>
                <a:cxn ang="0">
                  <a:pos x="30" y="0"/>
                </a:cxn>
                <a:cxn ang="0">
                  <a:pos x="59" y="29"/>
                </a:cxn>
                <a:cxn ang="0">
                  <a:pos x="30" y="58"/>
                </a:cxn>
                <a:cxn ang="0">
                  <a:pos x="30" y="8"/>
                </a:cxn>
                <a:cxn ang="0">
                  <a:pos x="9" y="29"/>
                </a:cxn>
                <a:cxn ang="0">
                  <a:pos x="30" y="49"/>
                </a:cxn>
                <a:cxn ang="0">
                  <a:pos x="50" y="29"/>
                </a:cxn>
                <a:cxn ang="0">
                  <a:pos x="30" y="8"/>
                </a:cxn>
                <a:cxn ang="0">
                  <a:pos x="34" y="32"/>
                </a:cxn>
                <a:cxn ang="0">
                  <a:pos x="33" y="34"/>
                </a:cxn>
                <a:cxn ang="0">
                  <a:pos x="21" y="34"/>
                </a:cxn>
                <a:cxn ang="0">
                  <a:pos x="20" y="32"/>
                </a:cxn>
                <a:cxn ang="0">
                  <a:pos x="20" y="30"/>
                </a:cxn>
                <a:cxn ang="0">
                  <a:pos x="21" y="29"/>
                </a:cxn>
                <a:cxn ang="0">
                  <a:pos x="30" y="29"/>
                </a:cxn>
                <a:cxn ang="0">
                  <a:pos x="30" y="15"/>
                </a:cxn>
                <a:cxn ang="0">
                  <a:pos x="31" y="14"/>
                </a:cxn>
                <a:cxn ang="0">
                  <a:pos x="33" y="14"/>
                </a:cxn>
                <a:cxn ang="0">
                  <a:pos x="34" y="15"/>
                </a:cxn>
                <a:cxn ang="0">
                  <a:pos x="34" y="32"/>
                </a:cxn>
              </a:cxnLst>
              <a:rect l="0" t="0" r="r" b="b"/>
              <a:pathLst>
                <a:path w="59" h="58">
                  <a:moveTo>
                    <a:pt x="30" y="58"/>
                  </a:moveTo>
                  <a:cubicBezTo>
                    <a:pt x="13" y="58"/>
                    <a:pt x="0" y="45"/>
                    <a:pt x="0" y="29"/>
                  </a:cubicBezTo>
                  <a:cubicBezTo>
                    <a:pt x="0" y="13"/>
                    <a:pt x="13" y="0"/>
                    <a:pt x="30" y="0"/>
                  </a:cubicBezTo>
                  <a:cubicBezTo>
                    <a:pt x="46" y="0"/>
                    <a:pt x="59" y="13"/>
                    <a:pt x="59" y="29"/>
                  </a:cubicBezTo>
                  <a:cubicBezTo>
                    <a:pt x="59" y="45"/>
                    <a:pt x="46" y="58"/>
                    <a:pt x="30" y="58"/>
                  </a:cubicBezTo>
                  <a:close/>
                  <a:moveTo>
                    <a:pt x="30" y="8"/>
                  </a:moveTo>
                  <a:cubicBezTo>
                    <a:pt x="18" y="8"/>
                    <a:pt x="9" y="17"/>
                    <a:pt x="9" y="29"/>
                  </a:cubicBezTo>
                  <a:cubicBezTo>
                    <a:pt x="9" y="40"/>
                    <a:pt x="18" y="49"/>
                    <a:pt x="30" y="49"/>
                  </a:cubicBezTo>
                  <a:cubicBezTo>
                    <a:pt x="41" y="49"/>
                    <a:pt x="50" y="40"/>
                    <a:pt x="50" y="29"/>
                  </a:cubicBezTo>
                  <a:cubicBezTo>
                    <a:pt x="50" y="17"/>
                    <a:pt x="41" y="8"/>
                    <a:pt x="30" y="8"/>
                  </a:cubicBezTo>
                  <a:close/>
                  <a:moveTo>
                    <a:pt x="34" y="32"/>
                  </a:moveTo>
                  <a:cubicBezTo>
                    <a:pt x="34" y="33"/>
                    <a:pt x="34" y="34"/>
                    <a:pt x="33" y="34"/>
                  </a:cubicBezTo>
                  <a:cubicBezTo>
                    <a:pt x="21" y="34"/>
                    <a:pt x="21" y="34"/>
                    <a:pt x="21" y="34"/>
                  </a:cubicBezTo>
                  <a:cubicBezTo>
                    <a:pt x="20" y="34"/>
                    <a:pt x="20" y="33"/>
                    <a:pt x="20" y="32"/>
                  </a:cubicBezTo>
                  <a:cubicBezTo>
                    <a:pt x="20" y="30"/>
                    <a:pt x="20" y="30"/>
                    <a:pt x="20" y="30"/>
                  </a:cubicBezTo>
                  <a:cubicBezTo>
                    <a:pt x="20" y="29"/>
                    <a:pt x="20" y="29"/>
                    <a:pt x="21" y="29"/>
                  </a:cubicBezTo>
                  <a:cubicBezTo>
                    <a:pt x="30" y="29"/>
                    <a:pt x="30" y="29"/>
                    <a:pt x="30" y="29"/>
                  </a:cubicBezTo>
                  <a:cubicBezTo>
                    <a:pt x="30" y="15"/>
                    <a:pt x="30" y="15"/>
                    <a:pt x="30" y="15"/>
                  </a:cubicBezTo>
                  <a:cubicBezTo>
                    <a:pt x="30" y="15"/>
                    <a:pt x="30" y="14"/>
                    <a:pt x="31" y="14"/>
                  </a:cubicBezTo>
                  <a:cubicBezTo>
                    <a:pt x="33" y="14"/>
                    <a:pt x="33" y="14"/>
                    <a:pt x="33" y="14"/>
                  </a:cubicBezTo>
                  <a:cubicBezTo>
                    <a:pt x="34" y="14"/>
                    <a:pt x="34" y="15"/>
                    <a:pt x="34" y="15"/>
                  </a:cubicBezTo>
                  <a:lnTo>
                    <a:pt x="34" y="32"/>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sp>
        <p:nvSpPr>
          <p:cNvPr id="32" name="TextBox 31"/>
          <p:cNvSpPr txBox="1"/>
          <p:nvPr/>
        </p:nvSpPr>
        <p:spPr>
          <a:xfrm>
            <a:off x="37887" y="1995077"/>
            <a:ext cx="1990057" cy="702756"/>
          </a:xfrm>
          <a:prstGeom prst="rect">
            <a:avLst/>
          </a:prstGeom>
          <a:noFill/>
        </p:spPr>
        <p:txBody>
          <a:bodyPr wrap="square" rtlCol="0">
            <a:spAutoFit/>
          </a:bodyPr>
          <a:lstStyle/>
          <a:p>
            <a:r>
              <a:rPr lang="zh-CN" altLang="en-US" sz="1134" b="1" dirty="0">
                <a:solidFill>
                  <a:schemeClr val="bg1"/>
                </a:solidFill>
                <a:cs typeface="+mn-ea"/>
                <a:sym typeface="+mn-lt"/>
              </a:rPr>
              <a:t>添加内容文本</a:t>
            </a:r>
            <a:endParaRPr lang="en-US" altLang="zh-CN" sz="1134" b="1" dirty="0">
              <a:solidFill>
                <a:schemeClr val="bg1"/>
              </a:solidFill>
              <a:cs typeface="+mn-ea"/>
              <a:sym typeface="+mn-lt"/>
            </a:endParaRPr>
          </a:p>
          <a:p>
            <a:r>
              <a:rPr lang="en-US" sz="944" dirty="0">
                <a:solidFill>
                  <a:schemeClr val="bg1"/>
                </a:solidFill>
                <a:cs typeface="+mn-ea"/>
                <a:sym typeface="+mn-lt"/>
              </a:rPr>
              <a:t>There are many variations of passages </a:t>
            </a:r>
            <a:br>
              <a:rPr lang="en-US" sz="944" dirty="0">
                <a:solidFill>
                  <a:schemeClr val="bg1"/>
                </a:solidFill>
                <a:cs typeface="+mn-ea"/>
                <a:sym typeface="+mn-lt"/>
              </a:rPr>
            </a:br>
            <a:r>
              <a:rPr lang="en-US" sz="944" dirty="0">
                <a:solidFill>
                  <a:schemeClr val="bg1"/>
                </a:solidFill>
                <a:cs typeface="+mn-ea"/>
                <a:sym typeface="+mn-lt"/>
              </a:rPr>
              <a:t>of lorem ipsum available</a:t>
            </a:r>
          </a:p>
        </p:txBody>
      </p:sp>
      <p:grpSp>
        <p:nvGrpSpPr>
          <p:cNvPr id="11" name="Group 99"/>
          <p:cNvGrpSpPr/>
          <p:nvPr/>
        </p:nvGrpSpPr>
        <p:grpSpPr>
          <a:xfrm>
            <a:off x="1126" y="2501594"/>
            <a:ext cx="3312157" cy="947827"/>
            <a:chOff x="0" y="1790043"/>
            <a:chExt cx="3505970" cy="1003289"/>
          </a:xfrm>
        </p:grpSpPr>
        <p:sp>
          <p:nvSpPr>
            <p:cNvPr id="44" name="Rectangle 43"/>
            <p:cNvSpPr/>
            <p:nvPr/>
          </p:nvSpPr>
          <p:spPr bwMode="auto">
            <a:xfrm>
              <a:off x="0" y="2153252"/>
              <a:ext cx="2626891" cy="640080"/>
            </a:xfrm>
            <a:prstGeom prst="rect">
              <a:avLst/>
            </a:prstGeom>
            <a:solidFill>
              <a:schemeClr val="accent2"/>
            </a:solidFill>
            <a:ln w="9525">
              <a:noFill/>
              <a:round/>
              <a:headEnd/>
              <a:tailEnd/>
            </a:ln>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sp>
          <p:nvSpPr>
            <p:cNvPr id="43" name="Rectangle 42"/>
            <p:cNvSpPr/>
            <p:nvPr/>
          </p:nvSpPr>
          <p:spPr bwMode="auto">
            <a:xfrm>
              <a:off x="2778864" y="1790043"/>
              <a:ext cx="727106" cy="727107"/>
            </a:xfrm>
            <a:prstGeom prst="rect">
              <a:avLst/>
            </a:prstGeom>
            <a:solidFill>
              <a:schemeClr val="accent2"/>
            </a:solidFill>
            <a:ln w="9525">
              <a:noFill/>
              <a:round/>
              <a:headEnd/>
              <a:tailEnd/>
            </a:ln>
            <a:scene3d>
              <a:camera prst="isometricTopUp"/>
              <a:lightRig rig="threePt" dir="t"/>
            </a:scene3d>
            <a:sp3d extrusionH="787400"/>
          </p:spPr>
          <p:txBody>
            <a:bodyPr vert="horz" wrap="square" lIns="86385" tIns="43192" rIns="86385" bIns="43192" numCol="1" rtlCol="0" anchor="t" anchorCtr="0" compatLnSpc="1">
              <a:prstTxWarp prst="textNoShape">
                <a:avLst/>
              </a:prstTxWarp>
            </a:bodyPr>
            <a:lstStyle/>
            <a:p>
              <a:pPr algn="ctr"/>
              <a:endParaRPr lang="en-US">
                <a:cs typeface="+mn-ea"/>
                <a:sym typeface="+mn-lt"/>
              </a:endParaRPr>
            </a:p>
          </p:txBody>
        </p:sp>
      </p:grpSp>
      <p:sp>
        <p:nvSpPr>
          <p:cNvPr id="33" name="TextBox 32"/>
          <p:cNvSpPr txBox="1"/>
          <p:nvPr/>
        </p:nvSpPr>
        <p:spPr>
          <a:xfrm>
            <a:off x="458662" y="2855491"/>
            <a:ext cx="1990057" cy="702756"/>
          </a:xfrm>
          <a:prstGeom prst="rect">
            <a:avLst/>
          </a:prstGeom>
          <a:noFill/>
        </p:spPr>
        <p:txBody>
          <a:bodyPr wrap="square" rtlCol="0">
            <a:spAutoFit/>
          </a:bodyPr>
          <a:lstStyle/>
          <a:p>
            <a:r>
              <a:rPr lang="zh-CN" altLang="en-US" sz="1134" b="1" dirty="0">
                <a:solidFill>
                  <a:schemeClr val="bg1"/>
                </a:solidFill>
                <a:cs typeface="+mn-ea"/>
                <a:sym typeface="+mn-lt"/>
              </a:rPr>
              <a:t>添加内容文本</a:t>
            </a:r>
            <a:endParaRPr lang="en-US" altLang="zh-CN" sz="1134" b="1" dirty="0">
              <a:solidFill>
                <a:schemeClr val="bg1"/>
              </a:solidFill>
              <a:cs typeface="+mn-ea"/>
              <a:sym typeface="+mn-lt"/>
            </a:endParaRPr>
          </a:p>
          <a:p>
            <a:r>
              <a:rPr lang="en-US" sz="944" dirty="0">
                <a:solidFill>
                  <a:schemeClr val="bg1"/>
                </a:solidFill>
                <a:cs typeface="+mn-ea"/>
                <a:sym typeface="+mn-lt"/>
              </a:rPr>
              <a:t>There are many variations of passages </a:t>
            </a:r>
            <a:br>
              <a:rPr lang="en-US" sz="944" dirty="0">
                <a:solidFill>
                  <a:schemeClr val="bg1"/>
                </a:solidFill>
                <a:cs typeface="+mn-ea"/>
                <a:sym typeface="+mn-lt"/>
              </a:rPr>
            </a:br>
            <a:r>
              <a:rPr lang="en-US" sz="944" dirty="0">
                <a:solidFill>
                  <a:schemeClr val="bg1"/>
                </a:solidFill>
                <a:cs typeface="+mn-ea"/>
                <a:sym typeface="+mn-lt"/>
              </a:rPr>
              <a:t>of lorem ipsum available</a:t>
            </a:r>
          </a:p>
        </p:txBody>
      </p:sp>
      <p:sp>
        <p:nvSpPr>
          <p:cNvPr id="36" name="TextBox 35"/>
          <p:cNvSpPr txBox="1"/>
          <p:nvPr/>
        </p:nvSpPr>
        <p:spPr>
          <a:xfrm>
            <a:off x="962560" y="3771571"/>
            <a:ext cx="1990057" cy="702756"/>
          </a:xfrm>
          <a:prstGeom prst="rect">
            <a:avLst/>
          </a:prstGeom>
          <a:noFill/>
        </p:spPr>
        <p:txBody>
          <a:bodyPr wrap="square" rtlCol="0">
            <a:spAutoFit/>
          </a:bodyPr>
          <a:lstStyle/>
          <a:p>
            <a:r>
              <a:rPr lang="zh-CN" altLang="en-US" sz="1134" b="1" dirty="0">
                <a:solidFill>
                  <a:schemeClr val="bg1"/>
                </a:solidFill>
                <a:cs typeface="+mn-ea"/>
                <a:sym typeface="+mn-lt"/>
              </a:rPr>
              <a:t>添加内容文本</a:t>
            </a:r>
            <a:endParaRPr lang="en-US" altLang="zh-CN" sz="1134" b="1" dirty="0">
              <a:solidFill>
                <a:schemeClr val="bg1"/>
              </a:solidFill>
              <a:cs typeface="+mn-ea"/>
              <a:sym typeface="+mn-lt"/>
            </a:endParaRPr>
          </a:p>
          <a:p>
            <a:r>
              <a:rPr lang="en-US" sz="944" dirty="0">
                <a:solidFill>
                  <a:schemeClr val="bg1"/>
                </a:solidFill>
                <a:cs typeface="+mn-ea"/>
                <a:sym typeface="+mn-lt"/>
              </a:rPr>
              <a:t>There are many variations of passages </a:t>
            </a:r>
            <a:br>
              <a:rPr lang="en-US" sz="944" dirty="0">
                <a:solidFill>
                  <a:schemeClr val="bg1"/>
                </a:solidFill>
                <a:cs typeface="+mn-ea"/>
                <a:sym typeface="+mn-lt"/>
              </a:rPr>
            </a:br>
            <a:r>
              <a:rPr lang="en-US" sz="944" dirty="0">
                <a:solidFill>
                  <a:schemeClr val="bg1"/>
                </a:solidFill>
                <a:cs typeface="+mn-ea"/>
                <a:sym typeface="+mn-lt"/>
              </a:rPr>
              <a:t>of lorem ipsum available</a:t>
            </a:r>
          </a:p>
        </p:txBody>
      </p:sp>
      <p:sp>
        <p:nvSpPr>
          <p:cNvPr id="37" name="TextBox 36"/>
          <p:cNvSpPr txBox="1"/>
          <p:nvPr/>
        </p:nvSpPr>
        <p:spPr>
          <a:xfrm>
            <a:off x="1466473" y="4653803"/>
            <a:ext cx="1990057" cy="702756"/>
          </a:xfrm>
          <a:prstGeom prst="rect">
            <a:avLst/>
          </a:prstGeom>
          <a:noFill/>
        </p:spPr>
        <p:txBody>
          <a:bodyPr wrap="square" rtlCol="0">
            <a:spAutoFit/>
          </a:bodyPr>
          <a:lstStyle/>
          <a:p>
            <a:r>
              <a:rPr lang="zh-CN" altLang="en-US" sz="1134" dirty="0">
                <a:solidFill>
                  <a:schemeClr val="bg1"/>
                </a:solidFill>
                <a:cs typeface="+mn-ea"/>
                <a:sym typeface="+mn-lt"/>
              </a:rPr>
              <a:t>添加内容文本</a:t>
            </a:r>
            <a:endParaRPr lang="en-US" altLang="zh-CN" sz="1134" dirty="0">
              <a:solidFill>
                <a:schemeClr val="bg1"/>
              </a:solidFill>
              <a:cs typeface="+mn-ea"/>
              <a:sym typeface="+mn-lt"/>
            </a:endParaRPr>
          </a:p>
          <a:p>
            <a:r>
              <a:rPr lang="en-US" sz="944" dirty="0">
                <a:solidFill>
                  <a:schemeClr val="bg1"/>
                </a:solidFill>
                <a:cs typeface="+mn-ea"/>
                <a:sym typeface="+mn-lt"/>
              </a:rPr>
              <a:t>There are many variations of passages </a:t>
            </a:r>
            <a:br>
              <a:rPr lang="en-US" sz="944" dirty="0">
                <a:solidFill>
                  <a:schemeClr val="bg1"/>
                </a:solidFill>
                <a:cs typeface="+mn-ea"/>
                <a:sym typeface="+mn-lt"/>
              </a:rPr>
            </a:br>
            <a:r>
              <a:rPr lang="en-US" sz="944" dirty="0">
                <a:solidFill>
                  <a:schemeClr val="bg1"/>
                </a:solidFill>
                <a:cs typeface="+mn-ea"/>
                <a:sym typeface="+mn-lt"/>
              </a:rPr>
              <a:t>of lorem ipsum available</a:t>
            </a:r>
          </a:p>
        </p:txBody>
      </p:sp>
      <p:grpSp>
        <p:nvGrpSpPr>
          <p:cNvPr id="12" name="Group 134"/>
          <p:cNvGrpSpPr/>
          <p:nvPr/>
        </p:nvGrpSpPr>
        <p:grpSpPr>
          <a:xfrm>
            <a:off x="2176475" y="1392043"/>
            <a:ext cx="612649" cy="613162"/>
            <a:chOff x="3287425" y="1417883"/>
            <a:chExt cx="648499" cy="649042"/>
          </a:xfrm>
        </p:grpSpPr>
        <p:sp>
          <p:nvSpPr>
            <p:cNvPr id="85" name="Oval 84"/>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86" name="Oval 85"/>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34" b="1" dirty="0">
                  <a:solidFill>
                    <a:schemeClr val="bg1"/>
                  </a:solidFill>
                  <a:cs typeface="+mn-ea"/>
                  <a:sym typeface="+mn-lt"/>
                </a:rPr>
                <a:t>01</a:t>
              </a:r>
              <a:endParaRPr lang="en-US" sz="100" b="1" dirty="0">
                <a:solidFill>
                  <a:schemeClr val="bg1"/>
                </a:solidFill>
                <a:cs typeface="+mn-ea"/>
                <a:sym typeface="+mn-lt"/>
              </a:endParaRPr>
            </a:p>
          </p:txBody>
        </p:sp>
      </p:grpSp>
      <p:grpSp>
        <p:nvGrpSpPr>
          <p:cNvPr id="17" name="Group 129"/>
          <p:cNvGrpSpPr/>
          <p:nvPr/>
        </p:nvGrpSpPr>
        <p:grpSpPr>
          <a:xfrm>
            <a:off x="2671286" y="2286853"/>
            <a:ext cx="612649" cy="613162"/>
            <a:chOff x="2779491" y="2517212"/>
            <a:chExt cx="648499" cy="649042"/>
          </a:xfrm>
        </p:grpSpPr>
        <p:sp>
          <p:nvSpPr>
            <p:cNvPr id="88" name="Oval 87"/>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89" name="Oval 88"/>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34" b="1" dirty="0">
                  <a:solidFill>
                    <a:schemeClr val="bg1"/>
                  </a:solidFill>
                  <a:cs typeface="+mn-ea"/>
                  <a:sym typeface="+mn-lt"/>
                </a:rPr>
                <a:t>02</a:t>
              </a:r>
              <a:endParaRPr lang="en-US" sz="1134" b="1" dirty="0">
                <a:cs typeface="+mn-ea"/>
                <a:sym typeface="+mn-lt"/>
              </a:endParaRPr>
            </a:p>
          </p:txBody>
        </p:sp>
      </p:grpSp>
      <p:grpSp>
        <p:nvGrpSpPr>
          <p:cNvPr id="20" name="Group 130"/>
          <p:cNvGrpSpPr/>
          <p:nvPr/>
        </p:nvGrpSpPr>
        <p:grpSpPr>
          <a:xfrm>
            <a:off x="3195445" y="3181662"/>
            <a:ext cx="612649" cy="613162"/>
            <a:chOff x="3287425" y="3613920"/>
            <a:chExt cx="648499" cy="649042"/>
          </a:xfrm>
        </p:grpSpPr>
        <p:sp>
          <p:nvSpPr>
            <p:cNvPr id="91" name="Oval 90"/>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92" name="Oval 91"/>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34" b="1" dirty="0">
                  <a:solidFill>
                    <a:schemeClr val="bg1"/>
                  </a:solidFill>
                  <a:cs typeface="+mn-ea"/>
                  <a:sym typeface="+mn-lt"/>
                </a:rPr>
                <a:t>03</a:t>
              </a:r>
              <a:endParaRPr lang="en-US" sz="1134" b="1" dirty="0">
                <a:cs typeface="+mn-ea"/>
                <a:sym typeface="+mn-lt"/>
              </a:endParaRPr>
            </a:p>
          </p:txBody>
        </p:sp>
      </p:grpSp>
      <p:grpSp>
        <p:nvGrpSpPr>
          <p:cNvPr id="25" name="Group 133"/>
          <p:cNvGrpSpPr/>
          <p:nvPr/>
        </p:nvGrpSpPr>
        <p:grpSpPr>
          <a:xfrm>
            <a:off x="3688266" y="4076471"/>
            <a:ext cx="612649" cy="613162"/>
            <a:chOff x="5249342" y="1406453"/>
            <a:chExt cx="648499" cy="649042"/>
          </a:xfrm>
        </p:grpSpPr>
        <p:sp>
          <p:nvSpPr>
            <p:cNvPr id="94" name="Oval 93"/>
            <p:cNvSpPr>
              <a:spLocks noChangeAspect="1"/>
            </p:cNvSpPr>
            <p:nvPr/>
          </p:nvSpPr>
          <p:spPr>
            <a:xfrm>
              <a:off x="5249342" y="140645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cs typeface="+mn-ea"/>
                <a:sym typeface="+mn-lt"/>
              </a:endParaRPr>
            </a:p>
          </p:txBody>
        </p:sp>
        <p:sp>
          <p:nvSpPr>
            <p:cNvPr id="95" name="Oval 94"/>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34" b="1" dirty="0">
                  <a:solidFill>
                    <a:schemeClr val="bg1"/>
                  </a:solidFill>
                  <a:cs typeface="+mn-ea"/>
                  <a:sym typeface="+mn-lt"/>
                </a:rPr>
                <a:t>04</a:t>
              </a:r>
              <a:endParaRPr lang="en-US" sz="1134" b="1" dirty="0">
                <a:cs typeface="+mn-ea"/>
                <a:sym typeface="+mn-lt"/>
              </a:endParaRPr>
            </a:p>
          </p:txBody>
        </p:sp>
      </p:grpSp>
      <p:sp>
        <p:nvSpPr>
          <p:cNvPr id="49" name="文本框 48">
            <a:extLst>
              <a:ext uri="{FF2B5EF4-FFF2-40B4-BE49-F238E27FC236}">
                <a16:creationId xmlns:a16="http://schemas.microsoft.com/office/drawing/2014/main" id="{560B29A5-F5D3-4E95-A6AD-57F65551CB70}"/>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52" name="图片 51">
            <a:extLst>
              <a:ext uri="{FF2B5EF4-FFF2-40B4-BE49-F238E27FC236}">
                <a16:creationId xmlns:a16="http://schemas.microsoft.com/office/drawing/2014/main" id="{1AA169CD-83D5-4588-9BF2-94FAC34ADA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352659503"/>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left)">
                                      <p:cBhvr>
                                        <p:cTn id="18" dur="500"/>
                                        <p:tgtEl>
                                          <p:spTgt spid="32"/>
                                        </p:tgtEl>
                                      </p:cBhvr>
                                    </p:animEffect>
                                  </p:childTnLst>
                                </p:cTn>
                              </p:par>
                            </p:childTnLst>
                          </p:cTn>
                        </p:par>
                        <p:par>
                          <p:cTn id="19" fill="hold">
                            <p:stCondLst>
                              <p:cond delay="1500"/>
                            </p:stCondLst>
                            <p:childTnLst>
                              <p:par>
                                <p:cTn id="20" presetID="2" presetClass="entr" presetSubtype="8" accel="50000" decel="5000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3000"/>
                            </p:stCondLst>
                            <p:childTnLst>
                              <p:par>
                                <p:cTn id="35" presetID="2" presetClass="entr" presetSubtype="8" accel="50000" decel="5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53"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500"/>
                                        <p:tgtEl>
                                          <p:spTgt spid="36"/>
                                        </p:tgtEl>
                                      </p:cBhvr>
                                    </p:animEffect>
                                  </p:childTnLst>
                                </p:cTn>
                              </p:par>
                            </p:childTnLst>
                          </p:cTn>
                        </p:par>
                        <p:par>
                          <p:cTn id="49" fill="hold">
                            <p:stCondLst>
                              <p:cond delay="4500"/>
                            </p:stCondLst>
                            <p:childTnLst>
                              <p:par>
                                <p:cTn id="50" presetID="2" presetClass="entr" presetSubtype="8" accel="50000" decel="50000"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0-#ppt_w/2"/>
                                          </p:val>
                                        </p:tav>
                                        <p:tav tm="100000">
                                          <p:val>
                                            <p:strVal val="#ppt_x"/>
                                          </p:val>
                                        </p:tav>
                                      </p:tavLst>
                                    </p:anim>
                                    <p:anim calcmode="lin" valueType="num">
                                      <p:cBhvr additive="base">
                                        <p:cTn id="53" dur="500" fill="hold"/>
                                        <p:tgtEl>
                                          <p:spTgt spid="4"/>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53" presetClass="entr" presetSubtype="0"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6000"/>
                            </p:stCondLst>
                            <p:childTnLst>
                              <p:par>
                                <p:cTn id="65" presetID="53" presetClass="entr" presetSubtype="0"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500" fill="hold"/>
                                        <p:tgtEl>
                                          <p:spTgt spid="5"/>
                                        </p:tgtEl>
                                        <p:attrNameLst>
                                          <p:attrName>ppt_w</p:attrName>
                                        </p:attrNameLst>
                                      </p:cBhvr>
                                      <p:tavLst>
                                        <p:tav tm="0">
                                          <p:val>
                                            <p:fltVal val="0"/>
                                          </p:val>
                                        </p:tav>
                                        <p:tav tm="100000">
                                          <p:val>
                                            <p:strVal val="#ppt_w"/>
                                          </p:val>
                                        </p:tav>
                                      </p:tavLst>
                                    </p:anim>
                                    <p:anim calcmode="lin" valueType="num">
                                      <p:cBhvr>
                                        <p:cTn id="68" dur="500" fill="hold"/>
                                        <p:tgtEl>
                                          <p:spTgt spid="5"/>
                                        </p:tgtEl>
                                        <p:attrNameLst>
                                          <p:attrName>ppt_h</p:attrName>
                                        </p:attrNameLst>
                                      </p:cBhvr>
                                      <p:tavLst>
                                        <p:tav tm="0">
                                          <p:val>
                                            <p:fltVal val="0"/>
                                          </p:val>
                                        </p:tav>
                                        <p:tav tm="100000">
                                          <p:val>
                                            <p:strVal val="#ppt_h"/>
                                          </p:val>
                                        </p:tav>
                                      </p:tavLst>
                                    </p:anim>
                                    <p:animEffect transition="in" filter="fade">
                                      <p:cBhvr>
                                        <p:cTn id="69" dur="500"/>
                                        <p:tgtEl>
                                          <p:spTgt spid="5"/>
                                        </p:tgtEl>
                                      </p:cBhvr>
                                    </p:animEffect>
                                  </p:childTnLst>
                                </p:cTn>
                              </p:par>
                              <p:par>
                                <p:cTn id="70" presetID="2" presetClass="entr" presetSubtype="2" accel="50000" decel="50000"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fill="hold"/>
                                        <p:tgtEl>
                                          <p:spTgt spid="13"/>
                                        </p:tgtEl>
                                        <p:attrNameLst>
                                          <p:attrName>ppt_x</p:attrName>
                                        </p:attrNameLst>
                                      </p:cBhvr>
                                      <p:tavLst>
                                        <p:tav tm="0">
                                          <p:val>
                                            <p:strVal val="1+#ppt_w/2"/>
                                          </p:val>
                                        </p:tav>
                                        <p:tav tm="100000">
                                          <p:val>
                                            <p:strVal val="#ppt_x"/>
                                          </p:val>
                                        </p:tav>
                                      </p:tavLst>
                                    </p:anim>
                                    <p:anim calcmode="lin" valueType="num">
                                      <p:cBhvr additive="base">
                                        <p:cTn id="73" dur="500" fill="hold"/>
                                        <p:tgtEl>
                                          <p:spTgt spid="13"/>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53" presetClass="entr" presetSubtype="0" fill="hold" nodeType="after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500" fill="hold"/>
                                        <p:tgtEl>
                                          <p:spTgt spid="6"/>
                                        </p:tgtEl>
                                        <p:attrNameLst>
                                          <p:attrName>ppt_w</p:attrName>
                                        </p:attrNameLst>
                                      </p:cBhvr>
                                      <p:tavLst>
                                        <p:tav tm="0">
                                          <p:val>
                                            <p:fltVal val="0"/>
                                          </p:val>
                                        </p:tav>
                                        <p:tav tm="100000">
                                          <p:val>
                                            <p:strVal val="#ppt_w"/>
                                          </p:val>
                                        </p:tav>
                                      </p:tavLst>
                                    </p:anim>
                                    <p:anim calcmode="lin" valueType="num">
                                      <p:cBhvr>
                                        <p:cTn id="78" dur="500" fill="hold"/>
                                        <p:tgtEl>
                                          <p:spTgt spid="6"/>
                                        </p:tgtEl>
                                        <p:attrNameLst>
                                          <p:attrName>ppt_h</p:attrName>
                                        </p:attrNameLst>
                                      </p:cBhvr>
                                      <p:tavLst>
                                        <p:tav tm="0">
                                          <p:val>
                                            <p:fltVal val="0"/>
                                          </p:val>
                                        </p:tav>
                                        <p:tav tm="100000">
                                          <p:val>
                                            <p:strVal val="#ppt_h"/>
                                          </p:val>
                                        </p:tav>
                                      </p:tavLst>
                                    </p:anim>
                                    <p:animEffect transition="in" filter="fade">
                                      <p:cBhvr>
                                        <p:cTn id="79" dur="500"/>
                                        <p:tgtEl>
                                          <p:spTgt spid="6"/>
                                        </p:tgtEl>
                                      </p:cBhvr>
                                    </p:animEffect>
                                  </p:childTnLst>
                                </p:cTn>
                              </p:par>
                              <p:par>
                                <p:cTn id="80" presetID="2" presetClass="entr" presetSubtype="2" accel="50000" decel="50000"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1+#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7000"/>
                            </p:stCondLst>
                            <p:childTnLst>
                              <p:par>
                                <p:cTn id="85" presetID="53" presetClass="entr" presetSubtype="0" fill="hold" nodeType="afterEffect">
                                  <p:stCondLst>
                                    <p:cond delay="0"/>
                                  </p:stCondLst>
                                  <p:childTnLst>
                                    <p:set>
                                      <p:cBhvr>
                                        <p:cTn id="86" dur="1" fill="hold">
                                          <p:stCondLst>
                                            <p:cond delay="0"/>
                                          </p:stCondLst>
                                        </p:cTn>
                                        <p:tgtEl>
                                          <p:spTgt spid="9"/>
                                        </p:tgtEl>
                                        <p:attrNameLst>
                                          <p:attrName>style.visibility</p:attrName>
                                        </p:attrNameLst>
                                      </p:cBhvr>
                                      <p:to>
                                        <p:strVal val="visible"/>
                                      </p:to>
                                    </p:set>
                                    <p:anim calcmode="lin" valueType="num">
                                      <p:cBhvr>
                                        <p:cTn id="87" dur="500" fill="hold"/>
                                        <p:tgtEl>
                                          <p:spTgt spid="9"/>
                                        </p:tgtEl>
                                        <p:attrNameLst>
                                          <p:attrName>ppt_w</p:attrName>
                                        </p:attrNameLst>
                                      </p:cBhvr>
                                      <p:tavLst>
                                        <p:tav tm="0">
                                          <p:val>
                                            <p:fltVal val="0"/>
                                          </p:val>
                                        </p:tav>
                                        <p:tav tm="100000">
                                          <p:val>
                                            <p:strVal val="#ppt_w"/>
                                          </p:val>
                                        </p:tav>
                                      </p:tavLst>
                                    </p:anim>
                                    <p:anim calcmode="lin" valueType="num">
                                      <p:cBhvr>
                                        <p:cTn id="88" dur="500" fill="hold"/>
                                        <p:tgtEl>
                                          <p:spTgt spid="9"/>
                                        </p:tgtEl>
                                        <p:attrNameLst>
                                          <p:attrName>ppt_h</p:attrName>
                                        </p:attrNameLst>
                                      </p:cBhvr>
                                      <p:tavLst>
                                        <p:tav tm="0">
                                          <p:val>
                                            <p:fltVal val="0"/>
                                          </p:val>
                                        </p:tav>
                                        <p:tav tm="100000">
                                          <p:val>
                                            <p:strVal val="#ppt_h"/>
                                          </p:val>
                                        </p:tav>
                                      </p:tavLst>
                                    </p:anim>
                                    <p:animEffect transition="in" filter="fade">
                                      <p:cBhvr>
                                        <p:cTn id="89" dur="500"/>
                                        <p:tgtEl>
                                          <p:spTgt spid="9"/>
                                        </p:tgtEl>
                                      </p:cBhvr>
                                    </p:animEffect>
                                  </p:childTnLst>
                                </p:cTn>
                              </p:par>
                              <p:par>
                                <p:cTn id="90" presetID="2" presetClass="entr" presetSubtype="2" accel="50000" decel="50000"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additive="base">
                                        <p:cTn id="92" dur="500" fill="hold"/>
                                        <p:tgtEl>
                                          <p:spTgt spid="15"/>
                                        </p:tgtEl>
                                        <p:attrNameLst>
                                          <p:attrName>ppt_x</p:attrName>
                                        </p:attrNameLst>
                                      </p:cBhvr>
                                      <p:tavLst>
                                        <p:tav tm="0">
                                          <p:val>
                                            <p:strVal val="1+#ppt_w/2"/>
                                          </p:val>
                                        </p:tav>
                                        <p:tav tm="100000">
                                          <p:val>
                                            <p:strVal val="#ppt_x"/>
                                          </p:val>
                                        </p:tav>
                                      </p:tavLst>
                                    </p:anim>
                                    <p:anim calcmode="lin" valueType="num">
                                      <p:cBhvr additive="base">
                                        <p:cTn id="93" dur="500" fill="hold"/>
                                        <p:tgtEl>
                                          <p:spTgt spid="15"/>
                                        </p:tgtEl>
                                        <p:attrNameLst>
                                          <p:attrName>ppt_y</p:attrName>
                                        </p:attrNameLst>
                                      </p:cBhvr>
                                      <p:tavLst>
                                        <p:tav tm="0">
                                          <p:val>
                                            <p:strVal val="#ppt_y"/>
                                          </p:val>
                                        </p:tav>
                                        <p:tav tm="100000">
                                          <p:val>
                                            <p:strVal val="#ppt_y"/>
                                          </p:val>
                                        </p:tav>
                                      </p:tavLst>
                                    </p:anim>
                                  </p:childTnLst>
                                </p:cTn>
                              </p:par>
                            </p:childTnLst>
                          </p:cTn>
                        </p:par>
                        <p:par>
                          <p:cTn id="94" fill="hold">
                            <p:stCondLst>
                              <p:cond delay="7500"/>
                            </p:stCondLst>
                            <p:childTnLst>
                              <p:par>
                                <p:cTn id="95" presetID="53" presetClass="entr" presetSubtype="0" fill="hold" nodeType="after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p:cTn id="97" dur="500" fill="hold"/>
                                        <p:tgtEl>
                                          <p:spTgt spid="10"/>
                                        </p:tgtEl>
                                        <p:attrNameLst>
                                          <p:attrName>ppt_w</p:attrName>
                                        </p:attrNameLst>
                                      </p:cBhvr>
                                      <p:tavLst>
                                        <p:tav tm="0">
                                          <p:val>
                                            <p:fltVal val="0"/>
                                          </p:val>
                                        </p:tav>
                                        <p:tav tm="100000">
                                          <p:val>
                                            <p:strVal val="#ppt_w"/>
                                          </p:val>
                                        </p:tav>
                                      </p:tavLst>
                                    </p:anim>
                                    <p:anim calcmode="lin" valueType="num">
                                      <p:cBhvr>
                                        <p:cTn id="98" dur="500" fill="hold"/>
                                        <p:tgtEl>
                                          <p:spTgt spid="10"/>
                                        </p:tgtEl>
                                        <p:attrNameLst>
                                          <p:attrName>ppt_h</p:attrName>
                                        </p:attrNameLst>
                                      </p:cBhvr>
                                      <p:tavLst>
                                        <p:tav tm="0">
                                          <p:val>
                                            <p:fltVal val="0"/>
                                          </p:val>
                                        </p:tav>
                                        <p:tav tm="100000">
                                          <p:val>
                                            <p:strVal val="#ppt_h"/>
                                          </p:val>
                                        </p:tav>
                                      </p:tavLst>
                                    </p:anim>
                                    <p:animEffect transition="in" filter="fade">
                                      <p:cBhvr>
                                        <p:cTn id="99" dur="500"/>
                                        <p:tgtEl>
                                          <p:spTgt spid="10"/>
                                        </p:tgtEl>
                                      </p:cBhvr>
                                    </p:animEffect>
                                  </p:childTnLst>
                                </p:cTn>
                              </p:par>
                              <p:par>
                                <p:cTn id="100" presetID="2" presetClass="entr" presetSubtype="2" accel="50000" decel="50000" fill="hold" grpId="0" nodeType="withEffect">
                                  <p:stCondLst>
                                    <p:cond delay="0"/>
                                  </p:stCondLst>
                                  <p:childTnLst>
                                    <p:set>
                                      <p:cBhvr>
                                        <p:cTn id="101" dur="1" fill="hold">
                                          <p:stCondLst>
                                            <p:cond delay="0"/>
                                          </p:stCondLst>
                                        </p:cTn>
                                        <p:tgtEl>
                                          <p:spTgt spid="16"/>
                                        </p:tgtEl>
                                        <p:attrNameLst>
                                          <p:attrName>style.visibility</p:attrName>
                                        </p:attrNameLst>
                                      </p:cBhvr>
                                      <p:to>
                                        <p:strVal val="visible"/>
                                      </p:to>
                                    </p:set>
                                    <p:anim calcmode="lin" valueType="num">
                                      <p:cBhvr additive="base">
                                        <p:cTn id="102" dur="500" fill="hold"/>
                                        <p:tgtEl>
                                          <p:spTgt spid="16"/>
                                        </p:tgtEl>
                                        <p:attrNameLst>
                                          <p:attrName>ppt_x</p:attrName>
                                        </p:attrNameLst>
                                      </p:cBhvr>
                                      <p:tavLst>
                                        <p:tav tm="0">
                                          <p:val>
                                            <p:strVal val="1+#ppt_w/2"/>
                                          </p:val>
                                        </p:tav>
                                        <p:tav tm="100000">
                                          <p:val>
                                            <p:strVal val="#ppt_x"/>
                                          </p:val>
                                        </p:tav>
                                      </p:tavLst>
                                    </p:anim>
                                    <p:anim calcmode="lin" valueType="num">
                                      <p:cBhvr additive="base">
                                        <p:cTn id="10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32" grpId="0"/>
      <p:bldP spid="33" grpId="0"/>
      <p:bldP spid="36"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lide Number Placeholder 19"/>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23</a:t>
            </a:fld>
            <a:endParaRPr lang="en-US" dirty="0">
              <a:cs typeface="+mn-ea"/>
              <a:sym typeface="+mn-lt"/>
            </a:endParaRPr>
          </a:p>
        </p:txBody>
      </p:sp>
      <p:sp>
        <p:nvSpPr>
          <p:cNvPr id="17" name="Freeform 76"/>
          <p:cNvSpPr>
            <a:spLocks/>
          </p:cNvSpPr>
          <p:nvPr/>
        </p:nvSpPr>
        <p:spPr bwMode="auto">
          <a:xfrm>
            <a:off x="4703015" y="3015974"/>
            <a:ext cx="1613722" cy="1612223"/>
          </a:xfrm>
          <a:custGeom>
            <a:avLst/>
            <a:gdLst/>
            <a:ahLst/>
            <a:cxnLst>
              <a:cxn ang="0">
                <a:pos x="183" y="603"/>
              </a:cxn>
              <a:cxn ang="0">
                <a:pos x="256" y="638"/>
              </a:cxn>
              <a:cxn ang="0">
                <a:pos x="218" y="731"/>
              </a:cxn>
              <a:cxn ang="0">
                <a:pos x="386" y="731"/>
              </a:cxn>
              <a:cxn ang="0">
                <a:pos x="347" y="638"/>
              </a:cxn>
              <a:cxn ang="0">
                <a:pos x="420" y="603"/>
              </a:cxn>
              <a:cxn ang="0">
                <a:pos x="603" y="603"/>
              </a:cxn>
              <a:cxn ang="0">
                <a:pos x="603" y="420"/>
              </a:cxn>
              <a:cxn ang="0">
                <a:pos x="639" y="347"/>
              </a:cxn>
              <a:cxn ang="0">
                <a:pos x="731" y="385"/>
              </a:cxn>
              <a:cxn ang="0">
                <a:pos x="731" y="217"/>
              </a:cxn>
              <a:cxn ang="0">
                <a:pos x="639" y="256"/>
              </a:cxn>
              <a:cxn ang="0">
                <a:pos x="603" y="183"/>
              </a:cxn>
              <a:cxn ang="0">
                <a:pos x="603" y="0"/>
              </a:cxn>
              <a:cxn ang="0">
                <a:pos x="420" y="0"/>
              </a:cxn>
              <a:cxn ang="0">
                <a:pos x="347" y="35"/>
              </a:cxn>
              <a:cxn ang="0">
                <a:pos x="386" y="128"/>
              </a:cxn>
              <a:cxn ang="0">
                <a:pos x="218" y="128"/>
              </a:cxn>
              <a:cxn ang="0">
                <a:pos x="256" y="35"/>
              </a:cxn>
              <a:cxn ang="0">
                <a:pos x="183" y="0"/>
              </a:cxn>
              <a:cxn ang="0">
                <a:pos x="0" y="0"/>
              </a:cxn>
              <a:cxn ang="0">
                <a:pos x="0" y="183"/>
              </a:cxn>
              <a:cxn ang="0">
                <a:pos x="35" y="256"/>
              </a:cxn>
              <a:cxn ang="0">
                <a:pos x="128" y="217"/>
              </a:cxn>
              <a:cxn ang="0">
                <a:pos x="128" y="385"/>
              </a:cxn>
              <a:cxn ang="0">
                <a:pos x="35" y="347"/>
              </a:cxn>
              <a:cxn ang="0">
                <a:pos x="0" y="420"/>
              </a:cxn>
              <a:cxn ang="0">
                <a:pos x="0" y="603"/>
              </a:cxn>
              <a:cxn ang="0">
                <a:pos x="183" y="603"/>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4"/>
          </a:solidFill>
          <a:ln w="19050">
            <a:solidFill>
              <a:schemeClr val="accent4">
                <a:lumMod val="75000"/>
              </a:schemeClr>
            </a:solidFill>
            <a:round/>
            <a:headEnd/>
            <a:tailEnd/>
          </a:ln>
        </p:spPr>
        <p:txBody>
          <a:bodyPr vert="horz" wrap="square" lIns="86385" tIns="43192" rIns="86385" bIns="43192" numCol="1" anchor="t" anchorCtr="0" compatLnSpc="1">
            <a:prstTxWarp prst="textNoShape">
              <a:avLst/>
            </a:prstTxWarp>
          </a:bodyPr>
          <a:lstStyle/>
          <a:p>
            <a:endParaRPr lang="en-US" b="1" dirty="0">
              <a:ln w="18000">
                <a:solidFill>
                  <a:schemeClr val="accent2">
                    <a:satMod val="140000"/>
                  </a:schemeClr>
                </a:solidFill>
                <a:prstDash val="solid"/>
                <a:miter lim="800000"/>
              </a:ln>
              <a:noFill/>
              <a:effectLst>
                <a:outerShdw blurRad="25500" dist="23000" dir="7020000" algn="tl">
                  <a:srgbClr val="000000">
                    <a:alpha val="50000"/>
                  </a:srgbClr>
                </a:outerShdw>
              </a:effectLst>
              <a:cs typeface="+mn-ea"/>
              <a:sym typeface="+mn-lt"/>
            </a:endParaRPr>
          </a:p>
        </p:txBody>
      </p:sp>
      <p:sp>
        <p:nvSpPr>
          <p:cNvPr id="18" name="Freeform 77"/>
          <p:cNvSpPr>
            <a:spLocks/>
          </p:cNvSpPr>
          <p:nvPr/>
        </p:nvSpPr>
        <p:spPr bwMode="auto">
          <a:xfrm>
            <a:off x="5890603" y="2590048"/>
            <a:ext cx="1613722" cy="1612223"/>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5"/>
          </a:solidFill>
          <a:ln w="19050">
            <a:solidFill>
              <a:schemeClr val="accent5">
                <a:lumMod val="75000"/>
              </a:schemeClr>
            </a:solid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2124" name="Freeform 76"/>
          <p:cNvSpPr>
            <a:spLocks/>
          </p:cNvSpPr>
          <p:nvPr/>
        </p:nvSpPr>
        <p:spPr bwMode="auto">
          <a:xfrm>
            <a:off x="2324235" y="3015974"/>
            <a:ext cx="1613722" cy="1612223"/>
          </a:xfrm>
          <a:custGeom>
            <a:avLst/>
            <a:gdLst/>
            <a:ahLst/>
            <a:cxnLst>
              <a:cxn ang="0">
                <a:pos x="183" y="603"/>
              </a:cxn>
              <a:cxn ang="0">
                <a:pos x="256" y="638"/>
              </a:cxn>
              <a:cxn ang="0">
                <a:pos x="218" y="731"/>
              </a:cxn>
              <a:cxn ang="0">
                <a:pos x="386" y="731"/>
              </a:cxn>
              <a:cxn ang="0">
                <a:pos x="347" y="638"/>
              </a:cxn>
              <a:cxn ang="0">
                <a:pos x="420" y="603"/>
              </a:cxn>
              <a:cxn ang="0">
                <a:pos x="603" y="603"/>
              </a:cxn>
              <a:cxn ang="0">
                <a:pos x="603" y="420"/>
              </a:cxn>
              <a:cxn ang="0">
                <a:pos x="639" y="347"/>
              </a:cxn>
              <a:cxn ang="0">
                <a:pos x="731" y="385"/>
              </a:cxn>
              <a:cxn ang="0">
                <a:pos x="731" y="217"/>
              </a:cxn>
              <a:cxn ang="0">
                <a:pos x="639" y="256"/>
              </a:cxn>
              <a:cxn ang="0">
                <a:pos x="603" y="183"/>
              </a:cxn>
              <a:cxn ang="0">
                <a:pos x="603" y="0"/>
              </a:cxn>
              <a:cxn ang="0">
                <a:pos x="420" y="0"/>
              </a:cxn>
              <a:cxn ang="0">
                <a:pos x="347" y="35"/>
              </a:cxn>
              <a:cxn ang="0">
                <a:pos x="386" y="128"/>
              </a:cxn>
              <a:cxn ang="0">
                <a:pos x="218" y="128"/>
              </a:cxn>
              <a:cxn ang="0">
                <a:pos x="256" y="35"/>
              </a:cxn>
              <a:cxn ang="0">
                <a:pos x="183" y="0"/>
              </a:cxn>
              <a:cxn ang="0">
                <a:pos x="0" y="0"/>
              </a:cxn>
              <a:cxn ang="0">
                <a:pos x="0" y="183"/>
              </a:cxn>
              <a:cxn ang="0">
                <a:pos x="35" y="256"/>
              </a:cxn>
              <a:cxn ang="0">
                <a:pos x="128" y="217"/>
              </a:cxn>
              <a:cxn ang="0">
                <a:pos x="128" y="385"/>
              </a:cxn>
              <a:cxn ang="0">
                <a:pos x="35" y="347"/>
              </a:cxn>
              <a:cxn ang="0">
                <a:pos x="0" y="420"/>
              </a:cxn>
              <a:cxn ang="0">
                <a:pos x="0" y="603"/>
              </a:cxn>
              <a:cxn ang="0">
                <a:pos x="183" y="603"/>
              </a:cxn>
            </a:cxnLst>
            <a:rect l="0" t="0" r="r" b="b"/>
            <a:pathLst>
              <a:path w="819" h="819">
                <a:moveTo>
                  <a:pt x="183" y="603"/>
                </a:moveTo>
                <a:cubicBezTo>
                  <a:pt x="249" y="603"/>
                  <a:pt x="265" y="619"/>
                  <a:pt x="256" y="638"/>
                </a:cubicBezTo>
                <a:cubicBezTo>
                  <a:pt x="239" y="675"/>
                  <a:pt x="210" y="680"/>
                  <a:pt x="218" y="731"/>
                </a:cubicBezTo>
                <a:cubicBezTo>
                  <a:pt x="231" y="819"/>
                  <a:pt x="372" y="819"/>
                  <a:pt x="386" y="731"/>
                </a:cubicBezTo>
                <a:cubicBezTo>
                  <a:pt x="394" y="680"/>
                  <a:pt x="364" y="675"/>
                  <a:pt x="347" y="638"/>
                </a:cubicBezTo>
                <a:cubicBezTo>
                  <a:pt x="339" y="619"/>
                  <a:pt x="354" y="603"/>
                  <a:pt x="420" y="603"/>
                </a:cubicBezTo>
                <a:cubicBezTo>
                  <a:pt x="603" y="603"/>
                  <a:pt x="603" y="603"/>
                  <a:pt x="603" y="603"/>
                </a:cubicBezTo>
                <a:cubicBezTo>
                  <a:pt x="603" y="420"/>
                  <a:pt x="603" y="420"/>
                  <a:pt x="603" y="420"/>
                </a:cubicBezTo>
                <a:cubicBezTo>
                  <a:pt x="603" y="354"/>
                  <a:pt x="619" y="338"/>
                  <a:pt x="639" y="347"/>
                </a:cubicBezTo>
                <a:cubicBezTo>
                  <a:pt x="675" y="364"/>
                  <a:pt x="680" y="393"/>
                  <a:pt x="731" y="385"/>
                </a:cubicBezTo>
                <a:cubicBezTo>
                  <a:pt x="819" y="372"/>
                  <a:pt x="819" y="231"/>
                  <a:pt x="731" y="217"/>
                </a:cubicBezTo>
                <a:cubicBezTo>
                  <a:pt x="680" y="209"/>
                  <a:pt x="675" y="239"/>
                  <a:pt x="639" y="256"/>
                </a:cubicBezTo>
                <a:cubicBezTo>
                  <a:pt x="619" y="264"/>
                  <a:pt x="603" y="249"/>
                  <a:pt x="603" y="183"/>
                </a:cubicBezTo>
                <a:cubicBezTo>
                  <a:pt x="603" y="0"/>
                  <a:pt x="603" y="0"/>
                  <a:pt x="603" y="0"/>
                </a:cubicBezTo>
                <a:cubicBezTo>
                  <a:pt x="420" y="0"/>
                  <a:pt x="420" y="0"/>
                  <a:pt x="420" y="0"/>
                </a:cubicBezTo>
                <a:cubicBezTo>
                  <a:pt x="354" y="0"/>
                  <a:pt x="339" y="16"/>
                  <a:pt x="347" y="35"/>
                </a:cubicBezTo>
                <a:cubicBezTo>
                  <a:pt x="364" y="72"/>
                  <a:pt x="394" y="76"/>
                  <a:pt x="386" y="128"/>
                </a:cubicBezTo>
                <a:cubicBezTo>
                  <a:pt x="372" y="216"/>
                  <a:pt x="231" y="216"/>
                  <a:pt x="218" y="128"/>
                </a:cubicBezTo>
                <a:cubicBezTo>
                  <a:pt x="210" y="76"/>
                  <a:pt x="239" y="72"/>
                  <a:pt x="256" y="35"/>
                </a:cubicBezTo>
                <a:cubicBezTo>
                  <a:pt x="265" y="16"/>
                  <a:pt x="249" y="0"/>
                  <a:pt x="183" y="0"/>
                </a:cubicBezTo>
                <a:cubicBezTo>
                  <a:pt x="0" y="0"/>
                  <a:pt x="0" y="0"/>
                  <a:pt x="0" y="0"/>
                </a:cubicBezTo>
                <a:cubicBezTo>
                  <a:pt x="0" y="183"/>
                  <a:pt x="0" y="183"/>
                  <a:pt x="0" y="183"/>
                </a:cubicBezTo>
                <a:cubicBezTo>
                  <a:pt x="0" y="249"/>
                  <a:pt x="16" y="264"/>
                  <a:pt x="35" y="256"/>
                </a:cubicBezTo>
                <a:cubicBezTo>
                  <a:pt x="72" y="239"/>
                  <a:pt x="77" y="209"/>
                  <a:pt x="128" y="217"/>
                </a:cubicBezTo>
                <a:cubicBezTo>
                  <a:pt x="216" y="231"/>
                  <a:pt x="216" y="372"/>
                  <a:pt x="128" y="385"/>
                </a:cubicBezTo>
                <a:cubicBezTo>
                  <a:pt x="77" y="393"/>
                  <a:pt x="72" y="364"/>
                  <a:pt x="35" y="347"/>
                </a:cubicBezTo>
                <a:cubicBezTo>
                  <a:pt x="16" y="338"/>
                  <a:pt x="0" y="354"/>
                  <a:pt x="0" y="420"/>
                </a:cubicBezTo>
                <a:cubicBezTo>
                  <a:pt x="0" y="603"/>
                  <a:pt x="0" y="603"/>
                  <a:pt x="0" y="603"/>
                </a:cubicBezTo>
                <a:lnTo>
                  <a:pt x="183" y="603"/>
                </a:lnTo>
                <a:close/>
              </a:path>
            </a:pathLst>
          </a:custGeom>
          <a:solidFill>
            <a:schemeClr val="accent2"/>
          </a:solidFill>
          <a:ln w="19050">
            <a:solidFill>
              <a:schemeClr val="accent2">
                <a:lumMod val="75000"/>
              </a:schemeClr>
            </a:solid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2125" name="Freeform 77"/>
          <p:cNvSpPr>
            <a:spLocks/>
          </p:cNvSpPr>
          <p:nvPr/>
        </p:nvSpPr>
        <p:spPr bwMode="auto">
          <a:xfrm>
            <a:off x="1136439" y="2590048"/>
            <a:ext cx="1613722" cy="1612223"/>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1"/>
          </a:solidFill>
          <a:ln w="19050">
            <a:solidFill>
              <a:schemeClr val="accent1">
                <a:lumMod val="75000"/>
              </a:schemeClr>
            </a:solid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92" name="Text Placeholder 3"/>
          <p:cNvSpPr txBox="1">
            <a:spLocks/>
          </p:cNvSpPr>
          <p:nvPr/>
        </p:nvSpPr>
        <p:spPr>
          <a:xfrm>
            <a:off x="1590813" y="3428352"/>
            <a:ext cx="323808" cy="3488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2267" dirty="0">
                <a:solidFill>
                  <a:schemeClr val="bg1"/>
                </a:solidFill>
                <a:cs typeface="+mn-ea"/>
                <a:sym typeface="+mn-lt"/>
              </a:rPr>
              <a:t>01</a:t>
            </a:r>
          </a:p>
        </p:txBody>
      </p:sp>
      <p:sp>
        <p:nvSpPr>
          <p:cNvPr id="95" name="Text Placeholder 3"/>
          <p:cNvSpPr txBox="1">
            <a:spLocks/>
          </p:cNvSpPr>
          <p:nvPr/>
        </p:nvSpPr>
        <p:spPr>
          <a:xfrm>
            <a:off x="2771911" y="3428352"/>
            <a:ext cx="323808" cy="3488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2267" dirty="0">
                <a:solidFill>
                  <a:schemeClr val="bg1"/>
                </a:solidFill>
                <a:cs typeface="+mn-ea"/>
                <a:sym typeface="+mn-lt"/>
              </a:rPr>
              <a:t>02</a:t>
            </a:r>
          </a:p>
        </p:txBody>
      </p:sp>
      <p:sp>
        <p:nvSpPr>
          <p:cNvPr id="16" name="Freeform 77"/>
          <p:cNvSpPr>
            <a:spLocks/>
          </p:cNvSpPr>
          <p:nvPr/>
        </p:nvSpPr>
        <p:spPr bwMode="auto">
          <a:xfrm>
            <a:off x="3515428" y="2590048"/>
            <a:ext cx="1613722" cy="1612223"/>
          </a:xfrm>
          <a:custGeom>
            <a:avLst/>
            <a:gdLst/>
            <a:ahLst/>
            <a:cxnLst>
              <a:cxn ang="0">
                <a:pos x="183" y="216"/>
              </a:cxn>
              <a:cxn ang="0">
                <a:pos x="256" y="180"/>
              </a:cxn>
              <a:cxn ang="0">
                <a:pos x="217" y="88"/>
              </a:cxn>
              <a:cxn ang="0">
                <a:pos x="385" y="88"/>
              </a:cxn>
              <a:cxn ang="0">
                <a:pos x="347" y="180"/>
              </a:cxn>
              <a:cxn ang="0">
                <a:pos x="420" y="216"/>
              </a:cxn>
              <a:cxn ang="0">
                <a:pos x="603" y="216"/>
              </a:cxn>
              <a:cxn ang="0">
                <a:pos x="603" y="399"/>
              </a:cxn>
              <a:cxn ang="0">
                <a:pos x="638" y="472"/>
              </a:cxn>
              <a:cxn ang="0">
                <a:pos x="731" y="433"/>
              </a:cxn>
              <a:cxn ang="0">
                <a:pos x="731" y="601"/>
              </a:cxn>
              <a:cxn ang="0">
                <a:pos x="638" y="563"/>
              </a:cxn>
              <a:cxn ang="0">
                <a:pos x="603" y="636"/>
              </a:cxn>
              <a:cxn ang="0">
                <a:pos x="603" y="819"/>
              </a:cxn>
              <a:cxn ang="0">
                <a:pos x="420" y="819"/>
              </a:cxn>
              <a:cxn ang="0">
                <a:pos x="347" y="784"/>
              </a:cxn>
              <a:cxn ang="0">
                <a:pos x="385" y="691"/>
              </a:cxn>
              <a:cxn ang="0">
                <a:pos x="217" y="691"/>
              </a:cxn>
              <a:cxn ang="0">
                <a:pos x="256" y="784"/>
              </a:cxn>
              <a:cxn ang="0">
                <a:pos x="183" y="819"/>
              </a:cxn>
              <a:cxn ang="0">
                <a:pos x="0" y="819"/>
              </a:cxn>
              <a:cxn ang="0">
                <a:pos x="0" y="636"/>
              </a:cxn>
              <a:cxn ang="0">
                <a:pos x="35" y="563"/>
              </a:cxn>
              <a:cxn ang="0">
                <a:pos x="128" y="601"/>
              </a:cxn>
              <a:cxn ang="0">
                <a:pos x="128" y="433"/>
              </a:cxn>
              <a:cxn ang="0">
                <a:pos x="35" y="472"/>
              </a:cxn>
              <a:cxn ang="0">
                <a:pos x="0" y="399"/>
              </a:cxn>
              <a:cxn ang="0">
                <a:pos x="0" y="216"/>
              </a:cxn>
              <a:cxn ang="0">
                <a:pos x="183" y="216"/>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09"/>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09"/>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3"/>
          </a:solidFill>
          <a:ln w="19050">
            <a:solidFill>
              <a:schemeClr val="accent3">
                <a:lumMod val="75000"/>
              </a:schemeClr>
            </a:solid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sp>
        <p:nvSpPr>
          <p:cNvPr id="93" name="Text Placeholder 3"/>
          <p:cNvSpPr txBox="1">
            <a:spLocks/>
          </p:cNvSpPr>
          <p:nvPr/>
        </p:nvSpPr>
        <p:spPr>
          <a:xfrm>
            <a:off x="3966542" y="3428352"/>
            <a:ext cx="323808" cy="3488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a:spcBef>
                <a:spcPct val="20000"/>
              </a:spcBef>
              <a:defRPr/>
            </a:pPr>
            <a:r>
              <a:rPr lang="en-US" sz="2267" dirty="0">
                <a:solidFill>
                  <a:schemeClr val="bg1"/>
                </a:solidFill>
                <a:cs typeface="+mn-ea"/>
                <a:sym typeface="+mn-lt"/>
              </a:rPr>
              <a:t>03</a:t>
            </a:r>
          </a:p>
        </p:txBody>
      </p:sp>
      <p:sp>
        <p:nvSpPr>
          <p:cNvPr id="94" name="Text Placeholder 3"/>
          <p:cNvSpPr txBox="1">
            <a:spLocks/>
          </p:cNvSpPr>
          <p:nvPr/>
        </p:nvSpPr>
        <p:spPr>
          <a:xfrm>
            <a:off x="5175827" y="3428352"/>
            <a:ext cx="323808" cy="3488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rtl="1">
              <a:spcBef>
                <a:spcPct val="20000"/>
              </a:spcBef>
              <a:defRPr/>
            </a:pPr>
            <a:r>
              <a:rPr lang="en-US" sz="2267" dirty="0">
                <a:solidFill>
                  <a:schemeClr val="bg1"/>
                </a:solidFill>
                <a:cs typeface="+mn-ea"/>
                <a:sym typeface="+mn-lt"/>
              </a:rPr>
              <a:t>04</a:t>
            </a:r>
          </a:p>
        </p:txBody>
      </p:sp>
      <p:sp>
        <p:nvSpPr>
          <p:cNvPr id="19" name="Text Placeholder 3"/>
          <p:cNvSpPr txBox="1">
            <a:spLocks/>
          </p:cNvSpPr>
          <p:nvPr/>
        </p:nvSpPr>
        <p:spPr>
          <a:xfrm>
            <a:off x="6316874" y="3449441"/>
            <a:ext cx="323808" cy="3488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63813" rtl="1">
              <a:spcBef>
                <a:spcPct val="20000"/>
              </a:spcBef>
              <a:defRPr/>
            </a:pPr>
            <a:r>
              <a:rPr lang="en-US" sz="2267" dirty="0">
                <a:solidFill>
                  <a:schemeClr val="bg1"/>
                </a:solidFill>
                <a:cs typeface="+mn-ea"/>
                <a:sym typeface="+mn-lt"/>
              </a:rPr>
              <a:t>05</a:t>
            </a:r>
          </a:p>
        </p:txBody>
      </p:sp>
      <p:sp>
        <p:nvSpPr>
          <p:cNvPr id="21" name="TextBox 20"/>
          <p:cNvSpPr txBox="1"/>
          <p:nvPr/>
        </p:nvSpPr>
        <p:spPr>
          <a:xfrm>
            <a:off x="891768" y="1746836"/>
            <a:ext cx="1690865" cy="993349"/>
          </a:xfrm>
          <a:prstGeom prst="rect">
            <a:avLst/>
          </a:prstGeom>
          <a:noFill/>
        </p:spPr>
        <p:txBody>
          <a:bodyPr wrap="square" rtlCol="0">
            <a:spAutoFit/>
          </a:bodyPr>
          <a:lstStyle/>
          <a:p>
            <a:pPr algn="ctr"/>
            <a:r>
              <a:rPr lang="zh-CN" altLang="en-US" sz="1134" b="1" dirty="0">
                <a:solidFill>
                  <a:schemeClr val="accent1"/>
                </a:solidFill>
                <a:cs typeface="+mn-ea"/>
                <a:sym typeface="+mn-lt"/>
              </a:rPr>
              <a:t>添加内容文本</a:t>
            </a:r>
            <a:endParaRPr lang="en-US" altLang="zh-CN" sz="1134" b="1" dirty="0">
              <a:solidFill>
                <a:schemeClr val="accent1"/>
              </a:solidFill>
              <a:cs typeface="+mn-ea"/>
              <a:sym typeface="+mn-lt"/>
            </a:endParaRPr>
          </a:p>
          <a:p>
            <a:pPr algn="ctr"/>
            <a:r>
              <a:rPr lang="en-US" sz="944" dirty="0">
                <a:solidFill>
                  <a:schemeClr val="tx1">
                    <a:lumMod val="65000"/>
                    <a:lumOff val="35000"/>
                  </a:schemeClr>
                </a:solidFill>
                <a:cs typeface="+mn-ea"/>
                <a:sym typeface="+mn-lt"/>
              </a:rPr>
              <a:t>There are many variations of passages of Lorem Ipsum available but the suffered</a:t>
            </a:r>
            <a:br>
              <a:rPr lang="en-US" sz="944" dirty="0">
                <a:solidFill>
                  <a:schemeClr val="tx1">
                    <a:lumMod val="65000"/>
                    <a:lumOff val="35000"/>
                  </a:schemeClr>
                </a:solidFill>
                <a:cs typeface="+mn-ea"/>
                <a:sym typeface="+mn-lt"/>
              </a:rPr>
            </a:br>
            <a:r>
              <a:rPr lang="en-US" sz="944" dirty="0">
                <a:solidFill>
                  <a:schemeClr val="tx1">
                    <a:lumMod val="65000"/>
                    <a:lumOff val="35000"/>
                  </a:schemeClr>
                </a:solidFill>
                <a:cs typeface="+mn-ea"/>
                <a:sym typeface="+mn-lt"/>
              </a:rPr>
              <a:t> alteration in</a:t>
            </a:r>
          </a:p>
        </p:txBody>
      </p:sp>
      <p:sp>
        <p:nvSpPr>
          <p:cNvPr id="22" name="TextBox 21"/>
          <p:cNvSpPr txBox="1"/>
          <p:nvPr/>
        </p:nvSpPr>
        <p:spPr>
          <a:xfrm>
            <a:off x="2089062" y="4628196"/>
            <a:ext cx="1690865" cy="993349"/>
          </a:xfrm>
          <a:prstGeom prst="rect">
            <a:avLst/>
          </a:prstGeom>
          <a:noFill/>
        </p:spPr>
        <p:txBody>
          <a:bodyPr wrap="square" rtlCol="0">
            <a:spAutoFit/>
          </a:bodyPr>
          <a:lstStyle/>
          <a:p>
            <a:pPr algn="ctr"/>
            <a:r>
              <a:rPr lang="zh-CN" altLang="en-US" sz="1134" b="1" dirty="0">
                <a:solidFill>
                  <a:schemeClr val="accent2"/>
                </a:solidFill>
                <a:cs typeface="+mn-ea"/>
                <a:sym typeface="+mn-lt"/>
              </a:rPr>
              <a:t>添加内容文本</a:t>
            </a:r>
            <a:endParaRPr lang="en-US" altLang="zh-CN" sz="1134" b="1" dirty="0">
              <a:solidFill>
                <a:schemeClr val="accent2"/>
              </a:solidFill>
              <a:cs typeface="+mn-ea"/>
              <a:sym typeface="+mn-lt"/>
            </a:endParaRPr>
          </a:p>
          <a:p>
            <a:pPr algn="ctr"/>
            <a:r>
              <a:rPr lang="en-US" sz="944" dirty="0">
                <a:solidFill>
                  <a:schemeClr val="tx1">
                    <a:lumMod val="65000"/>
                    <a:lumOff val="35000"/>
                  </a:schemeClr>
                </a:solidFill>
                <a:cs typeface="+mn-ea"/>
                <a:sym typeface="+mn-lt"/>
              </a:rPr>
              <a:t>There are many variations of passages of Lorem Ipsum available but the suffered</a:t>
            </a:r>
            <a:br>
              <a:rPr lang="en-US" sz="944" dirty="0">
                <a:solidFill>
                  <a:schemeClr val="tx1">
                    <a:lumMod val="65000"/>
                    <a:lumOff val="35000"/>
                  </a:schemeClr>
                </a:solidFill>
                <a:cs typeface="+mn-ea"/>
                <a:sym typeface="+mn-lt"/>
              </a:rPr>
            </a:br>
            <a:r>
              <a:rPr lang="en-US" sz="944" dirty="0">
                <a:solidFill>
                  <a:schemeClr val="tx1">
                    <a:lumMod val="65000"/>
                    <a:lumOff val="35000"/>
                  </a:schemeClr>
                </a:solidFill>
                <a:cs typeface="+mn-ea"/>
                <a:sym typeface="+mn-lt"/>
              </a:rPr>
              <a:t> alteration in</a:t>
            </a:r>
          </a:p>
        </p:txBody>
      </p:sp>
      <p:sp>
        <p:nvSpPr>
          <p:cNvPr id="23" name="TextBox 22"/>
          <p:cNvSpPr txBox="1"/>
          <p:nvPr/>
        </p:nvSpPr>
        <p:spPr>
          <a:xfrm>
            <a:off x="3231934" y="1746836"/>
            <a:ext cx="1690865" cy="848053"/>
          </a:xfrm>
          <a:prstGeom prst="rect">
            <a:avLst/>
          </a:prstGeom>
          <a:noFill/>
        </p:spPr>
        <p:txBody>
          <a:bodyPr wrap="square" rtlCol="0">
            <a:spAutoFit/>
          </a:bodyPr>
          <a:lstStyle/>
          <a:p>
            <a:pPr algn="ctr"/>
            <a:r>
              <a:rPr lang="zh-CN" altLang="en-US" sz="1134" b="1" dirty="0">
                <a:solidFill>
                  <a:schemeClr val="accent3"/>
                </a:solidFill>
                <a:cs typeface="+mn-ea"/>
                <a:sym typeface="+mn-lt"/>
              </a:rPr>
              <a:t>添加内容文本</a:t>
            </a:r>
            <a:r>
              <a:rPr lang="en-US" sz="944" dirty="0">
                <a:solidFill>
                  <a:schemeClr val="tx1">
                    <a:lumMod val="65000"/>
                    <a:lumOff val="35000"/>
                  </a:schemeClr>
                </a:solidFill>
                <a:cs typeface="+mn-ea"/>
                <a:sym typeface="+mn-lt"/>
              </a:rPr>
              <a:t>There are many variations of passages of Lorem Ipsum available but the suffered</a:t>
            </a:r>
            <a:br>
              <a:rPr lang="en-US" sz="944" dirty="0">
                <a:solidFill>
                  <a:schemeClr val="tx1">
                    <a:lumMod val="65000"/>
                    <a:lumOff val="35000"/>
                  </a:schemeClr>
                </a:solidFill>
                <a:cs typeface="+mn-ea"/>
                <a:sym typeface="+mn-lt"/>
              </a:rPr>
            </a:br>
            <a:r>
              <a:rPr lang="en-US" sz="944" dirty="0">
                <a:solidFill>
                  <a:schemeClr val="tx1">
                    <a:lumMod val="65000"/>
                    <a:lumOff val="35000"/>
                  </a:schemeClr>
                </a:solidFill>
                <a:cs typeface="+mn-ea"/>
                <a:sym typeface="+mn-lt"/>
              </a:rPr>
              <a:t> alteration in</a:t>
            </a:r>
          </a:p>
        </p:txBody>
      </p:sp>
      <p:sp>
        <p:nvSpPr>
          <p:cNvPr id="24" name="TextBox 23"/>
          <p:cNvSpPr txBox="1"/>
          <p:nvPr/>
        </p:nvSpPr>
        <p:spPr>
          <a:xfrm>
            <a:off x="4483650" y="4628196"/>
            <a:ext cx="1690865" cy="993349"/>
          </a:xfrm>
          <a:prstGeom prst="rect">
            <a:avLst/>
          </a:prstGeom>
          <a:noFill/>
        </p:spPr>
        <p:txBody>
          <a:bodyPr wrap="square" rtlCol="0">
            <a:spAutoFit/>
          </a:bodyPr>
          <a:lstStyle/>
          <a:p>
            <a:pPr algn="ctr"/>
            <a:r>
              <a:rPr lang="zh-CN" altLang="en-US" sz="1134" b="1" dirty="0">
                <a:solidFill>
                  <a:schemeClr val="accent4"/>
                </a:solidFill>
                <a:cs typeface="+mn-ea"/>
                <a:sym typeface="+mn-lt"/>
              </a:rPr>
              <a:t>添加内容文本</a:t>
            </a:r>
            <a:endParaRPr lang="en-US" altLang="zh-CN" sz="1134" b="1" dirty="0">
              <a:solidFill>
                <a:schemeClr val="accent4"/>
              </a:solidFill>
              <a:cs typeface="+mn-ea"/>
              <a:sym typeface="+mn-lt"/>
            </a:endParaRPr>
          </a:p>
          <a:p>
            <a:pPr algn="ctr"/>
            <a:r>
              <a:rPr lang="en-US" sz="944" dirty="0">
                <a:solidFill>
                  <a:schemeClr val="tx1">
                    <a:lumMod val="65000"/>
                    <a:lumOff val="35000"/>
                  </a:schemeClr>
                </a:solidFill>
                <a:cs typeface="+mn-ea"/>
                <a:sym typeface="+mn-lt"/>
              </a:rPr>
              <a:t>There are many variations of passages of Lorem Ipsum available but the suffered</a:t>
            </a:r>
            <a:br>
              <a:rPr lang="en-US" sz="944" dirty="0">
                <a:solidFill>
                  <a:schemeClr val="tx1">
                    <a:lumMod val="65000"/>
                    <a:lumOff val="35000"/>
                  </a:schemeClr>
                </a:solidFill>
                <a:cs typeface="+mn-ea"/>
                <a:sym typeface="+mn-lt"/>
              </a:rPr>
            </a:br>
            <a:r>
              <a:rPr lang="en-US" sz="944" dirty="0">
                <a:solidFill>
                  <a:schemeClr val="tx1">
                    <a:lumMod val="65000"/>
                    <a:lumOff val="35000"/>
                  </a:schemeClr>
                </a:solidFill>
                <a:cs typeface="+mn-ea"/>
                <a:sym typeface="+mn-lt"/>
              </a:rPr>
              <a:t> alteration in</a:t>
            </a:r>
          </a:p>
        </p:txBody>
      </p:sp>
      <p:sp>
        <p:nvSpPr>
          <p:cNvPr id="25" name="TextBox 24"/>
          <p:cNvSpPr txBox="1"/>
          <p:nvPr/>
        </p:nvSpPr>
        <p:spPr>
          <a:xfrm>
            <a:off x="5642120" y="1746836"/>
            <a:ext cx="1690865" cy="993349"/>
          </a:xfrm>
          <a:prstGeom prst="rect">
            <a:avLst/>
          </a:prstGeom>
          <a:noFill/>
        </p:spPr>
        <p:txBody>
          <a:bodyPr wrap="square" rtlCol="0">
            <a:spAutoFit/>
          </a:bodyPr>
          <a:lstStyle/>
          <a:p>
            <a:pPr algn="ctr"/>
            <a:r>
              <a:rPr lang="zh-CN" altLang="en-US" sz="1134" b="1" dirty="0">
                <a:solidFill>
                  <a:schemeClr val="accent5"/>
                </a:solidFill>
                <a:cs typeface="+mn-ea"/>
                <a:sym typeface="+mn-lt"/>
              </a:rPr>
              <a:t>添加内容文本</a:t>
            </a:r>
            <a:endParaRPr lang="en-US" altLang="zh-CN" sz="1134" b="1" dirty="0">
              <a:solidFill>
                <a:schemeClr val="accent5"/>
              </a:solidFill>
              <a:cs typeface="+mn-ea"/>
              <a:sym typeface="+mn-lt"/>
            </a:endParaRPr>
          </a:p>
          <a:p>
            <a:pPr algn="ctr"/>
            <a:r>
              <a:rPr lang="en-US" sz="944" dirty="0">
                <a:solidFill>
                  <a:schemeClr val="tx1">
                    <a:lumMod val="65000"/>
                    <a:lumOff val="35000"/>
                  </a:schemeClr>
                </a:solidFill>
                <a:cs typeface="+mn-ea"/>
                <a:sym typeface="+mn-lt"/>
              </a:rPr>
              <a:t>There are many variations of passages of Lorem Ipsum available but the suffered</a:t>
            </a:r>
            <a:br>
              <a:rPr lang="en-US" sz="944" dirty="0">
                <a:solidFill>
                  <a:schemeClr val="tx1">
                    <a:lumMod val="65000"/>
                    <a:lumOff val="35000"/>
                  </a:schemeClr>
                </a:solidFill>
                <a:cs typeface="+mn-ea"/>
                <a:sym typeface="+mn-lt"/>
              </a:rPr>
            </a:br>
            <a:r>
              <a:rPr lang="en-US" sz="944" dirty="0">
                <a:solidFill>
                  <a:schemeClr val="tx1">
                    <a:lumMod val="65000"/>
                    <a:lumOff val="35000"/>
                  </a:schemeClr>
                </a:solidFill>
                <a:cs typeface="+mn-ea"/>
                <a:sym typeface="+mn-lt"/>
              </a:rPr>
              <a:t> alteration in</a:t>
            </a:r>
          </a:p>
        </p:txBody>
      </p:sp>
      <p:sp>
        <p:nvSpPr>
          <p:cNvPr id="26" name="文本框 25">
            <a:extLst>
              <a:ext uri="{FF2B5EF4-FFF2-40B4-BE49-F238E27FC236}">
                <a16:creationId xmlns:a16="http://schemas.microsoft.com/office/drawing/2014/main" id="{1E7F17C9-53DA-42AC-99F4-7B2C980A50E5}"/>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29" name="图片 28">
            <a:extLst>
              <a:ext uri="{FF2B5EF4-FFF2-40B4-BE49-F238E27FC236}">
                <a16:creationId xmlns:a16="http://schemas.microsoft.com/office/drawing/2014/main" id="{4A17CF4B-D837-4FF7-986F-BA090AAE7B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4279672594"/>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afterEffect">
                                  <p:stCondLst>
                                    <p:cond delay="0"/>
                                  </p:stCondLst>
                                  <p:childTnLst>
                                    <p:set>
                                      <p:cBhvr>
                                        <p:cTn id="6" dur="1" fill="hold">
                                          <p:stCondLst>
                                            <p:cond delay="0"/>
                                          </p:stCondLst>
                                        </p:cTn>
                                        <p:tgtEl>
                                          <p:spTgt spid="2125"/>
                                        </p:tgtEl>
                                        <p:attrNameLst>
                                          <p:attrName>style.visibility</p:attrName>
                                        </p:attrNameLst>
                                      </p:cBhvr>
                                      <p:to>
                                        <p:strVal val="visible"/>
                                      </p:to>
                                    </p:set>
                                    <p:anim calcmode="lin" valueType="num">
                                      <p:cBhvr additive="base">
                                        <p:cTn id="7" dur="500" fill="hold"/>
                                        <p:tgtEl>
                                          <p:spTgt spid="2125"/>
                                        </p:tgtEl>
                                        <p:attrNameLst>
                                          <p:attrName>ppt_x</p:attrName>
                                        </p:attrNameLst>
                                      </p:cBhvr>
                                      <p:tavLst>
                                        <p:tav tm="0">
                                          <p:val>
                                            <p:strVal val="1+#ppt_w/2"/>
                                          </p:val>
                                        </p:tav>
                                        <p:tav tm="100000">
                                          <p:val>
                                            <p:strVal val="#ppt_x"/>
                                          </p:val>
                                        </p:tav>
                                      </p:tavLst>
                                    </p:anim>
                                    <p:anim calcmode="lin" valueType="num">
                                      <p:cBhvr additive="base">
                                        <p:cTn id="8" dur="500" fill="hold"/>
                                        <p:tgtEl>
                                          <p:spTgt spid="21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p:cTn id="12" dur="500" fill="hold"/>
                                        <p:tgtEl>
                                          <p:spTgt spid="92"/>
                                        </p:tgtEl>
                                        <p:attrNameLst>
                                          <p:attrName>ppt_w</p:attrName>
                                        </p:attrNameLst>
                                      </p:cBhvr>
                                      <p:tavLst>
                                        <p:tav tm="0">
                                          <p:val>
                                            <p:fltVal val="0"/>
                                          </p:val>
                                        </p:tav>
                                        <p:tav tm="100000">
                                          <p:val>
                                            <p:strVal val="#ppt_w"/>
                                          </p:val>
                                        </p:tav>
                                      </p:tavLst>
                                    </p:anim>
                                    <p:anim calcmode="lin" valueType="num">
                                      <p:cBhvr>
                                        <p:cTn id="13" dur="500" fill="hold"/>
                                        <p:tgtEl>
                                          <p:spTgt spid="92"/>
                                        </p:tgtEl>
                                        <p:attrNameLst>
                                          <p:attrName>ppt_h</p:attrName>
                                        </p:attrNameLst>
                                      </p:cBhvr>
                                      <p:tavLst>
                                        <p:tav tm="0">
                                          <p:val>
                                            <p:fltVal val="0"/>
                                          </p:val>
                                        </p:tav>
                                        <p:tav tm="100000">
                                          <p:val>
                                            <p:strVal val="#ppt_h"/>
                                          </p:val>
                                        </p:tav>
                                      </p:tavLst>
                                    </p:anim>
                                    <p:animEffect transition="in" filter="fade">
                                      <p:cBhvr>
                                        <p:cTn id="14" dur="500"/>
                                        <p:tgtEl>
                                          <p:spTgt spid="92"/>
                                        </p:tgtEl>
                                      </p:cBhvr>
                                    </p:animEffect>
                                  </p:childTnLst>
                                </p:cTn>
                              </p:par>
                            </p:childTnLst>
                          </p:cTn>
                        </p:par>
                        <p:par>
                          <p:cTn id="15" fill="hold">
                            <p:stCondLst>
                              <p:cond delay="1000"/>
                            </p:stCondLst>
                            <p:childTnLst>
                              <p:par>
                                <p:cTn id="16" presetID="2" presetClass="entr" presetSubtype="1" accel="50000" decel="5000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2" accel="50000" decel="50000" fill="hold" grpId="0" nodeType="afterEffect">
                                  <p:stCondLst>
                                    <p:cond delay="0"/>
                                  </p:stCondLst>
                                  <p:childTnLst>
                                    <p:set>
                                      <p:cBhvr>
                                        <p:cTn id="22" dur="1" fill="hold">
                                          <p:stCondLst>
                                            <p:cond delay="0"/>
                                          </p:stCondLst>
                                        </p:cTn>
                                        <p:tgtEl>
                                          <p:spTgt spid="2124"/>
                                        </p:tgtEl>
                                        <p:attrNameLst>
                                          <p:attrName>style.visibility</p:attrName>
                                        </p:attrNameLst>
                                      </p:cBhvr>
                                      <p:to>
                                        <p:strVal val="visible"/>
                                      </p:to>
                                    </p:set>
                                    <p:anim calcmode="lin" valueType="num">
                                      <p:cBhvr additive="base">
                                        <p:cTn id="23" dur="500" fill="hold"/>
                                        <p:tgtEl>
                                          <p:spTgt spid="2124"/>
                                        </p:tgtEl>
                                        <p:attrNameLst>
                                          <p:attrName>ppt_x</p:attrName>
                                        </p:attrNameLst>
                                      </p:cBhvr>
                                      <p:tavLst>
                                        <p:tav tm="0">
                                          <p:val>
                                            <p:strVal val="1+#ppt_w/2"/>
                                          </p:val>
                                        </p:tav>
                                        <p:tav tm="100000">
                                          <p:val>
                                            <p:strVal val="#ppt_x"/>
                                          </p:val>
                                        </p:tav>
                                      </p:tavLst>
                                    </p:anim>
                                    <p:anim calcmode="lin" valueType="num">
                                      <p:cBhvr additive="base">
                                        <p:cTn id="24" dur="500" fill="hold"/>
                                        <p:tgtEl>
                                          <p:spTgt spid="212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0" fill="hold" grpId="0" nodeType="after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p:cTn id="28" dur="500" fill="hold"/>
                                        <p:tgtEl>
                                          <p:spTgt spid="95"/>
                                        </p:tgtEl>
                                        <p:attrNameLst>
                                          <p:attrName>ppt_w</p:attrName>
                                        </p:attrNameLst>
                                      </p:cBhvr>
                                      <p:tavLst>
                                        <p:tav tm="0">
                                          <p:val>
                                            <p:fltVal val="0"/>
                                          </p:val>
                                        </p:tav>
                                        <p:tav tm="100000">
                                          <p:val>
                                            <p:strVal val="#ppt_w"/>
                                          </p:val>
                                        </p:tav>
                                      </p:tavLst>
                                    </p:anim>
                                    <p:anim calcmode="lin" valueType="num">
                                      <p:cBhvr>
                                        <p:cTn id="29" dur="500" fill="hold"/>
                                        <p:tgtEl>
                                          <p:spTgt spid="95"/>
                                        </p:tgtEl>
                                        <p:attrNameLst>
                                          <p:attrName>ppt_h</p:attrName>
                                        </p:attrNameLst>
                                      </p:cBhvr>
                                      <p:tavLst>
                                        <p:tav tm="0">
                                          <p:val>
                                            <p:fltVal val="0"/>
                                          </p:val>
                                        </p:tav>
                                        <p:tav tm="100000">
                                          <p:val>
                                            <p:strVal val="#ppt_h"/>
                                          </p:val>
                                        </p:tav>
                                      </p:tavLst>
                                    </p:anim>
                                    <p:animEffect transition="in" filter="fade">
                                      <p:cBhvr>
                                        <p:cTn id="30" dur="500"/>
                                        <p:tgtEl>
                                          <p:spTgt spid="95"/>
                                        </p:tgtEl>
                                      </p:cBhvr>
                                    </p:animEffect>
                                  </p:childTnLst>
                                </p:cTn>
                              </p:par>
                            </p:childTnLst>
                          </p:cTn>
                        </p:par>
                        <p:par>
                          <p:cTn id="31" fill="hold">
                            <p:stCondLst>
                              <p:cond delay="2500"/>
                            </p:stCondLst>
                            <p:childTnLst>
                              <p:par>
                                <p:cTn id="32" presetID="2" presetClass="entr" presetSubtype="4" accel="50000" decel="5000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ppt_x"/>
                                          </p:val>
                                        </p:tav>
                                        <p:tav tm="100000">
                                          <p:val>
                                            <p:strVal val="#ppt_x"/>
                                          </p:val>
                                        </p:tav>
                                      </p:tavLst>
                                    </p:anim>
                                    <p:anim calcmode="lin" valueType="num">
                                      <p:cBhvr additive="base">
                                        <p:cTn id="35" dur="500" fill="hold"/>
                                        <p:tgtEl>
                                          <p:spTgt spid="22"/>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 presetClass="entr" presetSubtype="2" accel="50000" decel="5000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1+#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0" fill="hold" grpId="0" nodeType="afterEffect">
                                  <p:stCondLst>
                                    <p:cond delay="0"/>
                                  </p:stCondLst>
                                  <p:childTnLst>
                                    <p:set>
                                      <p:cBhvr>
                                        <p:cTn id="43" dur="1" fill="hold">
                                          <p:stCondLst>
                                            <p:cond delay="0"/>
                                          </p:stCondLst>
                                        </p:cTn>
                                        <p:tgtEl>
                                          <p:spTgt spid="93"/>
                                        </p:tgtEl>
                                        <p:attrNameLst>
                                          <p:attrName>style.visibility</p:attrName>
                                        </p:attrNameLst>
                                      </p:cBhvr>
                                      <p:to>
                                        <p:strVal val="visible"/>
                                      </p:to>
                                    </p:set>
                                    <p:anim calcmode="lin" valueType="num">
                                      <p:cBhvr>
                                        <p:cTn id="44" dur="500" fill="hold"/>
                                        <p:tgtEl>
                                          <p:spTgt spid="93"/>
                                        </p:tgtEl>
                                        <p:attrNameLst>
                                          <p:attrName>ppt_w</p:attrName>
                                        </p:attrNameLst>
                                      </p:cBhvr>
                                      <p:tavLst>
                                        <p:tav tm="0">
                                          <p:val>
                                            <p:fltVal val="0"/>
                                          </p:val>
                                        </p:tav>
                                        <p:tav tm="100000">
                                          <p:val>
                                            <p:strVal val="#ppt_w"/>
                                          </p:val>
                                        </p:tav>
                                      </p:tavLst>
                                    </p:anim>
                                    <p:anim calcmode="lin" valueType="num">
                                      <p:cBhvr>
                                        <p:cTn id="45" dur="500" fill="hold"/>
                                        <p:tgtEl>
                                          <p:spTgt spid="93"/>
                                        </p:tgtEl>
                                        <p:attrNameLst>
                                          <p:attrName>ppt_h</p:attrName>
                                        </p:attrNameLst>
                                      </p:cBhvr>
                                      <p:tavLst>
                                        <p:tav tm="0">
                                          <p:val>
                                            <p:fltVal val="0"/>
                                          </p:val>
                                        </p:tav>
                                        <p:tav tm="100000">
                                          <p:val>
                                            <p:strVal val="#ppt_h"/>
                                          </p:val>
                                        </p:tav>
                                      </p:tavLst>
                                    </p:anim>
                                    <p:animEffect transition="in" filter="fade">
                                      <p:cBhvr>
                                        <p:cTn id="46" dur="500"/>
                                        <p:tgtEl>
                                          <p:spTgt spid="93"/>
                                        </p:tgtEl>
                                      </p:cBhvr>
                                    </p:animEffect>
                                  </p:childTnLst>
                                </p:cTn>
                              </p:par>
                            </p:childTnLst>
                          </p:cTn>
                        </p:par>
                        <p:par>
                          <p:cTn id="47" fill="hold">
                            <p:stCondLst>
                              <p:cond delay="4000"/>
                            </p:stCondLst>
                            <p:childTnLst>
                              <p:par>
                                <p:cTn id="48" presetID="2" presetClass="entr" presetSubtype="1" accel="50000" decel="5000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fill="hold"/>
                                        <p:tgtEl>
                                          <p:spTgt spid="23"/>
                                        </p:tgtEl>
                                        <p:attrNameLst>
                                          <p:attrName>ppt_x</p:attrName>
                                        </p:attrNameLst>
                                      </p:cBhvr>
                                      <p:tavLst>
                                        <p:tav tm="0">
                                          <p:val>
                                            <p:strVal val="#ppt_x"/>
                                          </p:val>
                                        </p:tav>
                                        <p:tav tm="100000">
                                          <p:val>
                                            <p:strVal val="#ppt_x"/>
                                          </p:val>
                                        </p:tav>
                                      </p:tavLst>
                                    </p:anim>
                                    <p:anim calcmode="lin" valueType="num">
                                      <p:cBhvr additive="base">
                                        <p:cTn id="51" dur="500" fill="hold"/>
                                        <p:tgtEl>
                                          <p:spTgt spid="23"/>
                                        </p:tgtEl>
                                        <p:attrNameLst>
                                          <p:attrName>ppt_y</p:attrName>
                                        </p:attrNameLst>
                                      </p:cBhvr>
                                      <p:tavLst>
                                        <p:tav tm="0">
                                          <p:val>
                                            <p:strVal val="0-#ppt_h/2"/>
                                          </p:val>
                                        </p:tav>
                                        <p:tav tm="100000">
                                          <p:val>
                                            <p:strVal val="#ppt_y"/>
                                          </p:val>
                                        </p:tav>
                                      </p:tavLst>
                                    </p:anim>
                                  </p:childTnLst>
                                </p:cTn>
                              </p:par>
                            </p:childTnLst>
                          </p:cTn>
                        </p:par>
                        <p:par>
                          <p:cTn id="52" fill="hold">
                            <p:stCondLst>
                              <p:cond delay="4500"/>
                            </p:stCondLst>
                            <p:childTnLst>
                              <p:par>
                                <p:cTn id="53" presetID="2" presetClass="entr" presetSubtype="2" accel="50000" decel="5000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1+#ppt_w/2"/>
                                          </p:val>
                                        </p:tav>
                                        <p:tav tm="100000">
                                          <p:val>
                                            <p:strVal val="#ppt_x"/>
                                          </p:val>
                                        </p:tav>
                                      </p:tavLst>
                                    </p:anim>
                                    <p:anim calcmode="lin" valueType="num">
                                      <p:cBhvr additive="base">
                                        <p:cTn id="56" dur="500" fill="hold"/>
                                        <p:tgtEl>
                                          <p:spTgt spid="17"/>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0" fill="hold" grpId="0" nodeType="afterEffect">
                                  <p:stCondLst>
                                    <p:cond delay="0"/>
                                  </p:stCondLst>
                                  <p:childTnLst>
                                    <p:set>
                                      <p:cBhvr>
                                        <p:cTn id="59" dur="1" fill="hold">
                                          <p:stCondLst>
                                            <p:cond delay="0"/>
                                          </p:stCondLst>
                                        </p:cTn>
                                        <p:tgtEl>
                                          <p:spTgt spid="94"/>
                                        </p:tgtEl>
                                        <p:attrNameLst>
                                          <p:attrName>style.visibility</p:attrName>
                                        </p:attrNameLst>
                                      </p:cBhvr>
                                      <p:to>
                                        <p:strVal val="visible"/>
                                      </p:to>
                                    </p:set>
                                    <p:anim calcmode="lin" valueType="num">
                                      <p:cBhvr>
                                        <p:cTn id="60" dur="500" fill="hold"/>
                                        <p:tgtEl>
                                          <p:spTgt spid="94"/>
                                        </p:tgtEl>
                                        <p:attrNameLst>
                                          <p:attrName>ppt_w</p:attrName>
                                        </p:attrNameLst>
                                      </p:cBhvr>
                                      <p:tavLst>
                                        <p:tav tm="0">
                                          <p:val>
                                            <p:fltVal val="0"/>
                                          </p:val>
                                        </p:tav>
                                        <p:tav tm="100000">
                                          <p:val>
                                            <p:strVal val="#ppt_w"/>
                                          </p:val>
                                        </p:tav>
                                      </p:tavLst>
                                    </p:anim>
                                    <p:anim calcmode="lin" valueType="num">
                                      <p:cBhvr>
                                        <p:cTn id="61" dur="500" fill="hold"/>
                                        <p:tgtEl>
                                          <p:spTgt spid="94"/>
                                        </p:tgtEl>
                                        <p:attrNameLst>
                                          <p:attrName>ppt_h</p:attrName>
                                        </p:attrNameLst>
                                      </p:cBhvr>
                                      <p:tavLst>
                                        <p:tav tm="0">
                                          <p:val>
                                            <p:fltVal val="0"/>
                                          </p:val>
                                        </p:tav>
                                        <p:tav tm="100000">
                                          <p:val>
                                            <p:strVal val="#ppt_h"/>
                                          </p:val>
                                        </p:tav>
                                      </p:tavLst>
                                    </p:anim>
                                    <p:animEffect transition="in" filter="fade">
                                      <p:cBhvr>
                                        <p:cTn id="62" dur="500"/>
                                        <p:tgtEl>
                                          <p:spTgt spid="94"/>
                                        </p:tgtEl>
                                      </p:cBhvr>
                                    </p:animEffect>
                                  </p:childTnLst>
                                </p:cTn>
                              </p:par>
                            </p:childTnLst>
                          </p:cTn>
                        </p:par>
                        <p:par>
                          <p:cTn id="63" fill="hold">
                            <p:stCondLst>
                              <p:cond delay="5500"/>
                            </p:stCondLst>
                            <p:childTnLst>
                              <p:par>
                                <p:cTn id="64" presetID="2" presetClass="entr" presetSubtype="4" accel="50000" decel="5000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ppt_x"/>
                                          </p:val>
                                        </p:tav>
                                        <p:tav tm="100000">
                                          <p:val>
                                            <p:strVal val="#ppt_x"/>
                                          </p:val>
                                        </p:tav>
                                      </p:tavLst>
                                    </p:anim>
                                    <p:anim calcmode="lin" valueType="num">
                                      <p:cBhvr additive="base">
                                        <p:cTn id="67" dur="50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6000"/>
                            </p:stCondLst>
                            <p:childTnLst>
                              <p:par>
                                <p:cTn id="69" presetID="2" presetClass="entr" presetSubtype="2" accel="50000" decel="5000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1+#ppt_w/2"/>
                                          </p:val>
                                        </p:tav>
                                        <p:tav tm="100000">
                                          <p:val>
                                            <p:strVal val="#ppt_x"/>
                                          </p:val>
                                        </p:tav>
                                      </p:tavLst>
                                    </p:anim>
                                    <p:anim calcmode="lin" valueType="num">
                                      <p:cBhvr additive="base">
                                        <p:cTn id="72" dur="500" fill="hold"/>
                                        <p:tgtEl>
                                          <p:spTgt spid="18"/>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0"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p:cTn id="76" dur="500" fill="hold"/>
                                        <p:tgtEl>
                                          <p:spTgt spid="19"/>
                                        </p:tgtEl>
                                        <p:attrNameLst>
                                          <p:attrName>ppt_w</p:attrName>
                                        </p:attrNameLst>
                                      </p:cBhvr>
                                      <p:tavLst>
                                        <p:tav tm="0">
                                          <p:val>
                                            <p:fltVal val="0"/>
                                          </p:val>
                                        </p:tav>
                                        <p:tav tm="100000">
                                          <p:val>
                                            <p:strVal val="#ppt_w"/>
                                          </p:val>
                                        </p:tav>
                                      </p:tavLst>
                                    </p:anim>
                                    <p:anim calcmode="lin" valueType="num">
                                      <p:cBhvr>
                                        <p:cTn id="77" dur="500" fill="hold"/>
                                        <p:tgtEl>
                                          <p:spTgt spid="19"/>
                                        </p:tgtEl>
                                        <p:attrNameLst>
                                          <p:attrName>ppt_h</p:attrName>
                                        </p:attrNameLst>
                                      </p:cBhvr>
                                      <p:tavLst>
                                        <p:tav tm="0">
                                          <p:val>
                                            <p:fltVal val="0"/>
                                          </p:val>
                                        </p:tav>
                                        <p:tav tm="100000">
                                          <p:val>
                                            <p:strVal val="#ppt_h"/>
                                          </p:val>
                                        </p:tav>
                                      </p:tavLst>
                                    </p:anim>
                                    <p:animEffect transition="in" filter="fade">
                                      <p:cBhvr>
                                        <p:cTn id="78" dur="500"/>
                                        <p:tgtEl>
                                          <p:spTgt spid="19"/>
                                        </p:tgtEl>
                                      </p:cBhvr>
                                    </p:animEffect>
                                  </p:childTnLst>
                                </p:cTn>
                              </p:par>
                            </p:childTnLst>
                          </p:cTn>
                        </p:par>
                        <p:par>
                          <p:cTn id="79" fill="hold">
                            <p:stCondLst>
                              <p:cond delay="7000"/>
                            </p:stCondLst>
                            <p:childTnLst>
                              <p:par>
                                <p:cTn id="80" presetID="2" presetClass="entr" presetSubtype="1" accel="50000" decel="5000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24" grpId="0" animBg="1"/>
      <p:bldP spid="2125" grpId="0" animBg="1"/>
      <p:bldP spid="92" grpId="0"/>
      <p:bldP spid="95" grpId="0"/>
      <p:bldP spid="16" grpId="0" animBg="1"/>
      <p:bldP spid="93" grpId="0"/>
      <p:bldP spid="94" grpId="0"/>
      <p:bldP spid="19"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Hexagon 54"/>
          <p:cNvSpPr/>
          <p:nvPr/>
        </p:nvSpPr>
        <p:spPr>
          <a:xfrm rot="5400000">
            <a:off x="2914201" y="2326757"/>
            <a:ext cx="2812364" cy="2650433"/>
          </a:xfrm>
          <a:prstGeom prst="hexagon">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54" name="Slide Number Placeholder 53"/>
          <p:cNvSpPr>
            <a:spLocks noGrp="1"/>
          </p:cNvSpPr>
          <p:nvPr>
            <p:ph type="sldNum" sz="quarter" idx="4294967295"/>
          </p:nvPr>
        </p:nvSpPr>
        <p:spPr>
          <a:xfrm>
            <a:off x="8280825" y="5351349"/>
            <a:ext cx="359938" cy="259830"/>
          </a:xfrm>
          <a:prstGeom prst="rect">
            <a:avLst/>
          </a:prstGeom>
        </p:spPr>
        <p:txBody>
          <a:bodyPr/>
          <a:lstStyle/>
          <a:p>
            <a:fld id="{C136B7D2-B98C-44FD-8D04-7EC62A564975}" type="slidenum">
              <a:rPr lang="en-US" smtClean="0">
                <a:cs typeface="+mn-ea"/>
                <a:sym typeface="+mn-lt"/>
              </a:rPr>
              <a:pPr/>
              <a:t>24</a:t>
            </a:fld>
            <a:endParaRPr lang="en-US" dirty="0">
              <a:cs typeface="+mn-ea"/>
              <a:sym typeface="+mn-lt"/>
            </a:endParaRPr>
          </a:p>
        </p:txBody>
      </p:sp>
      <p:grpSp>
        <p:nvGrpSpPr>
          <p:cNvPr id="2" name="Group 69"/>
          <p:cNvGrpSpPr/>
          <p:nvPr/>
        </p:nvGrpSpPr>
        <p:grpSpPr>
          <a:xfrm>
            <a:off x="6152367" y="2515013"/>
            <a:ext cx="1840054" cy="701845"/>
            <a:chOff x="5603652" y="1679302"/>
            <a:chExt cx="1947726" cy="742911"/>
          </a:xfrm>
        </p:grpSpPr>
        <p:sp>
          <p:nvSpPr>
            <p:cNvPr id="40" name="Text Placeholder 3"/>
            <p:cNvSpPr txBox="1">
              <a:spLocks/>
            </p:cNvSpPr>
            <p:nvPr/>
          </p:nvSpPr>
          <p:spPr>
            <a:xfrm>
              <a:off x="5603652" y="1679302"/>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accent3"/>
                  </a:solidFill>
                  <a:cs typeface="+mn-ea"/>
                  <a:sym typeface="+mn-lt"/>
                </a:rPr>
                <a:t>添加内容文本</a:t>
              </a:r>
              <a:endParaRPr lang="en-US" sz="1134" b="1" dirty="0">
                <a:solidFill>
                  <a:schemeClr val="accent3"/>
                </a:solidFill>
                <a:cs typeface="+mn-ea"/>
                <a:sym typeface="+mn-lt"/>
              </a:endParaRPr>
            </a:p>
          </p:txBody>
        </p:sp>
        <p:sp>
          <p:nvSpPr>
            <p:cNvPr id="41" name="Text Placeholder 3"/>
            <p:cNvSpPr txBox="1">
              <a:spLocks/>
            </p:cNvSpPr>
            <p:nvPr/>
          </p:nvSpPr>
          <p:spPr>
            <a:xfrm>
              <a:off x="5603652" y="1807022"/>
              <a:ext cx="1947726" cy="61519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3" name="Group 72"/>
          <p:cNvGrpSpPr/>
          <p:nvPr/>
        </p:nvGrpSpPr>
        <p:grpSpPr>
          <a:xfrm>
            <a:off x="631723" y="4128184"/>
            <a:ext cx="1840054" cy="703697"/>
            <a:chOff x="5603652" y="1677340"/>
            <a:chExt cx="1947726" cy="744874"/>
          </a:xfrm>
        </p:grpSpPr>
        <p:sp>
          <p:nvSpPr>
            <p:cNvPr id="43" name="Text Placeholder 3"/>
            <p:cNvSpPr txBox="1">
              <a:spLocks/>
            </p:cNvSpPr>
            <p:nvPr/>
          </p:nvSpPr>
          <p:spPr>
            <a:xfrm>
              <a:off x="6624922" y="1677340"/>
              <a:ext cx="926456"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zh-CN" altLang="en-US" sz="1134" b="1" dirty="0">
                  <a:solidFill>
                    <a:schemeClr val="accent6"/>
                  </a:solidFill>
                  <a:cs typeface="+mn-ea"/>
                  <a:sym typeface="+mn-lt"/>
                </a:rPr>
                <a:t>添加内容文本</a:t>
              </a:r>
              <a:endParaRPr lang="en-US" sz="1134" b="1" dirty="0">
                <a:solidFill>
                  <a:schemeClr val="accent6"/>
                </a:solidFill>
                <a:cs typeface="+mn-ea"/>
                <a:sym typeface="+mn-lt"/>
              </a:endParaRPr>
            </a:p>
          </p:txBody>
        </p:sp>
        <p:sp>
          <p:nvSpPr>
            <p:cNvPr id="44" name="Text Placeholder 3"/>
            <p:cNvSpPr txBox="1">
              <a:spLocks/>
            </p:cNvSpPr>
            <p:nvPr/>
          </p:nvSpPr>
          <p:spPr>
            <a:xfrm>
              <a:off x="5603652" y="1807021"/>
              <a:ext cx="1947726" cy="61519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4" name="Group 75"/>
          <p:cNvGrpSpPr/>
          <p:nvPr/>
        </p:nvGrpSpPr>
        <p:grpSpPr>
          <a:xfrm>
            <a:off x="2005449" y="1738183"/>
            <a:ext cx="1840054" cy="598172"/>
            <a:chOff x="5603652" y="1635197"/>
            <a:chExt cx="1947726" cy="633173"/>
          </a:xfrm>
        </p:grpSpPr>
        <p:sp>
          <p:nvSpPr>
            <p:cNvPr id="46" name="Text Placeholder 3"/>
            <p:cNvSpPr txBox="1">
              <a:spLocks/>
            </p:cNvSpPr>
            <p:nvPr/>
          </p:nvSpPr>
          <p:spPr>
            <a:xfrm>
              <a:off x="6624922" y="1635197"/>
              <a:ext cx="926456"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zh-CN" altLang="en-US" sz="1134" b="1" dirty="0">
                  <a:solidFill>
                    <a:schemeClr val="accent2"/>
                  </a:solidFill>
                  <a:cs typeface="+mn-ea"/>
                  <a:sym typeface="+mn-lt"/>
                </a:rPr>
                <a:t>添加内容文本</a:t>
              </a:r>
              <a:endParaRPr lang="en-US" sz="1134" b="1" dirty="0">
                <a:solidFill>
                  <a:schemeClr val="accent2"/>
                </a:solidFill>
                <a:cs typeface="+mn-ea"/>
                <a:sym typeface="+mn-lt"/>
              </a:endParaRPr>
            </a:p>
          </p:txBody>
        </p:sp>
        <p:sp>
          <p:nvSpPr>
            <p:cNvPr id="47" name="Text Placeholder 3"/>
            <p:cNvSpPr txBox="1">
              <a:spLocks/>
            </p:cNvSpPr>
            <p:nvPr/>
          </p:nvSpPr>
          <p:spPr>
            <a:xfrm>
              <a:off x="5603652" y="1806976"/>
              <a:ext cx="1947726" cy="46139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a:t>
              </a:r>
            </a:p>
          </p:txBody>
        </p:sp>
      </p:grpSp>
      <p:grpSp>
        <p:nvGrpSpPr>
          <p:cNvPr id="5" name="Group 72"/>
          <p:cNvGrpSpPr/>
          <p:nvPr/>
        </p:nvGrpSpPr>
        <p:grpSpPr>
          <a:xfrm>
            <a:off x="622018" y="2495032"/>
            <a:ext cx="1840054" cy="722703"/>
            <a:chOff x="5603652" y="1657222"/>
            <a:chExt cx="1947726" cy="764992"/>
          </a:xfrm>
        </p:grpSpPr>
        <p:sp>
          <p:nvSpPr>
            <p:cNvPr id="49" name="Text Placeholder 3"/>
            <p:cNvSpPr txBox="1">
              <a:spLocks/>
            </p:cNvSpPr>
            <p:nvPr/>
          </p:nvSpPr>
          <p:spPr>
            <a:xfrm>
              <a:off x="6624922" y="1657222"/>
              <a:ext cx="926456"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zh-CN" altLang="en-US" sz="1134" b="1" dirty="0">
                  <a:solidFill>
                    <a:schemeClr val="accent1"/>
                  </a:solidFill>
                  <a:cs typeface="+mn-ea"/>
                  <a:sym typeface="+mn-lt"/>
                </a:rPr>
                <a:t>添加内容文本</a:t>
              </a:r>
              <a:endParaRPr lang="en-US" sz="1134" b="1" dirty="0">
                <a:solidFill>
                  <a:schemeClr val="accent1"/>
                </a:solidFill>
                <a:cs typeface="+mn-ea"/>
                <a:sym typeface="+mn-lt"/>
              </a:endParaRPr>
            </a:p>
          </p:txBody>
        </p:sp>
        <p:sp>
          <p:nvSpPr>
            <p:cNvPr id="50" name="Text Placeholder 3"/>
            <p:cNvSpPr txBox="1">
              <a:spLocks/>
            </p:cNvSpPr>
            <p:nvPr/>
          </p:nvSpPr>
          <p:spPr>
            <a:xfrm>
              <a:off x="5603652" y="1807021"/>
              <a:ext cx="1947726" cy="61519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6" name="Group 69"/>
          <p:cNvGrpSpPr/>
          <p:nvPr/>
        </p:nvGrpSpPr>
        <p:grpSpPr>
          <a:xfrm>
            <a:off x="6128316" y="4161542"/>
            <a:ext cx="1840054" cy="686620"/>
            <a:chOff x="5603652" y="1695416"/>
            <a:chExt cx="1947726" cy="726798"/>
          </a:xfrm>
        </p:grpSpPr>
        <p:sp>
          <p:nvSpPr>
            <p:cNvPr id="52" name="Text Placeholder 3"/>
            <p:cNvSpPr txBox="1">
              <a:spLocks/>
            </p:cNvSpPr>
            <p:nvPr/>
          </p:nvSpPr>
          <p:spPr>
            <a:xfrm>
              <a:off x="5603652" y="1695416"/>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accent4"/>
                  </a:solidFill>
                  <a:cs typeface="+mn-ea"/>
                  <a:sym typeface="+mn-lt"/>
                </a:rPr>
                <a:t>添加内容文本</a:t>
              </a:r>
              <a:endParaRPr lang="en-US" sz="1134" b="1" dirty="0">
                <a:solidFill>
                  <a:schemeClr val="accent4"/>
                </a:solidFill>
                <a:cs typeface="+mn-ea"/>
                <a:sym typeface="+mn-lt"/>
              </a:endParaRPr>
            </a:p>
          </p:txBody>
        </p:sp>
        <p:sp>
          <p:nvSpPr>
            <p:cNvPr id="53" name="Text Placeholder 3"/>
            <p:cNvSpPr txBox="1">
              <a:spLocks/>
            </p:cNvSpPr>
            <p:nvPr/>
          </p:nvSpPr>
          <p:spPr>
            <a:xfrm>
              <a:off x="5603652" y="1807021"/>
              <a:ext cx="1947726" cy="61519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 majority have even slightly</a:t>
              </a:r>
            </a:p>
          </p:txBody>
        </p:sp>
      </p:grpSp>
      <p:grpSp>
        <p:nvGrpSpPr>
          <p:cNvPr id="7" name="Group 71"/>
          <p:cNvGrpSpPr/>
          <p:nvPr/>
        </p:nvGrpSpPr>
        <p:grpSpPr>
          <a:xfrm>
            <a:off x="3931814" y="1952195"/>
            <a:ext cx="777138" cy="777138"/>
            <a:chOff x="4160694" y="1208495"/>
            <a:chExt cx="822613" cy="822613"/>
          </a:xfrm>
        </p:grpSpPr>
        <p:sp>
          <p:nvSpPr>
            <p:cNvPr id="32" name="Freeform 31"/>
            <p:cNvSpPr/>
            <p:nvPr/>
          </p:nvSpPr>
          <p:spPr>
            <a:xfrm>
              <a:off x="4160694" y="1208495"/>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2">
                <a:lumMod val="75000"/>
              </a:schemeClr>
            </a:solidFill>
            <a:ln w="12700">
              <a:solidFill>
                <a:schemeClr val="accent2">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499" tIns="100499" rIns="100499" bIns="100499" numCol="1" spcCol="1270" anchor="ctr" anchorCtr="0">
              <a:noAutofit/>
            </a:bodyPr>
            <a:lstStyle/>
            <a:p>
              <a:pPr algn="ctr" defTabSz="629864">
                <a:lnSpc>
                  <a:spcPct val="90000"/>
                </a:lnSpc>
                <a:spcBef>
                  <a:spcPct val="0"/>
                </a:spcBef>
                <a:spcAft>
                  <a:spcPct val="35000"/>
                </a:spcAft>
              </a:pPr>
              <a:endParaRPr lang="en-US" sz="2267" dirty="0">
                <a:cs typeface="+mn-ea"/>
                <a:sym typeface="+mn-lt"/>
              </a:endParaRPr>
            </a:p>
          </p:txBody>
        </p:sp>
        <p:sp>
          <p:nvSpPr>
            <p:cNvPr id="35" name="Freeform 62"/>
            <p:cNvSpPr>
              <a:spLocks noEditPoints="1"/>
            </p:cNvSpPr>
            <p:nvPr/>
          </p:nvSpPr>
          <p:spPr bwMode="auto">
            <a:xfrm>
              <a:off x="4406792" y="1453272"/>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8" name="Group 72"/>
          <p:cNvGrpSpPr/>
          <p:nvPr/>
        </p:nvGrpSpPr>
        <p:grpSpPr>
          <a:xfrm>
            <a:off x="2578864" y="2498088"/>
            <a:ext cx="777138" cy="777138"/>
            <a:chOff x="2728576" y="1786331"/>
            <a:chExt cx="822613" cy="822613"/>
          </a:xfrm>
        </p:grpSpPr>
        <p:sp>
          <p:nvSpPr>
            <p:cNvPr id="33" name="Freeform 32"/>
            <p:cNvSpPr/>
            <p:nvPr/>
          </p:nvSpPr>
          <p:spPr>
            <a:xfrm>
              <a:off x="2728576" y="1786331"/>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a:solidFill>
                <a:schemeClr val="accent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499" tIns="100499" rIns="100499" bIns="100499" numCol="1" spcCol="1270" anchor="ctr" anchorCtr="0">
              <a:noAutofit/>
            </a:bodyPr>
            <a:lstStyle/>
            <a:p>
              <a:pPr algn="ctr" defTabSz="629864">
                <a:lnSpc>
                  <a:spcPct val="90000"/>
                </a:lnSpc>
                <a:spcBef>
                  <a:spcPct val="0"/>
                </a:spcBef>
                <a:spcAft>
                  <a:spcPct val="35000"/>
                </a:spcAft>
              </a:pPr>
              <a:endParaRPr lang="en-US" sz="3778" dirty="0">
                <a:cs typeface="+mn-ea"/>
                <a:sym typeface="+mn-lt"/>
              </a:endParaRPr>
            </a:p>
          </p:txBody>
        </p:sp>
        <p:sp>
          <p:nvSpPr>
            <p:cNvPr id="36" name="Freeform 66"/>
            <p:cNvSpPr>
              <a:spLocks noEditPoints="1"/>
            </p:cNvSpPr>
            <p:nvPr/>
          </p:nvSpPr>
          <p:spPr bwMode="auto">
            <a:xfrm>
              <a:off x="2932219" y="2033861"/>
              <a:ext cx="422299" cy="327553"/>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9" name="Group 73"/>
          <p:cNvGrpSpPr/>
          <p:nvPr/>
        </p:nvGrpSpPr>
        <p:grpSpPr>
          <a:xfrm>
            <a:off x="2578864" y="4067850"/>
            <a:ext cx="777138" cy="777138"/>
            <a:chOff x="2728576" y="3447948"/>
            <a:chExt cx="822613" cy="822613"/>
          </a:xfrm>
        </p:grpSpPr>
        <p:sp>
          <p:nvSpPr>
            <p:cNvPr id="34" name="Freeform 33"/>
            <p:cNvSpPr/>
            <p:nvPr/>
          </p:nvSpPr>
          <p:spPr>
            <a:xfrm>
              <a:off x="2728576" y="3447948"/>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6"/>
            </a:solidFill>
            <a:ln w="12700">
              <a:solidFill>
                <a:schemeClr val="accent6">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499" tIns="100499" rIns="100499" bIns="100499" numCol="1" spcCol="1270" anchor="ctr" anchorCtr="0">
              <a:noAutofit/>
            </a:bodyPr>
            <a:lstStyle/>
            <a:p>
              <a:pPr algn="ctr" defTabSz="629864">
                <a:lnSpc>
                  <a:spcPct val="90000"/>
                </a:lnSpc>
                <a:spcBef>
                  <a:spcPct val="0"/>
                </a:spcBef>
                <a:spcAft>
                  <a:spcPct val="35000"/>
                </a:spcAft>
              </a:pPr>
              <a:endParaRPr lang="en-US" dirty="0">
                <a:solidFill>
                  <a:schemeClr val="bg1"/>
                </a:solidFill>
                <a:cs typeface="+mn-ea"/>
                <a:sym typeface="+mn-lt"/>
              </a:endParaRPr>
            </a:p>
          </p:txBody>
        </p:sp>
        <p:sp>
          <p:nvSpPr>
            <p:cNvPr id="39" name="Freeform 6"/>
            <p:cNvSpPr>
              <a:spLocks noEditPoints="1"/>
            </p:cNvSpPr>
            <p:nvPr/>
          </p:nvSpPr>
          <p:spPr bwMode="auto">
            <a:xfrm>
              <a:off x="2957111" y="3716216"/>
              <a:ext cx="365543" cy="286077"/>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0" name="Group 77"/>
          <p:cNvGrpSpPr/>
          <p:nvPr/>
        </p:nvGrpSpPr>
        <p:grpSpPr>
          <a:xfrm>
            <a:off x="5266687" y="2498088"/>
            <a:ext cx="777138" cy="777138"/>
            <a:chOff x="5573678" y="1786331"/>
            <a:chExt cx="822613" cy="822613"/>
          </a:xfrm>
        </p:grpSpPr>
        <p:sp>
          <p:nvSpPr>
            <p:cNvPr id="86" name="Freeform 85"/>
            <p:cNvSpPr/>
            <p:nvPr/>
          </p:nvSpPr>
          <p:spPr>
            <a:xfrm>
              <a:off x="5573678" y="1786331"/>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a:solidFill>
                <a:schemeClr val="accent3">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499" tIns="100499" rIns="100499" bIns="100499" numCol="1" spcCol="1270" anchor="ctr" anchorCtr="0">
              <a:noAutofit/>
            </a:bodyPr>
            <a:lstStyle/>
            <a:p>
              <a:pPr algn="ctr" defTabSz="629864">
                <a:lnSpc>
                  <a:spcPct val="90000"/>
                </a:lnSpc>
                <a:spcBef>
                  <a:spcPct val="0"/>
                </a:spcBef>
                <a:spcAft>
                  <a:spcPct val="35000"/>
                </a:spcAft>
              </a:pPr>
              <a:endParaRPr lang="en-US" sz="2267" dirty="0">
                <a:cs typeface="+mn-ea"/>
                <a:sym typeface="+mn-lt"/>
              </a:endParaRPr>
            </a:p>
          </p:txBody>
        </p:sp>
        <p:sp>
          <p:nvSpPr>
            <p:cNvPr id="42" name="Freeform 57"/>
            <p:cNvSpPr>
              <a:spLocks noEditPoints="1"/>
            </p:cNvSpPr>
            <p:nvPr/>
          </p:nvSpPr>
          <p:spPr bwMode="auto">
            <a:xfrm>
              <a:off x="5843023" y="2071785"/>
              <a:ext cx="283922" cy="25170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1" name="Group 76"/>
          <p:cNvGrpSpPr/>
          <p:nvPr/>
        </p:nvGrpSpPr>
        <p:grpSpPr>
          <a:xfrm>
            <a:off x="5266687" y="4067850"/>
            <a:ext cx="777138" cy="777138"/>
            <a:chOff x="5573678" y="3447948"/>
            <a:chExt cx="822613" cy="822613"/>
          </a:xfrm>
        </p:grpSpPr>
        <p:sp>
          <p:nvSpPr>
            <p:cNvPr id="88" name="Freeform 87"/>
            <p:cNvSpPr/>
            <p:nvPr/>
          </p:nvSpPr>
          <p:spPr>
            <a:xfrm>
              <a:off x="5573678" y="3447948"/>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4"/>
            </a:solidFill>
            <a:ln w="12700">
              <a:solidFill>
                <a:schemeClr val="accent4">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499" tIns="100499" rIns="100499" bIns="100499" numCol="1" spcCol="1270" anchor="ctr" anchorCtr="0">
              <a:noAutofit/>
            </a:bodyPr>
            <a:lstStyle/>
            <a:p>
              <a:pPr algn="ctr" defTabSz="629864">
                <a:lnSpc>
                  <a:spcPct val="90000"/>
                </a:lnSpc>
                <a:spcBef>
                  <a:spcPct val="0"/>
                </a:spcBef>
                <a:spcAft>
                  <a:spcPct val="35000"/>
                </a:spcAft>
              </a:pPr>
              <a:endParaRPr lang="en-US" sz="2267" dirty="0">
                <a:cs typeface="+mn-ea"/>
                <a:sym typeface="+mn-lt"/>
              </a:endParaRPr>
            </a:p>
          </p:txBody>
        </p:sp>
        <p:sp>
          <p:nvSpPr>
            <p:cNvPr id="45" name="Freeform 131"/>
            <p:cNvSpPr>
              <a:spLocks/>
            </p:cNvSpPr>
            <p:nvPr/>
          </p:nvSpPr>
          <p:spPr bwMode="auto">
            <a:xfrm>
              <a:off x="5824314" y="368843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2" name="Group 75"/>
          <p:cNvGrpSpPr/>
          <p:nvPr/>
        </p:nvGrpSpPr>
        <p:grpSpPr>
          <a:xfrm>
            <a:off x="3931814" y="4569767"/>
            <a:ext cx="777138" cy="777138"/>
            <a:chOff x="4160694" y="3979236"/>
            <a:chExt cx="822613" cy="822613"/>
          </a:xfrm>
        </p:grpSpPr>
        <p:sp>
          <p:nvSpPr>
            <p:cNvPr id="90" name="Freeform 89"/>
            <p:cNvSpPr/>
            <p:nvPr/>
          </p:nvSpPr>
          <p:spPr>
            <a:xfrm>
              <a:off x="4160694" y="3979236"/>
              <a:ext cx="822613" cy="822613"/>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5"/>
            </a:solidFill>
            <a:ln w="12700">
              <a:solidFill>
                <a:schemeClr val="accent5">
                  <a:lumMod val="50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499" tIns="100499" rIns="100499" bIns="100499" numCol="1" spcCol="1270" anchor="ctr" anchorCtr="0">
              <a:noAutofit/>
            </a:bodyPr>
            <a:lstStyle/>
            <a:p>
              <a:pPr algn="ctr" defTabSz="629864">
                <a:lnSpc>
                  <a:spcPct val="90000"/>
                </a:lnSpc>
                <a:spcBef>
                  <a:spcPct val="0"/>
                </a:spcBef>
                <a:spcAft>
                  <a:spcPct val="35000"/>
                </a:spcAft>
              </a:pPr>
              <a:endParaRPr lang="en-US" sz="2267" dirty="0">
                <a:solidFill>
                  <a:schemeClr val="bg1"/>
                </a:solidFill>
                <a:cs typeface="+mn-ea"/>
                <a:sym typeface="+mn-lt"/>
              </a:endParaRPr>
            </a:p>
          </p:txBody>
        </p:sp>
        <p:sp>
          <p:nvSpPr>
            <p:cNvPr id="48" name="Freeform 5"/>
            <p:cNvSpPr>
              <a:spLocks noEditPoints="1"/>
            </p:cNvSpPr>
            <p:nvPr/>
          </p:nvSpPr>
          <p:spPr bwMode="auto">
            <a:xfrm>
              <a:off x="4388138" y="4206680"/>
              <a:ext cx="367725" cy="367725"/>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grpSp>
        <p:nvGrpSpPr>
          <p:cNvPr id="13" name="Group 74"/>
          <p:cNvGrpSpPr/>
          <p:nvPr/>
        </p:nvGrpSpPr>
        <p:grpSpPr>
          <a:xfrm>
            <a:off x="3845503" y="3177098"/>
            <a:ext cx="949757" cy="949752"/>
            <a:chOff x="4069334" y="2505075"/>
            <a:chExt cx="1005332" cy="1005328"/>
          </a:xfrm>
        </p:grpSpPr>
        <p:sp>
          <p:nvSpPr>
            <p:cNvPr id="110" name="Freeform 109"/>
            <p:cNvSpPr/>
            <p:nvPr/>
          </p:nvSpPr>
          <p:spPr>
            <a:xfrm>
              <a:off x="4069334" y="2505075"/>
              <a:ext cx="1005332" cy="1005328"/>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0499" tIns="100499" rIns="100499" bIns="100499" numCol="1" spcCol="1270" anchor="ctr" anchorCtr="0">
              <a:noAutofit/>
            </a:bodyPr>
            <a:lstStyle/>
            <a:p>
              <a:pPr algn="ctr" defTabSz="629864">
                <a:lnSpc>
                  <a:spcPct val="90000"/>
                </a:lnSpc>
                <a:spcBef>
                  <a:spcPct val="0"/>
                </a:spcBef>
                <a:spcAft>
                  <a:spcPct val="35000"/>
                </a:spcAft>
              </a:pPr>
              <a:endParaRPr lang="en-US" sz="3401" dirty="0">
                <a:cs typeface="+mn-ea"/>
                <a:sym typeface="+mn-lt"/>
              </a:endParaRPr>
            </a:p>
          </p:txBody>
        </p:sp>
        <p:sp>
          <p:nvSpPr>
            <p:cNvPr id="51" name="Freeform 42"/>
            <p:cNvSpPr>
              <a:spLocks noEditPoints="1"/>
            </p:cNvSpPr>
            <p:nvPr/>
          </p:nvSpPr>
          <p:spPr bwMode="auto">
            <a:xfrm>
              <a:off x="4342130" y="2809875"/>
              <a:ext cx="459742" cy="395726"/>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tx1">
                <a:lumMod val="50000"/>
                <a:lumOff val="50000"/>
              </a:schemeClr>
            </a:solidFill>
            <a:ln w="9525">
              <a:noFill/>
              <a:round/>
              <a:headEnd/>
              <a:tailEnd/>
            </a:ln>
          </p:spPr>
          <p:txBody>
            <a:bodyPr vert="horz" wrap="square" lIns="86385" tIns="43192" rIns="86385" bIns="43192" numCol="1" anchor="t" anchorCtr="0" compatLnSpc="1">
              <a:prstTxWarp prst="textNoShape">
                <a:avLst/>
              </a:prstTxWarp>
            </a:bodyPr>
            <a:lstStyle/>
            <a:p>
              <a:endParaRPr lang="en-US" dirty="0">
                <a:cs typeface="+mn-ea"/>
                <a:sym typeface="+mn-lt"/>
              </a:endParaRPr>
            </a:p>
          </p:txBody>
        </p:sp>
      </p:grpSp>
      <p:cxnSp>
        <p:nvCxnSpPr>
          <p:cNvPr id="57" name="Straight Connector 56"/>
          <p:cNvCxnSpPr/>
          <p:nvPr/>
        </p:nvCxnSpPr>
        <p:spPr>
          <a:xfrm flipH="1">
            <a:off x="4320382" y="2792329"/>
            <a:ext cx="2" cy="312044"/>
          </a:xfrm>
          <a:prstGeom prst="line">
            <a:avLst/>
          </a:prstGeom>
          <a:ln w="1270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4320382" y="4195260"/>
            <a:ext cx="2" cy="312044"/>
          </a:xfrm>
          <a:prstGeom prst="line">
            <a:avLst/>
          </a:prstGeom>
          <a:ln w="1270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0800000" flipV="1">
            <a:off x="4792749" y="3104373"/>
            <a:ext cx="473937" cy="274286"/>
          </a:xfrm>
          <a:prstGeom prst="line">
            <a:avLst/>
          </a:prstGeom>
          <a:ln w="1270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0800000" flipV="1">
            <a:off x="3356003" y="3924104"/>
            <a:ext cx="492013" cy="271155"/>
          </a:xfrm>
          <a:prstGeom prst="line">
            <a:avLst/>
          </a:prstGeom>
          <a:ln w="12700">
            <a:solidFill>
              <a:schemeClr val="accent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4400000" flipV="1">
            <a:off x="4796199" y="3965403"/>
            <a:ext cx="473937" cy="274286"/>
          </a:xfrm>
          <a:prstGeom prst="line">
            <a:avLst/>
          </a:prstGeom>
          <a:ln w="12700">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4400000" flipV="1">
            <a:off x="3350356" y="3125221"/>
            <a:ext cx="492013" cy="271155"/>
          </a:xfrm>
          <a:prstGeom prst="line">
            <a:avLst/>
          </a:prstGeom>
          <a:ln w="1270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 name="Group 75"/>
          <p:cNvGrpSpPr/>
          <p:nvPr/>
        </p:nvGrpSpPr>
        <p:grpSpPr>
          <a:xfrm>
            <a:off x="4792749" y="4930541"/>
            <a:ext cx="1840054" cy="529511"/>
            <a:chOff x="5603652" y="1707876"/>
            <a:chExt cx="1947726" cy="560494"/>
          </a:xfrm>
        </p:grpSpPr>
        <p:sp>
          <p:nvSpPr>
            <p:cNvPr id="70" name="Text Placeholder 3"/>
            <p:cNvSpPr txBox="1">
              <a:spLocks/>
            </p:cNvSpPr>
            <p:nvPr/>
          </p:nvSpPr>
          <p:spPr>
            <a:xfrm>
              <a:off x="5603652" y="1707876"/>
              <a:ext cx="926455" cy="1847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zh-CN" altLang="en-US" sz="1134" b="1" dirty="0">
                  <a:solidFill>
                    <a:schemeClr val="accent5"/>
                  </a:solidFill>
                  <a:cs typeface="+mn-ea"/>
                  <a:sym typeface="+mn-lt"/>
                </a:rPr>
                <a:t>添加内容文本</a:t>
              </a:r>
              <a:endParaRPr lang="en-US" sz="1134" b="1" dirty="0">
                <a:solidFill>
                  <a:schemeClr val="accent5"/>
                </a:solidFill>
                <a:cs typeface="+mn-ea"/>
                <a:sym typeface="+mn-lt"/>
              </a:endParaRPr>
            </a:p>
          </p:txBody>
        </p:sp>
        <p:sp>
          <p:nvSpPr>
            <p:cNvPr id="71" name="Text Placeholder 3"/>
            <p:cNvSpPr txBox="1">
              <a:spLocks/>
            </p:cNvSpPr>
            <p:nvPr/>
          </p:nvSpPr>
          <p:spPr>
            <a:xfrm>
              <a:off x="5603652" y="1806976"/>
              <a:ext cx="1947726" cy="46139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63813">
                <a:spcBef>
                  <a:spcPct val="20000"/>
                </a:spcBef>
                <a:defRPr/>
              </a:pPr>
              <a:r>
                <a:rPr lang="en-US" sz="944" dirty="0">
                  <a:solidFill>
                    <a:schemeClr val="tx1">
                      <a:lumMod val="50000"/>
                      <a:lumOff val="50000"/>
                    </a:schemeClr>
                  </a:solidFill>
                  <a:cs typeface="+mn-ea"/>
                  <a:sym typeface="+mn-lt"/>
                </a:rPr>
                <a:t>There are many variations of passages of lorem ipsum available but the</a:t>
              </a:r>
            </a:p>
          </p:txBody>
        </p:sp>
      </p:grpSp>
      <p:sp>
        <p:nvSpPr>
          <p:cNvPr id="56" name="文本框 55">
            <a:extLst>
              <a:ext uri="{FF2B5EF4-FFF2-40B4-BE49-F238E27FC236}">
                <a16:creationId xmlns:a16="http://schemas.microsoft.com/office/drawing/2014/main" id="{A5C38BFF-06BD-4188-BC42-8B6CBBCEA9BD}"/>
              </a:ext>
            </a:extLst>
          </p:cNvPr>
          <p:cNvSpPr txBox="1"/>
          <p:nvPr/>
        </p:nvSpPr>
        <p:spPr>
          <a:xfrm>
            <a:off x="215737" y="359767"/>
            <a:ext cx="5000010" cy="572144"/>
          </a:xfrm>
          <a:prstGeom prst="rect">
            <a:avLst/>
          </a:prstGeom>
          <a:noFill/>
        </p:spPr>
        <p:txBody>
          <a:bodyPr wrap="square" rtlCol="0">
            <a:spAutoFit/>
          </a:bodyPr>
          <a:lstStyle/>
          <a:p>
            <a:r>
              <a:rPr lang="zh-CN" altLang="en-US" sz="3118" b="1" dirty="0">
                <a:gradFill flip="none" rotWithShape="1">
                  <a:gsLst>
                    <a:gs pos="0">
                      <a:srgbClr val="0A97F4"/>
                    </a:gs>
                    <a:gs pos="47000">
                      <a:srgbClr val="33E5FF"/>
                    </a:gs>
                    <a:gs pos="100000">
                      <a:srgbClr val="0A97F4"/>
                    </a:gs>
                  </a:gsLst>
                  <a:lin ang="5400000" scaled="1"/>
                  <a:tileRect/>
                </a:gradFill>
                <a:effectLst>
                  <a:outerShdw blurRad="38100" dist="38100" dir="2700000" algn="tl">
                    <a:srgbClr val="000000">
                      <a:alpha val="43137"/>
                    </a:srgbClr>
                  </a:outerShdw>
                </a:effectLst>
                <a:cs typeface="+mn-ea"/>
                <a:sym typeface="+mn-lt"/>
              </a:rPr>
              <a:t>添加您的标题</a:t>
            </a:r>
          </a:p>
        </p:txBody>
      </p:sp>
      <p:pic>
        <p:nvPicPr>
          <p:cNvPr id="63" name="图片 62">
            <a:extLst>
              <a:ext uri="{FF2B5EF4-FFF2-40B4-BE49-F238E27FC236}">
                <a16:creationId xmlns:a16="http://schemas.microsoft.com/office/drawing/2014/main" id="{F1C1CF17-74BD-4549-B6EB-ECFCCD6959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0827" y="394343"/>
            <a:ext cx="1473816" cy="378059"/>
          </a:xfrm>
          <a:prstGeom prst="rect">
            <a:avLst/>
          </a:prstGeom>
        </p:spPr>
      </p:pic>
    </p:spTree>
    <p:extLst>
      <p:ext uri="{BB962C8B-B14F-4D97-AF65-F5344CB8AC3E}">
        <p14:creationId xmlns:p14="http://schemas.microsoft.com/office/powerpoint/2010/main" val="643604526"/>
      </p:ext>
    </p:extLst>
  </p:cSld>
  <p:clrMapOvr>
    <a:masterClrMapping/>
  </p:clrMapOvr>
  <p:transition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0" presetClass="entr" presetSubtype="0"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wedge">
                                      <p:cBhvr>
                                        <p:cTn id="13" dur="2000"/>
                                        <p:tgtEl>
                                          <p:spTgt spid="55"/>
                                        </p:tgtEl>
                                      </p:cBhvr>
                                    </p:animEffect>
                                  </p:childTnLst>
                                </p:cTn>
                              </p:par>
                            </p:childTnLst>
                          </p:cTn>
                        </p:par>
                        <p:par>
                          <p:cTn id="14" fill="hold">
                            <p:stCondLst>
                              <p:cond delay="2500"/>
                            </p:stCondLst>
                            <p:childTnLst>
                              <p:par>
                                <p:cTn id="15" presetID="22" presetClass="entr" presetSubtype="4"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wipe(down)">
                                      <p:cBhvr>
                                        <p:cTn id="17" dur="500"/>
                                        <p:tgtEl>
                                          <p:spTgt spid="57"/>
                                        </p:tgtEl>
                                      </p:cBhvr>
                                    </p:animEffect>
                                  </p:childTnLst>
                                </p:cTn>
                              </p:par>
                            </p:childTnLst>
                          </p:cTn>
                        </p:par>
                        <p:par>
                          <p:cTn id="18" fill="hold">
                            <p:stCondLst>
                              <p:cond delay="3000"/>
                            </p:stCondLst>
                            <p:childTnLst>
                              <p:par>
                                <p:cTn id="19" presetID="53"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3500"/>
                            </p:stCondLst>
                            <p:childTnLst>
                              <p:par>
                                <p:cTn id="25" presetID="22" presetClass="entr" presetSubtype="1"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up)">
                                      <p:cBhvr>
                                        <p:cTn id="27" dur="500"/>
                                        <p:tgtEl>
                                          <p:spTgt spid="58"/>
                                        </p:tgtEl>
                                      </p:cBhvr>
                                    </p:animEffect>
                                  </p:childTnLst>
                                </p:cTn>
                              </p:par>
                            </p:childTnLst>
                          </p:cTn>
                        </p:par>
                        <p:par>
                          <p:cTn id="28" fill="hold">
                            <p:stCondLst>
                              <p:cond delay="4000"/>
                            </p:stCondLst>
                            <p:childTnLst>
                              <p:par>
                                <p:cTn id="29" presetID="53"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4500"/>
                            </p:stCondLst>
                            <p:childTnLst>
                              <p:par>
                                <p:cTn id="35" presetID="22" presetClass="entr" presetSubtype="2"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wipe(right)">
                                      <p:cBhvr>
                                        <p:cTn id="37" dur="500"/>
                                        <p:tgtEl>
                                          <p:spTgt spid="68"/>
                                        </p:tgtEl>
                                      </p:cBhvr>
                                    </p:animEffect>
                                  </p:childTnLst>
                                </p:cTn>
                              </p:par>
                            </p:childTnLst>
                          </p:cTn>
                        </p:par>
                        <p:par>
                          <p:cTn id="38" fill="hold">
                            <p:stCondLst>
                              <p:cond delay="5000"/>
                            </p:stCondLst>
                            <p:childTnLst>
                              <p:par>
                                <p:cTn id="39" presetID="53"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wipe(left)">
                                      <p:cBhvr>
                                        <p:cTn id="47" dur="500"/>
                                        <p:tgtEl>
                                          <p:spTgt spid="67"/>
                                        </p:tgtEl>
                                      </p:cBhvr>
                                    </p:animEffect>
                                  </p:childTnLst>
                                </p:cTn>
                              </p:par>
                            </p:childTnLst>
                          </p:cTn>
                        </p:par>
                        <p:par>
                          <p:cTn id="48" fill="hold">
                            <p:stCondLst>
                              <p:cond delay="6000"/>
                            </p:stCondLst>
                            <p:childTnLst>
                              <p:par>
                                <p:cTn id="49" presetID="53"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wipe(left)">
                                      <p:cBhvr>
                                        <p:cTn id="57" dur="500"/>
                                        <p:tgtEl>
                                          <p:spTgt spid="61"/>
                                        </p:tgtEl>
                                      </p:cBhvr>
                                    </p:animEffect>
                                  </p:childTnLst>
                                </p:cTn>
                              </p:par>
                            </p:childTnLst>
                          </p:cTn>
                        </p:par>
                        <p:par>
                          <p:cTn id="58" fill="hold">
                            <p:stCondLst>
                              <p:cond delay="7000"/>
                            </p:stCondLst>
                            <p:childTnLst>
                              <p:par>
                                <p:cTn id="59" presetID="53" presetClass="entr" presetSubtype="0"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par>
                          <p:cTn id="64" fill="hold">
                            <p:stCondLst>
                              <p:cond delay="7500"/>
                            </p:stCondLst>
                            <p:childTnLst>
                              <p:par>
                                <p:cTn id="65" presetID="22" presetClass="entr" presetSubtype="2" fill="hold" nodeType="after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wipe(right)">
                                      <p:cBhvr>
                                        <p:cTn id="67" dur="500"/>
                                        <p:tgtEl>
                                          <p:spTgt spid="62"/>
                                        </p:tgtEl>
                                      </p:cBhvr>
                                    </p:animEffect>
                                  </p:childTnLst>
                                </p:cTn>
                              </p:par>
                            </p:childTnLst>
                          </p:cTn>
                        </p:par>
                        <p:par>
                          <p:cTn id="68" fill="hold">
                            <p:stCondLst>
                              <p:cond delay="8000"/>
                            </p:stCondLst>
                            <p:childTnLst>
                              <p:par>
                                <p:cTn id="69" presetID="53" presetClass="entr" presetSubtype="0"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par>
                          <p:cTn id="74" fill="hold">
                            <p:stCondLst>
                              <p:cond delay="8500"/>
                            </p:stCondLst>
                            <p:childTnLst>
                              <p:par>
                                <p:cTn id="75" presetID="2" presetClass="entr" presetSubtype="8" accel="50000" decel="50000"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1000" fill="hold"/>
                                        <p:tgtEl>
                                          <p:spTgt spid="5"/>
                                        </p:tgtEl>
                                        <p:attrNameLst>
                                          <p:attrName>ppt_x</p:attrName>
                                        </p:attrNameLst>
                                      </p:cBhvr>
                                      <p:tavLst>
                                        <p:tav tm="0">
                                          <p:val>
                                            <p:strVal val="0-#ppt_w/2"/>
                                          </p:val>
                                        </p:tav>
                                        <p:tav tm="100000">
                                          <p:val>
                                            <p:strVal val="#ppt_x"/>
                                          </p:val>
                                        </p:tav>
                                      </p:tavLst>
                                    </p:anim>
                                    <p:anim calcmode="lin" valueType="num">
                                      <p:cBhvr additive="base">
                                        <p:cTn id="78" dur="1000" fill="hold"/>
                                        <p:tgtEl>
                                          <p:spTgt spid="5"/>
                                        </p:tgtEl>
                                        <p:attrNameLst>
                                          <p:attrName>ppt_y</p:attrName>
                                        </p:attrNameLst>
                                      </p:cBhvr>
                                      <p:tavLst>
                                        <p:tav tm="0">
                                          <p:val>
                                            <p:strVal val="#ppt_y"/>
                                          </p:val>
                                        </p:tav>
                                        <p:tav tm="100000">
                                          <p:val>
                                            <p:strVal val="#ppt_y"/>
                                          </p:val>
                                        </p:tav>
                                      </p:tavLst>
                                    </p:anim>
                                  </p:childTnLst>
                                </p:cTn>
                              </p:par>
                            </p:childTnLst>
                          </p:cTn>
                        </p:par>
                        <p:par>
                          <p:cTn id="79" fill="hold">
                            <p:stCondLst>
                              <p:cond delay="9500"/>
                            </p:stCondLst>
                            <p:childTnLst>
                              <p:par>
                                <p:cTn id="80" presetID="2" presetClass="entr" presetSubtype="8" accel="50000" decel="50000" fill="hold" nodeType="after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additive="base">
                                        <p:cTn id="82" dur="1000" fill="hold"/>
                                        <p:tgtEl>
                                          <p:spTgt spid="4"/>
                                        </p:tgtEl>
                                        <p:attrNameLst>
                                          <p:attrName>ppt_x</p:attrName>
                                        </p:attrNameLst>
                                      </p:cBhvr>
                                      <p:tavLst>
                                        <p:tav tm="0">
                                          <p:val>
                                            <p:strVal val="0-#ppt_w/2"/>
                                          </p:val>
                                        </p:tav>
                                        <p:tav tm="100000">
                                          <p:val>
                                            <p:strVal val="#ppt_x"/>
                                          </p:val>
                                        </p:tav>
                                      </p:tavLst>
                                    </p:anim>
                                    <p:anim calcmode="lin" valueType="num">
                                      <p:cBhvr additive="base">
                                        <p:cTn id="83" dur="1000" fill="hold"/>
                                        <p:tgtEl>
                                          <p:spTgt spid="4"/>
                                        </p:tgtEl>
                                        <p:attrNameLst>
                                          <p:attrName>ppt_y</p:attrName>
                                        </p:attrNameLst>
                                      </p:cBhvr>
                                      <p:tavLst>
                                        <p:tav tm="0">
                                          <p:val>
                                            <p:strVal val="#ppt_y"/>
                                          </p:val>
                                        </p:tav>
                                        <p:tav tm="100000">
                                          <p:val>
                                            <p:strVal val="#ppt_y"/>
                                          </p:val>
                                        </p:tav>
                                      </p:tavLst>
                                    </p:anim>
                                  </p:childTnLst>
                                </p:cTn>
                              </p:par>
                            </p:childTnLst>
                          </p:cTn>
                        </p:par>
                        <p:par>
                          <p:cTn id="84" fill="hold">
                            <p:stCondLst>
                              <p:cond delay="10500"/>
                            </p:stCondLst>
                            <p:childTnLst>
                              <p:par>
                                <p:cTn id="85" presetID="2" presetClass="entr" presetSubtype="2" accel="50000" decel="50000" fill="hold" nodeType="after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additive="base">
                                        <p:cTn id="87" dur="1000" fill="hold"/>
                                        <p:tgtEl>
                                          <p:spTgt spid="2"/>
                                        </p:tgtEl>
                                        <p:attrNameLst>
                                          <p:attrName>ppt_x</p:attrName>
                                        </p:attrNameLst>
                                      </p:cBhvr>
                                      <p:tavLst>
                                        <p:tav tm="0">
                                          <p:val>
                                            <p:strVal val="1+#ppt_w/2"/>
                                          </p:val>
                                        </p:tav>
                                        <p:tav tm="100000">
                                          <p:val>
                                            <p:strVal val="#ppt_x"/>
                                          </p:val>
                                        </p:tav>
                                      </p:tavLst>
                                    </p:anim>
                                    <p:anim calcmode="lin" valueType="num">
                                      <p:cBhvr additive="base">
                                        <p:cTn id="88" dur="1000" fill="hold"/>
                                        <p:tgtEl>
                                          <p:spTgt spid="2"/>
                                        </p:tgtEl>
                                        <p:attrNameLst>
                                          <p:attrName>ppt_y</p:attrName>
                                        </p:attrNameLst>
                                      </p:cBhvr>
                                      <p:tavLst>
                                        <p:tav tm="0">
                                          <p:val>
                                            <p:strVal val="#ppt_y"/>
                                          </p:val>
                                        </p:tav>
                                        <p:tav tm="100000">
                                          <p:val>
                                            <p:strVal val="#ppt_y"/>
                                          </p:val>
                                        </p:tav>
                                      </p:tavLst>
                                    </p:anim>
                                  </p:childTnLst>
                                </p:cTn>
                              </p:par>
                            </p:childTnLst>
                          </p:cTn>
                        </p:par>
                        <p:par>
                          <p:cTn id="89" fill="hold">
                            <p:stCondLst>
                              <p:cond delay="11500"/>
                            </p:stCondLst>
                            <p:childTnLst>
                              <p:par>
                                <p:cTn id="90" presetID="2" presetClass="entr" presetSubtype="2" accel="50000" decel="50000" fill="hold" nodeType="afterEffect">
                                  <p:stCondLst>
                                    <p:cond delay="0"/>
                                  </p:stCondLst>
                                  <p:childTnLst>
                                    <p:set>
                                      <p:cBhvr>
                                        <p:cTn id="91" dur="1" fill="hold">
                                          <p:stCondLst>
                                            <p:cond delay="0"/>
                                          </p:stCondLst>
                                        </p:cTn>
                                        <p:tgtEl>
                                          <p:spTgt spid="6"/>
                                        </p:tgtEl>
                                        <p:attrNameLst>
                                          <p:attrName>style.visibility</p:attrName>
                                        </p:attrNameLst>
                                      </p:cBhvr>
                                      <p:to>
                                        <p:strVal val="visible"/>
                                      </p:to>
                                    </p:set>
                                    <p:anim calcmode="lin" valueType="num">
                                      <p:cBhvr additive="base">
                                        <p:cTn id="92" dur="1000" fill="hold"/>
                                        <p:tgtEl>
                                          <p:spTgt spid="6"/>
                                        </p:tgtEl>
                                        <p:attrNameLst>
                                          <p:attrName>ppt_x</p:attrName>
                                        </p:attrNameLst>
                                      </p:cBhvr>
                                      <p:tavLst>
                                        <p:tav tm="0">
                                          <p:val>
                                            <p:strVal val="1+#ppt_w/2"/>
                                          </p:val>
                                        </p:tav>
                                        <p:tav tm="100000">
                                          <p:val>
                                            <p:strVal val="#ppt_x"/>
                                          </p:val>
                                        </p:tav>
                                      </p:tavLst>
                                    </p:anim>
                                    <p:anim calcmode="lin" valueType="num">
                                      <p:cBhvr additive="base">
                                        <p:cTn id="93" dur="1000" fill="hold"/>
                                        <p:tgtEl>
                                          <p:spTgt spid="6"/>
                                        </p:tgtEl>
                                        <p:attrNameLst>
                                          <p:attrName>ppt_y</p:attrName>
                                        </p:attrNameLst>
                                      </p:cBhvr>
                                      <p:tavLst>
                                        <p:tav tm="0">
                                          <p:val>
                                            <p:strVal val="#ppt_y"/>
                                          </p:val>
                                        </p:tav>
                                        <p:tav tm="100000">
                                          <p:val>
                                            <p:strVal val="#ppt_y"/>
                                          </p:val>
                                        </p:tav>
                                      </p:tavLst>
                                    </p:anim>
                                  </p:childTnLst>
                                </p:cTn>
                              </p:par>
                            </p:childTnLst>
                          </p:cTn>
                        </p:par>
                        <p:par>
                          <p:cTn id="94" fill="hold">
                            <p:stCondLst>
                              <p:cond delay="12500"/>
                            </p:stCondLst>
                            <p:childTnLst>
                              <p:par>
                                <p:cTn id="95" presetID="2" presetClass="entr" presetSubtype="2" accel="50000" decel="50000" fill="hold" nodeType="after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1000" fill="hold"/>
                                        <p:tgtEl>
                                          <p:spTgt spid="14"/>
                                        </p:tgtEl>
                                        <p:attrNameLst>
                                          <p:attrName>ppt_x</p:attrName>
                                        </p:attrNameLst>
                                      </p:cBhvr>
                                      <p:tavLst>
                                        <p:tav tm="0">
                                          <p:val>
                                            <p:strVal val="1+#ppt_w/2"/>
                                          </p:val>
                                        </p:tav>
                                        <p:tav tm="100000">
                                          <p:val>
                                            <p:strVal val="#ppt_x"/>
                                          </p:val>
                                        </p:tav>
                                      </p:tavLst>
                                    </p:anim>
                                    <p:anim calcmode="lin" valueType="num">
                                      <p:cBhvr additive="base">
                                        <p:cTn id="98" dur="1000" fill="hold"/>
                                        <p:tgtEl>
                                          <p:spTgt spid="14"/>
                                        </p:tgtEl>
                                        <p:attrNameLst>
                                          <p:attrName>ppt_y</p:attrName>
                                        </p:attrNameLst>
                                      </p:cBhvr>
                                      <p:tavLst>
                                        <p:tav tm="0">
                                          <p:val>
                                            <p:strVal val="#ppt_y"/>
                                          </p:val>
                                        </p:tav>
                                        <p:tav tm="100000">
                                          <p:val>
                                            <p:strVal val="#ppt_y"/>
                                          </p:val>
                                        </p:tav>
                                      </p:tavLst>
                                    </p:anim>
                                  </p:childTnLst>
                                </p:cTn>
                              </p:par>
                            </p:childTnLst>
                          </p:cTn>
                        </p:par>
                        <p:par>
                          <p:cTn id="99" fill="hold">
                            <p:stCondLst>
                              <p:cond delay="13500"/>
                            </p:stCondLst>
                            <p:childTnLst>
                              <p:par>
                                <p:cTn id="100" presetID="2" presetClass="entr" presetSubtype="8" accel="50000" decel="50000" fill="hold" nodeType="afterEffect">
                                  <p:stCondLst>
                                    <p:cond delay="0"/>
                                  </p:stCondLst>
                                  <p:childTnLst>
                                    <p:set>
                                      <p:cBhvr>
                                        <p:cTn id="101" dur="1" fill="hold">
                                          <p:stCondLst>
                                            <p:cond delay="0"/>
                                          </p:stCondLst>
                                        </p:cTn>
                                        <p:tgtEl>
                                          <p:spTgt spid="3"/>
                                        </p:tgtEl>
                                        <p:attrNameLst>
                                          <p:attrName>style.visibility</p:attrName>
                                        </p:attrNameLst>
                                      </p:cBhvr>
                                      <p:to>
                                        <p:strVal val="visible"/>
                                      </p:to>
                                    </p:set>
                                    <p:anim calcmode="lin" valueType="num">
                                      <p:cBhvr additive="base">
                                        <p:cTn id="102" dur="1000" fill="hold"/>
                                        <p:tgtEl>
                                          <p:spTgt spid="3"/>
                                        </p:tgtEl>
                                        <p:attrNameLst>
                                          <p:attrName>ppt_x</p:attrName>
                                        </p:attrNameLst>
                                      </p:cBhvr>
                                      <p:tavLst>
                                        <p:tav tm="0">
                                          <p:val>
                                            <p:strVal val="0-#ppt_w/2"/>
                                          </p:val>
                                        </p:tav>
                                        <p:tav tm="100000">
                                          <p:val>
                                            <p:strVal val="#ppt_x"/>
                                          </p:val>
                                        </p:tav>
                                      </p:tavLst>
                                    </p:anim>
                                    <p:anim calcmode="lin" valueType="num">
                                      <p:cBhvr additive="base">
                                        <p:cTn id="103"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文本框 8"/>
          <p:cNvSpPr txBox="1"/>
          <p:nvPr/>
        </p:nvSpPr>
        <p:spPr>
          <a:xfrm>
            <a:off x="1718335" y="2729883"/>
            <a:ext cx="5511586" cy="877291"/>
          </a:xfrm>
          <a:prstGeom prst="rect">
            <a:avLst/>
          </a:prstGeom>
          <a:noFill/>
        </p:spPr>
        <p:txBody>
          <a:bodyPr wrap="square" rtlCol="0">
            <a:spAutoFit/>
          </a:bodyPr>
          <a:lstStyle/>
          <a:p>
            <a:pPr algn="ctr"/>
            <a:r>
              <a:rPr lang="zh-CN" altLang="en-US" sz="5101" b="1" dirty="0">
                <a:gradFill flip="none" rotWithShape="1">
                  <a:gsLst>
                    <a:gs pos="0">
                      <a:srgbClr val="179EEE"/>
                    </a:gs>
                    <a:gs pos="57000">
                      <a:srgbClr val="33E5FF"/>
                    </a:gs>
                    <a:gs pos="100000">
                      <a:srgbClr val="0A97F4"/>
                    </a:gs>
                  </a:gsLst>
                  <a:lin ang="10800000" scaled="1"/>
                  <a:tileRect/>
                </a:gradFill>
                <a:effectLst>
                  <a:outerShdw blurRad="38100" dist="38100" dir="2700000" algn="tl">
                    <a:srgbClr val="000000">
                      <a:alpha val="43137"/>
                    </a:srgbClr>
                  </a:outerShdw>
                </a:effectLst>
                <a:cs typeface="+mn-ea"/>
                <a:sym typeface="+mn-lt"/>
              </a:rPr>
              <a:t>感谢您的聆听！</a:t>
            </a:r>
          </a:p>
        </p:txBody>
      </p:sp>
      <p:sp>
        <p:nvSpPr>
          <p:cNvPr id="10" name="文本框 9"/>
          <p:cNvSpPr txBox="1"/>
          <p:nvPr/>
        </p:nvSpPr>
        <p:spPr>
          <a:xfrm>
            <a:off x="2330581" y="3801314"/>
            <a:ext cx="4004311" cy="397673"/>
          </a:xfrm>
          <a:prstGeom prst="rect">
            <a:avLst/>
          </a:prstGeom>
          <a:noFill/>
        </p:spPr>
        <p:txBody>
          <a:bodyPr wrap="square" rtlCol="0">
            <a:spAutoFit/>
          </a:bodyPr>
          <a:lstStyle/>
          <a:p>
            <a:pPr algn="ctr"/>
            <a:r>
              <a:rPr lang="zh-CN" altLang="en-US" sz="1984" dirty="0">
                <a:solidFill>
                  <a:srgbClr val="FFF6E7"/>
                </a:solidFill>
                <a:latin typeface="微软雅黑" panose="020B0503020204020204" pitchFamily="34" charset="-122"/>
                <a:ea typeface="微软雅黑" panose="020B0503020204020204" pitchFamily="34" charset="-122"/>
              </a:rPr>
              <a:t>学院或部门名称    </a:t>
            </a:r>
            <a:r>
              <a:rPr lang="en-US" altLang="zh-CN" sz="1984" dirty="0">
                <a:solidFill>
                  <a:srgbClr val="FFF6E7"/>
                </a:solidFill>
                <a:latin typeface="微软雅黑" panose="020B0503020204020204" pitchFamily="34" charset="-122"/>
                <a:ea typeface="微软雅黑" panose="020B0503020204020204" pitchFamily="34" charset="-122"/>
              </a:rPr>
              <a:t>2020.7</a:t>
            </a:r>
            <a:endParaRPr lang="zh-CN" altLang="en-US" sz="1984" i="1"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132278201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anim calcmode="lin" valueType="num">
                                      <p:cBhvr>
                                        <p:cTn id="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
                                        </p:tgtEl>
                                      </p:cBhvr>
                                    </p:animEffect>
                                  </p:childTnLst>
                                </p:cTn>
                              </p:par>
                            </p:childTnLst>
                          </p:cTn>
                        </p:par>
                        <p:par>
                          <p:cTn id="12" fill="hold">
                            <p:stCondLst>
                              <p:cond delay="8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800"/>
                            </p:stCondLst>
                            <p:childTnLst>
                              <p:par>
                                <p:cTn id="19" presetID="26" presetClass="emph" presetSubtype="0" fill="hold" grpId="1" nodeType="afterEffect">
                                  <p:stCondLst>
                                    <p:cond delay="0"/>
                                  </p:stCondLst>
                                  <p:iterate type="lt">
                                    <p:tmPct val="0"/>
                                  </p:iterate>
                                  <p:childTnLst>
                                    <p:animEffect transition="out" filter="fade">
                                      <p:cBhvr>
                                        <p:cTn id="20" dur="1000" tmFilter="0, 0; .2, .5; .8, .5; 1, 0"/>
                                        <p:tgtEl>
                                          <p:spTgt spid="9"/>
                                        </p:tgtEl>
                                      </p:cBhvr>
                                    </p:animEffect>
                                    <p:animScale>
                                      <p:cBhvr>
                                        <p:cTn id="21"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自定义 426">
      <a:dk1>
        <a:srgbClr val="FFFFFF"/>
      </a:dk1>
      <a:lt1>
        <a:sysClr val="window" lastClr="FFFFFF"/>
      </a:lt1>
      <a:dk2>
        <a:srgbClr val="39302A"/>
      </a:dk2>
      <a:lt2>
        <a:srgbClr val="7F7F7F"/>
      </a:lt2>
      <a:accent1>
        <a:srgbClr val="32D2FB"/>
      </a:accent1>
      <a:accent2>
        <a:srgbClr val="0089E6"/>
      </a:accent2>
      <a:accent3>
        <a:srgbClr val="32D2FB"/>
      </a:accent3>
      <a:accent4>
        <a:srgbClr val="0089E6"/>
      </a:accent4>
      <a:accent5>
        <a:srgbClr val="32D2FB"/>
      </a:accent5>
      <a:accent6>
        <a:srgbClr val="0089E6"/>
      </a:accent6>
      <a:hlink>
        <a:srgbClr val="32D2FB"/>
      </a:hlink>
      <a:folHlink>
        <a:srgbClr val="0089E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604</TotalTime>
  <Words>1933</Words>
  <Application>Microsoft Office PowerPoint</Application>
  <PresentationFormat>自定义</PresentationFormat>
  <Paragraphs>302</Paragraphs>
  <Slides>25</Slides>
  <Notes>25</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Arial</vt:lpstr>
      <vt:lpstr>Agency FB</vt:lpstr>
      <vt:lpstr>Calibri</vt:lpstr>
      <vt:lpstr>微软雅黑</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蓝色点线科技PPT模板</dc:title>
  <dc:creator>Porchen</dc:creator>
  <cp:lastModifiedBy>Porchen</cp:lastModifiedBy>
  <cp:revision>137</cp:revision>
  <dcterms:created xsi:type="dcterms:W3CDTF">2015-09-13T11:28:16Z</dcterms:created>
  <dcterms:modified xsi:type="dcterms:W3CDTF">2020-10-22T01:32:24Z</dcterms:modified>
</cp:coreProperties>
</file>