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83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9" r:id="rId24"/>
    <p:sldId id="280" r:id="rId25"/>
    <p:sldId id="281" r:id="rId26"/>
    <p:sldId id="282" r:id="rId27"/>
  </p:sldIdLst>
  <p:sldSz cx="8640763" cy="6480175"/>
  <p:notesSz cx="7104063" cy="10234613"/>
  <p:defaultTextStyle>
    <a:defPPr>
      <a:defRPr lang="zh-CN"/>
    </a:defPPr>
    <a:lvl1pPr marL="0" algn="l" defTabSz="864017" rtl="0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1pPr>
    <a:lvl2pPr marL="432008" algn="l" defTabSz="864017" rtl="0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2pPr>
    <a:lvl3pPr marL="864017" algn="l" defTabSz="864017" rtl="0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3pPr>
    <a:lvl4pPr marL="1296025" algn="l" defTabSz="864017" rtl="0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4pPr>
    <a:lvl5pPr marL="1728033" algn="l" defTabSz="864017" rtl="0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5pPr>
    <a:lvl6pPr marL="2160041" algn="l" defTabSz="864017" rtl="0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6pPr>
    <a:lvl7pPr marL="2592050" algn="l" defTabSz="864017" rtl="0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7pPr>
    <a:lvl8pPr marL="3024058" algn="l" defTabSz="864017" rtl="0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8pPr>
    <a:lvl9pPr marL="3456066" algn="l" defTabSz="864017" rtl="0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41" userDrawn="1">
          <p15:clr>
            <a:srgbClr val="A4A3A4"/>
          </p15:clr>
        </p15:guide>
        <p15:guide id="2" pos="272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D9D9"/>
    <a:srgbClr val="030621"/>
    <a:srgbClr val="020345"/>
    <a:srgbClr val="0A92FA"/>
    <a:srgbClr val="0405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1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1072" y="184"/>
      </p:cViewPr>
      <p:guideLst>
        <p:guide orient="horz" pos="2041"/>
        <p:guide pos="272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8057" y="1060529"/>
            <a:ext cx="7344649" cy="2256061"/>
          </a:xfrm>
        </p:spPr>
        <p:txBody>
          <a:bodyPr anchor="b"/>
          <a:lstStyle>
            <a:lvl1pPr algn="ctr">
              <a:defRPr sz="5669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80096" y="3403592"/>
            <a:ext cx="6480572" cy="1564542"/>
          </a:xfrm>
        </p:spPr>
        <p:txBody>
          <a:bodyPr/>
          <a:lstStyle>
            <a:lvl1pPr marL="0" indent="0" algn="ctr">
              <a:buNone/>
              <a:defRPr sz="2268"/>
            </a:lvl1pPr>
            <a:lvl2pPr marL="432008" indent="0" algn="ctr">
              <a:buNone/>
              <a:defRPr sz="1890"/>
            </a:lvl2pPr>
            <a:lvl3pPr marL="864017" indent="0" algn="ctr">
              <a:buNone/>
              <a:defRPr sz="1701"/>
            </a:lvl3pPr>
            <a:lvl4pPr marL="1296025" indent="0" algn="ctr">
              <a:buNone/>
              <a:defRPr sz="1512"/>
            </a:lvl4pPr>
            <a:lvl5pPr marL="1728033" indent="0" algn="ctr">
              <a:buNone/>
              <a:defRPr sz="1512"/>
            </a:lvl5pPr>
            <a:lvl6pPr marL="2160041" indent="0" algn="ctr">
              <a:buNone/>
              <a:defRPr sz="1512"/>
            </a:lvl6pPr>
            <a:lvl7pPr marL="2592050" indent="0" algn="ctr">
              <a:buNone/>
              <a:defRPr sz="1512"/>
            </a:lvl7pPr>
            <a:lvl8pPr marL="3024058" indent="0" algn="ctr">
              <a:buNone/>
              <a:defRPr sz="1512"/>
            </a:lvl8pPr>
            <a:lvl9pPr marL="3456066" indent="0" algn="ctr">
              <a:buNone/>
              <a:defRPr sz="1512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2023/4/3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8216D133-AB6F-4544-8757-8473C008246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4339" y="129004"/>
            <a:ext cx="1860912" cy="481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5018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2023/4/3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26206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9553" y="1615546"/>
            <a:ext cx="7452658" cy="2695572"/>
          </a:xfrm>
        </p:spPr>
        <p:txBody>
          <a:bodyPr anchor="b"/>
          <a:lstStyle>
            <a:lvl1pPr>
              <a:defRPr sz="5669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9553" y="4336619"/>
            <a:ext cx="7452658" cy="1417538"/>
          </a:xfrm>
        </p:spPr>
        <p:txBody>
          <a:bodyPr/>
          <a:lstStyle>
            <a:lvl1pPr marL="0" indent="0">
              <a:buNone/>
              <a:defRPr sz="2268">
                <a:solidFill>
                  <a:schemeClr val="tx1"/>
                </a:solidFill>
              </a:defRPr>
            </a:lvl1pPr>
            <a:lvl2pPr marL="432008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2pPr>
            <a:lvl3pPr marL="864017" indent="0">
              <a:buNone/>
              <a:defRPr sz="1701">
                <a:solidFill>
                  <a:schemeClr val="tx1">
                    <a:tint val="75000"/>
                  </a:schemeClr>
                </a:solidFill>
              </a:defRPr>
            </a:lvl3pPr>
            <a:lvl4pPr marL="1296025" indent="0">
              <a:buNone/>
              <a:defRPr sz="1512">
                <a:solidFill>
                  <a:schemeClr val="tx1">
                    <a:tint val="75000"/>
                  </a:schemeClr>
                </a:solidFill>
              </a:defRPr>
            </a:lvl4pPr>
            <a:lvl5pPr marL="1728033" indent="0">
              <a:buNone/>
              <a:defRPr sz="1512">
                <a:solidFill>
                  <a:schemeClr val="tx1">
                    <a:tint val="75000"/>
                  </a:schemeClr>
                </a:solidFill>
              </a:defRPr>
            </a:lvl5pPr>
            <a:lvl6pPr marL="2160041" indent="0">
              <a:buNone/>
              <a:defRPr sz="1512">
                <a:solidFill>
                  <a:schemeClr val="tx1">
                    <a:tint val="75000"/>
                  </a:schemeClr>
                </a:solidFill>
              </a:defRPr>
            </a:lvl6pPr>
            <a:lvl7pPr marL="2592050" indent="0">
              <a:buNone/>
              <a:defRPr sz="1512">
                <a:solidFill>
                  <a:schemeClr val="tx1">
                    <a:tint val="75000"/>
                  </a:schemeClr>
                </a:solidFill>
              </a:defRPr>
            </a:lvl7pPr>
            <a:lvl8pPr marL="3024058" indent="0">
              <a:buNone/>
              <a:defRPr sz="1512">
                <a:solidFill>
                  <a:schemeClr val="tx1">
                    <a:tint val="75000"/>
                  </a:schemeClr>
                </a:solidFill>
              </a:defRPr>
            </a:lvl8pPr>
            <a:lvl9pPr marL="3456066" indent="0">
              <a:buNone/>
              <a:defRPr sz="151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2023/4/3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14946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94053" y="1725046"/>
            <a:ext cx="3672324" cy="411161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74386" y="1725046"/>
            <a:ext cx="3672324" cy="411161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2023/4/3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79882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5178" y="345011"/>
            <a:ext cx="7452658" cy="1252534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5179" y="1588543"/>
            <a:ext cx="3655447" cy="778521"/>
          </a:xfrm>
        </p:spPr>
        <p:txBody>
          <a:bodyPr anchor="b"/>
          <a:lstStyle>
            <a:lvl1pPr marL="0" indent="0">
              <a:buNone/>
              <a:defRPr sz="2268" b="1"/>
            </a:lvl1pPr>
            <a:lvl2pPr marL="432008" indent="0">
              <a:buNone/>
              <a:defRPr sz="1890" b="1"/>
            </a:lvl2pPr>
            <a:lvl3pPr marL="864017" indent="0">
              <a:buNone/>
              <a:defRPr sz="1701" b="1"/>
            </a:lvl3pPr>
            <a:lvl4pPr marL="1296025" indent="0">
              <a:buNone/>
              <a:defRPr sz="1512" b="1"/>
            </a:lvl4pPr>
            <a:lvl5pPr marL="1728033" indent="0">
              <a:buNone/>
              <a:defRPr sz="1512" b="1"/>
            </a:lvl5pPr>
            <a:lvl6pPr marL="2160041" indent="0">
              <a:buNone/>
              <a:defRPr sz="1512" b="1"/>
            </a:lvl6pPr>
            <a:lvl7pPr marL="2592050" indent="0">
              <a:buNone/>
              <a:defRPr sz="1512" b="1"/>
            </a:lvl7pPr>
            <a:lvl8pPr marL="3024058" indent="0">
              <a:buNone/>
              <a:defRPr sz="1512" b="1"/>
            </a:lvl8pPr>
            <a:lvl9pPr marL="3456066" indent="0">
              <a:buNone/>
              <a:defRPr sz="1512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5179" y="2367064"/>
            <a:ext cx="3655447" cy="348159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387" y="1588543"/>
            <a:ext cx="3673450" cy="778521"/>
          </a:xfrm>
        </p:spPr>
        <p:txBody>
          <a:bodyPr anchor="b"/>
          <a:lstStyle>
            <a:lvl1pPr marL="0" indent="0">
              <a:buNone/>
              <a:defRPr sz="2268" b="1"/>
            </a:lvl1pPr>
            <a:lvl2pPr marL="432008" indent="0">
              <a:buNone/>
              <a:defRPr sz="1890" b="1"/>
            </a:lvl2pPr>
            <a:lvl3pPr marL="864017" indent="0">
              <a:buNone/>
              <a:defRPr sz="1701" b="1"/>
            </a:lvl3pPr>
            <a:lvl4pPr marL="1296025" indent="0">
              <a:buNone/>
              <a:defRPr sz="1512" b="1"/>
            </a:lvl4pPr>
            <a:lvl5pPr marL="1728033" indent="0">
              <a:buNone/>
              <a:defRPr sz="1512" b="1"/>
            </a:lvl5pPr>
            <a:lvl6pPr marL="2160041" indent="0">
              <a:buNone/>
              <a:defRPr sz="1512" b="1"/>
            </a:lvl6pPr>
            <a:lvl7pPr marL="2592050" indent="0">
              <a:buNone/>
              <a:defRPr sz="1512" b="1"/>
            </a:lvl7pPr>
            <a:lvl8pPr marL="3024058" indent="0">
              <a:buNone/>
              <a:defRPr sz="1512" b="1"/>
            </a:lvl8pPr>
            <a:lvl9pPr marL="3456066" indent="0">
              <a:buNone/>
              <a:defRPr sz="1512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374387" y="2367064"/>
            <a:ext cx="3673450" cy="348159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2023/4/3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4A2A776F-EAD7-4064-8742-4A084E1C0A73}"/>
              </a:ext>
            </a:extLst>
          </p:cNvPr>
          <p:cNvSpPr/>
          <p:nvPr userDrawn="1"/>
        </p:nvSpPr>
        <p:spPr>
          <a:xfrm>
            <a:off x="4835624" y="6075763"/>
            <a:ext cx="549357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64801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www.1ppt.com/moban/     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www.1ppt.com/hangye/ </a:t>
            </a:r>
          </a:p>
          <a:p>
            <a:pPr marL="0" marR="0" lvl="0" indent="0" defTabSz="64801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www.1ppt.com/jieri/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素材：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www.1ppt.com/sucai/</a:t>
            </a:r>
          </a:p>
          <a:p>
            <a:pPr marL="0" marR="0" lvl="0" indent="0" defTabSz="64801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www.1ppt.com/beijing/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图表：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www.1ppt.com/tubiao/      </a:t>
            </a:r>
          </a:p>
          <a:p>
            <a:pPr marL="0" marR="0" lvl="0" indent="0" defTabSz="64801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精美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www.1ppt.com/xiazai/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www.1ppt.com/powerpoint/      </a:t>
            </a:r>
          </a:p>
          <a:p>
            <a:pPr marL="0" marR="0" lvl="0" indent="0" defTabSz="64801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课件：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www.1ppt.com/kejian/        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字体下载：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www.1ppt.com/ziti/</a:t>
            </a:r>
          </a:p>
          <a:p>
            <a:pPr marL="0" marR="0" lvl="0" indent="0" defTabSz="64801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工作总结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www.1ppt.com/xiazai/zongjie/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工作计划：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www.1ppt.com/xiazai/jihua/</a:t>
            </a:r>
          </a:p>
          <a:p>
            <a:pPr marL="0" marR="0" lvl="0" indent="0" defTabSz="64801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商务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www.1ppt.com/moban/shangwu/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个人简历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www.1ppt.com/xiazai/jianli/  </a:t>
            </a:r>
          </a:p>
          <a:p>
            <a:pPr marL="0" marR="0" lvl="0" indent="0" defTabSz="64801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毕业答辩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www.1ppt.com/xiazai/dabian/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工作汇报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www.1ppt.com/xiazai/huibao/    </a:t>
            </a:r>
          </a:p>
          <a:p>
            <a:pPr marL="0" marR="0" lvl="0" indent="0" defTabSz="64801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821059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2023/4/3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39189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2023/4/3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81840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5178" y="432012"/>
            <a:ext cx="2786871" cy="1512041"/>
          </a:xfrm>
        </p:spPr>
        <p:txBody>
          <a:bodyPr anchor="b"/>
          <a:lstStyle>
            <a:lvl1pPr>
              <a:defRPr sz="3024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73450" y="933027"/>
            <a:ext cx="4374386" cy="4605124"/>
          </a:xfrm>
        </p:spPr>
        <p:txBody>
          <a:bodyPr/>
          <a:lstStyle>
            <a:lvl1pPr>
              <a:defRPr sz="3024"/>
            </a:lvl1pPr>
            <a:lvl2pPr>
              <a:defRPr sz="2646"/>
            </a:lvl2pPr>
            <a:lvl3pPr>
              <a:defRPr sz="2268"/>
            </a:lvl3pPr>
            <a:lvl4pPr>
              <a:defRPr sz="1890"/>
            </a:lvl4pPr>
            <a:lvl5pPr>
              <a:defRPr sz="1890"/>
            </a:lvl5pPr>
            <a:lvl6pPr>
              <a:defRPr sz="1890"/>
            </a:lvl6pPr>
            <a:lvl7pPr>
              <a:defRPr sz="1890"/>
            </a:lvl7pPr>
            <a:lvl8pPr>
              <a:defRPr sz="1890"/>
            </a:lvl8pPr>
            <a:lvl9pPr>
              <a:defRPr sz="189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5178" y="1944052"/>
            <a:ext cx="2786871" cy="3601598"/>
          </a:xfrm>
        </p:spPr>
        <p:txBody>
          <a:bodyPr/>
          <a:lstStyle>
            <a:lvl1pPr marL="0" indent="0">
              <a:buNone/>
              <a:defRPr sz="1512"/>
            </a:lvl1pPr>
            <a:lvl2pPr marL="432008" indent="0">
              <a:buNone/>
              <a:defRPr sz="1323"/>
            </a:lvl2pPr>
            <a:lvl3pPr marL="864017" indent="0">
              <a:buNone/>
              <a:defRPr sz="1134"/>
            </a:lvl3pPr>
            <a:lvl4pPr marL="1296025" indent="0">
              <a:buNone/>
              <a:defRPr sz="945"/>
            </a:lvl4pPr>
            <a:lvl5pPr marL="1728033" indent="0">
              <a:buNone/>
              <a:defRPr sz="945"/>
            </a:lvl5pPr>
            <a:lvl6pPr marL="2160041" indent="0">
              <a:buNone/>
              <a:defRPr sz="945"/>
            </a:lvl6pPr>
            <a:lvl7pPr marL="2592050" indent="0">
              <a:buNone/>
              <a:defRPr sz="945"/>
            </a:lvl7pPr>
            <a:lvl8pPr marL="3024058" indent="0">
              <a:buNone/>
              <a:defRPr sz="945"/>
            </a:lvl8pPr>
            <a:lvl9pPr marL="3456066" indent="0">
              <a:buNone/>
              <a:defRPr sz="945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2023/4/3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73516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5178" y="432012"/>
            <a:ext cx="2786871" cy="1512041"/>
          </a:xfrm>
        </p:spPr>
        <p:txBody>
          <a:bodyPr anchor="b"/>
          <a:lstStyle>
            <a:lvl1pPr>
              <a:defRPr sz="3024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673450" y="933027"/>
            <a:ext cx="4374386" cy="4605124"/>
          </a:xfrm>
        </p:spPr>
        <p:txBody>
          <a:bodyPr anchor="t"/>
          <a:lstStyle>
            <a:lvl1pPr marL="0" indent="0">
              <a:buNone/>
              <a:defRPr sz="3024"/>
            </a:lvl1pPr>
            <a:lvl2pPr marL="432008" indent="0">
              <a:buNone/>
              <a:defRPr sz="2646"/>
            </a:lvl2pPr>
            <a:lvl3pPr marL="864017" indent="0">
              <a:buNone/>
              <a:defRPr sz="2268"/>
            </a:lvl3pPr>
            <a:lvl4pPr marL="1296025" indent="0">
              <a:buNone/>
              <a:defRPr sz="1890"/>
            </a:lvl4pPr>
            <a:lvl5pPr marL="1728033" indent="0">
              <a:buNone/>
              <a:defRPr sz="1890"/>
            </a:lvl5pPr>
            <a:lvl6pPr marL="2160041" indent="0">
              <a:buNone/>
              <a:defRPr sz="1890"/>
            </a:lvl6pPr>
            <a:lvl7pPr marL="2592050" indent="0">
              <a:buNone/>
              <a:defRPr sz="1890"/>
            </a:lvl7pPr>
            <a:lvl8pPr marL="3024058" indent="0">
              <a:buNone/>
              <a:defRPr sz="1890"/>
            </a:lvl8pPr>
            <a:lvl9pPr marL="3456066" indent="0">
              <a:buNone/>
              <a:defRPr sz="189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5178" y="1944052"/>
            <a:ext cx="2786871" cy="3601598"/>
          </a:xfrm>
        </p:spPr>
        <p:txBody>
          <a:bodyPr/>
          <a:lstStyle>
            <a:lvl1pPr marL="0" indent="0">
              <a:buNone/>
              <a:defRPr sz="1512"/>
            </a:lvl1pPr>
            <a:lvl2pPr marL="432008" indent="0">
              <a:buNone/>
              <a:defRPr sz="1323"/>
            </a:lvl2pPr>
            <a:lvl3pPr marL="864017" indent="0">
              <a:buNone/>
              <a:defRPr sz="1134"/>
            </a:lvl3pPr>
            <a:lvl4pPr marL="1296025" indent="0">
              <a:buNone/>
              <a:defRPr sz="945"/>
            </a:lvl4pPr>
            <a:lvl5pPr marL="1728033" indent="0">
              <a:buNone/>
              <a:defRPr sz="945"/>
            </a:lvl5pPr>
            <a:lvl6pPr marL="2160041" indent="0">
              <a:buNone/>
              <a:defRPr sz="945"/>
            </a:lvl6pPr>
            <a:lvl7pPr marL="2592050" indent="0">
              <a:buNone/>
              <a:defRPr sz="945"/>
            </a:lvl7pPr>
            <a:lvl8pPr marL="3024058" indent="0">
              <a:buNone/>
              <a:defRPr sz="945"/>
            </a:lvl8pPr>
            <a:lvl9pPr marL="3456066" indent="0">
              <a:buNone/>
              <a:defRPr sz="945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2023/4/3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3767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2023/4/3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35655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183546" y="345009"/>
            <a:ext cx="1863165" cy="549164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94053" y="345009"/>
            <a:ext cx="5481484" cy="5491649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2023/4/3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48602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94053" y="345011"/>
            <a:ext cx="7452658" cy="12525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4053" y="1725046"/>
            <a:ext cx="7452658" cy="41116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4052" y="6006164"/>
            <a:ext cx="1944172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3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2023/4/3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62253" y="6006164"/>
            <a:ext cx="2916258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3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102539" y="6006164"/>
            <a:ext cx="1944172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3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C540231C-A7F9-4622-BE35-13E11733276E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8633708" cy="6480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6713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txStyles>
    <p:titleStyle>
      <a:lvl1pPr algn="l" defTabSz="864017" rtl="0" eaLnBrk="1" latinLnBrk="0" hangingPunct="1">
        <a:lnSpc>
          <a:spcPct val="90000"/>
        </a:lnSpc>
        <a:spcBef>
          <a:spcPct val="0"/>
        </a:spcBef>
        <a:buNone/>
        <a:defRPr sz="415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6004" indent="-216004" algn="l" defTabSz="864017" rtl="0" eaLnBrk="1" latinLnBrk="0" hangingPunct="1">
        <a:lnSpc>
          <a:spcPct val="90000"/>
        </a:lnSpc>
        <a:spcBef>
          <a:spcPts val="94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1pPr>
      <a:lvl2pPr marL="648012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2268" kern="1200">
          <a:solidFill>
            <a:schemeClr val="tx1"/>
          </a:solidFill>
          <a:latin typeface="+mn-lt"/>
          <a:ea typeface="+mn-ea"/>
          <a:cs typeface="+mn-cs"/>
        </a:defRPr>
      </a:lvl2pPr>
      <a:lvl3pPr marL="1080021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512029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4pPr>
      <a:lvl5pPr marL="1944037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5pPr>
      <a:lvl6pPr marL="2376046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6pPr>
      <a:lvl7pPr marL="2808054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7pPr>
      <a:lvl8pPr marL="3240062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8pPr>
      <a:lvl9pPr marL="3672070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1pPr>
      <a:lvl2pPr marL="432008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2pPr>
      <a:lvl3pPr marL="864017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3pPr>
      <a:lvl4pPr marL="1296025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4pPr>
      <a:lvl5pPr marL="1728033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5pPr>
      <a:lvl6pPr marL="2160041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6pPr>
      <a:lvl7pPr marL="2592050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7pPr>
      <a:lvl8pPr marL="3024058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8pPr>
      <a:lvl9pPr marL="3456066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image" Target="../media/image23.JP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11" Type="http://schemas.openxmlformats.org/officeDocument/2006/relationships/image" Target="../media/image22.jpg"/><Relationship Id="rId5" Type="http://schemas.openxmlformats.org/officeDocument/2006/relationships/image" Target="../media/image17.png"/><Relationship Id="rId10" Type="http://schemas.openxmlformats.org/officeDocument/2006/relationships/image" Target="../media/image8.png"/><Relationship Id="rId4" Type="http://schemas.openxmlformats.org/officeDocument/2006/relationships/image" Target="../media/image16.png"/><Relationship Id="rId9" Type="http://schemas.openxmlformats.org/officeDocument/2006/relationships/image" Target="../media/image21.JP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550281" y="2908946"/>
            <a:ext cx="5480989" cy="681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827" dirty="0">
                <a:solidFill>
                  <a:schemeClr val="bg1">
                    <a:lumMod val="8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Segoe UI" panose="020B0502040204020203" pitchFamily="34" charset="0"/>
              </a:rPr>
              <a:t>哈尔滨工程大学</a:t>
            </a:r>
            <a:r>
              <a:rPr lang="en-US" altLang="zh-CN" sz="3827" dirty="0">
                <a:solidFill>
                  <a:schemeClr val="bg1">
                    <a:lumMod val="8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Segoe UI" panose="020B0502040204020203" pitchFamily="34" charset="0"/>
              </a:rPr>
              <a:t>PPT</a:t>
            </a:r>
            <a:r>
              <a:rPr lang="zh-CN" altLang="en-US" sz="3827" dirty="0">
                <a:solidFill>
                  <a:schemeClr val="bg1">
                    <a:lumMod val="8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Segoe UI" panose="020B0502040204020203" pitchFamily="34" charset="0"/>
              </a:rPr>
              <a:t>模板</a:t>
            </a:r>
            <a:endParaRPr lang="zh-CN" altLang="en-US" sz="3827" dirty="0">
              <a:solidFill>
                <a:srgbClr val="00B0F0"/>
              </a:solidFill>
              <a:latin typeface="微软雅黑" panose="020B0503020204020204" charset="-122"/>
              <a:ea typeface="微软雅黑" panose="020B0503020204020204" charset="-122"/>
              <a:cs typeface="Segoe UI" panose="020B0502040204020203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196199" y="3697370"/>
            <a:ext cx="2330720" cy="2450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992" dirty="0">
                <a:solidFill>
                  <a:srgbClr val="00B0F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Harbin Engineering University</a:t>
            </a:r>
          </a:p>
        </p:txBody>
      </p:sp>
      <p:cxnSp>
        <p:nvCxnSpPr>
          <p:cNvPr id="23" name="直接连接符 22"/>
          <p:cNvCxnSpPr/>
          <p:nvPr/>
        </p:nvCxnSpPr>
        <p:spPr>
          <a:xfrm flipH="1">
            <a:off x="2208827" y="3600614"/>
            <a:ext cx="4305464" cy="990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090D0E"/>
                </a:gs>
                <a:gs pos="99000">
                  <a:srgbClr val="212226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图片 10">
            <a:extLst>
              <a:ext uri="{FF2B5EF4-FFF2-40B4-BE49-F238E27FC236}">
                <a16:creationId xmlns:a16="http://schemas.microsoft.com/office/drawing/2014/main" id="{F3569335-E6EC-44BE-AA33-C6346D5CC92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9682" y="1438149"/>
            <a:ext cx="1435807" cy="1402097"/>
          </a:xfrm>
          <a:prstGeom prst="rect">
            <a:avLst/>
          </a:prstGeom>
        </p:spPr>
      </p:pic>
      <p:grpSp>
        <p:nvGrpSpPr>
          <p:cNvPr id="13" name="组合 12">
            <a:extLst>
              <a:ext uri="{FF2B5EF4-FFF2-40B4-BE49-F238E27FC236}">
                <a16:creationId xmlns:a16="http://schemas.microsoft.com/office/drawing/2014/main" id="{653008D7-251E-4FD7-9D35-087559192C4F}"/>
              </a:ext>
            </a:extLst>
          </p:cNvPr>
          <p:cNvGrpSpPr/>
          <p:nvPr/>
        </p:nvGrpSpPr>
        <p:grpSpPr>
          <a:xfrm>
            <a:off x="2802971" y="4354537"/>
            <a:ext cx="207272" cy="207272"/>
            <a:chOff x="801291" y="3535885"/>
            <a:chExt cx="219347" cy="219347"/>
          </a:xfrm>
        </p:grpSpPr>
        <p:sp>
          <p:nvSpPr>
            <p:cNvPr id="14" name="Oval 10">
              <a:extLst>
                <a:ext uri="{FF2B5EF4-FFF2-40B4-BE49-F238E27FC236}">
                  <a16:creationId xmlns:a16="http://schemas.microsoft.com/office/drawing/2014/main" id="{B872BBCA-2C0C-4919-BB03-C2B0D4DEFA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1291" y="3535885"/>
              <a:ext cx="219347" cy="219347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rgbClr val="CBAB89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756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id="{7822CFD2-8323-4730-AE5A-41BC2222D35D}"/>
                </a:ext>
              </a:extLst>
            </p:cNvPr>
            <p:cNvGrpSpPr/>
            <p:nvPr/>
          </p:nvGrpSpPr>
          <p:grpSpPr>
            <a:xfrm>
              <a:off x="860980" y="3583766"/>
              <a:ext cx="100336" cy="114060"/>
              <a:chOff x="860980" y="3583766"/>
              <a:chExt cx="100336" cy="114060"/>
            </a:xfrm>
          </p:grpSpPr>
          <p:sp>
            <p:nvSpPr>
              <p:cNvPr id="16" name="Freeform 12">
                <a:extLst>
                  <a:ext uri="{FF2B5EF4-FFF2-40B4-BE49-F238E27FC236}">
                    <a16:creationId xmlns:a16="http://schemas.microsoft.com/office/drawing/2014/main" id="{958B8AFA-FF18-499D-9585-84D83B5826F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84050" y="3583766"/>
                <a:ext cx="53830" cy="53740"/>
              </a:xfrm>
              <a:custGeom>
                <a:avLst/>
                <a:gdLst>
                  <a:gd name="T0" fmla="*/ 31 w 62"/>
                  <a:gd name="T1" fmla="*/ 62 h 62"/>
                  <a:gd name="T2" fmla="*/ 0 w 62"/>
                  <a:gd name="T3" fmla="*/ 31 h 62"/>
                  <a:gd name="T4" fmla="*/ 31 w 62"/>
                  <a:gd name="T5" fmla="*/ 0 h 62"/>
                  <a:gd name="T6" fmla="*/ 62 w 62"/>
                  <a:gd name="T7" fmla="*/ 31 h 62"/>
                  <a:gd name="T8" fmla="*/ 31 w 62"/>
                  <a:gd name="T9" fmla="*/ 62 h 62"/>
                  <a:gd name="T10" fmla="*/ 31 w 62"/>
                  <a:gd name="T11" fmla="*/ 11 h 62"/>
                  <a:gd name="T12" fmla="*/ 11 w 62"/>
                  <a:gd name="T13" fmla="*/ 31 h 62"/>
                  <a:gd name="T14" fmla="*/ 31 w 62"/>
                  <a:gd name="T15" fmla="*/ 51 h 62"/>
                  <a:gd name="T16" fmla="*/ 51 w 62"/>
                  <a:gd name="T17" fmla="*/ 31 h 62"/>
                  <a:gd name="T18" fmla="*/ 31 w 62"/>
                  <a:gd name="T19" fmla="*/ 11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2" h="62">
                    <a:moveTo>
                      <a:pt x="31" y="62"/>
                    </a:moveTo>
                    <a:cubicBezTo>
                      <a:pt x="14" y="62"/>
                      <a:pt x="0" y="48"/>
                      <a:pt x="0" y="31"/>
                    </a:cubicBezTo>
                    <a:cubicBezTo>
                      <a:pt x="0" y="14"/>
                      <a:pt x="14" y="0"/>
                      <a:pt x="31" y="0"/>
                    </a:cubicBezTo>
                    <a:cubicBezTo>
                      <a:pt x="48" y="0"/>
                      <a:pt x="62" y="14"/>
                      <a:pt x="62" y="31"/>
                    </a:cubicBezTo>
                    <a:cubicBezTo>
                      <a:pt x="62" y="48"/>
                      <a:pt x="48" y="62"/>
                      <a:pt x="31" y="62"/>
                    </a:cubicBezTo>
                    <a:close/>
                    <a:moveTo>
                      <a:pt x="31" y="11"/>
                    </a:moveTo>
                    <a:cubicBezTo>
                      <a:pt x="20" y="11"/>
                      <a:pt x="11" y="20"/>
                      <a:pt x="11" y="31"/>
                    </a:cubicBezTo>
                    <a:cubicBezTo>
                      <a:pt x="11" y="42"/>
                      <a:pt x="20" y="51"/>
                      <a:pt x="31" y="51"/>
                    </a:cubicBezTo>
                    <a:cubicBezTo>
                      <a:pt x="42" y="51"/>
                      <a:pt x="51" y="42"/>
                      <a:pt x="51" y="31"/>
                    </a:cubicBezTo>
                    <a:cubicBezTo>
                      <a:pt x="51" y="20"/>
                      <a:pt x="42" y="11"/>
                      <a:pt x="31" y="11"/>
                    </a:cubicBezTo>
                    <a:close/>
                  </a:path>
                </a:pathLst>
              </a:custGeom>
              <a:solidFill>
                <a:srgbClr val="0070C0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86406" tIns="43203" rIns="86406" bIns="43203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dist"/>
                <a:endParaRPr lang="zh-CN" altLang="en-US" sz="151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" name="Freeform 13">
                <a:extLst>
                  <a:ext uri="{FF2B5EF4-FFF2-40B4-BE49-F238E27FC236}">
                    <a16:creationId xmlns:a16="http://schemas.microsoft.com/office/drawing/2014/main" id="{5516C682-1765-4B8E-89E9-B5413074EC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0980" y="3643355"/>
                <a:ext cx="100336" cy="54471"/>
              </a:xfrm>
              <a:custGeom>
                <a:avLst/>
                <a:gdLst>
                  <a:gd name="T0" fmla="*/ 111 w 116"/>
                  <a:gd name="T1" fmla="*/ 63 h 63"/>
                  <a:gd name="T2" fmla="*/ 105 w 116"/>
                  <a:gd name="T3" fmla="*/ 58 h 63"/>
                  <a:gd name="T4" fmla="*/ 58 w 116"/>
                  <a:gd name="T5" fmla="*/ 11 h 63"/>
                  <a:gd name="T6" fmla="*/ 11 w 116"/>
                  <a:gd name="T7" fmla="*/ 58 h 63"/>
                  <a:gd name="T8" fmla="*/ 6 w 116"/>
                  <a:gd name="T9" fmla="*/ 63 h 63"/>
                  <a:gd name="T10" fmla="*/ 0 w 116"/>
                  <a:gd name="T11" fmla="*/ 58 h 63"/>
                  <a:gd name="T12" fmla="*/ 58 w 116"/>
                  <a:gd name="T13" fmla="*/ 0 h 63"/>
                  <a:gd name="T14" fmla="*/ 116 w 116"/>
                  <a:gd name="T15" fmla="*/ 58 h 63"/>
                  <a:gd name="T16" fmla="*/ 111 w 116"/>
                  <a:gd name="T17" fmla="*/ 63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6" h="63">
                    <a:moveTo>
                      <a:pt x="111" y="63"/>
                    </a:moveTo>
                    <a:cubicBezTo>
                      <a:pt x="108" y="63"/>
                      <a:pt x="105" y="61"/>
                      <a:pt x="105" y="58"/>
                    </a:cubicBezTo>
                    <a:cubicBezTo>
                      <a:pt x="105" y="32"/>
                      <a:pt x="84" y="11"/>
                      <a:pt x="58" y="11"/>
                    </a:cubicBezTo>
                    <a:cubicBezTo>
                      <a:pt x="32" y="11"/>
                      <a:pt x="11" y="32"/>
                      <a:pt x="11" y="58"/>
                    </a:cubicBezTo>
                    <a:cubicBezTo>
                      <a:pt x="11" y="61"/>
                      <a:pt x="9" y="63"/>
                      <a:pt x="6" y="63"/>
                    </a:cubicBezTo>
                    <a:cubicBezTo>
                      <a:pt x="3" y="63"/>
                      <a:pt x="0" y="61"/>
                      <a:pt x="0" y="58"/>
                    </a:cubicBezTo>
                    <a:cubicBezTo>
                      <a:pt x="0" y="26"/>
                      <a:pt x="26" y="0"/>
                      <a:pt x="58" y="0"/>
                    </a:cubicBezTo>
                    <a:cubicBezTo>
                      <a:pt x="90" y="0"/>
                      <a:pt x="116" y="26"/>
                      <a:pt x="116" y="58"/>
                    </a:cubicBezTo>
                    <a:cubicBezTo>
                      <a:pt x="116" y="61"/>
                      <a:pt x="114" y="63"/>
                      <a:pt x="111" y="63"/>
                    </a:cubicBezTo>
                    <a:close/>
                  </a:path>
                </a:pathLst>
              </a:custGeom>
              <a:solidFill>
                <a:srgbClr val="0070C0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86406" tIns="43203" rIns="86406" bIns="43203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dist"/>
                <a:endParaRPr lang="zh-CN" altLang="en-US" sz="151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8" name="Group 14">
            <a:extLst>
              <a:ext uri="{FF2B5EF4-FFF2-40B4-BE49-F238E27FC236}">
                <a16:creationId xmlns:a16="http://schemas.microsoft.com/office/drawing/2014/main" id="{4CB2BAF2-FCBA-4882-8D60-3E7964510FA2}"/>
              </a:ext>
            </a:extLst>
          </p:cNvPr>
          <p:cNvGrpSpPr>
            <a:grpSpLocks/>
          </p:cNvGrpSpPr>
          <p:nvPr/>
        </p:nvGrpSpPr>
        <p:grpSpPr bwMode="auto">
          <a:xfrm>
            <a:off x="4451733" y="4354537"/>
            <a:ext cx="207272" cy="207272"/>
            <a:chOff x="4248" y="3024"/>
            <a:chExt cx="600" cy="599"/>
          </a:xfrm>
        </p:grpSpPr>
        <p:sp>
          <p:nvSpPr>
            <p:cNvPr id="19" name="Oval 15">
              <a:extLst>
                <a:ext uri="{FF2B5EF4-FFF2-40B4-BE49-F238E27FC236}">
                  <a16:creationId xmlns:a16="http://schemas.microsoft.com/office/drawing/2014/main" id="{DD4CCBE2-62B6-44C3-B299-07A6784BB2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48" y="3024"/>
              <a:ext cx="600" cy="599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 w="6350">
              <a:noFill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756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0" name="Group 16">
              <a:extLst>
                <a:ext uri="{FF2B5EF4-FFF2-40B4-BE49-F238E27FC236}">
                  <a16:creationId xmlns:a16="http://schemas.microsoft.com/office/drawing/2014/main" id="{82076D59-AC91-4114-9C06-04BAABC8F12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441" y="3144"/>
              <a:ext cx="215" cy="345"/>
              <a:chOff x="4441" y="3144"/>
              <a:chExt cx="215" cy="345"/>
            </a:xfrm>
          </p:grpSpPr>
          <p:sp>
            <p:nvSpPr>
              <p:cNvPr id="21" name="Freeform 17">
                <a:extLst>
                  <a:ext uri="{FF2B5EF4-FFF2-40B4-BE49-F238E27FC236}">
                    <a16:creationId xmlns:a16="http://schemas.microsoft.com/office/drawing/2014/main" id="{777AECAC-AEFB-4AD5-9450-C1EE46D1F76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474" y="3144"/>
                <a:ext cx="149" cy="253"/>
              </a:xfrm>
              <a:custGeom>
                <a:avLst/>
                <a:gdLst>
                  <a:gd name="T0" fmla="*/ 31 w 63"/>
                  <a:gd name="T1" fmla="*/ 107 h 107"/>
                  <a:gd name="T2" fmla="*/ 63 w 63"/>
                  <a:gd name="T3" fmla="*/ 78 h 107"/>
                  <a:gd name="T4" fmla="*/ 63 w 63"/>
                  <a:gd name="T5" fmla="*/ 29 h 107"/>
                  <a:gd name="T6" fmla="*/ 31 w 63"/>
                  <a:gd name="T7" fmla="*/ 0 h 107"/>
                  <a:gd name="T8" fmla="*/ 0 w 63"/>
                  <a:gd name="T9" fmla="*/ 29 h 107"/>
                  <a:gd name="T10" fmla="*/ 0 w 63"/>
                  <a:gd name="T11" fmla="*/ 78 h 107"/>
                  <a:gd name="T12" fmla="*/ 31 w 63"/>
                  <a:gd name="T13" fmla="*/ 107 h 107"/>
                  <a:gd name="T14" fmla="*/ 10 w 63"/>
                  <a:gd name="T15" fmla="*/ 29 h 107"/>
                  <a:gd name="T16" fmla="*/ 31 w 63"/>
                  <a:gd name="T17" fmla="*/ 10 h 107"/>
                  <a:gd name="T18" fmla="*/ 53 w 63"/>
                  <a:gd name="T19" fmla="*/ 29 h 107"/>
                  <a:gd name="T20" fmla="*/ 53 w 63"/>
                  <a:gd name="T21" fmla="*/ 78 h 107"/>
                  <a:gd name="T22" fmla="*/ 31 w 63"/>
                  <a:gd name="T23" fmla="*/ 97 h 107"/>
                  <a:gd name="T24" fmla="*/ 10 w 63"/>
                  <a:gd name="T25" fmla="*/ 78 h 107"/>
                  <a:gd name="T26" fmla="*/ 10 w 63"/>
                  <a:gd name="T27" fmla="*/ 29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3" h="107">
                    <a:moveTo>
                      <a:pt x="31" y="107"/>
                    </a:moveTo>
                    <a:cubicBezTo>
                      <a:pt x="49" y="107"/>
                      <a:pt x="63" y="94"/>
                      <a:pt x="63" y="78"/>
                    </a:cubicBezTo>
                    <a:cubicBezTo>
                      <a:pt x="63" y="29"/>
                      <a:pt x="63" y="29"/>
                      <a:pt x="63" y="29"/>
                    </a:cubicBezTo>
                    <a:cubicBezTo>
                      <a:pt x="63" y="13"/>
                      <a:pt x="49" y="0"/>
                      <a:pt x="31" y="0"/>
                    </a:cubicBezTo>
                    <a:cubicBezTo>
                      <a:pt x="14" y="0"/>
                      <a:pt x="0" y="13"/>
                      <a:pt x="0" y="29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0" y="94"/>
                      <a:pt x="14" y="107"/>
                      <a:pt x="31" y="107"/>
                    </a:cubicBezTo>
                    <a:close/>
                    <a:moveTo>
                      <a:pt x="10" y="29"/>
                    </a:moveTo>
                    <a:cubicBezTo>
                      <a:pt x="10" y="18"/>
                      <a:pt x="19" y="10"/>
                      <a:pt x="31" y="10"/>
                    </a:cubicBezTo>
                    <a:cubicBezTo>
                      <a:pt x="43" y="10"/>
                      <a:pt x="53" y="18"/>
                      <a:pt x="53" y="29"/>
                    </a:cubicBezTo>
                    <a:cubicBezTo>
                      <a:pt x="53" y="78"/>
                      <a:pt x="53" y="78"/>
                      <a:pt x="53" y="78"/>
                    </a:cubicBezTo>
                    <a:cubicBezTo>
                      <a:pt x="53" y="88"/>
                      <a:pt x="43" y="97"/>
                      <a:pt x="31" y="97"/>
                    </a:cubicBezTo>
                    <a:cubicBezTo>
                      <a:pt x="19" y="97"/>
                      <a:pt x="10" y="88"/>
                      <a:pt x="10" y="78"/>
                    </a:cubicBezTo>
                    <a:lnTo>
                      <a:pt x="10" y="29"/>
                    </a:lnTo>
                    <a:close/>
                  </a:path>
                </a:pathLst>
              </a:custGeom>
              <a:solidFill>
                <a:srgbClr val="0070C0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86406" tIns="43203" rIns="86406" bIns="43203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dist"/>
                <a:endParaRPr lang="zh-CN" altLang="en-US" sz="151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" name="Freeform 18">
                <a:extLst>
                  <a:ext uri="{FF2B5EF4-FFF2-40B4-BE49-F238E27FC236}">
                    <a16:creationId xmlns:a16="http://schemas.microsoft.com/office/drawing/2014/main" id="{BC45BAA1-217B-4249-87CC-7594E09118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41" y="3267"/>
                <a:ext cx="215" cy="222"/>
              </a:xfrm>
              <a:custGeom>
                <a:avLst/>
                <a:gdLst>
                  <a:gd name="T0" fmla="*/ 86 w 91"/>
                  <a:gd name="T1" fmla="*/ 0 h 94"/>
                  <a:gd name="T2" fmla="*/ 81 w 91"/>
                  <a:gd name="T3" fmla="*/ 5 h 94"/>
                  <a:gd name="T4" fmla="*/ 81 w 91"/>
                  <a:gd name="T5" fmla="*/ 28 h 94"/>
                  <a:gd name="T6" fmla="*/ 45 w 91"/>
                  <a:gd name="T7" fmla="*/ 59 h 94"/>
                  <a:gd name="T8" fmla="*/ 10 w 91"/>
                  <a:gd name="T9" fmla="*/ 28 h 94"/>
                  <a:gd name="T10" fmla="*/ 10 w 91"/>
                  <a:gd name="T11" fmla="*/ 5 h 94"/>
                  <a:gd name="T12" fmla="*/ 5 w 91"/>
                  <a:gd name="T13" fmla="*/ 0 h 94"/>
                  <a:gd name="T14" fmla="*/ 0 w 91"/>
                  <a:gd name="T15" fmla="*/ 5 h 94"/>
                  <a:gd name="T16" fmla="*/ 0 w 91"/>
                  <a:gd name="T17" fmla="*/ 28 h 94"/>
                  <a:gd name="T18" fmla="*/ 40 w 91"/>
                  <a:gd name="T19" fmla="*/ 69 h 94"/>
                  <a:gd name="T20" fmla="*/ 40 w 91"/>
                  <a:gd name="T21" fmla="*/ 84 h 94"/>
                  <a:gd name="T22" fmla="*/ 20 w 91"/>
                  <a:gd name="T23" fmla="*/ 84 h 94"/>
                  <a:gd name="T24" fmla="*/ 15 w 91"/>
                  <a:gd name="T25" fmla="*/ 89 h 94"/>
                  <a:gd name="T26" fmla="*/ 20 w 91"/>
                  <a:gd name="T27" fmla="*/ 94 h 94"/>
                  <a:gd name="T28" fmla="*/ 70 w 91"/>
                  <a:gd name="T29" fmla="*/ 94 h 94"/>
                  <a:gd name="T30" fmla="*/ 75 w 91"/>
                  <a:gd name="T31" fmla="*/ 89 h 94"/>
                  <a:gd name="T32" fmla="*/ 70 w 91"/>
                  <a:gd name="T33" fmla="*/ 84 h 94"/>
                  <a:gd name="T34" fmla="*/ 50 w 91"/>
                  <a:gd name="T35" fmla="*/ 84 h 94"/>
                  <a:gd name="T36" fmla="*/ 50 w 91"/>
                  <a:gd name="T37" fmla="*/ 69 h 94"/>
                  <a:gd name="T38" fmla="*/ 91 w 91"/>
                  <a:gd name="T39" fmla="*/ 28 h 94"/>
                  <a:gd name="T40" fmla="*/ 91 w 91"/>
                  <a:gd name="T41" fmla="*/ 5 h 94"/>
                  <a:gd name="T42" fmla="*/ 86 w 91"/>
                  <a:gd name="T43" fmla="*/ 0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91" h="94">
                    <a:moveTo>
                      <a:pt x="86" y="0"/>
                    </a:moveTo>
                    <a:cubicBezTo>
                      <a:pt x="83" y="0"/>
                      <a:pt x="81" y="3"/>
                      <a:pt x="81" y="5"/>
                    </a:cubicBezTo>
                    <a:cubicBezTo>
                      <a:pt x="81" y="28"/>
                      <a:pt x="81" y="28"/>
                      <a:pt x="81" y="28"/>
                    </a:cubicBezTo>
                    <a:cubicBezTo>
                      <a:pt x="81" y="45"/>
                      <a:pt x="65" y="59"/>
                      <a:pt x="45" y="59"/>
                    </a:cubicBezTo>
                    <a:cubicBezTo>
                      <a:pt x="26" y="59"/>
                      <a:pt x="10" y="45"/>
                      <a:pt x="10" y="28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0" y="2"/>
                      <a:pt x="8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49"/>
                      <a:pt x="18" y="67"/>
                      <a:pt x="40" y="69"/>
                    </a:cubicBezTo>
                    <a:cubicBezTo>
                      <a:pt x="40" y="84"/>
                      <a:pt x="40" y="84"/>
                      <a:pt x="40" y="84"/>
                    </a:cubicBezTo>
                    <a:cubicBezTo>
                      <a:pt x="20" y="84"/>
                      <a:pt x="20" y="84"/>
                      <a:pt x="20" y="84"/>
                    </a:cubicBezTo>
                    <a:cubicBezTo>
                      <a:pt x="18" y="84"/>
                      <a:pt x="15" y="86"/>
                      <a:pt x="15" y="89"/>
                    </a:cubicBezTo>
                    <a:cubicBezTo>
                      <a:pt x="15" y="92"/>
                      <a:pt x="18" y="94"/>
                      <a:pt x="20" y="94"/>
                    </a:cubicBezTo>
                    <a:cubicBezTo>
                      <a:pt x="70" y="94"/>
                      <a:pt x="70" y="94"/>
                      <a:pt x="70" y="94"/>
                    </a:cubicBezTo>
                    <a:cubicBezTo>
                      <a:pt x="73" y="94"/>
                      <a:pt x="75" y="92"/>
                      <a:pt x="75" y="89"/>
                    </a:cubicBezTo>
                    <a:cubicBezTo>
                      <a:pt x="75" y="86"/>
                      <a:pt x="73" y="84"/>
                      <a:pt x="70" y="84"/>
                    </a:cubicBezTo>
                    <a:cubicBezTo>
                      <a:pt x="50" y="84"/>
                      <a:pt x="50" y="84"/>
                      <a:pt x="50" y="84"/>
                    </a:cubicBezTo>
                    <a:cubicBezTo>
                      <a:pt x="50" y="69"/>
                      <a:pt x="50" y="69"/>
                      <a:pt x="50" y="69"/>
                    </a:cubicBezTo>
                    <a:cubicBezTo>
                      <a:pt x="73" y="67"/>
                      <a:pt x="91" y="49"/>
                      <a:pt x="91" y="28"/>
                    </a:cubicBezTo>
                    <a:cubicBezTo>
                      <a:pt x="91" y="5"/>
                      <a:pt x="91" y="5"/>
                      <a:pt x="91" y="5"/>
                    </a:cubicBezTo>
                    <a:cubicBezTo>
                      <a:pt x="91" y="3"/>
                      <a:pt x="88" y="0"/>
                      <a:pt x="86" y="0"/>
                    </a:cubicBezTo>
                    <a:close/>
                  </a:path>
                </a:pathLst>
              </a:custGeom>
              <a:solidFill>
                <a:srgbClr val="0070C0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86406" tIns="43203" rIns="86406" bIns="43203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dist"/>
                <a:endParaRPr lang="zh-CN" altLang="en-US" sz="151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24" name="Text Box 20">
            <a:extLst>
              <a:ext uri="{FF2B5EF4-FFF2-40B4-BE49-F238E27FC236}">
                <a16:creationId xmlns:a16="http://schemas.microsoft.com/office/drawing/2014/main" id="{EF8A47C3-E371-45E0-97AA-C1DBD1FA44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65004" y="4327298"/>
            <a:ext cx="1176925" cy="2668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1134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日期：</a:t>
            </a:r>
            <a:r>
              <a:rPr lang="en-US" altLang="zh-CN" sz="1134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2020.06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DF8F471E-0880-40BD-970C-0457B8A62D55}"/>
              </a:ext>
            </a:extLst>
          </p:cNvPr>
          <p:cNvSpPr/>
          <p:nvPr/>
        </p:nvSpPr>
        <p:spPr>
          <a:xfrm>
            <a:off x="3010112" y="4333205"/>
            <a:ext cx="1205779" cy="2668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1134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学院或部门名称</a:t>
            </a:r>
          </a:p>
        </p:txBody>
      </p:sp>
    </p:spTree>
  </p:cSld>
  <p:clrMapOvr>
    <a:masterClrMapping/>
  </p:clrMapOvr>
  <p:transition advTm="6646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8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24" grpId="0"/>
      <p:bldP spid="2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3446233" y="940891"/>
            <a:ext cx="1748299" cy="4413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268" dirty="0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CONTENTS</a:t>
            </a:r>
          </a:p>
        </p:txBody>
      </p:sp>
      <p:sp>
        <p:nvSpPr>
          <p:cNvPr id="8" name="矩形 7"/>
          <p:cNvSpPr/>
          <p:nvPr/>
        </p:nvSpPr>
        <p:spPr>
          <a:xfrm>
            <a:off x="1523665" y="2354193"/>
            <a:ext cx="455011" cy="45501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5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01</a:t>
            </a:r>
          </a:p>
        </p:txBody>
      </p:sp>
      <p:sp>
        <p:nvSpPr>
          <p:cNvPr id="9" name="矩形 8"/>
          <p:cNvSpPr/>
          <p:nvPr/>
        </p:nvSpPr>
        <p:spPr>
          <a:xfrm>
            <a:off x="5012088" y="2354193"/>
            <a:ext cx="455011" cy="45501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5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02</a:t>
            </a:r>
          </a:p>
        </p:txBody>
      </p:sp>
      <p:sp>
        <p:nvSpPr>
          <p:cNvPr id="10" name="矩形 9"/>
          <p:cNvSpPr/>
          <p:nvPr/>
        </p:nvSpPr>
        <p:spPr>
          <a:xfrm>
            <a:off x="1523665" y="3870899"/>
            <a:ext cx="455011" cy="45501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5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03</a:t>
            </a:r>
          </a:p>
        </p:txBody>
      </p:sp>
      <p:sp>
        <p:nvSpPr>
          <p:cNvPr id="11" name="矩形 10"/>
          <p:cNvSpPr/>
          <p:nvPr/>
        </p:nvSpPr>
        <p:spPr>
          <a:xfrm>
            <a:off x="5012088" y="3870899"/>
            <a:ext cx="455011" cy="45501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5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04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2083292" y="2625435"/>
            <a:ext cx="2287643" cy="3976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92" dirty="0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  <a:cs typeface="Nirmala UI Semilight" panose="020B0402040204020203" pitchFamily="34" charset="0"/>
                <a:sym typeface="Segoe UI" panose="020B0502040204020203" pitchFamily="34" charset="0"/>
              </a:rPr>
              <a:t>Under the</a:t>
            </a:r>
            <a:r>
              <a:rPr lang="zh-CN" altLang="en-US" sz="992" dirty="0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  <a:cs typeface="Nirmala UI Semilight" panose="020B0402040204020203" pitchFamily="34" charset="0"/>
              </a:rPr>
              <a:t> blue below the template input title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2083269" y="2311220"/>
            <a:ext cx="2188510" cy="3540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  <a:cs typeface="Segoe UI" panose="020B0502040204020203" pitchFamily="34" charset="0"/>
              </a:rPr>
              <a:t>单击此处添加名称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2083292" y="4172757"/>
            <a:ext cx="2287643" cy="3976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92" dirty="0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  <a:cs typeface="Nirmala UI Semilight" panose="020B0402040204020203" pitchFamily="34" charset="0"/>
                <a:sym typeface="Segoe UI" panose="020B0502040204020203" pitchFamily="34" charset="0"/>
              </a:rPr>
              <a:t>Under the</a:t>
            </a:r>
            <a:r>
              <a:rPr lang="zh-CN" altLang="en-US" sz="992" dirty="0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  <a:cs typeface="Nirmala UI Semilight" panose="020B0402040204020203" pitchFamily="34" charset="0"/>
              </a:rPr>
              <a:t> blue below the template input title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2083269" y="3858433"/>
            <a:ext cx="2188510" cy="3540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  <a:cs typeface="Segoe UI" panose="020B0502040204020203" pitchFamily="34" charset="0"/>
              </a:rPr>
              <a:t>单击此处添加名称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5515959" y="4184909"/>
            <a:ext cx="2287643" cy="3976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92" dirty="0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  <a:cs typeface="Nirmala UI Semilight" panose="020B0402040204020203" pitchFamily="34" charset="0"/>
                <a:sym typeface="Segoe UI" panose="020B0502040204020203" pitchFamily="34" charset="0"/>
              </a:rPr>
              <a:t>Under the</a:t>
            </a:r>
            <a:r>
              <a:rPr lang="zh-CN" altLang="en-US" sz="992" dirty="0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  <a:cs typeface="Nirmala UI Semilight" panose="020B0402040204020203" pitchFamily="34" charset="0"/>
              </a:rPr>
              <a:t> blue below the template input title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5516118" y="3858433"/>
            <a:ext cx="2188510" cy="3540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  <a:cs typeface="Segoe UI" panose="020B0502040204020203" pitchFamily="34" charset="0"/>
              </a:rPr>
              <a:t>单击此处添加名称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5515959" y="2625435"/>
            <a:ext cx="2287643" cy="3976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92" dirty="0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  <a:cs typeface="Nirmala UI Semilight" panose="020B0402040204020203" pitchFamily="34" charset="0"/>
                <a:sym typeface="Segoe UI" panose="020B0502040204020203" pitchFamily="34" charset="0"/>
              </a:rPr>
              <a:t>Under the</a:t>
            </a:r>
            <a:r>
              <a:rPr lang="zh-CN" altLang="en-US" sz="992" dirty="0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  <a:cs typeface="Nirmala UI Semilight" panose="020B0402040204020203" pitchFamily="34" charset="0"/>
              </a:rPr>
              <a:t> blue below the template input title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5516118" y="2311220"/>
            <a:ext cx="2188510" cy="3540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  <a:cs typeface="Segoe UI" panose="020B0502040204020203" pitchFamily="34" charset="0"/>
              </a:rPr>
              <a:t>单击此处添加名称</a:t>
            </a:r>
          </a:p>
        </p:txBody>
      </p:sp>
      <p:cxnSp>
        <p:nvCxnSpPr>
          <p:cNvPr id="21" name="直接连接符 20"/>
          <p:cNvCxnSpPr/>
          <p:nvPr/>
        </p:nvCxnSpPr>
        <p:spPr>
          <a:xfrm>
            <a:off x="2831175" y="1394112"/>
            <a:ext cx="2978413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Tm="2793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9" grpId="0" animBg="1"/>
      <p:bldP spid="10" grpId="0" animBg="1"/>
      <p:bldP spid="11" grpId="0" animBg="1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直接连接符 12"/>
          <p:cNvCxnSpPr/>
          <p:nvPr/>
        </p:nvCxnSpPr>
        <p:spPr>
          <a:xfrm>
            <a:off x="3694675" y="3761129"/>
            <a:ext cx="1539840" cy="731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4270181" y="1381626"/>
            <a:ext cx="0" cy="2362232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090D0E"/>
                </a:gs>
                <a:gs pos="99000">
                  <a:srgbClr val="212226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4298983" y="1381626"/>
            <a:ext cx="0" cy="2362232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090D0E"/>
                </a:gs>
                <a:gs pos="99000">
                  <a:srgbClr val="212226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4320585" y="1381626"/>
            <a:ext cx="0" cy="2362232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090D0E"/>
                </a:gs>
                <a:gs pos="99000">
                  <a:srgbClr val="212226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4342187" y="1381626"/>
            <a:ext cx="0" cy="2362232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090D0E"/>
                </a:gs>
                <a:gs pos="99000">
                  <a:srgbClr val="212226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4385389" y="1381626"/>
            <a:ext cx="0" cy="2362232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090D0E"/>
                </a:gs>
                <a:gs pos="99000">
                  <a:srgbClr val="212226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4414192" y="1381626"/>
            <a:ext cx="0" cy="2362232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090D0E"/>
                </a:gs>
                <a:gs pos="99000">
                  <a:srgbClr val="212226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4442994" y="1381626"/>
            <a:ext cx="0" cy="2362232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090D0E"/>
                </a:gs>
                <a:gs pos="99000">
                  <a:srgbClr val="212226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4363788" y="1381626"/>
            <a:ext cx="0" cy="2362232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090D0E"/>
                </a:gs>
                <a:gs pos="99000">
                  <a:srgbClr val="212226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4464595" y="1381626"/>
            <a:ext cx="0" cy="2362232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090D0E"/>
                </a:gs>
                <a:gs pos="99000">
                  <a:srgbClr val="212226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 flipV="1">
            <a:off x="3685427" y="1381626"/>
            <a:ext cx="554055" cy="417632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 flipV="1">
            <a:off x="3730528" y="1381626"/>
            <a:ext cx="554055" cy="417632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 flipV="1">
            <a:off x="3775630" y="1381626"/>
            <a:ext cx="554055" cy="417632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 flipV="1">
            <a:off x="3820732" y="1381626"/>
            <a:ext cx="554055" cy="417632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 flipV="1">
            <a:off x="3865834" y="1381626"/>
            <a:ext cx="554055" cy="417632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>
            <a:off x="3673074" y="3771929"/>
            <a:ext cx="1539840" cy="731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>
            <a:off x="3651473" y="3782731"/>
            <a:ext cx="1539840" cy="731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>
            <a:off x="3629871" y="3793531"/>
            <a:ext cx="1539840" cy="731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>
            <a:off x="3608269" y="3804332"/>
            <a:ext cx="1539840" cy="731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>
            <a:off x="3586667" y="3815133"/>
            <a:ext cx="1539840" cy="731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>
            <a:off x="3565066" y="3825933"/>
            <a:ext cx="1539840" cy="731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>
            <a:off x="3543465" y="3836735"/>
            <a:ext cx="1539840" cy="731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/>
          <p:cNvCxnSpPr/>
          <p:nvPr/>
        </p:nvCxnSpPr>
        <p:spPr>
          <a:xfrm>
            <a:off x="3521863" y="3847535"/>
            <a:ext cx="1539840" cy="731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/>
        </p:nvCxnSpPr>
        <p:spPr>
          <a:xfrm>
            <a:off x="3500261" y="3858336"/>
            <a:ext cx="1539840" cy="731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>
            <a:off x="3478660" y="3869137"/>
            <a:ext cx="1539840" cy="731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/>
          <p:cNvCxnSpPr/>
          <p:nvPr/>
        </p:nvCxnSpPr>
        <p:spPr>
          <a:xfrm>
            <a:off x="3457058" y="3879937"/>
            <a:ext cx="1539840" cy="731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文本框 59"/>
          <p:cNvSpPr txBox="1"/>
          <p:nvPr/>
        </p:nvSpPr>
        <p:spPr>
          <a:xfrm>
            <a:off x="3722057" y="4236094"/>
            <a:ext cx="1205650" cy="3540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  <a:cs typeface="Segoe UI" panose="020B0502040204020203" pitchFamily="34" charset="0"/>
              </a:rPr>
              <a:t>添加标题</a:t>
            </a:r>
          </a:p>
        </p:txBody>
      </p:sp>
      <p:sp>
        <p:nvSpPr>
          <p:cNvPr id="62" name="矩形 61"/>
          <p:cNvSpPr/>
          <p:nvPr/>
        </p:nvSpPr>
        <p:spPr>
          <a:xfrm>
            <a:off x="1857361" y="4748767"/>
            <a:ext cx="4935041" cy="354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851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This power point template is suitable for many purposes, such as working summary, business report, business plan, etc.</a:t>
            </a:r>
            <a:endParaRPr lang="zh-CN" altLang="en-US" sz="851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63" name="直接连接符 62"/>
          <p:cNvCxnSpPr/>
          <p:nvPr/>
        </p:nvCxnSpPr>
        <p:spPr>
          <a:xfrm>
            <a:off x="3608966" y="4633559"/>
            <a:ext cx="1539840" cy="731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Tm="1544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  <p:bldP spid="6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组合 39"/>
          <p:cNvGrpSpPr/>
          <p:nvPr/>
        </p:nvGrpSpPr>
        <p:grpSpPr>
          <a:xfrm>
            <a:off x="1903412" y="2095176"/>
            <a:ext cx="1427715" cy="1426281"/>
            <a:chOff x="5305425" y="2638424"/>
            <a:chExt cx="1579563" cy="1577975"/>
          </a:xfrm>
          <a:solidFill>
            <a:srgbClr val="000000">
              <a:alpha val="60000"/>
            </a:srgbClr>
          </a:solidFill>
        </p:grpSpPr>
        <p:sp>
          <p:nvSpPr>
            <p:cNvPr id="41" name="Freeform 6"/>
            <p:cNvSpPr>
              <a:spLocks noEditPoints="1"/>
            </p:cNvSpPr>
            <p:nvPr/>
          </p:nvSpPr>
          <p:spPr bwMode="auto">
            <a:xfrm>
              <a:off x="5305425" y="2638424"/>
              <a:ext cx="1579563" cy="1577975"/>
            </a:xfrm>
            <a:custGeom>
              <a:avLst/>
              <a:gdLst>
                <a:gd name="T0" fmla="*/ 421 w 421"/>
                <a:gd name="T1" fmla="*/ 229 h 421"/>
                <a:gd name="T2" fmla="*/ 398 w 421"/>
                <a:gd name="T3" fmla="*/ 188 h 421"/>
                <a:gd name="T4" fmla="*/ 367 w 421"/>
                <a:gd name="T5" fmla="*/ 146 h 421"/>
                <a:gd name="T6" fmla="*/ 402 w 421"/>
                <a:gd name="T7" fmla="*/ 122 h 421"/>
                <a:gd name="T8" fmla="*/ 361 w 421"/>
                <a:gd name="T9" fmla="*/ 97 h 421"/>
                <a:gd name="T10" fmla="*/ 314 w 421"/>
                <a:gd name="T11" fmla="*/ 77 h 421"/>
                <a:gd name="T12" fmla="*/ 332 w 421"/>
                <a:gd name="T13" fmla="*/ 38 h 421"/>
                <a:gd name="T14" fmla="*/ 285 w 421"/>
                <a:gd name="T15" fmla="*/ 37 h 421"/>
                <a:gd name="T16" fmla="*/ 233 w 421"/>
                <a:gd name="T17" fmla="*/ 43 h 421"/>
                <a:gd name="T18" fmla="*/ 229 w 421"/>
                <a:gd name="T19" fmla="*/ 0 h 421"/>
                <a:gd name="T20" fmla="*/ 188 w 421"/>
                <a:gd name="T21" fmla="*/ 23 h 421"/>
                <a:gd name="T22" fmla="*/ 146 w 421"/>
                <a:gd name="T23" fmla="*/ 54 h 421"/>
                <a:gd name="T24" fmla="*/ 122 w 421"/>
                <a:gd name="T25" fmla="*/ 19 h 421"/>
                <a:gd name="T26" fmla="*/ 98 w 421"/>
                <a:gd name="T27" fmla="*/ 60 h 421"/>
                <a:gd name="T28" fmla="*/ 77 w 421"/>
                <a:gd name="T29" fmla="*/ 107 h 421"/>
                <a:gd name="T30" fmla="*/ 38 w 421"/>
                <a:gd name="T31" fmla="*/ 89 h 421"/>
                <a:gd name="T32" fmla="*/ 37 w 421"/>
                <a:gd name="T33" fmla="*/ 136 h 421"/>
                <a:gd name="T34" fmla="*/ 43 w 421"/>
                <a:gd name="T35" fmla="*/ 188 h 421"/>
                <a:gd name="T36" fmla="*/ 0 w 421"/>
                <a:gd name="T37" fmla="*/ 192 h 421"/>
                <a:gd name="T38" fmla="*/ 24 w 421"/>
                <a:gd name="T39" fmla="*/ 233 h 421"/>
                <a:gd name="T40" fmla="*/ 54 w 421"/>
                <a:gd name="T41" fmla="*/ 274 h 421"/>
                <a:gd name="T42" fmla="*/ 19 w 421"/>
                <a:gd name="T43" fmla="*/ 299 h 421"/>
                <a:gd name="T44" fmla="*/ 60 w 421"/>
                <a:gd name="T45" fmla="*/ 323 h 421"/>
                <a:gd name="T46" fmla="*/ 107 w 421"/>
                <a:gd name="T47" fmla="*/ 344 h 421"/>
                <a:gd name="T48" fmla="*/ 89 w 421"/>
                <a:gd name="T49" fmla="*/ 383 h 421"/>
                <a:gd name="T50" fmla="*/ 137 w 421"/>
                <a:gd name="T51" fmla="*/ 384 h 421"/>
                <a:gd name="T52" fmla="*/ 188 w 421"/>
                <a:gd name="T53" fmla="*/ 378 h 421"/>
                <a:gd name="T54" fmla="*/ 192 w 421"/>
                <a:gd name="T55" fmla="*/ 421 h 421"/>
                <a:gd name="T56" fmla="*/ 233 w 421"/>
                <a:gd name="T57" fmla="*/ 397 h 421"/>
                <a:gd name="T58" fmla="*/ 275 w 421"/>
                <a:gd name="T59" fmla="*/ 367 h 421"/>
                <a:gd name="T60" fmla="*/ 299 w 421"/>
                <a:gd name="T61" fmla="*/ 402 h 421"/>
                <a:gd name="T62" fmla="*/ 324 w 421"/>
                <a:gd name="T63" fmla="*/ 361 h 421"/>
                <a:gd name="T64" fmla="*/ 344 w 421"/>
                <a:gd name="T65" fmla="*/ 314 h 421"/>
                <a:gd name="T66" fmla="*/ 383 w 421"/>
                <a:gd name="T67" fmla="*/ 332 h 421"/>
                <a:gd name="T68" fmla="*/ 384 w 421"/>
                <a:gd name="T69" fmla="*/ 284 h 421"/>
                <a:gd name="T70" fmla="*/ 378 w 421"/>
                <a:gd name="T71" fmla="*/ 233 h 421"/>
                <a:gd name="T72" fmla="*/ 211 w 421"/>
                <a:gd name="T73" fmla="*/ 236 h 421"/>
                <a:gd name="T74" fmla="*/ 211 w 421"/>
                <a:gd name="T75" fmla="*/ 185 h 421"/>
                <a:gd name="T76" fmla="*/ 211 w 421"/>
                <a:gd name="T77" fmla="*/ 236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21" h="421">
                  <a:moveTo>
                    <a:pt x="398" y="233"/>
                  </a:moveTo>
                  <a:cubicBezTo>
                    <a:pt x="421" y="229"/>
                    <a:pt x="421" y="229"/>
                    <a:pt x="421" y="229"/>
                  </a:cubicBezTo>
                  <a:cubicBezTo>
                    <a:pt x="421" y="192"/>
                    <a:pt x="421" y="192"/>
                    <a:pt x="421" y="192"/>
                  </a:cubicBezTo>
                  <a:cubicBezTo>
                    <a:pt x="398" y="188"/>
                    <a:pt x="398" y="188"/>
                    <a:pt x="398" y="188"/>
                  </a:cubicBezTo>
                  <a:cubicBezTo>
                    <a:pt x="378" y="188"/>
                    <a:pt x="378" y="188"/>
                    <a:pt x="378" y="188"/>
                  </a:cubicBezTo>
                  <a:cubicBezTo>
                    <a:pt x="376" y="173"/>
                    <a:pt x="372" y="159"/>
                    <a:pt x="367" y="146"/>
                  </a:cubicBezTo>
                  <a:cubicBezTo>
                    <a:pt x="384" y="136"/>
                    <a:pt x="384" y="136"/>
                    <a:pt x="384" y="136"/>
                  </a:cubicBezTo>
                  <a:cubicBezTo>
                    <a:pt x="402" y="122"/>
                    <a:pt x="402" y="122"/>
                    <a:pt x="402" y="122"/>
                  </a:cubicBezTo>
                  <a:cubicBezTo>
                    <a:pt x="383" y="89"/>
                    <a:pt x="383" y="89"/>
                    <a:pt x="383" y="89"/>
                  </a:cubicBezTo>
                  <a:cubicBezTo>
                    <a:pt x="361" y="97"/>
                    <a:pt x="361" y="97"/>
                    <a:pt x="361" y="97"/>
                  </a:cubicBezTo>
                  <a:cubicBezTo>
                    <a:pt x="344" y="107"/>
                    <a:pt x="344" y="107"/>
                    <a:pt x="344" y="107"/>
                  </a:cubicBezTo>
                  <a:cubicBezTo>
                    <a:pt x="336" y="96"/>
                    <a:pt x="325" y="85"/>
                    <a:pt x="314" y="77"/>
                  </a:cubicBezTo>
                  <a:cubicBezTo>
                    <a:pt x="324" y="60"/>
                    <a:pt x="324" y="60"/>
                    <a:pt x="324" y="60"/>
                  </a:cubicBezTo>
                  <a:cubicBezTo>
                    <a:pt x="332" y="38"/>
                    <a:pt x="332" y="38"/>
                    <a:pt x="332" y="38"/>
                  </a:cubicBezTo>
                  <a:cubicBezTo>
                    <a:pt x="299" y="19"/>
                    <a:pt x="299" y="19"/>
                    <a:pt x="299" y="19"/>
                  </a:cubicBezTo>
                  <a:cubicBezTo>
                    <a:pt x="285" y="37"/>
                    <a:pt x="285" y="37"/>
                    <a:pt x="285" y="37"/>
                  </a:cubicBezTo>
                  <a:cubicBezTo>
                    <a:pt x="275" y="54"/>
                    <a:pt x="275" y="54"/>
                    <a:pt x="275" y="54"/>
                  </a:cubicBezTo>
                  <a:cubicBezTo>
                    <a:pt x="262" y="49"/>
                    <a:pt x="248" y="45"/>
                    <a:pt x="233" y="43"/>
                  </a:cubicBezTo>
                  <a:cubicBezTo>
                    <a:pt x="233" y="23"/>
                    <a:pt x="233" y="23"/>
                    <a:pt x="233" y="23"/>
                  </a:cubicBezTo>
                  <a:cubicBezTo>
                    <a:pt x="229" y="0"/>
                    <a:pt x="229" y="0"/>
                    <a:pt x="229" y="0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88" y="23"/>
                    <a:pt x="188" y="23"/>
                    <a:pt x="188" y="23"/>
                  </a:cubicBezTo>
                  <a:cubicBezTo>
                    <a:pt x="188" y="43"/>
                    <a:pt x="188" y="43"/>
                    <a:pt x="188" y="43"/>
                  </a:cubicBezTo>
                  <a:cubicBezTo>
                    <a:pt x="173" y="45"/>
                    <a:pt x="160" y="49"/>
                    <a:pt x="146" y="54"/>
                  </a:cubicBezTo>
                  <a:cubicBezTo>
                    <a:pt x="137" y="37"/>
                    <a:pt x="137" y="37"/>
                    <a:pt x="137" y="37"/>
                  </a:cubicBezTo>
                  <a:cubicBezTo>
                    <a:pt x="122" y="19"/>
                    <a:pt x="122" y="19"/>
                    <a:pt x="122" y="19"/>
                  </a:cubicBezTo>
                  <a:cubicBezTo>
                    <a:pt x="89" y="38"/>
                    <a:pt x="89" y="38"/>
                    <a:pt x="89" y="38"/>
                  </a:cubicBezTo>
                  <a:cubicBezTo>
                    <a:pt x="98" y="60"/>
                    <a:pt x="98" y="60"/>
                    <a:pt x="98" y="60"/>
                  </a:cubicBezTo>
                  <a:cubicBezTo>
                    <a:pt x="107" y="77"/>
                    <a:pt x="107" y="77"/>
                    <a:pt x="107" y="77"/>
                  </a:cubicBezTo>
                  <a:cubicBezTo>
                    <a:pt x="96" y="85"/>
                    <a:pt x="86" y="96"/>
                    <a:pt x="77" y="10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38" y="89"/>
                    <a:pt x="38" y="89"/>
                    <a:pt x="38" y="89"/>
                  </a:cubicBezTo>
                  <a:cubicBezTo>
                    <a:pt x="19" y="122"/>
                    <a:pt x="19" y="122"/>
                    <a:pt x="19" y="122"/>
                  </a:cubicBezTo>
                  <a:cubicBezTo>
                    <a:pt x="37" y="136"/>
                    <a:pt x="37" y="136"/>
                    <a:pt x="37" y="136"/>
                  </a:cubicBezTo>
                  <a:cubicBezTo>
                    <a:pt x="54" y="146"/>
                    <a:pt x="54" y="146"/>
                    <a:pt x="54" y="146"/>
                  </a:cubicBezTo>
                  <a:cubicBezTo>
                    <a:pt x="49" y="159"/>
                    <a:pt x="45" y="173"/>
                    <a:pt x="43" y="188"/>
                  </a:cubicBezTo>
                  <a:cubicBezTo>
                    <a:pt x="24" y="188"/>
                    <a:pt x="24" y="188"/>
                    <a:pt x="24" y="188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24" y="233"/>
                    <a:pt x="24" y="233"/>
                    <a:pt x="24" y="233"/>
                  </a:cubicBezTo>
                  <a:cubicBezTo>
                    <a:pt x="43" y="233"/>
                    <a:pt x="43" y="233"/>
                    <a:pt x="43" y="233"/>
                  </a:cubicBezTo>
                  <a:cubicBezTo>
                    <a:pt x="45" y="247"/>
                    <a:pt x="49" y="261"/>
                    <a:pt x="54" y="274"/>
                  </a:cubicBezTo>
                  <a:cubicBezTo>
                    <a:pt x="37" y="284"/>
                    <a:pt x="37" y="284"/>
                    <a:pt x="37" y="284"/>
                  </a:cubicBezTo>
                  <a:cubicBezTo>
                    <a:pt x="19" y="299"/>
                    <a:pt x="19" y="299"/>
                    <a:pt x="19" y="299"/>
                  </a:cubicBezTo>
                  <a:cubicBezTo>
                    <a:pt x="38" y="332"/>
                    <a:pt x="38" y="332"/>
                    <a:pt x="38" y="332"/>
                  </a:cubicBezTo>
                  <a:cubicBezTo>
                    <a:pt x="60" y="323"/>
                    <a:pt x="60" y="323"/>
                    <a:pt x="60" y="323"/>
                  </a:cubicBezTo>
                  <a:cubicBezTo>
                    <a:pt x="77" y="314"/>
                    <a:pt x="77" y="314"/>
                    <a:pt x="77" y="314"/>
                  </a:cubicBezTo>
                  <a:cubicBezTo>
                    <a:pt x="86" y="325"/>
                    <a:pt x="96" y="335"/>
                    <a:pt x="107" y="344"/>
                  </a:cubicBezTo>
                  <a:cubicBezTo>
                    <a:pt x="98" y="361"/>
                    <a:pt x="98" y="361"/>
                    <a:pt x="98" y="361"/>
                  </a:cubicBezTo>
                  <a:cubicBezTo>
                    <a:pt x="89" y="383"/>
                    <a:pt x="89" y="383"/>
                    <a:pt x="89" y="383"/>
                  </a:cubicBezTo>
                  <a:cubicBezTo>
                    <a:pt x="122" y="402"/>
                    <a:pt x="122" y="402"/>
                    <a:pt x="122" y="402"/>
                  </a:cubicBezTo>
                  <a:cubicBezTo>
                    <a:pt x="137" y="384"/>
                    <a:pt x="137" y="384"/>
                    <a:pt x="137" y="384"/>
                  </a:cubicBezTo>
                  <a:cubicBezTo>
                    <a:pt x="146" y="367"/>
                    <a:pt x="146" y="367"/>
                    <a:pt x="146" y="367"/>
                  </a:cubicBezTo>
                  <a:cubicBezTo>
                    <a:pt x="160" y="372"/>
                    <a:pt x="173" y="376"/>
                    <a:pt x="188" y="378"/>
                  </a:cubicBezTo>
                  <a:cubicBezTo>
                    <a:pt x="188" y="397"/>
                    <a:pt x="188" y="397"/>
                    <a:pt x="188" y="397"/>
                  </a:cubicBezTo>
                  <a:cubicBezTo>
                    <a:pt x="192" y="421"/>
                    <a:pt x="192" y="421"/>
                    <a:pt x="192" y="421"/>
                  </a:cubicBezTo>
                  <a:cubicBezTo>
                    <a:pt x="229" y="421"/>
                    <a:pt x="229" y="421"/>
                    <a:pt x="229" y="421"/>
                  </a:cubicBezTo>
                  <a:cubicBezTo>
                    <a:pt x="233" y="397"/>
                    <a:pt x="233" y="397"/>
                    <a:pt x="233" y="397"/>
                  </a:cubicBezTo>
                  <a:cubicBezTo>
                    <a:pt x="233" y="378"/>
                    <a:pt x="233" y="378"/>
                    <a:pt x="233" y="378"/>
                  </a:cubicBezTo>
                  <a:cubicBezTo>
                    <a:pt x="248" y="376"/>
                    <a:pt x="262" y="372"/>
                    <a:pt x="275" y="367"/>
                  </a:cubicBezTo>
                  <a:cubicBezTo>
                    <a:pt x="285" y="384"/>
                    <a:pt x="285" y="384"/>
                    <a:pt x="285" y="384"/>
                  </a:cubicBezTo>
                  <a:cubicBezTo>
                    <a:pt x="299" y="402"/>
                    <a:pt x="299" y="402"/>
                    <a:pt x="299" y="402"/>
                  </a:cubicBezTo>
                  <a:cubicBezTo>
                    <a:pt x="332" y="383"/>
                    <a:pt x="332" y="383"/>
                    <a:pt x="332" y="383"/>
                  </a:cubicBezTo>
                  <a:cubicBezTo>
                    <a:pt x="324" y="361"/>
                    <a:pt x="324" y="361"/>
                    <a:pt x="324" y="361"/>
                  </a:cubicBezTo>
                  <a:cubicBezTo>
                    <a:pt x="314" y="344"/>
                    <a:pt x="314" y="344"/>
                    <a:pt x="314" y="344"/>
                  </a:cubicBezTo>
                  <a:cubicBezTo>
                    <a:pt x="325" y="335"/>
                    <a:pt x="336" y="325"/>
                    <a:pt x="344" y="314"/>
                  </a:cubicBezTo>
                  <a:cubicBezTo>
                    <a:pt x="361" y="323"/>
                    <a:pt x="361" y="323"/>
                    <a:pt x="361" y="323"/>
                  </a:cubicBezTo>
                  <a:cubicBezTo>
                    <a:pt x="383" y="332"/>
                    <a:pt x="383" y="332"/>
                    <a:pt x="383" y="332"/>
                  </a:cubicBezTo>
                  <a:cubicBezTo>
                    <a:pt x="402" y="299"/>
                    <a:pt x="402" y="299"/>
                    <a:pt x="402" y="299"/>
                  </a:cubicBezTo>
                  <a:cubicBezTo>
                    <a:pt x="384" y="284"/>
                    <a:pt x="384" y="284"/>
                    <a:pt x="384" y="284"/>
                  </a:cubicBezTo>
                  <a:cubicBezTo>
                    <a:pt x="367" y="274"/>
                    <a:pt x="367" y="274"/>
                    <a:pt x="367" y="274"/>
                  </a:cubicBezTo>
                  <a:cubicBezTo>
                    <a:pt x="372" y="261"/>
                    <a:pt x="376" y="247"/>
                    <a:pt x="378" y="233"/>
                  </a:cubicBezTo>
                  <a:lnTo>
                    <a:pt x="398" y="233"/>
                  </a:lnTo>
                  <a:close/>
                  <a:moveTo>
                    <a:pt x="211" y="236"/>
                  </a:moveTo>
                  <a:cubicBezTo>
                    <a:pt x="197" y="236"/>
                    <a:pt x="185" y="224"/>
                    <a:pt x="185" y="210"/>
                  </a:cubicBezTo>
                  <a:cubicBezTo>
                    <a:pt x="185" y="196"/>
                    <a:pt x="197" y="185"/>
                    <a:pt x="211" y="185"/>
                  </a:cubicBezTo>
                  <a:cubicBezTo>
                    <a:pt x="225" y="185"/>
                    <a:pt x="236" y="196"/>
                    <a:pt x="236" y="210"/>
                  </a:cubicBezTo>
                  <a:cubicBezTo>
                    <a:pt x="236" y="224"/>
                    <a:pt x="225" y="236"/>
                    <a:pt x="211" y="236"/>
                  </a:cubicBezTo>
                  <a:close/>
                </a:path>
              </a:pathLst>
            </a:custGeom>
            <a:solidFill>
              <a:srgbClr val="53D2FF"/>
            </a:solidFill>
            <a:ln>
              <a:noFill/>
            </a:ln>
            <a:effectLst>
              <a:outerShdw blurRad="254000" algn="tl" rotWithShape="0">
                <a:srgbClr val="53D2FF">
                  <a:alpha val="8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4804" tIns="32402" rIns="64804" bIns="32402" numCol="1" anchor="t" anchorCtr="0" compatLnSpc="1"/>
            <a:lstStyle/>
            <a:p>
              <a:endParaRPr lang="zh-CN" altLang="en-US" sz="1205"/>
            </a:p>
          </p:txBody>
        </p:sp>
        <p:sp>
          <p:nvSpPr>
            <p:cNvPr id="42" name="Freeform 7"/>
            <p:cNvSpPr>
              <a:spLocks noEditPoints="1"/>
            </p:cNvSpPr>
            <p:nvPr/>
          </p:nvSpPr>
          <p:spPr bwMode="auto">
            <a:xfrm>
              <a:off x="5602288" y="2933700"/>
              <a:ext cx="985838" cy="985838"/>
            </a:xfrm>
            <a:custGeom>
              <a:avLst/>
              <a:gdLst>
                <a:gd name="T0" fmla="*/ 132 w 263"/>
                <a:gd name="T1" fmla="*/ 0 h 263"/>
                <a:gd name="T2" fmla="*/ 0 w 263"/>
                <a:gd name="T3" fmla="*/ 131 h 263"/>
                <a:gd name="T4" fmla="*/ 132 w 263"/>
                <a:gd name="T5" fmla="*/ 263 h 263"/>
                <a:gd name="T6" fmla="*/ 263 w 263"/>
                <a:gd name="T7" fmla="*/ 131 h 263"/>
                <a:gd name="T8" fmla="*/ 132 w 263"/>
                <a:gd name="T9" fmla="*/ 0 h 263"/>
                <a:gd name="T10" fmla="*/ 132 w 263"/>
                <a:gd name="T11" fmla="*/ 190 h 263"/>
                <a:gd name="T12" fmla="*/ 73 w 263"/>
                <a:gd name="T13" fmla="*/ 131 h 263"/>
                <a:gd name="T14" fmla="*/ 132 w 263"/>
                <a:gd name="T15" fmla="*/ 73 h 263"/>
                <a:gd name="T16" fmla="*/ 190 w 263"/>
                <a:gd name="T17" fmla="*/ 131 h 263"/>
                <a:gd name="T18" fmla="*/ 132 w 263"/>
                <a:gd name="T19" fmla="*/ 19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3" h="263">
                  <a:moveTo>
                    <a:pt x="132" y="0"/>
                  </a:moveTo>
                  <a:cubicBezTo>
                    <a:pt x="59" y="0"/>
                    <a:pt x="0" y="59"/>
                    <a:pt x="0" y="131"/>
                  </a:cubicBezTo>
                  <a:cubicBezTo>
                    <a:pt x="0" y="204"/>
                    <a:pt x="59" y="263"/>
                    <a:pt x="132" y="263"/>
                  </a:cubicBezTo>
                  <a:cubicBezTo>
                    <a:pt x="204" y="263"/>
                    <a:pt x="263" y="204"/>
                    <a:pt x="263" y="131"/>
                  </a:cubicBezTo>
                  <a:cubicBezTo>
                    <a:pt x="263" y="59"/>
                    <a:pt x="204" y="0"/>
                    <a:pt x="132" y="0"/>
                  </a:cubicBezTo>
                  <a:close/>
                  <a:moveTo>
                    <a:pt x="132" y="190"/>
                  </a:moveTo>
                  <a:cubicBezTo>
                    <a:pt x="99" y="190"/>
                    <a:pt x="73" y="164"/>
                    <a:pt x="73" y="131"/>
                  </a:cubicBezTo>
                  <a:cubicBezTo>
                    <a:pt x="73" y="99"/>
                    <a:pt x="99" y="73"/>
                    <a:pt x="132" y="73"/>
                  </a:cubicBezTo>
                  <a:cubicBezTo>
                    <a:pt x="164" y="73"/>
                    <a:pt x="190" y="99"/>
                    <a:pt x="190" y="131"/>
                  </a:cubicBezTo>
                  <a:cubicBezTo>
                    <a:pt x="190" y="164"/>
                    <a:pt x="164" y="190"/>
                    <a:pt x="132" y="190"/>
                  </a:cubicBezTo>
                  <a:close/>
                </a:path>
              </a:pathLst>
            </a:custGeom>
            <a:solidFill>
              <a:srgbClr val="41A0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4804" tIns="32402" rIns="64804" bIns="32402" numCol="1" anchor="t" anchorCtr="0" compatLnSpc="1"/>
            <a:lstStyle/>
            <a:p>
              <a:endParaRPr lang="zh-CN" altLang="en-US" sz="1205"/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2769500" y="2959989"/>
            <a:ext cx="1792177" cy="1789307"/>
            <a:chOff x="5102225" y="2441575"/>
            <a:chExt cx="1982788" cy="1979613"/>
          </a:xfrm>
          <a:solidFill>
            <a:srgbClr val="000000">
              <a:alpha val="60000"/>
            </a:srgbClr>
          </a:solidFill>
        </p:grpSpPr>
        <p:sp>
          <p:nvSpPr>
            <p:cNvPr id="44" name="Freeform 12"/>
            <p:cNvSpPr>
              <a:spLocks noEditPoints="1"/>
            </p:cNvSpPr>
            <p:nvPr/>
          </p:nvSpPr>
          <p:spPr bwMode="auto">
            <a:xfrm>
              <a:off x="5102225" y="2441575"/>
              <a:ext cx="1982788" cy="1979613"/>
            </a:xfrm>
            <a:custGeom>
              <a:avLst/>
              <a:gdLst>
                <a:gd name="T0" fmla="*/ 529 w 529"/>
                <a:gd name="T1" fmla="*/ 283 h 528"/>
                <a:gd name="T2" fmla="*/ 506 w 529"/>
                <a:gd name="T3" fmla="*/ 241 h 528"/>
                <a:gd name="T4" fmla="*/ 479 w 529"/>
                <a:gd name="T5" fmla="*/ 200 h 528"/>
                <a:gd name="T6" fmla="*/ 516 w 529"/>
                <a:gd name="T7" fmla="*/ 180 h 528"/>
                <a:gd name="T8" fmla="*/ 479 w 529"/>
                <a:gd name="T9" fmla="*/ 151 h 528"/>
                <a:gd name="T10" fmla="*/ 438 w 529"/>
                <a:gd name="T11" fmla="*/ 123 h 528"/>
                <a:gd name="T12" fmla="*/ 465 w 529"/>
                <a:gd name="T13" fmla="*/ 90 h 528"/>
                <a:gd name="T14" fmla="*/ 420 w 529"/>
                <a:gd name="T15" fmla="*/ 77 h 528"/>
                <a:gd name="T16" fmla="*/ 371 w 529"/>
                <a:gd name="T17" fmla="*/ 67 h 528"/>
                <a:gd name="T18" fmla="*/ 383 w 529"/>
                <a:gd name="T19" fmla="*/ 27 h 528"/>
                <a:gd name="T20" fmla="*/ 336 w 529"/>
                <a:gd name="T21" fmla="*/ 32 h 528"/>
                <a:gd name="T22" fmla="*/ 288 w 529"/>
                <a:gd name="T23" fmla="*/ 42 h 528"/>
                <a:gd name="T24" fmla="*/ 284 w 529"/>
                <a:gd name="T25" fmla="*/ 0 h 528"/>
                <a:gd name="T26" fmla="*/ 242 w 529"/>
                <a:gd name="T27" fmla="*/ 23 h 528"/>
                <a:gd name="T28" fmla="*/ 201 w 529"/>
                <a:gd name="T29" fmla="*/ 50 h 528"/>
                <a:gd name="T30" fmla="*/ 181 w 529"/>
                <a:gd name="T31" fmla="*/ 13 h 528"/>
                <a:gd name="T32" fmla="*/ 152 w 529"/>
                <a:gd name="T33" fmla="*/ 50 h 528"/>
                <a:gd name="T34" fmla="*/ 124 w 529"/>
                <a:gd name="T35" fmla="*/ 91 h 528"/>
                <a:gd name="T36" fmla="*/ 91 w 529"/>
                <a:gd name="T37" fmla="*/ 64 h 528"/>
                <a:gd name="T38" fmla="*/ 78 w 529"/>
                <a:gd name="T39" fmla="*/ 109 h 528"/>
                <a:gd name="T40" fmla="*/ 68 w 529"/>
                <a:gd name="T41" fmla="*/ 158 h 528"/>
                <a:gd name="T42" fmla="*/ 28 w 529"/>
                <a:gd name="T43" fmla="*/ 145 h 528"/>
                <a:gd name="T44" fmla="*/ 33 w 529"/>
                <a:gd name="T45" fmla="*/ 193 h 528"/>
                <a:gd name="T46" fmla="*/ 42 w 529"/>
                <a:gd name="T47" fmla="*/ 241 h 528"/>
                <a:gd name="T48" fmla="*/ 0 w 529"/>
                <a:gd name="T49" fmla="*/ 245 h 528"/>
                <a:gd name="T50" fmla="*/ 24 w 529"/>
                <a:gd name="T51" fmla="*/ 287 h 528"/>
                <a:gd name="T52" fmla="*/ 51 w 529"/>
                <a:gd name="T53" fmla="*/ 328 h 528"/>
                <a:gd name="T54" fmla="*/ 13 w 529"/>
                <a:gd name="T55" fmla="*/ 348 h 528"/>
                <a:gd name="T56" fmla="*/ 51 w 529"/>
                <a:gd name="T57" fmla="*/ 377 h 528"/>
                <a:gd name="T58" fmla="*/ 92 w 529"/>
                <a:gd name="T59" fmla="*/ 405 h 528"/>
                <a:gd name="T60" fmla="*/ 65 w 529"/>
                <a:gd name="T61" fmla="*/ 438 h 528"/>
                <a:gd name="T62" fmla="*/ 110 w 529"/>
                <a:gd name="T63" fmla="*/ 451 h 528"/>
                <a:gd name="T64" fmla="*/ 159 w 529"/>
                <a:gd name="T65" fmla="*/ 461 h 528"/>
                <a:gd name="T66" fmla="*/ 146 w 529"/>
                <a:gd name="T67" fmla="*/ 501 h 528"/>
                <a:gd name="T68" fmla="*/ 193 w 529"/>
                <a:gd name="T69" fmla="*/ 496 h 528"/>
                <a:gd name="T70" fmla="*/ 242 w 529"/>
                <a:gd name="T71" fmla="*/ 486 h 528"/>
                <a:gd name="T72" fmla="*/ 246 w 529"/>
                <a:gd name="T73" fmla="*/ 528 h 528"/>
                <a:gd name="T74" fmla="*/ 288 w 529"/>
                <a:gd name="T75" fmla="*/ 505 h 528"/>
                <a:gd name="T76" fmla="*/ 329 w 529"/>
                <a:gd name="T77" fmla="*/ 478 h 528"/>
                <a:gd name="T78" fmla="*/ 349 w 529"/>
                <a:gd name="T79" fmla="*/ 516 h 528"/>
                <a:gd name="T80" fmla="*/ 378 w 529"/>
                <a:gd name="T81" fmla="*/ 478 h 528"/>
                <a:gd name="T82" fmla="*/ 406 w 529"/>
                <a:gd name="T83" fmla="*/ 437 h 528"/>
                <a:gd name="T84" fmla="*/ 439 w 529"/>
                <a:gd name="T85" fmla="*/ 464 h 528"/>
                <a:gd name="T86" fmla="*/ 452 w 529"/>
                <a:gd name="T87" fmla="*/ 419 h 528"/>
                <a:gd name="T88" fmla="*/ 462 w 529"/>
                <a:gd name="T89" fmla="*/ 370 h 528"/>
                <a:gd name="T90" fmla="*/ 502 w 529"/>
                <a:gd name="T91" fmla="*/ 383 h 528"/>
                <a:gd name="T92" fmla="*/ 496 w 529"/>
                <a:gd name="T93" fmla="*/ 335 h 528"/>
                <a:gd name="T94" fmla="*/ 487 w 529"/>
                <a:gd name="T95" fmla="*/ 287 h 528"/>
                <a:gd name="T96" fmla="*/ 265 w 529"/>
                <a:gd name="T97" fmla="*/ 290 h 528"/>
                <a:gd name="T98" fmla="*/ 265 w 529"/>
                <a:gd name="T99" fmla="*/ 238 h 528"/>
                <a:gd name="T100" fmla="*/ 265 w 529"/>
                <a:gd name="T101" fmla="*/ 290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29" h="528">
                  <a:moveTo>
                    <a:pt x="506" y="287"/>
                  </a:moveTo>
                  <a:cubicBezTo>
                    <a:pt x="529" y="283"/>
                    <a:pt x="529" y="283"/>
                    <a:pt x="529" y="283"/>
                  </a:cubicBezTo>
                  <a:cubicBezTo>
                    <a:pt x="529" y="245"/>
                    <a:pt x="529" y="245"/>
                    <a:pt x="529" y="245"/>
                  </a:cubicBezTo>
                  <a:cubicBezTo>
                    <a:pt x="506" y="241"/>
                    <a:pt x="506" y="241"/>
                    <a:pt x="506" y="241"/>
                  </a:cubicBezTo>
                  <a:cubicBezTo>
                    <a:pt x="487" y="241"/>
                    <a:pt x="487" y="241"/>
                    <a:pt x="487" y="241"/>
                  </a:cubicBezTo>
                  <a:cubicBezTo>
                    <a:pt x="486" y="227"/>
                    <a:pt x="483" y="213"/>
                    <a:pt x="479" y="200"/>
                  </a:cubicBezTo>
                  <a:cubicBezTo>
                    <a:pt x="496" y="193"/>
                    <a:pt x="496" y="193"/>
                    <a:pt x="496" y="193"/>
                  </a:cubicBezTo>
                  <a:cubicBezTo>
                    <a:pt x="516" y="180"/>
                    <a:pt x="516" y="180"/>
                    <a:pt x="516" y="180"/>
                  </a:cubicBezTo>
                  <a:cubicBezTo>
                    <a:pt x="502" y="145"/>
                    <a:pt x="502" y="145"/>
                    <a:pt x="502" y="145"/>
                  </a:cubicBezTo>
                  <a:cubicBezTo>
                    <a:pt x="479" y="151"/>
                    <a:pt x="479" y="151"/>
                    <a:pt x="479" y="151"/>
                  </a:cubicBezTo>
                  <a:cubicBezTo>
                    <a:pt x="462" y="158"/>
                    <a:pt x="462" y="158"/>
                    <a:pt x="462" y="158"/>
                  </a:cubicBezTo>
                  <a:cubicBezTo>
                    <a:pt x="455" y="145"/>
                    <a:pt x="447" y="134"/>
                    <a:pt x="438" y="123"/>
                  </a:cubicBezTo>
                  <a:cubicBezTo>
                    <a:pt x="452" y="109"/>
                    <a:pt x="452" y="109"/>
                    <a:pt x="452" y="109"/>
                  </a:cubicBezTo>
                  <a:cubicBezTo>
                    <a:pt x="465" y="90"/>
                    <a:pt x="465" y="90"/>
                    <a:pt x="465" y="90"/>
                  </a:cubicBezTo>
                  <a:cubicBezTo>
                    <a:pt x="439" y="64"/>
                    <a:pt x="439" y="64"/>
                    <a:pt x="439" y="64"/>
                  </a:cubicBezTo>
                  <a:cubicBezTo>
                    <a:pt x="420" y="77"/>
                    <a:pt x="420" y="77"/>
                    <a:pt x="420" y="77"/>
                  </a:cubicBezTo>
                  <a:cubicBezTo>
                    <a:pt x="406" y="91"/>
                    <a:pt x="406" y="91"/>
                    <a:pt x="406" y="91"/>
                  </a:cubicBezTo>
                  <a:cubicBezTo>
                    <a:pt x="395" y="82"/>
                    <a:pt x="383" y="74"/>
                    <a:pt x="371" y="67"/>
                  </a:cubicBezTo>
                  <a:cubicBezTo>
                    <a:pt x="378" y="50"/>
                    <a:pt x="378" y="50"/>
                    <a:pt x="378" y="50"/>
                  </a:cubicBezTo>
                  <a:cubicBezTo>
                    <a:pt x="383" y="27"/>
                    <a:pt x="383" y="27"/>
                    <a:pt x="383" y="27"/>
                  </a:cubicBezTo>
                  <a:cubicBezTo>
                    <a:pt x="349" y="13"/>
                    <a:pt x="349" y="13"/>
                    <a:pt x="349" y="13"/>
                  </a:cubicBezTo>
                  <a:cubicBezTo>
                    <a:pt x="336" y="32"/>
                    <a:pt x="336" y="32"/>
                    <a:pt x="336" y="32"/>
                  </a:cubicBezTo>
                  <a:cubicBezTo>
                    <a:pt x="329" y="50"/>
                    <a:pt x="329" y="50"/>
                    <a:pt x="329" y="50"/>
                  </a:cubicBezTo>
                  <a:cubicBezTo>
                    <a:pt x="316" y="46"/>
                    <a:pt x="302" y="43"/>
                    <a:pt x="288" y="42"/>
                  </a:cubicBezTo>
                  <a:cubicBezTo>
                    <a:pt x="288" y="23"/>
                    <a:pt x="288" y="23"/>
                    <a:pt x="288" y="23"/>
                  </a:cubicBezTo>
                  <a:cubicBezTo>
                    <a:pt x="284" y="0"/>
                    <a:pt x="284" y="0"/>
                    <a:pt x="284" y="0"/>
                  </a:cubicBezTo>
                  <a:cubicBezTo>
                    <a:pt x="246" y="0"/>
                    <a:pt x="246" y="0"/>
                    <a:pt x="246" y="0"/>
                  </a:cubicBezTo>
                  <a:cubicBezTo>
                    <a:pt x="242" y="23"/>
                    <a:pt x="242" y="23"/>
                    <a:pt x="242" y="23"/>
                  </a:cubicBezTo>
                  <a:cubicBezTo>
                    <a:pt x="242" y="42"/>
                    <a:pt x="242" y="42"/>
                    <a:pt x="242" y="42"/>
                  </a:cubicBezTo>
                  <a:cubicBezTo>
                    <a:pt x="228" y="43"/>
                    <a:pt x="214" y="46"/>
                    <a:pt x="201" y="50"/>
                  </a:cubicBezTo>
                  <a:cubicBezTo>
                    <a:pt x="193" y="32"/>
                    <a:pt x="193" y="32"/>
                    <a:pt x="193" y="32"/>
                  </a:cubicBezTo>
                  <a:cubicBezTo>
                    <a:pt x="181" y="13"/>
                    <a:pt x="181" y="13"/>
                    <a:pt x="181" y="13"/>
                  </a:cubicBezTo>
                  <a:cubicBezTo>
                    <a:pt x="146" y="27"/>
                    <a:pt x="146" y="27"/>
                    <a:pt x="146" y="27"/>
                  </a:cubicBezTo>
                  <a:cubicBezTo>
                    <a:pt x="152" y="50"/>
                    <a:pt x="152" y="50"/>
                    <a:pt x="152" y="50"/>
                  </a:cubicBezTo>
                  <a:cubicBezTo>
                    <a:pt x="159" y="67"/>
                    <a:pt x="159" y="67"/>
                    <a:pt x="159" y="67"/>
                  </a:cubicBezTo>
                  <a:cubicBezTo>
                    <a:pt x="146" y="74"/>
                    <a:pt x="135" y="82"/>
                    <a:pt x="124" y="91"/>
                  </a:cubicBezTo>
                  <a:cubicBezTo>
                    <a:pt x="110" y="77"/>
                    <a:pt x="110" y="77"/>
                    <a:pt x="110" y="77"/>
                  </a:cubicBezTo>
                  <a:cubicBezTo>
                    <a:pt x="91" y="64"/>
                    <a:pt x="91" y="64"/>
                    <a:pt x="91" y="64"/>
                  </a:cubicBezTo>
                  <a:cubicBezTo>
                    <a:pt x="65" y="90"/>
                    <a:pt x="65" y="90"/>
                    <a:pt x="65" y="90"/>
                  </a:cubicBezTo>
                  <a:cubicBezTo>
                    <a:pt x="78" y="109"/>
                    <a:pt x="78" y="109"/>
                    <a:pt x="78" y="109"/>
                  </a:cubicBezTo>
                  <a:cubicBezTo>
                    <a:pt x="92" y="123"/>
                    <a:pt x="92" y="123"/>
                    <a:pt x="92" y="123"/>
                  </a:cubicBezTo>
                  <a:cubicBezTo>
                    <a:pt x="83" y="134"/>
                    <a:pt x="75" y="145"/>
                    <a:pt x="68" y="158"/>
                  </a:cubicBezTo>
                  <a:cubicBezTo>
                    <a:pt x="51" y="151"/>
                    <a:pt x="51" y="151"/>
                    <a:pt x="51" y="151"/>
                  </a:cubicBezTo>
                  <a:cubicBezTo>
                    <a:pt x="28" y="145"/>
                    <a:pt x="28" y="145"/>
                    <a:pt x="28" y="145"/>
                  </a:cubicBezTo>
                  <a:cubicBezTo>
                    <a:pt x="13" y="180"/>
                    <a:pt x="13" y="180"/>
                    <a:pt x="13" y="180"/>
                  </a:cubicBezTo>
                  <a:cubicBezTo>
                    <a:pt x="33" y="193"/>
                    <a:pt x="33" y="193"/>
                    <a:pt x="33" y="193"/>
                  </a:cubicBezTo>
                  <a:cubicBezTo>
                    <a:pt x="51" y="200"/>
                    <a:pt x="51" y="200"/>
                    <a:pt x="51" y="200"/>
                  </a:cubicBezTo>
                  <a:cubicBezTo>
                    <a:pt x="47" y="213"/>
                    <a:pt x="44" y="227"/>
                    <a:pt x="42" y="241"/>
                  </a:cubicBezTo>
                  <a:cubicBezTo>
                    <a:pt x="24" y="241"/>
                    <a:pt x="24" y="241"/>
                    <a:pt x="24" y="241"/>
                  </a:cubicBezTo>
                  <a:cubicBezTo>
                    <a:pt x="0" y="245"/>
                    <a:pt x="0" y="245"/>
                    <a:pt x="0" y="245"/>
                  </a:cubicBezTo>
                  <a:cubicBezTo>
                    <a:pt x="0" y="283"/>
                    <a:pt x="0" y="283"/>
                    <a:pt x="0" y="283"/>
                  </a:cubicBezTo>
                  <a:cubicBezTo>
                    <a:pt x="24" y="287"/>
                    <a:pt x="24" y="287"/>
                    <a:pt x="24" y="287"/>
                  </a:cubicBezTo>
                  <a:cubicBezTo>
                    <a:pt x="42" y="287"/>
                    <a:pt x="42" y="287"/>
                    <a:pt x="42" y="287"/>
                  </a:cubicBezTo>
                  <a:cubicBezTo>
                    <a:pt x="44" y="301"/>
                    <a:pt x="47" y="315"/>
                    <a:pt x="51" y="328"/>
                  </a:cubicBezTo>
                  <a:cubicBezTo>
                    <a:pt x="33" y="335"/>
                    <a:pt x="33" y="335"/>
                    <a:pt x="33" y="335"/>
                  </a:cubicBezTo>
                  <a:cubicBezTo>
                    <a:pt x="13" y="348"/>
                    <a:pt x="13" y="348"/>
                    <a:pt x="13" y="348"/>
                  </a:cubicBezTo>
                  <a:cubicBezTo>
                    <a:pt x="28" y="383"/>
                    <a:pt x="28" y="383"/>
                    <a:pt x="28" y="383"/>
                  </a:cubicBezTo>
                  <a:cubicBezTo>
                    <a:pt x="51" y="377"/>
                    <a:pt x="51" y="377"/>
                    <a:pt x="51" y="377"/>
                  </a:cubicBezTo>
                  <a:cubicBezTo>
                    <a:pt x="68" y="370"/>
                    <a:pt x="68" y="370"/>
                    <a:pt x="68" y="370"/>
                  </a:cubicBezTo>
                  <a:cubicBezTo>
                    <a:pt x="75" y="383"/>
                    <a:pt x="83" y="394"/>
                    <a:pt x="92" y="405"/>
                  </a:cubicBezTo>
                  <a:cubicBezTo>
                    <a:pt x="78" y="419"/>
                    <a:pt x="78" y="419"/>
                    <a:pt x="78" y="419"/>
                  </a:cubicBezTo>
                  <a:cubicBezTo>
                    <a:pt x="65" y="438"/>
                    <a:pt x="65" y="438"/>
                    <a:pt x="65" y="438"/>
                  </a:cubicBezTo>
                  <a:cubicBezTo>
                    <a:pt x="91" y="464"/>
                    <a:pt x="91" y="464"/>
                    <a:pt x="91" y="464"/>
                  </a:cubicBezTo>
                  <a:cubicBezTo>
                    <a:pt x="110" y="451"/>
                    <a:pt x="110" y="451"/>
                    <a:pt x="110" y="451"/>
                  </a:cubicBezTo>
                  <a:cubicBezTo>
                    <a:pt x="124" y="437"/>
                    <a:pt x="124" y="437"/>
                    <a:pt x="124" y="437"/>
                  </a:cubicBezTo>
                  <a:cubicBezTo>
                    <a:pt x="135" y="446"/>
                    <a:pt x="146" y="454"/>
                    <a:pt x="159" y="461"/>
                  </a:cubicBezTo>
                  <a:cubicBezTo>
                    <a:pt x="152" y="478"/>
                    <a:pt x="152" y="478"/>
                    <a:pt x="152" y="478"/>
                  </a:cubicBezTo>
                  <a:cubicBezTo>
                    <a:pt x="146" y="501"/>
                    <a:pt x="146" y="501"/>
                    <a:pt x="146" y="501"/>
                  </a:cubicBezTo>
                  <a:cubicBezTo>
                    <a:pt x="181" y="516"/>
                    <a:pt x="181" y="516"/>
                    <a:pt x="181" y="516"/>
                  </a:cubicBezTo>
                  <a:cubicBezTo>
                    <a:pt x="193" y="496"/>
                    <a:pt x="193" y="496"/>
                    <a:pt x="193" y="496"/>
                  </a:cubicBezTo>
                  <a:cubicBezTo>
                    <a:pt x="201" y="478"/>
                    <a:pt x="201" y="478"/>
                    <a:pt x="201" y="478"/>
                  </a:cubicBezTo>
                  <a:cubicBezTo>
                    <a:pt x="214" y="482"/>
                    <a:pt x="228" y="485"/>
                    <a:pt x="242" y="486"/>
                  </a:cubicBezTo>
                  <a:cubicBezTo>
                    <a:pt x="242" y="505"/>
                    <a:pt x="242" y="505"/>
                    <a:pt x="242" y="505"/>
                  </a:cubicBezTo>
                  <a:cubicBezTo>
                    <a:pt x="246" y="528"/>
                    <a:pt x="246" y="528"/>
                    <a:pt x="246" y="528"/>
                  </a:cubicBezTo>
                  <a:cubicBezTo>
                    <a:pt x="284" y="528"/>
                    <a:pt x="284" y="528"/>
                    <a:pt x="284" y="528"/>
                  </a:cubicBezTo>
                  <a:cubicBezTo>
                    <a:pt x="288" y="505"/>
                    <a:pt x="288" y="505"/>
                    <a:pt x="288" y="505"/>
                  </a:cubicBezTo>
                  <a:cubicBezTo>
                    <a:pt x="288" y="486"/>
                    <a:pt x="288" y="486"/>
                    <a:pt x="288" y="486"/>
                  </a:cubicBezTo>
                  <a:cubicBezTo>
                    <a:pt x="302" y="485"/>
                    <a:pt x="316" y="482"/>
                    <a:pt x="329" y="478"/>
                  </a:cubicBezTo>
                  <a:cubicBezTo>
                    <a:pt x="336" y="496"/>
                    <a:pt x="336" y="496"/>
                    <a:pt x="336" y="496"/>
                  </a:cubicBezTo>
                  <a:cubicBezTo>
                    <a:pt x="349" y="516"/>
                    <a:pt x="349" y="516"/>
                    <a:pt x="349" y="516"/>
                  </a:cubicBezTo>
                  <a:cubicBezTo>
                    <a:pt x="383" y="501"/>
                    <a:pt x="383" y="501"/>
                    <a:pt x="383" y="501"/>
                  </a:cubicBezTo>
                  <a:cubicBezTo>
                    <a:pt x="378" y="478"/>
                    <a:pt x="378" y="478"/>
                    <a:pt x="378" y="478"/>
                  </a:cubicBezTo>
                  <a:cubicBezTo>
                    <a:pt x="371" y="461"/>
                    <a:pt x="371" y="461"/>
                    <a:pt x="371" y="461"/>
                  </a:cubicBezTo>
                  <a:cubicBezTo>
                    <a:pt x="383" y="454"/>
                    <a:pt x="395" y="446"/>
                    <a:pt x="406" y="437"/>
                  </a:cubicBezTo>
                  <a:cubicBezTo>
                    <a:pt x="420" y="451"/>
                    <a:pt x="420" y="451"/>
                    <a:pt x="420" y="451"/>
                  </a:cubicBezTo>
                  <a:cubicBezTo>
                    <a:pt x="439" y="464"/>
                    <a:pt x="439" y="464"/>
                    <a:pt x="439" y="464"/>
                  </a:cubicBezTo>
                  <a:cubicBezTo>
                    <a:pt x="465" y="438"/>
                    <a:pt x="465" y="438"/>
                    <a:pt x="465" y="438"/>
                  </a:cubicBezTo>
                  <a:cubicBezTo>
                    <a:pt x="452" y="419"/>
                    <a:pt x="452" y="419"/>
                    <a:pt x="452" y="419"/>
                  </a:cubicBezTo>
                  <a:cubicBezTo>
                    <a:pt x="438" y="405"/>
                    <a:pt x="438" y="405"/>
                    <a:pt x="438" y="405"/>
                  </a:cubicBezTo>
                  <a:cubicBezTo>
                    <a:pt x="447" y="394"/>
                    <a:pt x="455" y="383"/>
                    <a:pt x="462" y="370"/>
                  </a:cubicBezTo>
                  <a:cubicBezTo>
                    <a:pt x="479" y="377"/>
                    <a:pt x="479" y="377"/>
                    <a:pt x="479" y="377"/>
                  </a:cubicBezTo>
                  <a:cubicBezTo>
                    <a:pt x="502" y="383"/>
                    <a:pt x="502" y="383"/>
                    <a:pt x="502" y="383"/>
                  </a:cubicBezTo>
                  <a:cubicBezTo>
                    <a:pt x="516" y="348"/>
                    <a:pt x="516" y="348"/>
                    <a:pt x="516" y="348"/>
                  </a:cubicBezTo>
                  <a:cubicBezTo>
                    <a:pt x="496" y="335"/>
                    <a:pt x="496" y="335"/>
                    <a:pt x="496" y="335"/>
                  </a:cubicBezTo>
                  <a:cubicBezTo>
                    <a:pt x="479" y="328"/>
                    <a:pt x="479" y="328"/>
                    <a:pt x="479" y="328"/>
                  </a:cubicBezTo>
                  <a:cubicBezTo>
                    <a:pt x="483" y="315"/>
                    <a:pt x="486" y="301"/>
                    <a:pt x="487" y="287"/>
                  </a:cubicBezTo>
                  <a:lnTo>
                    <a:pt x="506" y="287"/>
                  </a:lnTo>
                  <a:close/>
                  <a:moveTo>
                    <a:pt x="265" y="290"/>
                  </a:moveTo>
                  <a:cubicBezTo>
                    <a:pt x="251" y="290"/>
                    <a:pt x="239" y="278"/>
                    <a:pt x="239" y="264"/>
                  </a:cubicBezTo>
                  <a:cubicBezTo>
                    <a:pt x="239" y="250"/>
                    <a:pt x="251" y="238"/>
                    <a:pt x="265" y="238"/>
                  </a:cubicBezTo>
                  <a:cubicBezTo>
                    <a:pt x="279" y="238"/>
                    <a:pt x="291" y="250"/>
                    <a:pt x="291" y="264"/>
                  </a:cubicBezTo>
                  <a:cubicBezTo>
                    <a:pt x="291" y="278"/>
                    <a:pt x="279" y="290"/>
                    <a:pt x="265" y="290"/>
                  </a:cubicBezTo>
                  <a:close/>
                </a:path>
              </a:pathLst>
            </a:custGeom>
            <a:solidFill>
              <a:srgbClr val="53D2FF"/>
            </a:solidFill>
            <a:ln>
              <a:noFill/>
            </a:ln>
            <a:effectLst>
              <a:outerShdw blurRad="254000" algn="tl" rotWithShape="0">
                <a:srgbClr val="53D2FF">
                  <a:alpha val="8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4804" tIns="32402" rIns="64804" bIns="32402" numCol="1" anchor="t" anchorCtr="0" compatLnSpc="1"/>
            <a:lstStyle/>
            <a:p>
              <a:endParaRPr lang="zh-CN" altLang="en-US" sz="1205"/>
            </a:p>
          </p:txBody>
        </p:sp>
        <p:sp>
          <p:nvSpPr>
            <p:cNvPr id="45" name="Freeform 13"/>
            <p:cNvSpPr>
              <a:spLocks noEditPoints="1"/>
            </p:cNvSpPr>
            <p:nvPr/>
          </p:nvSpPr>
          <p:spPr bwMode="auto">
            <a:xfrm>
              <a:off x="5405438" y="2741613"/>
              <a:ext cx="1376363" cy="1381125"/>
            </a:xfrm>
            <a:custGeom>
              <a:avLst/>
              <a:gdLst>
                <a:gd name="T0" fmla="*/ 184 w 367"/>
                <a:gd name="T1" fmla="*/ 0 h 368"/>
                <a:gd name="T2" fmla="*/ 0 w 367"/>
                <a:gd name="T3" fmla="*/ 184 h 368"/>
                <a:gd name="T4" fmla="*/ 184 w 367"/>
                <a:gd name="T5" fmla="*/ 368 h 368"/>
                <a:gd name="T6" fmla="*/ 367 w 367"/>
                <a:gd name="T7" fmla="*/ 184 h 368"/>
                <a:gd name="T8" fmla="*/ 184 w 367"/>
                <a:gd name="T9" fmla="*/ 0 h 368"/>
                <a:gd name="T10" fmla="*/ 184 w 367"/>
                <a:gd name="T11" fmla="*/ 250 h 368"/>
                <a:gd name="T12" fmla="*/ 118 w 367"/>
                <a:gd name="T13" fmla="*/ 184 h 368"/>
                <a:gd name="T14" fmla="*/ 184 w 367"/>
                <a:gd name="T15" fmla="*/ 118 h 368"/>
                <a:gd name="T16" fmla="*/ 250 w 367"/>
                <a:gd name="T17" fmla="*/ 184 h 368"/>
                <a:gd name="T18" fmla="*/ 184 w 367"/>
                <a:gd name="T19" fmla="*/ 25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7" h="368">
                  <a:moveTo>
                    <a:pt x="184" y="0"/>
                  </a:moveTo>
                  <a:cubicBezTo>
                    <a:pt x="83" y="0"/>
                    <a:pt x="0" y="83"/>
                    <a:pt x="0" y="184"/>
                  </a:cubicBezTo>
                  <a:cubicBezTo>
                    <a:pt x="0" y="285"/>
                    <a:pt x="83" y="368"/>
                    <a:pt x="184" y="368"/>
                  </a:cubicBezTo>
                  <a:cubicBezTo>
                    <a:pt x="285" y="368"/>
                    <a:pt x="367" y="285"/>
                    <a:pt x="367" y="184"/>
                  </a:cubicBezTo>
                  <a:cubicBezTo>
                    <a:pt x="367" y="83"/>
                    <a:pt x="285" y="0"/>
                    <a:pt x="184" y="0"/>
                  </a:cubicBezTo>
                  <a:close/>
                  <a:moveTo>
                    <a:pt x="184" y="250"/>
                  </a:moveTo>
                  <a:cubicBezTo>
                    <a:pt x="148" y="250"/>
                    <a:pt x="118" y="220"/>
                    <a:pt x="118" y="184"/>
                  </a:cubicBezTo>
                  <a:cubicBezTo>
                    <a:pt x="118" y="148"/>
                    <a:pt x="148" y="118"/>
                    <a:pt x="184" y="118"/>
                  </a:cubicBezTo>
                  <a:cubicBezTo>
                    <a:pt x="220" y="118"/>
                    <a:pt x="250" y="148"/>
                    <a:pt x="250" y="184"/>
                  </a:cubicBezTo>
                  <a:cubicBezTo>
                    <a:pt x="250" y="220"/>
                    <a:pt x="220" y="250"/>
                    <a:pt x="184" y="250"/>
                  </a:cubicBezTo>
                  <a:close/>
                </a:path>
              </a:pathLst>
            </a:custGeom>
            <a:solidFill>
              <a:srgbClr val="41A0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4804" tIns="32402" rIns="64804" bIns="32402" numCol="1" anchor="t" anchorCtr="0" compatLnSpc="1"/>
            <a:lstStyle/>
            <a:p>
              <a:endParaRPr lang="zh-CN" altLang="en-US" sz="1205"/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4299094" y="2623508"/>
            <a:ext cx="1175175" cy="1192393"/>
            <a:chOff x="5803900" y="2852738"/>
            <a:chExt cx="1300163" cy="1319212"/>
          </a:xfrm>
          <a:solidFill>
            <a:srgbClr val="000000">
              <a:alpha val="60000"/>
            </a:srgbClr>
          </a:solidFill>
        </p:grpSpPr>
        <p:sp>
          <p:nvSpPr>
            <p:cNvPr id="47" name="Freeform 18"/>
            <p:cNvSpPr>
              <a:spLocks noEditPoints="1"/>
            </p:cNvSpPr>
            <p:nvPr/>
          </p:nvSpPr>
          <p:spPr bwMode="auto">
            <a:xfrm>
              <a:off x="5803900" y="2852738"/>
              <a:ext cx="1300163" cy="1319212"/>
            </a:xfrm>
            <a:custGeom>
              <a:avLst/>
              <a:gdLst>
                <a:gd name="T0" fmla="*/ 309 w 347"/>
                <a:gd name="T1" fmla="*/ 176 h 352"/>
                <a:gd name="T2" fmla="*/ 326 w 347"/>
                <a:gd name="T3" fmla="*/ 150 h 352"/>
                <a:gd name="T4" fmla="*/ 335 w 347"/>
                <a:gd name="T5" fmla="*/ 103 h 352"/>
                <a:gd name="T6" fmla="*/ 294 w 347"/>
                <a:gd name="T7" fmla="*/ 113 h 352"/>
                <a:gd name="T8" fmla="*/ 282 w 347"/>
                <a:gd name="T9" fmla="*/ 65 h 352"/>
                <a:gd name="T10" fmla="*/ 262 w 347"/>
                <a:gd name="T11" fmla="*/ 22 h 352"/>
                <a:gd name="T12" fmla="*/ 234 w 347"/>
                <a:gd name="T13" fmla="*/ 54 h 352"/>
                <a:gd name="T14" fmla="*/ 196 w 347"/>
                <a:gd name="T15" fmla="*/ 23 h 352"/>
                <a:gd name="T16" fmla="*/ 155 w 347"/>
                <a:gd name="T17" fmla="*/ 0 h 352"/>
                <a:gd name="T18" fmla="*/ 151 w 347"/>
                <a:gd name="T19" fmla="*/ 42 h 352"/>
                <a:gd name="T20" fmla="*/ 102 w 347"/>
                <a:gd name="T21" fmla="*/ 39 h 352"/>
                <a:gd name="T22" fmla="*/ 55 w 347"/>
                <a:gd name="T23" fmla="*/ 44 h 352"/>
                <a:gd name="T24" fmla="*/ 77 w 347"/>
                <a:gd name="T25" fmla="*/ 81 h 352"/>
                <a:gd name="T26" fmla="*/ 35 w 347"/>
                <a:gd name="T27" fmla="*/ 107 h 352"/>
                <a:gd name="T28" fmla="*/ 0 w 347"/>
                <a:gd name="T29" fmla="*/ 139 h 352"/>
                <a:gd name="T30" fmla="*/ 39 w 347"/>
                <a:gd name="T31" fmla="*/ 156 h 352"/>
                <a:gd name="T32" fmla="*/ 39 w 347"/>
                <a:gd name="T33" fmla="*/ 195 h 352"/>
                <a:gd name="T34" fmla="*/ 0 w 347"/>
                <a:gd name="T35" fmla="*/ 212 h 352"/>
                <a:gd name="T36" fmla="*/ 35 w 347"/>
                <a:gd name="T37" fmla="*/ 244 h 352"/>
                <a:gd name="T38" fmla="*/ 77 w 347"/>
                <a:gd name="T39" fmla="*/ 271 h 352"/>
                <a:gd name="T40" fmla="*/ 55 w 347"/>
                <a:gd name="T41" fmla="*/ 307 h 352"/>
                <a:gd name="T42" fmla="*/ 102 w 347"/>
                <a:gd name="T43" fmla="*/ 313 h 352"/>
                <a:gd name="T44" fmla="*/ 151 w 347"/>
                <a:gd name="T45" fmla="*/ 309 h 352"/>
                <a:gd name="T46" fmla="*/ 155 w 347"/>
                <a:gd name="T47" fmla="*/ 352 h 352"/>
                <a:gd name="T48" fmla="*/ 196 w 347"/>
                <a:gd name="T49" fmla="*/ 329 h 352"/>
                <a:gd name="T50" fmla="*/ 234 w 347"/>
                <a:gd name="T51" fmla="*/ 297 h 352"/>
                <a:gd name="T52" fmla="*/ 262 w 347"/>
                <a:gd name="T53" fmla="*/ 329 h 352"/>
                <a:gd name="T54" fmla="*/ 282 w 347"/>
                <a:gd name="T55" fmla="*/ 286 h 352"/>
                <a:gd name="T56" fmla="*/ 294 w 347"/>
                <a:gd name="T57" fmla="*/ 239 h 352"/>
                <a:gd name="T58" fmla="*/ 335 w 347"/>
                <a:gd name="T59" fmla="*/ 248 h 352"/>
                <a:gd name="T60" fmla="*/ 326 w 347"/>
                <a:gd name="T61" fmla="*/ 201 h 352"/>
                <a:gd name="T62" fmla="*/ 174 w 347"/>
                <a:gd name="T63" fmla="*/ 201 h 352"/>
                <a:gd name="T64" fmla="*/ 174 w 347"/>
                <a:gd name="T65" fmla="*/ 150 h 352"/>
                <a:gd name="T66" fmla="*/ 174 w 347"/>
                <a:gd name="T67" fmla="*/ 201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47" h="352">
                  <a:moveTo>
                    <a:pt x="308" y="195"/>
                  </a:moveTo>
                  <a:cubicBezTo>
                    <a:pt x="309" y="189"/>
                    <a:pt x="309" y="182"/>
                    <a:pt x="309" y="176"/>
                  </a:cubicBezTo>
                  <a:cubicBezTo>
                    <a:pt x="309" y="169"/>
                    <a:pt x="309" y="162"/>
                    <a:pt x="308" y="156"/>
                  </a:cubicBezTo>
                  <a:cubicBezTo>
                    <a:pt x="326" y="150"/>
                    <a:pt x="326" y="150"/>
                    <a:pt x="326" y="150"/>
                  </a:cubicBezTo>
                  <a:cubicBezTo>
                    <a:pt x="347" y="139"/>
                    <a:pt x="347" y="139"/>
                    <a:pt x="347" y="139"/>
                  </a:cubicBezTo>
                  <a:cubicBezTo>
                    <a:pt x="335" y="103"/>
                    <a:pt x="335" y="103"/>
                    <a:pt x="335" y="103"/>
                  </a:cubicBezTo>
                  <a:cubicBezTo>
                    <a:pt x="312" y="107"/>
                    <a:pt x="312" y="107"/>
                    <a:pt x="312" y="107"/>
                  </a:cubicBezTo>
                  <a:cubicBezTo>
                    <a:pt x="294" y="113"/>
                    <a:pt x="294" y="113"/>
                    <a:pt x="294" y="113"/>
                  </a:cubicBezTo>
                  <a:cubicBezTo>
                    <a:pt x="288" y="101"/>
                    <a:pt x="280" y="90"/>
                    <a:pt x="271" y="81"/>
                  </a:cubicBezTo>
                  <a:cubicBezTo>
                    <a:pt x="282" y="65"/>
                    <a:pt x="282" y="65"/>
                    <a:pt x="282" y="65"/>
                  </a:cubicBezTo>
                  <a:cubicBezTo>
                    <a:pt x="292" y="44"/>
                    <a:pt x="292" y="44"/>
                    <a:pt x="292" y="44"/>
                  </a:cubicBezTo>
                  <a:cubicBezTo>
                    <a:pt x="262" y="22"/>
                    <a:pt x="262" y="22"/>
                    <a:pt x="262" y="22"/>
                  </a:cubicBezTo>
                  <a:cubicBezTo>
                    <a:pt x="245" y="39"/>
                    <a:pt x="245" y="39"/>
                    <a:pt x="245" y="39"/>
                  </a:cubicBezTo>
                  <a:cubicBezTo>
                    <a:pt x="234" y="54"/>
                    <a:pt x="234" y="54"/>
                    <a:pt x="234" y="54"/>
                  </a:cubicBezTo>
                  <a:cubicBezTo>
                    <a:pt x="222" y="48"/>
                    <a:pt x="210" y="44"/>
                    <a:pt x="196" y="42"/>
                  </a:cubicBezTo>
                  <a:cubicBezTo>
                    <a:pt x="196" y="23"/>
                    <a:pt x="196" y="23"/>
                    <a:pt x="196" y="23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151" y="23"/>
                    <a:pt x="151" y="23"/>
                    <a:pt x="151" y="23"/>
                  </a:cubicBezTo>
                  <a:cubicBezTo>
                    <a:pt x="151" y="42"/>
                    <a:pt x="151" y="42"/>
                    <a:pt x="151" y="42"/>
                  </a:cubicBezTo>
                  <a:cubicBezTo>
                    <a:pt x="138" y="44"/>
                    <a:pt x="125" y="48"/>
                    <a:pt x="113" y="54"/>
                  </a:cubicBezTo>
                  <a:cubicBezTo>
                    <a:pt x="102" y="39"/>
                    <a:pt x="102" y="39"/>
                    <a:pt x="102" y="39"/>
                  </a:cubicBezTo>
                  <a:cubicBezTo>
                    <a:pt x="85" y="22"/>
                    <a:pt x="85" y="22"/>
                    <a:pt x="85" y="22"/>
                  </a:cubicBezTo>
                  <a:cubicBezTo>
                    <a:pt x="55" y="44"/>
                    <a:pt x="55" y="44"/>
                    <a:pt x="55" y="44"/>
                  </a:cubicBezTo>
                  <a:cubicBezTo>
                    <a:pt x="65" y="65"/>
                    <a:pt x="65" y="65"/>
                    <a:pt x="65" y="65"/>
                  </a:cubicBezTo>
                  <a:cubicBezTo>
                    <a:pt x="77" y="81"/>
                    <a:pt x="77" y="81"/>
                    <a:pt x="77" y="81"/>
                  </a:cubicBezTo>
                  <a:cubicBezTo>
                    <a:pt x="67" y="90"/>
                    <a:pt x="60" y="101"/>
                    <a:pt x="53" y="113"/>
                  </a:cubicBezTo>
                  <a:cubicBezTo>
                    <a:pt x="35" y="107"/>
                    <a:pt x="35" y="107"/>
                    <a:pt x="35" y="107"/>
                  </a:cubicBezTo>
                  <a:cubicBezTo>
                    <a:pt x="12" y="103"/>
                    <a:pt x="12" y="103"/>
                    <a:pt x="12" y="103"/>
                  </a:cubicBezTo>
                  <a:cubicBezTo>
                    <a:pt x="0" y="139"/>
                    <a:pt x="0" y="139"/>
                    <a:pt x="0" y="139"/>
                  </a:cubicBezTo>
                  <a:cubicBezTo>
                    <a:pt x="21" y="150"/>
                    <a:pt x="21" y="150"/>
                    <a:pt x="21" y="150"/>
                  </a:cubicBezTo>
                  <a:cubicBezTo>
                    <a:pt x="39" y="156"/>
                    <a:pt x="39" y="156"/>
                    <a:pt x="39" y="156"/>
                  </a:cubicBezTo>
                  <a:cubicBezTo>
                    <a:pt x="38" y="162"/>
                    <a:pt x="38" y="169"/>
                    <a:pt x="38" y="176"/>
                  </a:cubicBezTo>
                  <a:cubicBezTo>
                    <a:pt x="38" y="182"/>
                    <a:pt x="38" y="189"/>
                    <a:pt x="39" y="195"/>
                  </a:cubicBezTo>
                  <a:cubicBezTo>
                    <a:pt x="21" y="201"/>
                    <a:pt x="21" y="201"/>
                    <a:pt x="21" y="201"/>
                  </a:cubicBezTo>
                  <a:cubicBezTo>
                    <a:pt x="0" y="212"/>
                    <a:pt x="0" y="212"/>
                    <a:pt x="0" y="212"/>
                  </a:cubicBezTo>
                  <a:cubicBezTo>
                    <a:pt x="12" y="248"/>
                    <a:pt x="12" y="248"/>
                    <a:pt x="12" y="248"/>
                  </a:cubicBezTo>
                  <a:cubicBezTo>
                    <a:pt x="35" y="244"/>
                    <a:pt x="35" y="244"/>
                    <a:pt x="35" y="244"/>
                  </a:cubicBezTo>
                  <a:cubicBezTo>
                    <a:pt x="53" y="239"/>
                    <a:pt x="53" y="239"/>
                    <a:pt x="53" y="239"/>
                  </a:cubicBezTo>
                  <a:cubicBezTo>
                    <a:pt x="60" y="250"/>
                    <a:pt x="67" y="261"/>
                    <a:pt x="77" y="271"/>
                  </a:cubicBezTo>
                  <a:cubicBezTo>
                    <a:pt x="65" y="286"/>
                    <a:pt x="65" y="286"/>
                    <a:pt x="65" y="286"/>
                  </a:cubicBezTo>
                  <a:cubicBezTo>
                    <a:pt x="55" y="307"/>
                    <a:pt x="55" y="307"/>
                    <a:pt x="55" y="307"/>
                  </a:cubicBezTo>
                  <a:cubicBezTo>
                    <a:pt x="85" y="329"/>
                    <a:pt x="85" y="329"/>
                    <a:pt x="85" y="329"/>
                  </a:cubicBezTo>
                  <a:cubicBezTo>
                    <a:pt x="102" y="313"/>
                    <a:pt x="102" y="313"/>
                    <a:pt x="102" y="313"/>
                  </a:cubicBezTo>
                  <a:cubicBezTo>
                    <a:pt x="113" y="297"/>
                    <a:pt x="113" y="297"/>
                    <a:pt x="113" y="297"/>
                  </a:cubicBezTo>
                  <a:cubicBezTo>
                    <a:pt x="125" y="303"/>
                    <a:pt x="138" y="307"/>
                    <a:pt x="151" y="309"/>
                  </a:cubicBezTo>
                  <a:cubicBezTo>
                    <a:pt x="151" y="329"/>
                    <a:pt x="151" y="329"/>
                    <a:pt x="151" y="329"/>
                  </a:cubicBezTo>
                  <a:cubicBezTo>
                    <a:pt x="155" y="352"/>
                    <a:pt x="155" y="352"/>
                    <a:pt x="155" y="352"/>
                  </a:cubicBezTo>
                  <a:cubicBezTo>
                    <a:pt x="192" y="352"/>
                    <a:pt x="192" y="352"/>
                    <a:pt x="192" y="352"/>
                  </a:cubicBezTo>
                  <a:cubicBezTo>
                    <a:pt x="196" y="329"/>
                    <a:pt x="196" y="329"/>
                    <a:pt x="196" y="329"/>
                  </a:cubicBezTo>
                  <a:cubicBezTo>
                    <a:pt x="196" y="309"/>
                    <a:pt x="196" y="309"/>
                    <a:pt x="196" y="309"/>
                  </a:cubicBezTo>
                  <a:cubicBezTo>
                    <a:pt x="210" y="307"/>
                    <a:pt x="222" y="303"/>
                    <a:pt x="234" y="297"/>
                  </a:cubicBezTo>
                  <a:cubicBezTo>
                    <a:pt x="245" y="313"/>
                    <a:pt x="245" y="313"/>
                    <a:pt x="245" y="313"/>
                  </a:cubicBezTo>
                  <a:cubicBezTo>
                    <a:pt x="262" y="329"/>
                    <a:pt x="262" y="329"/>
                    <a:pt x="262" y="329"/>
                  </a:cubicBezTo>
                  <a:cubicBezTo>
                    <a:pt x="292" y="307"/>
                    <a:pt x="292" y="307"/>
                    <a:pt x="292" y="307"/>
                  </a:cubicBezTo>
                  <a:cubicBezTo>
                    <a:pt x="282" y="286"/>
                    <a:pt x="282" y="286"/>
                    <a:pt x="282" y="286"/>
                  </a:cubicBezTo>
                  <a:cubicBezTo>
                    <a:pt x="271" y="271"/>
                    <a:pt x="271" y="271"/>
                    <a:pt x="271" y="271"/>
                  </a:cubicBezTo>
                  <a:cubicBezTo>
                    <a:pt x="280" y="261"/>
                    <a:pt x="288" y="250"/>
                    <a:pt x="294" y="239"/>
                  </a:cubicBezTo>
                  <a:cubicBezTo>
                    <a:pt x="312" y="244"/>
                    <a:pt x="312" y="244"/>
                    <a:pt x="312" y="244"/>
                  </a:cubicBezTo>
                  <a:cubicBezTo>
                    <a:pt x="335" y="248"/>
                    <a:pt x="335" y="248"/>
                    <a:pt x="335" y="248"/>
                  </a:cubicBezTo>
                  <a:cubicBezTo>
                    <a:pt x="347" y="212"/>
                    <a:pt x="347" y="212"/>
                    <a:pt x="347" y="212"/>
                  </a:cubicBezTo>
                  <a:cubicBezTo>
                    <a:pt x="326" y="201"/>
                    <a:pt x="326" y="201"/>
                    <a:pt x="326" y="201"/>
                  </a:cubicBezTo>
                  <a:lnTo>
                    <a:pt x="308" y="195"/>
                  </a:lnTo>
                  <a:close/>
                  <a:moveTo>
                    <a:pt x="174" y="201"/>
                  </a:moveTo>
                  <a:cubicBezTo>
                    <a:pt x="159" y="201"/>
                    <a:pt x="148" y="190"/>
                    <a:pt x="148" y="176"/>
                  </a:cubicBezTo>
                  <a:cubicBezTo>
                    <a:pt x="148" y="162"/>
                    <a:pt x="159" y="150"/>
                    <a:pt x="174" y="150"/>
                  </a:cubicBezTo>
                  <a:cubicBezTo>
                    <a:pt x="188" y="150"/>
                    <a:pt x="199" y="162"/>
                    <a:pt x="199" y="176"/>
                  </a:cubicBezTo>
                  <a:cubicBezTo>
                    <a:pt x="199" y="190"/>
                    <a:pt x="188" y="201"/>
                    <a:pt x="174" y="201"/>
                  </a:cubicBezTo>
                  <a:close/>
                </a:path>
              </a:pathLst>
            </a:custGeom>
            <a:solidFill>
              <a:srgbClr val="53D2FF"/>
            </a:solidFill>
            <a:ln>
              <a:noFill/>
            </a:ln>
            <a:effectLst>
              <a:outerShdw blurRad="254000" algn="tl" rotWithShape="0">
                <a:srgbClr val="53D2FF">
                  <a:alpha val="8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4804" tIns="32402" rIns="64804" bIns="32402" numCol="1" anchor="t" anchorCtr="0" compatLnSpc="1"/>
            <a:lstStyle/>
            <a:p>
              <a:endParaRPr lang="zh-CN" altLang="en-US" sz="1205"/>
            </a:p>
          </p:txBody>
        </p:sp>
        <p:sp>
          <p:nvSpPr>
            <p:cNvPr id="48" name="Freeform 19"/>
            <p:cNvSpPr>
              <a:spLocks noEditPoints="1"/>
            </p:cNvSpPr>
            <p:nvPr/>
          </p:nvSpPr>
          <p:spPr bwMode="auto">
            <a:xfrm>
              <a:off x="6080125" y="3136900"/>
              <a:ext cx="747713" cy="746125"/>
            </a:xfrm>
            <a:custGeom>
              <a:avLst/>
              <a:gdLst>
                <a:gd name="T0" fmla="*/ 100 w 199"/>
                <a:gd name="T1" fmla="*/ 0 h 199"/>
                <a:gd name="T2" fmla="*/ 0 w 199"/>
                <a:gd name="T3" fmla="*/ 100 h 199"/>
                <a:gd name="T4" fmla="*/ 100 w 199"/>
                <a:gd name="T5" fmla="*/ 199 h 199"/>
                <a:gd name="T6" fmla="*/ 199 w 199"/>
                <a:gd name="T7" fmla="*/ 100 h 199"/>
                <a:gd name="T8" fmla="*/ 100 w 199"/>
                <a:gd name="T9" fmla="*/ 0 h 199"/>
                <a:gd name="T10" fmla="*/ 100 w 199"/>
                <a:gd name="T11" fmla="*/ 150 h 199"/>
                <a:gd name="T12" fmla="*/ 49 w 199"/>
                <a:gd name="T13" fmla="*/ 100 h 199"/>
                <a:gd name="T14" fmla="*/ 100 w 199"/>
                <a:gd name="T15" fmla="*/ 49 h 199"/>
                <a:gd name="T16" fmla="*/ 150 w 199"/>
                <a:gd name="T17" fmla="*/ 100 h 199"/>
                <a:gd name="T18" fmla="*/ 100 w 199"/>
                <a:gd name="T19" fmla="*/ 15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9" h="199">
                  <a:moveTo>
                    <a:pt x="100" y="0"/>
                  </a:moveTo>
                  <a:cubicBezTo>
                    <a:pt x="45" y="0"/>
                    <a:pt x="0" y="45"/>
                    <a:pt x="0" y="100"/>
                  </a:cubicBezTo>
                  <a:cubicBezTo>
                    <a:pt x="0" y="155"/>
                    <a:pt x="45" y="199"/>
                    <a:pt x="100" y="199"/>
                  </a:cubicBezTo>
                  <a:cubicBezTo>
                    <a:pt x="155" y="199"/>
                    <a:pt x="199" y="155"/>
                    <a:pt x="199" y="100"/>
                  </a:cubicBezTo>
                  <a:cubicBezTo>
                    <a:pt x="199" y="45"/>
                    <a:pt x="155" y="0"/>
                    <a:pt x="100" y="0"/>
                  </a:cubicBezTo>
                  <a:close/>
                  <a:moveTo>
                    <a:pt x="100" y="150"/>
                  </a:moveTo>
                  <a:cubicBezTo>
                    <a:pt x="72" y="150"/>
                    <a:pt x="49" y="128"/>
                    <a:pt x="49" y="100"/>
                  </a:cubicBezTo>
                  <a:cubicBezTo>
                    <a:pt x="49" y="72"/>
                    <a:pt x="72" y="49"/>
                    <a:pt x="100" y="49"/>
                  </a:cubicBezTo>
                  <a:cubicBezTo>
                    <a:pt x="127" y="49"/>
                    <a:pt x="150" y="72"/>
                    <a:pt x="150" y="100"/>
                  </a:cubicBezTo>
                  <a:cubicBezTo>
                    <a:pt x="150" y="128"/>
                    <a:pt x="127" y="150"/>
                    <a:pt x="100" y="150"/>
                  </a:cubicBezTo>
                  <a:close/>
                </a:path>
              </a:pathLst>
            </a:custGeom>
            <a:solidFill>
              <a:srgbClr val="41A0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4804" tIns="32402" rIns="64804" bIns="32402" numCol="1" anchor="t" anchorCtr="0" compatLnSpc="1"/>
            <a:lstStyle/>
            <a:p>
              <a:endParaRPr lang="zh-CN" altLang="en-US" sz="1205"/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5310712" y="2841610"/>
            <a:ext cx="1427715" cy="1426281"/>
            <a:chOff x="5305425" y="2638425"/>
            <a:chExt cx="1579563" cy="1577975"/>
          </a:xfrm>
          <a:solidFill>
            <a:srgbClr val="000000">
              <a:alpha val="60000"/>
            </a:srgbClr>
          </a:solidFill>
        </p:grpSpPr>
        <p:sp>
          <p:nvSpPr>
            <p:cNvPr id="50" name="Freeform 6"/>
            <p:cNvSpPr>
              <a:spLocks noEditPoints="1"/>
            </p:cNvSpPr>
            <p:nvPr/>
          </p:nvSpPr>
          <p:spPr bwMode="auto">
            <a:xfrm>
              <a:off x="5305425" y="2638425"/>
              <a:ext cx="1579563" cy="1577975"/>
            </a:xfrm>
            <a:custGeom>
              <a:avLst/>
              <a:gdLst>
                <a:gd name="T0" fmla="*/ 421 w 421"/>
                <a:gd name="T1" fmla="*/ 229 h 421"/>
                <a:gd name="T2" fmla="*/ 398 w 421"/>
                <a:gd name="T3" fmla="*/ 188 h 421"/>
                <a:gd name="T4" fmla="*/ 367 w 421"/>
                <a:gd name="T5" fmla="*/ 146 h 421"/>
                <a:gd name="T6" fmla="*/ 402 w 421"/>
                <a:gd name="T7" fmla="*/ 122 h 421"/>
                <a:gd name="T8" fmla="*/ 361 w 421"/>
                <a:gd name="T9" fmla="*/ 97 h 421"/>
                <a:gd name="T10" fmla="*/ 314 w 421"/>
                <a:gd name="T11" fmla="*/ 77 h 421"/>
                <a:gd name="T12" fmla="*/ 332 w 421"/>
                <a:gd name="T13" fmla="*/ 38 h 421"/>
                <a:gd name="T14" fmla="*/ 285 w 421"/>
                <a:gd name="T15" fmla="*/ 37 h 421"/>
                <a:gd name="T16" fmla="*/ 233 w 421"/>
                <a:gd name="T17" fmla="*/ 43 h 421"/>
                <a:gd name="T18" fmla="*/ 229 w 421"/>
                <a:gd name="T19" fmla="*/ 0 h 421"/>
                <a:gd name="T20" fmla="*/ 188 w 421"/>
                <a:gd name="T21" fmla="*/ 23 h 421"/>
                <a:gd name="T22" fmla="*/ 146 w 421"/>
                <a:gd name="T23" fmla="*/ 54 h 421"/>
                <a:gd name="T24" fmla="*/ 122 w 421"/>
                <a:gd name="T25" fmla="*/ 19 h 421"/>
                <a:gd name="T26" fmla="*/ 98 w 421"/>
                <a:gd name="T27" fmla="*/ 60 h 421"/>
                <a:gd name="T28" fmla="*/ 77 w 421"/>
                <a:gd name="T29" fmla="*/ 107 h 421"/>
                <a:gd name="T30" fmla="*/ 38 w 421"/>
                <a:gd name="T31" fmla="*/ 89 h 421"/>
                <a:gd name="T32" fmla="*/ 37 w 421"/>
                <a:gd name="T33" fmla="*/ 136 h 421"/>
                <a:gd name="T34" fmla="*/ 43 w 421"/>
                <a:gd name="T35" fmla="*/ 188 h 421"/>
                <a:gd name="T36" fmla="*/ 0 w 421"/>
                <a:gd name="T37" fmla="*/ 192 h 421"/>
                <a:gd name="T38" fmla="*/ 24 w 421"/>
                <a:gd name="T39" fmla="*/ 233 h 421"/>
                <a:gd name="T40" fmla="*/ 54 w 421"/>
                <a:gd name="T41" fmla="*/ 274 h 421"/>
                <a:gd name="T42" fmla="*/ 19 w 421"/>
                <a:gd name="T43" fmla="*/ 299 h 421"/>
                <a:gd name="T44" fmla="*/ 60 w 421"/>
                <a:gd name="T45" fmla="*/ 323 h 421"/>
                <a:gd name="T46" fmla="*/ 107 w 421"/>
                <a:gd name="T47" fmla="*/ 344 h 421"/>
                <a:gd name="T48" fmla="*/ 89 w 421"/>
                <a:gd name="T49" fmla="*/ 383 h 421"/>
                <a:gd name="T50" fmla="*/ 137 w 421"/>
                <a:gd name="T51" fmla="*/ 384 h 421"/>
                <a:gd name="T52" fmla="*/ 188 w 421"/>
                <a:gd name="T53" fmla="*/ 378 h 421"/>
                <a:gd name="T54" fmla="*/ 192 w 421"/>
                <a:gd name="T55" fmla="*/ 421 h 421"/>
                <a:gd name="T56" fmla="*/ 233 w 421"/>
                <a:gd name="T57" fmla="*/ 397 h 421"/>
                <a:gd name="T58" fmla="*/ 275 w 421"/>
                <a:gd name="T59" fmla="*/ 367 h 421"/>
                <a:gd name="T60" fmla="*/ 299 w 421"/>
                <a:gd name="T61" fmla="*/ 402 h 421"/>
                <a:gd name="T62" fmla="*/ 324 w 421"/>
                <a:gd name="T63" fmla="*/ 361 h 421"/>
                <a:gd name="T64" fmla="*/ 344 w 421"/>
                <a:gd name="T65" fmla="*/ 314 h 421"/>
                <a:gd name="T66" fmla="*/ 383 w 421"/>
                <a:gd name="T67" fmla="*/ 332 h 421"/>
                <a:gd name="T68" fmla="*/ 384 w 421"/>
                <a:gd name="T69" fmla="*/ 284 h 421"/>
                <a:gd name="T70" fmla="*/ 378 w 421"/>
                <a:gd name="T71" fmla="*/ 233 h 421"/>
                <a:gd name="T72" fmla="*/ 211 w 421"/>
                <a:gd name="T73" fmla="*/ 236 h 421"/>
                <a:gd name="T74" fmla="*/ 211 w 421"/>
                <a:gd name="T75" fmla="*/ 185 h 421"/>
                <a:gd name="T76" fmla="*/ 211 w 421"/>
                <a:gd name="T77" fmla="*/ 236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21" h="421">
                  <a:moveTo>
                    <a:pt x="398" y="233"/>
                  </a:moveTo>
                  <a:cubicBezTo>
                    <a:pt x="421" y="229"/>
                    <a:pt x="421" y="229"/>
                    <a:pt x="421" y="229"/>
                  </a:cubicBezTo>
                  <a:cubicBezTo>
                    <a:pt x="421" y="192"/>
                    <a:pt x="421" y="192"/>
                    <a:pt x="421" y="192"/>
                  </a:cubicBezTo>
                  <a:cubicBezTo>
                    <a:pt x="398" y="188"/>
                    <a:pt x="398" y="188"/>
                    <a:pt x="398" y="188"/>
                  </a:cubicBezTo>
                  <a:cubicBezTo>
                    <a:pt x="378" y="188"/>
                    <a:pt x="378" y="188"/>
                    <a:pt x="378" y="188"/>
                  </a:cubicBezTo>
                  <a:cubicBezTo>
                    <a:pt x="376" y="173"/>
                    <a:pt x="372" y="159"/>
                    <a:pt x="367" y="146"/>
                  </a:cubicBezTo>
                  <a:cubicBezTo>
                    <a:pt x="384" y="136"/>
                    <a:pt x="384" y="136"/>
                    <a:pt x="384" y="136"/>
                  </a:cubicBezTo>
                  <a:cubicBezTo>
                    <a:pt x="402" y="122"/>
                    <a:pt x="402" y="122"/>
                    <a:pt x="402" y="122"/>
                  </a:cubicBezTo>
                  <a:cubicBezTo>
                    <a:pt x="383" y="89"/>
                    <a:pt x="383" y="89"/>
                    <a:pt x="383" y="89"/>
                  </a:cubicBezTo>
                  <a:cubicBezTo>
                    <a:pt x="361" y="97"/>
                    <a:pt x="361" y="97"/>
                    <a:pt x="361" y="97"/>
                  </a:cubicBezTo>
                  <a:cubicBezTo>
                    <a:pt x="344" y="107"/>
                    <a:pt x="344" y="107"/>
                    <a:pt x="344" y="107"/>
                  </a:cubicBezTo>
                  <a:cubicBezTo>
                    <a:pt x="336" y="96"/>
                    <a:pt x="325" y="85"/>
                    <a:pt x="314" y="77"/>
                  </a:cubicBezTo>
                  <a:cubicBezTo>
                    <a:pt x="324" y="60"/>
                    <a:pt x="324" y="60"/>
                    <a:pt x="324" y="60"/>
                  </a:cubicBezTo>
                  <a:cubicBezTo>
                    <a:pt x="332" y="38"/>
                    <a:pt x="332" y="38"/>
                    <a:pt x="332" y="38"/>
                  </a:cubicBezTo>
                  <a:cubicBezTo>
                    <a:pt x="299" y="19"/>
                    <a:pt x="299" y="19"/>
                    <a:pt x="299" y="19"/>
                  </a:cubicBezTo>
                  <a:cubicBezTo>
                    <a:pt x="285" y="37"/>
                    <a:pt x="285" y="37"/>
                    <a:pt x="285" y="37"/>
                  </a:cubicBezTo>
                  <a:cubicBezTo>
                    <a:pt x="275" y="54"/>
                    <a:pt x="275" y="54"/>
                    <a:pt x="275" y="54"/>
                  </a:cubicBezTo>
                  <a:cubicBezTo>
                    <a:pt x="262" y="49"/>
                    <a:pt x="248" y="45"/>
                    <a:pt x="233" y="43"/>
                  </a:cubicBezTo>
                  <a:cubicBezTo>
                    <a:pt x="233" y="23"/>
                    <a:pt x="233" y="23"/>
                    <a:pt x="233" y="23"/>
                  </a:cubicBezTo>
                  <a:cubicBezTo>
                    <a:pt x="229" y="0"/>
                    <a:pt x="229" y="0"/>
                    <a:pt x="229" y="0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88" y="23"/>
                    <a:pt x="188" y="23"/>
                    <a:pt x="188" y="23"/>
                  </a:cubicBezTo>
                  <a:cubicBezTo>
                    <a:pt x="188" y="43"/>
                    <a:pt x="188" y="43"/>
                    <a:pt x="188" y="43"/>
                  </a:cubicBezTo>
                  <a:cubicBezTo>
                    <a:pt x="173" y="45"/>
                    <a:pt x="160" y="49"/>
                    <a:pt x="146" y="54"/>
                  </a:cubicBezTo>
                  <a:cubicBezTo>
                    <a:pt x="137" y="37"/>
                    <a:pt x="137" y="37"/>
                    <a:pt x="137" y="37"/>
                  </a:cubicBezTo>
                  <a:cubicBezTo>
                    <a:pt x="122" y="19"/>
                    <a:pt x="122" y="19"/>
                    <a:pt x="122" y="19"/>
                  </a:cubicBezTo>
                  <a:cubicBezTo>
                    <a:pt x="89" y="38"/>
                    <a:pt x="89" y="38"/>
                    <a:pt x="89" y="38"/>
                  </a:cubicBezTo>
                  <a:cubicBezTo>
                    <a:pt x="98" y="60"/>
                    <a:pt x="98" y="60"/>
                    <a:pt x="98" y="60"/>
                  </a:cubicBezTo>
                  <a:cubicBezTo>
                    <a:pt x="107" y="77"/>
                    <a:pt x="107" y="77"/>
                    <a:pt x="107" y="77"/>
                  </a:cubicBezTo>
                  <a:cubicBezTo>
                    <a:pt x="96" y="85"/>
                    <a:pt x="86" y="96"/>
                    <a:pt x="77" y="10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38" y="89"/>
                    <a:pt x="38" y="89"/>
                    <a:pt x="38" y="89"/>
                  </a:cubicBezTo>
                  <a:cubicBezTo>
                    <a:pt x="19" y="122"/>
                    <a:pt x="19" y="122"/>
                    <a:pt x="19" y="122"/>
                  </a:cubicBezTo>
                  <a:cubicBezTo>
                    <a:pt x="37" y="136"/>
                    <a:pt x="37" y="136"/>
                    <a:pt x="37" y="136"/>
                  </a:cubicBezTo>
                  <a:cubicBezTo>
                    <a:pt x="54" y="146"/>
                    <a:pt x="54" y="146"/>
                    <a:pt x="54" y="146"/>
                  </a:cubicBezTo>
                  <a:cubicBezTo>
                    <a:pt x="49" y="159"/>
                    <a:pt x="45" y="173"/>
                    <a:pt x="43" y="188"/>
                  </a:cubicBezTo>
                  <a:cubicBezTo>
                    <a:pt x="24" y="188"/>
                    <a:pt x="24" y="188"/>
                    <a:pt x="24" y="188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24" y="233"/>
                    <a:pt x="24" y="233"/>
                    <a:pt x="24" y="233"/>
                  </a:cubicBezTo>
                  <a:cubicBezTo>
                    <a:pt x="43" y="233"/>
                    <a:pt x="43" y="233"/>
                    <a:pt x="43" y="233"/>
                  </a:cubicBezTo>
                  <a:cubicBezTo>
                    <a:pt x="45" y="247"/>
                    <a:pt x="49" y="261"/>
                    <a:pt x="54" y="274"/>
                  </a:cubicBezTo>
                  <a:cubicBezTo>
                    <a:pt x="37" y="284"/>
                    <a:pt x="37" y="284"/>
                    <a:pt x="37" y="284"/>
                  </a:cubicBezTo>
                  <a:cubicBezTo>
                    <a:pt x="19" y="299"/>
                    <a:pt x="19" y="299"/>
                    <a:pt x="19" y="299"/>
                  </a:cubicBezTo>
                  <a:cubicBezTo>
                    <a:pt x="38" y="332"/>
                    <a:pt x="38" y="332"/>
                    <a:pt x="38" y="332"/>
                  </a:cubicBezTo>
                  <a:cubicBezTo>
                    <a:pt x="60" y="323"/>
                    <a:pt x="60" y="323"/>
                    <a:pt x="60" y="323"/>
                  </a:cubicBezTo>
                  <a:cubicBezTo>
                    <a:pt x="77" y="314"/>
                    <a:pt x="77" y="314"/>
                    <a:pt x="77" y="314"/>
                  </a:cubicBezTo>
                  <a:cubicBezTo>
                    <a:pt x="86" y="325"/>
                    <a:pt x="96" y="335"/>
                    <a:pt x="107" y="344"/>
                  </a:cubicBezTo>
                  <a:cubicBezTo>
                    <a:pt x="98" y="361"/>
                    <a:pt x="98" y="361"/>
                    <a:pt x="98" y="361"/>
                  </a:cubicBezTo>
                  <a:cubicBezTo>
                    <a:pt x="89" y="383"/>
                    <a:pt x="89" y="383"/>
                    <a:pt x="89" y="383"/>
                  </a:cubicBezTo>
                  <a:cubicBezTo>
                    <a:pt x="122" y="402"/>
                    <a:pt x="122" y="402"/>
                    <a:pt x="122" y="402"/>
                  </a:cubicBezTo>
                  <a:cubicBezTo>
                    <a:pt x="137" y="384"/>
                    <a:pt x="137" y="384"/>
                    <a:pt x="137" y="384"/>
                  </a:cubicBezTo>
                  <a:cubicBezTo>
                    <a:pt x="146" y="367"/>
                    <a:pt x="146" y="367"/>
                    <a:pt x="146" y="367"/>
                  </a:cubicBezTo>
                  <a:cubicBezTo>
                    <a:pt x="160" y="372"/>
                    <a:pt x="173" y="376"/>
                    <a:pt x="188" y="378"/>
                  </a:cubicBezTo>
                  <a:cubicBezTo>
                    <a:pt x="188" y="397"/>
                    <a:pt x="188" y="397"/>
                    <a:pt x="188" y="397"/>
                  </a:cubicBezTo>
                  <a:cubicBezTo>
                    <a:pt x="192" y="421"/>
                    <a:pt x="192" y="421"/>
                    <a:pt x="192" y="421"/>
                  </a:cubicBezTo>
                  <a:cubicBezTo>
                    <a:pt x="229" y="421"/>
                    <a:pt x="229" y="421"/>
                    <a:pt x="229" y="421"/>
                  </a:cubicBezTo>
                  <a:cubicBezTo>
                    <a:pt x="233" y="397"/>
                    <a:pt x="233" y="397"/>
                    <a:pt x="233" y="397"/>
                  </a:cubicBezTo>
                  <a:cubicBezTo>
                    <a:pt x="233" y="378"/>
                    <a:pt x="233" y="378"/>
                    <a:pt x="233" y="378"/>
                  </a:cubicBezTo>
                  <a:cubicBezTo>
                    <a:pt x="248" y="376"/>
                    <a:pt x="262" y="372"/>
                    <a:pt x="275" y="367"/>
                  </a:cubicBezTo>
                  <a:cubicBezTo>
                    <a:pt x="285" y="384"/>
                    <a:pt x="285" y="384"/>
                    <a:pt x="285" y="384"/>
                  </a:cubicBezTo>
                  <a:cubicBezTo>
                    <a:pt x="299" y="402"/>
                    <a:pt x="299" y="402"/>
                    <a:pt x="299" y="402"/>
                  </a:cubicBezTo>
                  <a:cubicBezTo>
                    <a:pt x="332" y="383"/>
                    <a:pt x="332" y="383"/>
                    <a:pt x="332" y="383"/>
                  </a:cubicBezTo>
                  <a:cubicBezTo>
                    <a:pt x="324" y="361"/>
                    <a:pt x="324" y="361"/>
                    <a:pt x="324" y="361"/>
                  </a:cubicBezTo>
                  <a:cubicBezTo>
                    <a:pt x="314" y="344"/>
                    <a:pt x="314" y="344"/>
                    <a:pt x="314" y="344"/>
                  </a:cubicBezTo>
                  <a:cubicBezTo>
                    <a:pt x="325" y="335"/>
                    <a:pt x="336" y="325"/>
                    <a:pt x="344" y="314"/>
                  </a:cubicBezTo>
                  <a:cubicBezTo>
                    <a:pt x="361" y="323"/>
                    <a:pt x="361" y="323"/>
                    <a:pt x="361" y="323"/>
                  </a:cubicBezTo>
                  <a:cubicBezTo>
                    <a:pt x="383" y="332"/>
                    <a:pt x="383" y="332"/>
                    <a:pt x="383" y="332"/>
                  </a:cubicBezTo>
                  <a:cubicBezTo>
                    <a:pt x="402" y="299"/>
                    <a:pt x="402" y="299"/>
                    <a:pt x="402" y="299"/>
                  </a:cubicBezTo>
                  <a:cubicBezTo>
                    <a:pt x="384" y="284"/>
                    <a:pt x="384" y="284"/>
                    <a:pt x="384" y="284"/>
                  </a:cubicBezTo>
                  <a:cubicBezTo>
                    <a:pt x="367" y="274"/>
                    <a:pt x="367" y="274"/>
                    <a:pt x="367" y="274"/>
                  </a:cubicBezTo>
                  <a:cubicBezTo>
                    <a:pt x="372" y="261"/>
                    <a:pt x="376" y="247"/>
                    <a:pt x="378" y="233"/>
                  </a:cubicBezTo>
                  <a:lnTo>
                    <a:pt x="398" y="233"/>
                  </a:lnTo>
                  <a:close/>
                  <a:moveTo>
                    <a:pt x="211" y="236"/>
                  </a:moveTo>
                  <a:cubicBezTo>
                    <a:pt x="197" y="236"/>
                    <a:pt x="185" y="224"/>
                    <a:pt x="185" y="210"/>
                  </a:cubicBezTo>
                  <a:cubicBezTo>
                    <a:pt x="185" y="196"/>
                    <a:pt x="197" y="185"/>
                    <a:pt x="211" y="185"/>
                  </a:cubicBezTo>
                  <a:cubicBezTo>
                    <a:pt x="225" y="185"/>
                    <a:pt x="236" y="196"/>
                    <a:pt x="236" y="210"/>
                  </a:cubicBezTo>
                  <a:cubicBezTo>
                    <a:pt x="236" y="224"/>
                    <a:pt x="225" y="236"/>
                    <a:pt x="211" y="236"/>
                  </a:cubicBezTo>
                  <a:close/>
                </a:path>
              </a:pathLst>
            </a:custGeom>
            <a:solidFill>
              <a:srgbClr val="53D2FF"/>
            </a:solidFill>
            <a:ln>
              <a:noFill/>
            </a:ln>
            <a:effectLst>
              <a:outerShdw blurRad="254000" algn="tl" rotWithShape="0">
                <a:srgbClr val="53D2FF">
                  <a:alpha val="8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4804" tIns="32402" rIns="64804" bIns="32402" numCol="1" anchor="t" anchorCtr="0" compatLnSpc="1"/>
            <a:lstStyle/>
            <a:p>
              <a:endParaRPr lang="zh-CN" altLang="en-US" sz="1205"/>
            </a:p>
          </p:txBody>
        </p:sp>
        <p:sp>
          <p:nvSpPr>
            <p:cNvPr id="51" name="Freeform 7"/>
            <p:cNvSpPr>
              <a:spLocks noEditPoints="1"/>
            </p:cNvSpPr>
            <p:nvPr/>
          </p:nvSpPr>
          <p:spPr bwMode="auto">
            <a:xfrm>
              <a:off x="5602288" y="2933700"/>
              <a:ext cx="985838" cy="985838"/>
            </a:xfrm>
            <a:custGeom>
              <a:avLst/>
              <a:gdLst>
                <a:gd name="T0" fmla="*/ 132 w 263"/>
                <a:gd name="T1" fmla="*/ 0 h 263"/>
                <a:gd name="T2" fmla="*/ 0 w 263"/>
                <a:gd name="T3" fmla="*/ 131 h 263"/>
                <a:gd name="T4" fmla="*/ 132 w 263"/>
                <a:gd name="T5" fmla="*/ 263 h 263"/>
                <a:gd name="T6" fmla="*/ 263 w 263"/>
                <a:gd name="T7" fmla="*/ 131 h 263"/>
                <a:gd name="T8" fmla="*/ 132 w 263"/>
                <a:gd name="T9" fmla="*/ 0 h 263"/>
                <a:gd name="T10" fmla="*/ 132 w 263"/>
                <a:gd name="T11" fmla="*/ 190 h 263"/>
                <a:gd name="T12" fmla="*/ 73 w 263"/>
                <a:gd name="T13" fmla="*/ 131 h 263"/>
                <a:gd name="T14" fmla="*/ 132 w 263"/>
                <a:gd name="T15" fmla="*/ 73 h 263"/>
                <a:gd name="T16" fmla="*/ 190 w 263"/>
                <a:gd name="T17" fmla="*/ 131 h 263"/>
                <a:gd name="T18" fmla="*/ 132 w 263"/>
                <a:gd name="T19" fmla="*/ 19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3" h="263">
                  <a:moveTo>
                    <a:pt x="132" y="0"/>
                  </a:moveTo>
                  <a:cubicBezTo>
                    <a:pt x="59" y="0"/>
                    <a:pt x="0" y="59"/>
                    <a:pt x="0" y="131"/>
                  </a:cubicBezTo>
                  <a:cubicBezTo>
                    <a:pt x="0" y="204"/>
                    <a:pt x="59" y="263"/>
                    <a:pt x="132" y="263"/>
                  </a:cubicBezTo>
                  <a:cubicBezTo>
                    <a:pt x="204" y="263"/>
                    <a:pt x="263" y="204"/>
                    <a:pt x="263" y="131"/>
                  </a:cubicBezTo>
                  <a:cubicBezTo>
                    <a:pt x="263" y="59"/>
                    <a:pt x="204" y="0"/>
                    <a:pt x="132" y="0"/>
                  </a:cubicBezTo>
                  <a:close/>
                  <a:moveTo>
                    <a:pt x="132" y="190"/>
                  </a:moveTo>
                  <a:cubicBezTo>
                    <a:pt x="99" y="190"/>
                    <a:pt x="73" y="164"/>
                    <a:pt x="73" y="131"/>
                  </a:cubicBezTo>
                  <a:cubicBezTo>
                    <a:pt x="73" y="99"/>
                    <a:pt x="99" y="73"/>
                    <a:pt x="132" y="73"/>
                  </a:cubicBezTo>
                  <a:cubicBezTo>
                    <a:pt x="164" y="73"/>
                    <a:pt x="190" y="99"/>
                    <a:pt x="190" y="131"/>
                  </a:cubicBezTo>
                  <a:cubicBezTo>
                    <a:pt x="190" y="164"/>
                    <a:pt x="164" y="190"/>
                    <a:pt x="132" y="190"/>
                  </a:cubicBezTo>
                  <a:close/>
                </a:path>
              </a:pathLst>
            </a:custGeom>
            <a:solidFill>
              <a:srgbClr val="41A0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4804" tIns="32402" rIns="64804" bIns="32402" numCol="1" anchor="t" anchorCtr="0" compatLnSpc="1"/>
            <a:lstStyle/>
            <a:p>
              <a:endParaRPr lang="zh-CN" altLang="en-US" sz="1205"/>
            </a:p>
          </p:txBody>
        </p:sp>
      </p:grpSp>
      <p:sp>
        <p:nvSpPr>
          <p:cNvPr id="52" name="TextBox 51"/>
          <p:cNvSpPr txBox="1"/>
          <p:nvPr/>
        </p:nvSpPr>
        <p:spPr>
          <a:xfrm>
            <a:off x="372997" y="2932621"/>
            <a:ext cx="1076987" cy="61574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/>
            <a:endParaRPr lang="en-US" altLang="zh-CN" sz="425">
              <a:solidFill>
                <a:srgbClr val="00B0F0"/>
              </a:solidFill>
              <a:latin typeface="微软雅黑" panose="020B0503020204020204" charset="-122"/>
              <a:ea typeface="微软雅黑" panose="020B0503020204020204" charset="-122"/>
              <a:cs typeface="华文黑体" panose="02010600040101010101" pitchFamily="2" charset="-122"/>
            </a:endParaRPr>
          </a:p>
          <a:p>
            <a:pPr lvl="0"/>
            <a:r>
              <a:rPr lang="zh-CN" altLang="en-US" sz="992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  <a:cs typeface="华文黑体" panose="02010600040101010101" pitchFamily="2" charset="-122"/>
              </a:rPr>
              <a:t>单击添加文本单击添加文本单击添加文本</a:t>
            </a:r>
          </a:p>
        </p:txBody>
      </p:sp>
      <p:sp>
        <p:nvSpPr>
          <p:cNvPr id="53" name="矩形 52"/>
          <p:cNvSpPr/>
          <p:nvPr/>
        </p:nvSpPr>
        <p:spPr>
          <a:xfrm>
            <a:off x="2050690" y="1725075"/>
            <a:ext cx="1133158" cy="3105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18">
                <a:solidFill>
                  <a:srgbClr val="53D2FF"/>
                </a:solidFill>
                <a:latin typeface="微软雅黑" panose="020B0503020204020204" charset="-122"/>
                <a:ea typeface="微软雅黑" panose="020B0503020204020204" charset="-122"/>
                <a:cs typeface="华文黑体" panose="02010600040101010101" pitchFamily="2" charset="-122"/>
              </a:rPr>
              <a:t>添加标题</a:t>
            </a:r>
            <a:endParaRPr lang="en-US" altLang="zh-CN" sz="1205">
              <a:solidFill>
                <a:srgbClr val="53D2FF"/>
              </a:solidFill>
              <a:latin typeface="微软雅黑" panose="020B0503020204020204" charset="-122"/>
              <a:ea typeface="微软雅黑" panose="020B0503020204020204" charset="-122"/>
              <a:cs typeface="华文黑体" panose="02010600040101010101" pitchFamily="2" charset="-122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107218" y="3748037"/>
            <a:ext cx="1229443" cy="61574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/>
            <a:endParaRPr lang="en-US" altLang="zh-CN" sz="425">
              <a:solidFill>
                <a:srgbClr val="00B0F0"/>
              </a:solidFill>
              <a:latin typeface="微软雅黑" panose="020B0503020204020204" charset="-122"/>
              <a:ea typeface="微软雅黑" panose="020B0503020204020204" charset="-122"/>
              <a:cs typeface="华文黑体" panose="02010600040101010101" pitchFamily="2" charset="-122"/>
            </a:endParaRPr>
          </a:p>
          <a:p>
            <a:r>
              <a:rPr lang="zh-CN" altLang="en-US" sz="992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  <a:cs typeface="华文黑体" panose="02010600040101010101" pitchFamily="2" charset="-122"/>
              </a:rPr>
              <a:t>单击添加文本单击添加文本单击添加文本单击添加文本</a:t>
            </a:r>
          </a:p>
        </p:txBody>
      </p:sp>
      <p:sp>
        <p:nvSpPr>
          <p:cNvPr id="55" name="矩形 54"/>
          <p:cNvSpPr/>
          <p:nvPr/>
        </p:nvSpPr>
        <p:spPr>
          <a:xfrm>
            <a:off x="3099011" y="4895778"/>
            <a:ext cx="1133158" cy="3105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18">
                <a:solidFill>
                  <a:srgbClr val="53D2FF"/>
                </a:solidFill>
                <a:latin typeface="微软雅黑" panose="020B0503020204020204" charset="-122"/>
                <a:ea typeface="微软雅黑" panose="020B0503020204020204" charset="-122"/>
                <a:cs typeface="华文黑体" panose="02010600040101010101" pitchFamily="2" charset="-122"/>
              </a:rPr>
              <a:t>添加标题</a:t>
            </a:r>
            <a:endParaRPr lang="en-US" altLang="zh-CN" sz="1205">
              <a:solidFill>
                <a:srgbClr val="53D2FF"/>
              </a:solidFill>
              <a:latin typeface="微软雅黑" panose="020B0503020204020204" charset="-122"/>
              <a:ea typeface="微软雅黑" panose="020B0503020204020204" charset="-122"/>
              <a:cs typeface="华文黑体" panose="02010600040101010101" pitchFamily="2" charset="-122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5959850" y="2253390"/>
            <a:ext cx="1525117" cy="4630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/>
            <a:endParaRPr lang="en-US" altLang="zh-CN" sz="425">
              <a:solidFill>
                <a:srgbClr val="00B0F0"/>
              </a:solidFill>
              <a:latin typeface="微软雅黑" panose="020B0503020204020204" charset="-122"/>
              <a:ea typeface="微软雅黑" panose="020B0503020204020204" charset="-122"/>
              <a:cs typeface="华文黑体" panose="02010600040101010101" pitchFamily="2" charset="-122"/>
            </a:endParaRPr>
          </a:p>
          <a:p>
            <a:pPr lvl="0"/>
            <a:r>
              <a:rPr lang="zh-CN" altLang="en-US" sz="992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  <a:cs typeface="华文黑体" panose="02010600040101010101" pitchFamily="2" charset="-122"/>
              </a:rPr>
              <a:t>单击添加文本单击添加文本单击添加文本</a:t>
            </a:r>
          </a:p>
        </p:txBody>
      </p:sp>
      <p:sp>
        <p:nvSpPr>
          <p:cNvPr id="57" name="矩形 56"/>
          <p:cNvSpPr/>
          <p:nvPr/>
        </p:nvSpPr>
        <p:spPr>
          <a:xfrm>
            <a:off x="4320101" y="2239700"/>
            <a:ext cx="1133158" cy="3105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18">
                <a:solidFill>
                  <a:srgbClr val="53D2FF"/>
                </a:solidFill>
                <a:latin typeface="微软雅黑" panose="020B0503020204020204" charset="-122"/>
                <a:ea typeface="微软雅黑" panose="020B0503020204020204" charset="-122"/>
                <a:cs typeface="华文黑体" panose="02010600040101010101" pitchFamily="2" charset="-122"/>
              </a:rPr>
              <a:t>添加标题</a:t>
            </a:r>
            <a:endParaRPr lang="en-US" altLang="zh-CN" sz="1205">
              <a:solidFill>
                <a:srgbClr val="53D2FF"/>
              </a:solidFill>
              <a:latin typeface="微软雅黑" panose="020B0503020204020204" charset="-122"/>
              <a:ea typeface="微软雅黑" panose="020B0503020204020204" charset="-122"/>
              <a:cs typeface="华文黑体" panose="02010600040101010101" pitchFamily="2" charset="-122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6974636" y="3775697"/>
            <a:ext cx="1432031" cy="61574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/>
            <a:endParaRPr lang="en-US" altLang="zh-CN" sz="425">
              <a:solidFill>
                <a:srgbClr val="00B0F0"/>
              </a:solidFill>
              <a:latin typeface="微软雅黑" panose="020B0503020204020204" charset="-122"/>
              <a:ea typeface="微软雅黑" panose="020B0503020204020204" charset="-122"/>
              <a:cs typeface="华文黑体" panose="02010600040101010101" pitchFamily="2" charset="-122"/>
            </a:endParaRPr>
          </a:p>
          <a:p>
            <a:pPr lvl="0"/>
            <a:r>
              <a:rPr lang="zh-CN" altLang="en-US" sz="992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  <a:cs typeface="华文黑体" panose="02010600040101010101" pitchFamily="2" charset="-122"/>
              </a:rPr>
              <a:t>单击添加文本单击添加文本单击添加文本单击添加文本</a:t>
            </a:r>
          </a:p>
        </p:txBody>
      </p:sp>
      <p:sp>
        <p:nvSpPr>
          <p:cNvPr id="59" name="矩形 58"/>
          <p:cNvSpPr/>
          <p:nvPr/>
        </p:nvSpPr>
        <p:spPr>
          <a:xfrm>
            <a:off x="5457991" y="4359379"/>
            <a:ext cx="1133158" cy="3105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18">
                <a:solidFill>
                  <a:srgbClr val="53D2FF"/>
                </a:solidFill>
                <a:latin typeface="微软雅黑" panose="020B0503020204020204" charset="-122"/>
                <a:ea typeface="微软雅黑" panose="020B0503020204020204" charset="-122"/>
                <a:cs typeface="华文黑体" panose="02010600040101010101" pitchFamily="2" charset="-122"/>
              </a:rPr>
              <a:t>添加标题</a:t>
            </a:r>
            <a:endParaRPr lang="en-US" altLang="zh-CN" sz="1205">
              <a:solidFill>
                <a:srgbClr val="53D2FF"/>
              </a:solidFill>
              <a:latin typeface="微软雅黑" panose="020B0503020204020204" charset="-122"/>
              <a:ea typeface="微软雅黑" panose="020B0503020204020204" charset="-122"/>
              <a:cs typeface="华文黑体" panose="02010600040101010101" pitchFamily="2" charset="-122"/>
            </a:endParaRPr>
          </a:p>
        </p:txBody>
      </p:sp>
      <p:cxnSp>
        <p:nvCxnSpPr>
          <p:cNvPr id="60" name="肘形连接符 59"/>
          <p:cNvCxnSpPr/>
          <p:nvPr/>
        </p:nvCxnSpPr>
        <p:spPr>
          <a:xfrm rot="10800000" flipV="1">
            <a:off x="401030" y="3041119"/>
            <a:ext cx="1502386" cy="512914"/>
          </a:xfrm>
          <a:prstGeom prst="bentConnector3">
            <a:avLst>
              <a:gd name="adj1" fmla="val 32626"/>
            </a:avLst>
          </a:prstGeom>
          <a:ln>
            <a:solidFill>
              <a:schemeClr val="tx2">
                <a:lumMod val="60000"/>
                <a:lumOff val="4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肘形连接符 60"/>
          <p:cNvCxnSpPr/>
          <p:nvPr/>
        </p:nvCxnSpPr>
        <p:spPr>
          <a:xfrm rot="10800000">
            <a:off x="1152223" y="3785499"/>
            <a:ext cx="1617281" cy="355147"/>
          </a:xfrm>
          <a:prstGeom prst="bentConnector3">
            <a:avLst>
              <a:gd name="adj1" fmla="val 29965"/>
            </a:avLst>
          </a:prstGeom>
          <a:ln>
            <a:solidFill>
              <a:schemeClr val="tx2">
                <a:lumMod val="60000"/>
                <a:lumOff val="4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肘形连接符 61"/>
          <p:cNvCxnSpPr/>
          <p:nvPr/>
        </p:nvCxnSpPr>
        <p:spPr>
          <a:xfrm rot="10800000" flipV="1">
            <a:off x="6583342" y="3815901"/>
            <a:ext cx="1718152" cy="348674"/>
          </a:xfrm>
          <a:prstGeom prst="bentConnector3">
            <a:avLst>
              <a:gd name="adj1" fmla="val 77764"/>
            </a:avLst>
          </a:prstGeom>
          <a:ln>
            <a:solidFill>
              <a:schemeClr val="tx2">
                <a:lumMod val="60000"/>
                <a:lumOff val="4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肘形连接符 62"/>
          <p:cNvCxnSpPr/>
          <p:nvPr/>
        </p:nvCxnSpPr>
        <p:spPr>
          <a:xfrm rot="10800000" flipV="1">
            <a:off x="5453262" y="2239700"/>
            <a:ext cx="2031705" cy="490455"/>
          </a:xfrm>
          <a:prstGeom prst="bentConnector3">
            <a:avLst>
              <a:gd name="adj1" fmla="val 77024"/>
            </a:avLst>
          </a:prstGeom>
          <a:ln>
            <a:solidFill>
              <a:schemeClr val="tx2">
                <a:lumMod val="60000"/>
                <a:lumOff val="4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>
            <a:extLst>
              <a:ext uri="{FF2B5EF4-FFF2-40B4-BE49-F238E27FC236}">
                <a16:creationId xmlns:a16="http://schemas.microsoft.com/office/drawing/2014/main" id="{7C497023-660B-4EC1-A9CC-ACDB46AC6817}"/>
              </a:ext>
            </a:extLst>
          </p:cNvPr>
          <p:cNvSpPr txBox="1"/>
          <p:nvPr/>
        </p:nvSpPr>
        <p:spPr>
          <a:xfrm>
            <a:off x="242633" y="280706"/>
            <a:ext cx="1723626" cy="310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418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Segoe UI" panose="020B0502040204020203" pitchFamily="34" charset="0"/>
              </a:rPr>
              <a:t>单击此处添加名称</a:t>
            </a:r>
          </a:p>
        </p:txBody>
      </p:sp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id="{600CD748-D3F2-49CB-A173-021F1D7EAFFB}"/>
              </a:ext>
            </a:extLst>
          </p:cNvPr>
          <p:cNvCxnSpPr/>
          <p:nvPr/>
        </p:nvCxnSpPr>
        <p:spPr>
          <a:xfrm>
            <a:off x="282118" y="557646"/>
            <a:ext cx="1663890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Tm="11279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86400000">
                                      <p:cBhvr>
                                        <p:cTn id="10" dur="8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1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76680000">
                                      <p:cBhvr>
                                        <p:cTn id="27" dur="7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" presetClass="entr" presetSubtype="1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-108000000">
                                      <p:cBhvr>
                                        <p:cTn id="44" dur="7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" presetClass="entr" presetSubtype="1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8" presetClass="emph" presetSubtype="0" repeatCount="indefinite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86400000">
                                      <p:cBhvr>
                                        <p:cTn id="61" dur="6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 11"/>
          <p:cNvSpPr/>
          <p:nvPr/>
        </p:nvSpPr>
        <p:spPr bwMode="auto">
          <a:xfrm>
            <a:off x="3522502" y="2531158"/>
            <a:ext cx="1376081" cy="1417726"/>
          </a:xfrm>
          <a:custGeom>
            <a:avLst/>
            <a:gdLst>
              <a:gd name="T0" fmla="*/ 276 w 322"/>
              <a:gd name="T1" fmla="*/ 284 h 332"/>
              <a:gd name="T2" fmla="*/ 162 w 322"/>
              <a:gd name="T3" fmla="*/ 332 h 332"/>
              <a:gd name="T4" fmla="*/ 0 w 322"/>
              <a:gd name="T5" fmla="*/ 170 h 332"/>
              <a:gd name="T6" fmla="*/ 47 w 322"/>
              <a:gd name="T7" fmla="*/ 51 h 332"/>
              <a:gd name="T8" fmla="*/ 162 w 322"/>
              <a:gd name="T9" fmla="*/ 0 h 332"/>
              <a:gd name="T10" fmla="*/ 322 w 322"/>
              <a:gd name="T11" fmla="*/ 0 h 332"/>
              <a:gd name="T12" fmla="*/ 322 w 322"/>
              <a:gd name="T13" fmla="*/ 170 h 332"/>
              <a:gd name="T14" fmla="*/ 276 w 322"/>
              <a:gd name="T15" fmla="*/ 284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22" h="332">
                <a:moveTo>
                  <a:pt x="276" y="284"/>
                </a:moveTo>
                <a:cubicBezTo>
                  <a:pt x="246" y="314"/>
                  <a:pt x="206" y="332"/>
                  <a:pt x="162" y="332"/>
                </a:cubicBezTo>
                <a:cubicBezTo>
                  <a:pt x="72" y="332"/>
                  <a:pt x="0" y="259"/>
                  <a:pt x="0" y="170"/>
                </a:cubicBezTo>
                <a:cubicBezTo>
                  <a:pt x="0" y="125"/>
                  <a:pt x="18" y="81"/>
                  <a:pt x="47" y="51"/>
                </a:cubicBezTo>
                <a:cubicBezTo>
                  <a:pt x="77" y="22"/>
                  <a:pt x="117" y="0"/>
                  <a:pt x="162" y="0"/>
                </a:cubicBezTo>
                <a:cubicBezTo>
                  <a:pt x="322" y="0"/>
                  <a:pt x="322" y="0"/>
                  <a:pt x="322" y="0"/>
                </a:cubicBezTo>
                <a:cubicBezTo>
                  <a:pt x="322" y="170"/>
                  <a:pt x="322" y="170"/>
                  <a:pt x="322" y="170"/>
                </a:cubicBezTo>
                <a:cubicBezTo>
                  <a:pt x="322" y="214"/>
                  <a:pt x="305" y="255"/>
                  <a:pt x="276" y="284"/>
                </a:cubicBezTo>
                <a:close/>
              </a:path>
            </a:pathLst>
          </a:custGeom>
          <a:solidFill>
            <a:srgbClr val="53D2FF">
              <a:alpha val="60000"/>
            </a:srgbClr>
          </a:solidFill>
          <a:ln>
            <a:noFill/>
          </a:ln>
          <a:effectLst>
            <a:outerShdw blurRad="254000" algn="tl" rotWithShape="0">
              <a:srgbClr val="53D2FF">
                <a:alpha val="80000"/>
              </a:srgbClr>
            </a:outerShdw>
          </a:effectLst>
        </p:spPr>
        <p:txBody>
          <a:bodyPr vert="horz" wrap="square" lIns="64804" tIns="459246" rIns="64804" bIns="32402" numCol="1" anchor="t" anchorCtr="0" compatLnSpc="1"/>
          <a:lstStyle/>
          <a:p>
            <a:pPr algn="ctr"/>
            <a:r>
              <a:rPr lang="en-US" altLang="zh-CN" sz="5102">
                <a:solidFill>
                  <a:schemeClr val="bg1"/>
                </a:solidFill>
                <a:latin typeface="UKIJ Qolyazma" panose="02020603050405020304" pitchFamily="18" charset="0"/>
                <a:ea typeface="UKIJ Qolyazma" panose="02020603050405020304" pitchFamily="18" charset="0"/>
                <a:cs typeface="UKIJ Qolyazma" panose="02020603050405020304" pitchFamily="18" charset="0"/>
              </a:rPr>
              <a:t>43</a:t>
            </a:r>
            <a:r>
              <a:rPr lang="en-US" altLang="zh-CN" sz="2835">
                <a:solidFill>
                  <a:schemeClr val="bg1"/>
                </a:solidFill>
                <a:latin typeface="UKIJ Qolyazma" panose="02020603050405020304" pitchFamily="18" charset="0"/>
                <a:ea typeface="UKIJ Qolyazma" panose="02020603050405020304" pitchFamily="18" charset="0"/>
                <a:cs typeface="UKIJ Qolyazma" panose="02020603050405020304" pitchFamily="18" charset="0"/>
              </a:rPr>
              <a:t>%</a:t>
            </a:r>
            <a:endParaRPr lang="zh-CN" altLang="en-US" sz="2835">
              <a:solidFill>
                <a:schemeClr val="bg1"/>
              </a:solidFill>
              <a:latin typeface="UKIJ Qolyazma" panose="02020603050405020304" pitchFamily="18" charset="0"/>
              <a:ea typeface="UKIJ Qolyazma" panose="02020603050405020304" pitchFamily="18" charset="0"/>
              <a:cs typeface="UKIJ Qolyazma" panose="02020603050405020304" pitchFamily="18" charset="0"/>
            </a:endParaRPr>
          </a:p>
        </p:txBody>
      </p:sp>
      <p:sp>
        <p:nvSpPr>
          <p:cNvPr id="30" name="Freeform 6"/>
          <p:cNvSpPr/>
          <p:nvPr/>
        </p:nvSpPr>
        <p:spPr bwMode="auto">
          <a:xfrm>
            <a:off x="1419382" y="2531158"/>
            <a:ext cx="1376081" cy="1417726"/>
          </a:xfrm>
          <a:custGeom>
            <a:avLst/>
            <a:gdLst>
              <a:gd name="T0" fmla="*/ 276 w 322"/>
              <a:gd name="T1" fmla="*/ 284 h 332"/>
              <a:gd name="T2" fmla="*/ 161 w 322"/>
              <a:gd name="T3" fmla="*/ 332 h 332"/>
              <a:gd name="T4" fmla="*/ 0 w 322"/>
              <a:gd name="T5" fmla="*/ 170 h 332"/>
              <a:gd name="T6" fmla="*/ 47 w 322"/>
              <a:gd name="T7" fmla="*/ 51 h 332"/>
              <a:gd name="T8" fmla="*/ 162 w 322"/>
              <a:gd name="T9" fmla="*/ 0 h 332"/>
              <a:gd name="T10" fmla="*/ 322 w 322"/>
              <a:gd name="T11" fmla="*/ 0 h 332"/>
              <a:gd name="T12" fmla="*/ 322 w 322"/>
              <a:gd name="T13" fmla="*/ 170 h 332"/>
              <a:gd name="T14" fmla="*/ 276 w 322"/>
              <a:gd name="T15" fmla="*/ 284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22" h="332">
                <a:moveTo>
                  <a:pt x="276" y="284"/>
                </a:moveTo>
                <a:cubicBezTo>
                  <a:pt x="246" y="314"/>
                  <a:pt x="206" y="332"/>
                  <a:pt x="161" y="332"/>
                </a:cubicBezTo>
                <a:cubicBezTo>
                  <a:pt x="72" y="332"/>
                  <a:pt x="0" y="259"/>
                  <a:pt x="0" y="170"/>
                </a:cubicBezTo>
                <a:cubicBezTo>
                  <a:pt x="0" y="125"/>
                  <a:pt x="18" y="81"/>
                  <a:pt x="47" y="51"/>
                </a:cubicBezTo>
                <a:cubicBezTo>
                  <a:pt x="76" y="22"/>
                  <a:pt x="117" y="0"/>
                  <a:pt x="162" y="0"/>
                </a:cubicBezTo>
                <a:cubicBezTo>
                  <a:pt x="322" y="0"/>
                  <a:pt x="322" y="0"/>
                  <a:pt x="322" y="0"/>
                </a:cubicBezTo>
                <a:cubicBezTo>
                  <a:pt x="322" y="170"/>
                  <a:pt x="322" y="170"/>
                  <a:pt x="322" y="170"/>
                </a:cubicBezTo>
                <a:cubicBezTo>
                  <a:pt x="322" y="214"/>
                  <a:pt x="305" y="255"/>
                  <a:pt x="276" y="284"/>
                </a:cubicBezTo>
                <a:close/>
              </a:path>
            </a:pathLst>
          </a:custGeom>
          <a:solidFill>
            <a:srgbClr val="53D2FF">
              <a:alpha val="60000"/>
            </a:srgbClr>
          </a:solidFill>
          <a:ln>
            <a:noFill/>
          </a:ln>
          <a:effectLst>
            <a:outerShdw blurRad="254000" algn="tl" rotWithShape="0">
              <a:srgbClr val="53D2FF">
                <a:alpha val="80000"/>
              </a:srgbClr>
            </a:outerShdw>
          </a:effectLst>
        </p:spPr>
        <p:txBody>
          <a:bodyPr vert="horz" wrap="square" lIns="64804" tIns="459246" rIns="64804" bIns="32402" numCol="1" anchor="t" anchorCtr="0" compatLnSpc="1"/>
          <a:lstStyle/>
          <a:p>
            <a:pPr algn="ctr"/>
            <a:r>
              <a:rPr lang="en-US" altLang="zh-CN" sz="5102">
                <a:solidFill>
                  <a:schemeClr val="bg1"/>
                </a:solidFill>
                <a:latin typeface="UKIJ Qolyazma" panose="02020603050405020304" pitchFamily="18" charset="0"/>
                <a:ea typeface="UKIJ Qolyazma" panose="02020603050405020304" pitchFamily="18" charset="0"/>
                <a:cs typeface="UKIJ Qolyazma" panose="02020603050405020304" pitchFamily="18" charset="0"/>
              </a:rPr>
              <a:t>31</a:t>
            </a:r>
            <a:r>
              <a:rPr lang="en-US" altLang="zh-CN" sz="2835">
                <a:solidFill>
                  <a:schemeClr val="bg1"/>
                </a:solidFill>
                <a:latin typeface="UKIJ Qolyazma" panose="02020603050405020304" pitchFamily="18" charset="0"/>
                <a:ea typeface="UKIJ Qolyazma" panose="02020603050405020304" pitchFamily="18" charset="0"/>
                <a:cs typeface="UKIJ Qolyazma" panose="02020603050405020304" pitchFamily="18" charset="0"/>
              </a:rPr>
              <a:t>%</a:t>
            </a:r>
            <a:endParaRPr lang="zh-CN" altLang="en-US" sz="2835">
              <a:solidFill>
                <a:schemeClr val="bg1"/>
              </a:solidFill>
              <a:latin typeface="UKIJ Qolyazma" panose="02020603050405020304" pitchFamily="18" charset="0"/>
              <a:cs typeface="UKIJ Qolyazma" panose="02020603050405020304" pitchFamily="18" charset="0"/>
            </a:endParaRPr>
          </a:p>
        </p:txBody>
      </p:sp>
      <p:sp>
        <p:nvSpPr>
          <p:cNvPr id="31" name="Freeform 16"/>
          <p:cNvSpPr/>
          <p:nvPr/>
        </p:nvSpPr>
        <p:spPr bwMode="auto">
          <a:xfrm>
            <a:off x="5625620" y="2531158"/>
            <a:ext cx="1377891" cy="1417726"/>
          </a:xfrm>
          <a:custGeom>
            <a:avLst/>
            <a:gdLst>
              <a:gd name="T0" fmla="*/ 276 w 322"/>
              <a:gd name="T1" fmla="*/ 284 h 332"/>
              <a:gd name="T2" fmla="*/ 162 w 322"/>
              <a:gd name="T3" fmla="*/ 332 h 332"/>
              <a:gd name="T4" fmla="*/ 0 w 322"/>
              <a:gd name="T5" fmla="*/ 170 h 332"/>
              <a:gd name="T6" fmla="*/ 48 w 322"/>
              <a:gd name="T7" fmla="*/ 51 h 332"/>
              <a:gd name="T8" fmla="*/ 162 w 322"/>
              <a:gd name="T9" fmla="*/ 0 h 332"/>
              <a:gd name="T10" fmla="*/ 322 w 322"/>
              <a:gd name="T11" fmla="*/ 0 h 332"/>
              <a:gd name="T12" fmla="*/ 322 w 322"/>
              <a:gd name="T13" fmla="*/ 170 h 332"/>
              <a:gd name="T14" fmla="*/ 276 w 322"/>
              <a:gd name="T15" fmla="*/ 284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22" h="332">
                <a:moveTo>
                  <a:pt x="276" y="284"/>
                </a:moveTo>
                <a:cubicBezTo>
                  <a:pt x="246" y="314"/>
                  <a:pt x="207" y="332"/>
                  <a:pt x="162" y="332"/>
                </a:cubicBezTo>
                <a:cubicBezTo>
                  <a:pt x="72" y="332"/>
                  <a:pt x="0" y="259"/>
                  <a:pt x="0" y="170"/>
                </a:cubicBezTo>
                <a:cubicBezTo>
                  <a:pt x="0" y="125"/>
                  <a:pt x="18" y="81"/>
                  <a:pt x="48" y="51"/>
                </a:cubicBezTo>
                <a:cubicBezTo>
                  <a:pt x="77" y="22"/>
                  <a:pt x="118" y="0"/>
                  <a:pt x="162" y="0"/>
                </a:cubicBezTo>
                <a:cubicBezTo>
                  <a:pt x="322" y="0"/>
                  <a:pt x="322" y="0"/>
                  <a:pt x="322" y="0"/>
                </a:cubicBezTo>
                <a:cubicBezTo>
                  <a:pt x="322" y="170"/>
                  <a:pt x="322" y="170"/>
                  <a:pt x="322" y="170"/>
                </a:cubicBezTo>
                <a:cubicBezTo>
                  <a:pt x="322" y="214"/>
                  <a:pt x="305" y="255"/>
                  <a:pt x="276" y="284"/>
                </a:cubicBezTo>
                <a:close/>
              </a:path>
            </a:pathLst>
          </a:custGeom>
          <a:solidFill>
            <a:srgbClr val="53D2FF">
              <a:alpha val="60000"/>
            </a:srgbClr>
          </a:solidFill>
          <a:ln>
            <a:noFill/>
          </a:ln>
          <a:effectLst>
            <a:outerShdw blurRad="254000" algn="tl" rotWithShape="0">
              <a:srgbClr val="53D2FF">
                <a:alpha val="80000"/>
              </a:srgbClr>
            </a:outerShdw>
          </a:effectLst>
        </p:spPr>
        <p:txBody>
          <a:bodyPr vert="horz" wrap="square" lIns="64804" tIns="459246" rIns="64804" bIns="32402" numCol="1" anchor="t" anchorCtr="0" compatLnSpc="1"/>
          <a:lstStyle/>
          <a:p>
            <a:pPr algn="ctr"/>
            <a:r>
              <a:rPr lang="en-US" altLang="zh-CN" sz="5102">
                <a:solidFill>
                  <a:schemeClr val="bg1"/>
                </a:solidFill>
                <a:latin typeface="UKIJ Qolyazma" panose="02020603050405020304" pitchFamily="18" charset="0"/>
                <a:ea typeface="UKIJ Qolyazma" panose="02020603050405020304" pitchFamily="18" charset="0"/>
                <a:cs typeface="UKIJ Qolyazma" panose="02020603050405020304" pitchFamily="18" charset="0"/>
              </a:rPr>
              <a:t>82</a:t>
            </a:r>
            <a:r>
              <a:rPr lang="en-US" altLang="zh-CN" sz="2835">
                <a:solidFill>
                  <a:schemeClr val="bg1"/>
                </a:solidFill>
                <a:latin typeface="UKIJ Qolyazma" panose="02020603050405020304" pitchFamily="18" charset="0"/>
                <a:ea typeface="UKIJ Qolyazma" panose="02020603050405020304" pitchFamily="18" charset="0"/>
                <a:cs typeface="UKIJ Qolyazma" panose="02020603050405020304" pitchFamily="18" charset="0"/>
              </a:rPr>
              <a:t>%</a:t>
            </a:r>
            <a:endParaRPr lang="zh-CN" altLang="en-US" sz="2835">
              <a:solidFill>
                <a:schemeClr val="bg1"/>
              </a:solidFill>
              <a:latin typeface="UKIJ Qolyazma" panose="02020603050405020304" pitchFamily="18" charset="0"/>
              <a:ea typeface="UKIJ Qolyazma" panose="02020603050405020304" pitchFamily="18" charset="0"/>
              <a:cs typeface="UKIJ Qolyazma" panose="02020603050405020304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418327" y="3960083"/>
            <a:ext cx="1451038" cy="850554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>
              <a:lnSpc>
                <a:spcPct val="150000"/>
              </a:lnSpc>
            </a:pPr>
            <a:endParaRPr lang="en-US" altLang="zh-CN" sz="425">
              <a:solidFill>
                <a:srgbClr val="00B0F0"/>
              </a:solidFill>
              <a:latin typeface="微软雅黑" panose="020B0503020204020204" charset="-122"/>
              <a:ea typeface="微软雅黑" panose="020B0503020204020204" charset="-122"/>
              <a:cs typeface="华文黑体" panose="02010600040101010101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992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  <a:cs typeface="华文黑体" panose="02010600040101010101" pitchFamily="2" charset="-122"/>
              </a:rPr>
              <a:t>单击添加文本单击添加</a:t>
            </a:r>
            <a:endParaRPr lang="en-US" altLang="zh-CN" sz="992">
              <a:solidFill>
                <a:srgbClr val="00B0F0"/>
              </a:solidFill>
              <a:latin typeface="微软雅黑" panose="020B0503020204020204" charset="-122"/>
              <a:ea typeface="微软雅黑" panose="020B0503020204020204" charset="-122"/>
              <a:cs typeface="华文黑体" panose="02010600040101010101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992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  <a:cs typeface="华文黑体" panose="02010600040101010101" pitchFamily="2" charset="-122"/>
              </a:rPr>
              <a:t>文本单击添加文本单击</a:t>
            </a:r>
            <a:endParaRPr lang="en-US" altLang="zh-CN" sz="992">
              <a:solidFill>
                <a:srgbClr val="00B0F0"/>
              </a:solidFill>
              <a:latin typeface="微软雅黑" panose="020B0503020204020204" charset="-122"/>
              <a:ea typeface="微软雅黑" panose="020B0503020204020204" charset="-122"/>
              <a:cs typeface="华文黑体" panose="02010600040101010101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992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  <a:cs typeface="华文黑体" panose="02010600040101010101" pitchFamily="2" charset="-122"/>
              </a:rPr>
              <a:t>添加文本单击添加文本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457015" y="3960083"/>
            <a:ext cx="1451038" cy="850554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>
              <a:lnSpc>
                <a:spcPct val="150000"/>
              </a:lnSpc>
            </a:pPr>
            <a:endParaRPr lang="en-US" altLang="zh-CN" sz="425">
              <a:solidFill>
                <a:srgbClr val="00B0F0"/>
              </a:solidFill>
              <a:latin typeface="微软雅黑" panose="020B0503020204020204" charset="-122"/>
              <a:ea typeface="微软雅黑" panose="020B0503020204020204" charset="-122"/>
              <a:cs typeface="华文黑体" panose="02010600040101010101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992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  <a:cs typeface="华文黑体" panose="02010600040101010101" pitchFamily="2" charset="-122"/>
              </a:rPr>
              <a:t>单击添加文本单击添加</a:t>
            </a:r>
            <a:endParaRPr lang="en-US" altLang="zh-CN" sz="992">
              <a:solidFill>
                <a:srgbClr val="00B0F0"/>
              </a:solidFill>
              <a:latin typeface="微软雅黑" panose="020B0503020204020204" charset="-122"/>
              <a:ea typeface="微软雅黑" panose="020B0503020204020204" charset="-122"/>
              <a:cs typeface="华文黑体" panose="02010600040101010101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992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  <a:cs typeface="华文黑体" panose="02010600040101010101" pitchFamily="2" charset="-122"/>
              </a:rPr>
              <a:t>文本单击添加文本单击</a:t>
            </a:r>
            <a:endParaRPr lang="en-US" altLang="zh-CN" sz="992">
              <a:solidFill>
                <a:srgbClr val="00B0F0"/>
              </a:solidFill>
              <a:latin typeface="微软雅黑" panose="020B0503020204020204" charset="-122"/>
              <a:ea typeface="微软雅黑" panose="020B0503020204020204" charset="-122"/>
              <a:cs typeface="华文黑体" panose="02010600040101010101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992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  <a:cs typeface="华文黑体" panose="02010600040101010101" pitchFamily="2" charset="-122"/>
              </a:rPr>
              <a:t>添加文本单击添加文本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600402" y="3960083"/>
            <a:ext cx="1451038" cy="850554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>
              <a:lnSpc>
                <a:spcPct val="150000"/>
              </a:lnSpc>
            </a:pPr>
            <a:endParaRPr lang="en-US" altLang="zh-CN" sz="425">
              <a:solidFill>
                <a:srgbClr val="00B0F0"/>
              </a:solidFill>
              <a:latin typeface="微软雅黑" panose="020B0503020204020204" charset="-122"/>
              <a:ea typeface="微软雅黑" panose="020B0503020204020204" charset="-122"/>
              <a:cs typeface="华文黑体" panose="02010600040101010101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992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  <a:cs typeface="华文黑体" panose="02010600040101010101" pitchFamily="2" charset="-122"/>
              </a:rPr>
              <a:t>单击添加文本单击添加</a:t>
            </a:r>
            <a:endParaRPr lang="en-US" altLang="zh-CN" sz="992">
              <a:solidFill>
                <a:srgbClr val="00B0F0"/>
              </a:solidFill>
              <a:latin typeface="微软雅黑" panose="020B0503020204020204" charset="-122"/>
              <a:ea typeface="微软雅黑" panose="020B0503020204020204" charset="-122"/>
              <a:cs typeface="华文黑体" panose="02010600040101010101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992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  <a:cs typeface="华文黑体" panose="02010600040101010101" pitchFamily="2" charset="-122"/>
              </a:rPr>
              <a:t>文本单击添加文本单击</a:t>
            </a:r>
            <a:endParaRPr lang="en-US" altLang="zh-CN" sz="992">
              <a:solidFill>
                <a:srgbClr val="00B0F0"/>
              </a:solidFill>
              <a:latin typeface="微软雅黑" panose="020B0503020204020204" charset="-122"/>
              <a:ea typeface="微软雅黑" panose="020B0503020204020204" charset="-122"/>
              <a:cs typeface="华文黑体" panose="02010600040101010101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992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  <a:cs typeface="华文黑体" panose="02010600040101010101" pitchFamily="2" charset="-122"/>
              </a:rPr>
              <a:t>添加文本单击添加文本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689234" y="2071077"/>
            <a:ext cx="909224" cy="3105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18">
                <a:solidFill>
                  <a:srgbClr val="53D2FF"/>
                </a:solidFill>
                <a:latin typeface="微软雅黑" panose="020B0503020204020204" charset="-122"/>
                <a:ea typeface="微软雅黑" panose="020B0503020204020204" charset="-122"/>
                <a:cs typeface="华文黑体" panose="02010600040101010101" pitchFamily="2" charset="-122"/>
              </a:rPr>
              <a:t>添加标题</a:t>
            </a:r>
            <a:endParaRPr lang="zh-CN" altLang="en-US" sz="992">
              <a:solidFill>
                <a:srgbClr val="53D2FF"/>
              </a:solidFill>
              <a:latin typeface="微软雅黑" panose="020B0503020204020204" charset="-122"/>
              <a:ea typeface="微软雅黑" panose="020B0503020204020204" charset="-122"/>
              <a:cs typeface="华文黑体" panose="02010600040101010101" pitchFamily="2" charset="-122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896325" y="2071077"/>
            <a:ext cx="909224" cy="3105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18">
                <a:solidFill>
                  <a:srgbClr val="53D2FF"/>
                </a:solidFill>
                <a:latin typeface="微软雅黑" panose="020B0503020204020204" charset="-122"/>
                <a:ea typeface="微软雅黑" panose="020B0503020204020204" charset="-122"/>
                <a:cs typeface="华文黑体" panose="02010600040101010101" pitchFamily="2" charset="-122"/>
              </a:rPr>
              <a:t>添加标题</a:t>
            </a:r>
            <a:endParaRPr lang="zh-CN" altLang="en-US" sz="992">
              <a:solidFill>
                <a:srgbClr val="53D2FF"/>
              </a:solidFill>
              <a:latin typeface="微软雅黑" panose="020B0503020204020204" charset="-122"/>
              <a:ea typeface="微软雅黑" panose="020B0503020204020204" charset="-122"/>
              <a:cs typeface="华文黑体" panose="02010600040101010101" pitchFamily="2" charset="-122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023074" y="2071077"/>
            <a:ext cx="909224" cy="3105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18">
                <a:solidFill>
                  <a:srgbClr val="53D2FF"/>
                </a:solidFill>
                <a:latin typeface="微软雅黑" panose="020B0503020204020204" charset="-122"/>
                <a:ea typeface="微软雅黑" panose="020B0503020204020204" charset="-122"/>
                <a:cs typeface="华文黑体" panose="02010600040101010101" pitchFamily="2" charset="-122"/>
              </a:rPr>
              <a:t>添加标题</a:t>
            </a:r>
            <a:endParaRPr lang="zh-CN" altLang="en-US" sz="992">
              <a:solidFill>
                <a:srgbClr val="53D2FF"/>
              </a:solidFill>
              <a:latin typeface="微软雅黑" panose="020B0503020204020204" charset="-122"/>
              <a:ea typeface="微软雅黑" panose="020B0503020204020204" charset="-122"/>
              <a:cs typeface="华文黑体" panose="02010600040101010101" pitchFamily="2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6FA7D675-8DDF-42B6-A311-B2D577E1FF58}"/>
              </a:ext>
            </a:extLst>
          </p:cNvPr>
          <p:cNvSpPr txBox="1"/>
          <p:nvPr/>
        </p:nvSpPr>
        <p:spPr>
          <a:xfrm>
            <a:off x="242633" y="280706"/>
            <a:ext cx="1723626" cy="310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418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Segoe UI" panose="020B0502040204020203" pitchFamily="34" charset="0"/>
              </a:rPr>
              <a:t>单击此处添加名称</a:t>
            </a:r>
          </a:p>
        </p:txBody>
      </p: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00D504C6-B5BA-435A-B47D-A225AF2CA56B}"/>
              </a:ext>
            </a:extLst>
          </p:cNvPr>
          <p:cNvCxnSpPr/>
          <p:nvPr/>
        </p:nvCxnSpPr>
        <p:spPr>
          <a:xfrm>
            <a:off x="282118" y="557646"/>
            <a:ext cx="1663890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Tm="6193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bldLvl="0" animBg="1"/>
      <p:bldP spid="30" grpId="0" bldLvl="0" animBg="1"/>
      <p:bldP spid="31" grpId="0" bldLvl="0" animBg="1"/>
      <p:bldP spid="32" grpId="0"/>
      <p:bldP spid="33" grpId="0"/>
      <p:bldP spid="34" grpId="0"/>
      <p:bldP spid="35" grpId="0"/>
      <p:bldP spid="36" grpId="0"/>
      <p:bldP spid="3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组合 23"/>
          <p:cNvGrpSpPr/>
          <p:nvPr/>
        </p:nvGrpSpPr>
        <p:grpSpPr>
          <a:xfrm>
            <a:off x="931068" y="2576380"/>
            <a:ext cx="1432036" cy="1435520"/>
            <a:chOff x="1312099" y="2614471"/>
            <a:chExt cx="2020615" cy="2025531"/>
          </a:xfrm>
          <a:solidFill>
            <a:srgbClr val="53D2FF"/>
          </a:solidFill>
        </p:grpSpPr>
        <p:sp>
          <p:nvSpPr>
            <p:cNvPr id="2" name="Freeform 7"/>
            <p:cNvSpPr>
              <a:spLocks noEditPoints="1"/>
            </p:cNvSpPr>
            <p:nvPr/>
          </p:nvSpPr>
          <p:spPr bwMode="auto">
            <a:xfrm>
              <a:off x="1312099" y="2614471"/>
              <a:ext cx="2020615" cy="2025531"/>
            </a:xfrm>
            <a:custGeom>
              <a:avLst/>
              <a:gdLst>
                <a:gd name="T0" fmla="*/ 174 w 348"/>
                <a:gd name="T1" fmla="*/ 349 h 349"/>
                <a:gd name="T2" fmla="*/ 0 w 348"/>
                <a:gd name="T3" fmla="*/ 175 h 349"/>
                <a:gd name="T4" fmla="*/ 174 w 348"/>
                <a:gd name="T5" fmla="*/ 0 h 349"/>
                <a:gd name="T6" fmla="*/ 348 w 348"/>
                <a:gd name="T7" fmla="*/ 175 h 349"/>
                <a:gd name="T8" fmla="*/ 174 w 348"/>
                <a:gd name="T9" fmla="*/ 349 h 349"/>
                <a:gd name="T10" fmla="*/ 174 w 348"/>
                <a:gd name="T11" fmla="*/ 10 h 349"/>
                <a:gd name="T12" fmla="*/ 9 w 348"/>
                <a:gd name="T13" fmla="*/ 175 h 349"/>
                <a:gd name="T14" fmla="*/ 174 w 348"/>
                <a:gd name="T15" fmla="*/ 339 h 349"/>
                <a:gd name="T16" fmla="*/ 339 w 348"/>
                <a:gd name="T17" fmla="*/ 175 h 349"/>
                <a:gd name="T18" fmla="*/ 174 w 348"/>
                <a:gd name="T19" fmla="*/ 10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8" h="349">
                  <a:moveTo>
                    <a:pt x="174" y="349"/>
                  </a:moveTo>
                  <a:cubicBezTo>
                    <a:pt x="78" y="349"/>
                    <a:pt x="0" y="270"/>
                    <a:pt x="0" y="175"/>
                  </a:cubicBezTo>
                  <a:cubicBezTo>
                    <a:pt x="0" y="79"/>
                    <a:pt x="78" y="0"/>
                    <a:pt x="174" y="0"/>
                  </a:cubicBezTo>
                  <a:cubicBezTo>
                    <a:pt x="270" y="0"/>
                    <a:pt x="348" y="79"/>
                    <a:pt x="348" y="175"/>
                  </a:cubicBezTo>
                  <a:cubicBezTo>
                    <a:pt x="348" y="270"/>
                    <a:pt x="270" y="349"/>
                    <a:pt x="174" y="349"/>
                  </a:cubicBezTo>
                  <a:close/>
                  <a:moveTo>
                    <a:pt x="174" y="10"/>
                  </a:moveTo>
                  <a:cubicBezTo>
                    <a:pt x="83" y="10"/>
                    <a:pt x="9" y="84"/>
                    <a:pt x="9" y="175"/>
                  </a:cubicBezTo>
                  <a:cubicBezTo>
                    <a:pt x="9" y="265"/>
                    <a:pt x="83" y="339"/>
                    <a:pt x="174" y="339"/>
                  </a:cubicBezTo>
                  <a:cubicBezTo>
                    <a:pt x="265" y="339"/>
                    <a:pt x="339" y="265"/>
                    <a:pt x="339" y="175"/>
                  </a:cubicBezTo>
                  <a:cubicBezTo>
                    <a:pt x="339" y="84"/>
                    <a:pt x="265" y="10"/>
                    <a:pt x="174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4804" tIns="32402" rIns="64804" bIns="32402" numCol="1" anchor="t" anchorCtr="0" compatLnSpc="1"/>
            <a:lstStyle/>
            <a:p>
              <a:endParaRPr lang="zh-CN" altLang="en-US" sz="1205"/>
            </a:p>
          </p:txBody>
        </p:sp>
        <p:sp>
          <p:nvSpPr>
            <p:cNvPr id="6" name="Rectangle 8"/>
            <p:cNvSpPr>
              <a:spLocks noChangeArrowheads="1"/>
            </p:cNvSpPr>
            <p:nvPr/>
          </p:nvSpPr>
          <p:spPr bwMode="auto">
            <a:xfrm>
              <a:off x="2322407" y="2816041"/>
              <a:ext cx="12292" cy="23352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4804" tIns="32402" rIns="64804" bIns="32402" numCol="1" anchor="t" anchorCtr="0" compatLnSpc="1"/>
            <a:lstStyle/>
            <a:p>
              <a:endParaRPr lang="zh-CN" altLang="en-US" sz="1205"/>
            </a:p>
          </p:txBody>
        </p: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2322407" y="4187699"/>
              <a:ext cx="12292" cy="23844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4804" tIns="32402" rIns="64804" bIns="32402" numCol="1" anchor="t" anchorCtr="0" compatLnSpc="1"/>
            <a:lstStyle/>
            <a:p>
              <a:endParaRPr lang="zh-CN" altLang="en-US" sz="1205"/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1525960" y="3612487"/>
              <a:ext cx="238443" cy="1229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4804" tIns="32402" rIns="64804" bIns="32402" numCol="1" anchor="t" anchorCtr="0" compatLnSpc="1"/>
            <a:lstStyle/>
            <a:p>
              <a:endParaRPr lang="zh-CN" altLang="en-US" sz="1205"/>
            </a:p>
          </p:txBody>
        </p:sp>
        <p:sp>
          <p:nvSpPr>
            <p:cNvPr id="10" name="Freeform 12"/>
            <p:cNvSpPr/>
            <p:nvPr/>
          </p:nvSpPr>
          <p:spPr bwMode="auto">
            <a:xfrm>
              <a:off x="2637053" y="2914368"/>
              <a:ext cx="98327" cy="157323"/>
            </a:xfrm>
            <a:custGeom>
              <a:avLst/>
              <a:gdLst>
                <a:gd name="T0" fmla="*/ 4 w 40"/>
                <a:gd name="T1" fmla="*/ 64 h 64"/>
                <a:gd name="T2" fmla="*/ 0 w 40"/>
                <a:gd name="T3" fmla="*/ 60 h 64"/>
                <a:gd name="T4" fmla="*/ 35 w 40"/>
                <a:gd name="T5" fmla="*/ 0 h 64"/>
                <a:gd name="T6" fmla="*/ 40 w 40"/>
                <a:gd name="T7" fmla="*/ 3 h 64"/>
                <a:gd name="T8" fmla="*/ 4 w 40"/>
                <a:gd name="T9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64">
                  <a:moveTo>
                    <a:pt x="4" y="64"/>
                  </a:moveTo>
                  <a:lnTo>
                    <a:pt x="0" y="60"/>
                  </a:lnTo>
                  <a:lnTo>
                    <a:pt x="35" y="0"/>
                  </a:lnTo>
                  <a:lnTo>
                    <a:pt x="40" y="3"/>
                  </a:lnTo>
                  <a:lnTo>
                    <a:pt x="4" y="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4804" tIns="32402" rIns="64804" bIns="32402" numCol="1" anchor="t" anchorCtr="0" compatLnSpc="1"/>
            <a:lstStyle/>
            <a:p>
              <a:endParaRPr lang="zh-CN" altLang="en-US" sz="1205"/>
            </a:p>
          </p:txBody>
        </p:sp>
        <p:sp>
          <p:nvSpPr>
            <p:cNvPr id="11" name="Freeform 13"/>
            <p:cNvSpPr/>
            <p:nvPr/>
          </p:nvSpPr>
          <p:spPr bwMode="auto">
            <a:xfrm>
              <a:off x="2880411" y="3211807"/>
              <a:ext cx="149949" cy="93410"/>
            </a:xfrm>
            <a:custGeom>
              <a:avLst/>
              <a:gdLst>
                <a:gd name="T0" fmla="*/ 2 w 61"/>
                <a:gd name="T1" fmla="*/ 38 h 38"/>
                <a:gd name="T2" fmla="*/ 0 w 61"/>
                <a:gd name="T3" fmla="*/ 33 h 38"/>
                <a:gd name="T4" fmla="*/ 56 w 61"/>
                <a:gd name="T5" fmla="*/ 0 h 38"/>
                <a:gd name="T6" fmla="*/ 61 w 61"/>
                <a:gd name="T7" fmla="*/ 5 h 38"/>
                <a:gd name="T8" fmla="*/ 2 w 61"/>
                <a:gd name="T9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8">
                  <a:moveTo>
                    <a:pt x="2" y="38"/>
                  </a:moveTo>
                  <a:lnTo>
                    <a:pt x="0" y="33"/>
                  </a:lnTo>
                  <a:lnTo>
                    <a:pt x="56" y="0"/>
                  </a:lnTo>
                  <a:lnTo>
                    <a:pt x="61" y="5"/>
                  </a:lnTo>
                  <a:lnTo>
                    <a:pt x="2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4804" tIns="32402" rIns="64804" bIns="32402" numCol="1" anchor="t" anchorCtr="0" compatLnSpc="1"/>
            <a:lstStyle/>
            <a:p>
              <a:endParaRPr lang="zh-CN" altLang="en-US" sz="1205"/>
            </a:p>
          </p:txBody>
        </p:sp>
        <p:sp>
          <p:nvSpPr>
            <p:cNvPr id="12" name="Freeform 14"/>
            <p:cNvSpPr/>
            <p:nvPr/>
          </p:nvSpPr>
          <p:spPr bwMode="auto">
            <a:xfrm>
              <a:off x="1916809" y="4170493"/>
              <a:ext cx="98327" cy="149949"/>
            </a:xfrm>
            <a:custGeom>
              <a:avLst/>
              <a:gdLst>
                <a:gd name="T0" fmla="*/ 4 w 40"/>
                <a:gd name="T1" fmla="*/ 61 h 61"/>
                <a:gd name="T2" fmla="*/ 0 w 40"/>
                <a:gd name="T3" fmla="*/ 56 h 61"/>
                <a:gd name="T4" fmla="*/ 35 w 40"/>
                <a:gd name="T5" fmla="*/ 0 h 61"/>
                <a:gd name="T6" fmla="*/ 40 w 40"/>
                <a:gd name="T7" fmla="*/ 2 h 61"/>
                <a:gd name="T8" fmla="*/ 4 w 40"/>
                <a:gd name="T9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61">
                  <a:moveTo>
                    <a:pt x="4" y="61"/>
                  </a:moveTo>
                  <a:lnTo>
                    <a:pt x="0" y="56"/>
                  </a:lnTo>
                  <a:lnTo>
                    <a:pt x="35" y="0"/>
                  </a:lnTo>
                  <a:lnTo>
                    <a:pt x="40" y="2"/>
                  </a:lnTo>
                  <a:lnTo>
                    <a:pt x="4" y="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4804" tIns="32402" rIns="64804" bIns="32402" numCol="1" anchor="t" anchorCtr="0" compatLnSpc="1"/>
            <a:lstStyle/>
            <a:p>
              <a:endParaRPr lang="zh-CN" altLang="en-US" sz="1205"/>
            </a:p>
          </p:txBody>
        </p:sp>
        <p:sp>
          <p:nvSpPr>
            <p:cNvPr id="13" name="Freeform 15"/>
            <p:cNvSpPr/>
            <p:nvPr/>
          </p:nvSpPr>
          <p:spPr bwMode="auto">
            <a:xfrm>
              <a:off x="1631661" y="3932049"/>
              <a:ext cx="149949" cy="93410"/>
            </a:xfrm>
            <a:custGeom>
              <a:avLst/>
              <a:gdLst>
                <a:gd name="T0" fmla="*/ 2 w 61"/>
                <a:gd name="T1" fmla="*/ 38 h 38"/>
                <a:gd name="T2" fmla="*/ 0 w 61"/>
                <a:gd name="T3" fmla="*/ 35 h 38"/>
                <a:gd name="T4" fmla="*/ 59 w 61"/>
                <a:gd name="T5" fmla="*/ 0 h 38"/>
                <a:gd name="T6" fmla="*/ 61 w 61"/>
                <a:gd name="T7" fmla="*/ 5 h 38"/>
                <a:gd name="T8" fmla="*/ 2 w 61"/>
                <a:gd name="T9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8">
                  <a:moveTo>
                    <a:pt x="2" y="38"/>
                  </a:moveTo>
                  <a:lnTo>
                    <a:pt x="0" y="35"/>
                  </a:lnTo>
                  <a:lnTo>
                    <a:pt x="59" y="0"/>
                  </a:lnTo>
                  <a:lnTo>
                    <a:pt x="61" y="5"/>
                  </a:lnTo>
                  <a:lnTo>
                    <a:pt x="2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4804" tIns="32402" rIns="64804" bIns="32402" numCol="1" anchor="t" anchorCtr="0" compatLnSpc="1"/>
            <a:lstStyle/>
            <a:p>
              <a:endParaRPr lang="zh-CN" altLang="en-US" sz="1205"/>
            </a:p>
          </p:txBody>
        </p:sp>
        <p:sp>
          <p:nvSpPr>
            <p:cNvPr id="14" name="Freeform 16"/>
            <p:cNvSpPr/>
            <p:nvPr/>
          </p:nvSpPr>
          <p:spPr bwMode="auto">
            <a:xfrm>
              <a:off x="1631661" y="3211807"/>
              <a:ext cx="149949" cy="98327"/>
            </a:xfrm>
            <a:custGeom>
              <a:avLst/>
              <a:gdLst>
                <a:gd name="T0" fmla="*/ 59 w 61"/>
                <a:gd name="T1" fmla="*/ 40 h 40"/>
                <a:gd name="T2" fmla="*/ 0 w 61"/>
                <a:gd name="T3" fmla="*/ 5 h 40"/>
                <a:gd name="T4" fmla="*/ 2 w 61"/>
                <a:gd name="T5" fmla="*/ 0 h 40"/>
                <a:gd name="T6" fmla="*/ 61 w 61"/>
                <a:gd name="T7" fmla="*/ 35 h 40"/>
                <a:gd name="T8" fmla="*/ 59 w 61"/>
                <a:gd name="T9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40">
                  <a:moveTo>
                    <a:pt x="59" y="40"/>
                  </a:moveTo>
                  <a:lnTo>
                    <a:pt x="0" y="5"/>
                  </a:lnTo>
                  <a:lnTo>
                    <a:pt x="2" y="0"/>
                  </a:lnTo>
                  <a:lnTo>
                    <a:pt x="61" y="35"/>
                  </a:lnTo>
                  <a:lnTo>
                    <a:pt x="59" y="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4804" tIns="32402" rIns="64804" bIns="32402" numCol="1" anchor="t" anchorCtr="0" compatLnSpc="1"/>
            <a:lstStyle/>
            <a:p>
              <a:endParaRPr lang="zh-CN" altLang="en-US" sz="1205"/>
            </a:p>
          </p:txBody>
        </p:sp>
        <p:sp>
          <p:nvSpPr>
            <p:cNvPr id="15" name="Freeform 17"/>
            <p:cNvSpPr/>
            <p:nvPr/>
          </p:nvSpPr>
          <p:spPr bwMode="auto">
            <a:xfrm>
              <a:off x="2880411" y="3932049"/>
              <a:ext cx="145033" cy="93410"/>
            </a:xfrm>
            <a:custGeom>
              <a:avLst/>
              <a:gdLst>
                <a:gd name="T0" fmla="*/ 56 w 59"/>
                <a:gd name="T1" fmla="*/ 38 h 38"/>
                <a:gd name="T2" fmla="*/ 0 w 59"/>
                <a:gd name="T3" fmla="*/ 5 h 38"/>
                <a:gd name="T4" fmla="*/ 2 w 59"/>
                <a:gd name="T5" fmla="*/ 0 h 38"/>
                <a:gd name="T6" fmla="*/ 59 w 59"/>
                <a:gd name="T7" fmla="*/ 35 h 38"/>
                <a:gd name="T8" fmla="*/ 56 w 59"/>
                <a:gd name="T9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38">
                  <a:moveTo>
                    <a:pt x="56" y="38"/>
                  </a:moveTo>
                  <a:lnTo>
                    <a:pt x="0" y="5"/>
                  </a:lnTo>
                  <a:lnTo>
                    <a:pt x="2" y="0"/>
                  </a:lnTo>
                  <a:lnTo>
                    <a:pt x="59" y="35"/>
                  </a:lnTo>
                  <a:lnTo>
                    <a:pt x="56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4804" tIns="32402" rIns="64804" bIns="32402" numCol="1" anchor="t" anchorCtr="0" compatLnSpc="1"/>
            <a:lstStyle/>
            <a:p>
              <a:endParaRPr lang="zh-CN" altLang="en-US" sz="1205"/>
            </a:p>
          </p:txBody>
        </p:sp>
        <p:sp>
          <p:nvSpPr>
            <p:cNvPr id="16" name="Freeform 18"/>
            <p:cNvSpPr/>
            <p:nvPr/>
          </p:nvSpPr>
          <p:spPr bwMode="auto">
            <a:xfrm>
              <a:off x="2624761" y="4180325"/>
              <a:ext cx="93410" cy="152406"/>
            </a:xfrm>
            <a:custGeom>
              <a:avLst/>
              <a:gdLst>
                <a:gd name="T0" fmla="*/ 33 w 38"/>
                <a:gd name="T1" fmla="*/ 62 h 62"/>
                <a:gd name="T2" fmla="*/ 0 w 38"/>
                <a:gd name="T3" fmla="*/ 3 h 62"/>
                <a:gd name="T4" fmla="*/ 5 w 38"/>
                <a:gd name="T5" fmla="*/ 0 h 62"/>
                <a:gd name="T6" fmla="*/ 38 w 38"/>
                <a:gd name="T7" fmla="*/ 59 h 62"/>
                <a:gd name="T8" fmla="*/ 33 w 38"/>
                <a:gd name="T9" fmla="*/ 6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62">
                  <a:moveTo>
                    <a:pt x="33" y="62"/>
                  </a:moveTo>
                  <a:lnTo>
                    <a:pt x="0" y="3"/>
                  </a:lnTo>
                  <a:lnTo>
                    <a:pt x="5" y="0"/>
                  </a:lnTo>
                  <a:lnTo>
                    <a:pt x="38" y="59"/>
                  </a:lnTo>
                  <a:lnTo>
                    <a:pt x="33" y="6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4804" tIns="32402" rIns="64804" bIns="32402" numCol="1" anchor="t" anchorCtr="0" compatLnSpc="1"/>
            <a:lstStyle/>
            <a:p>
              <a:endParaRPr lang="zh-CN" altLang="en-US" sz="1205"/>
            </a:p>
          </p:txBody>
        </p:sp>
        <p:sp>
          <p:nvSpPr>
            <p:cNvPr id="17" name="Freeform 19"/>
            <p:cNvSpPr/>
            <p:nvPr/>
          </p:nvSpPr>
          <p:spPr bwMode="auto">
            <a:xfrm>
              <a:off x="1899602" y="2934033"/>
              <a:ext cx="98327" cy="149949"/>
            </a:xfrm>
            <a:custGeom>
              <a:avLst/>
              <a:gdLst>
                <a:gd name="T0" fmla="*/ 35 w 40"/>
                <a:gd name="T1" fmla="*/ 61 h 61"/>
                <a:gd name="T2" fmla="*/ 0 w 40"/>
                <a:gd name="T3" fmla="*/ 2 h 61"/>
                <a:gd name="T4" fmla="*/ 4 w 40"/>
                <a:gd name="T5" fmla="*/ 0 h 61"/>
                <a:gd name="T6" fmla="*/ 40 w 40"/>
                <a:gd name="T7" fmla="*/ 59 h 61"/>
                <a:gd name="T8" fmla="*/ 35 w 40"/>
                <a:gd name="T9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61">
                  <a:moveTo>
                    <a:pt x="35" y="61"/>
                  </a:moveTo>
                  <a:lnTo>
                    <a:pt x="0" y="2"/>
                  </a:lnTo>
                  <a:lnTo>
                    <a:pt x="4" y="0"/>
                  </a:lnTo>
                  <a:lnTo>
                    <a:pt x="40" y="59"/>
                  </a:lnTo>
                  <a:lnTo>
                    <a:pt x="35" y="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4804" tIns="32402" rIns="64804" bIns="32402" numCol="1" anchor="t" anchorCtr="0" compatLnSpc="1"/>
            <a:lstStyle/>
            <a:p>
              <a:endParaRPr lang="zh-CN" altLang="en-US" sz="1205"/>
            </a:p>
          </p:txBody>
        </p:sp>
        <p:sp>
          <p:nvSpPr>
            <p:cNvPr id="31" name="Rectangle 10"/>
            <p:cNvSpPr>
              <a:spLocks noChangeArrowheads="1"/>
            </p:cNvSpPr>
            <p:nvPr/>
          </p:nvSpPr>
          <p:spPr bwMode="auto">
            <a:xfrm>
              <a:off x="2935710" y="3612487"/>
              <a:ext cx="238443" cy="1229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4804" tIns="32402" rIns="64804" bIns="32402" numCol="1" anchor="t" anchorCtr="0" compatLnSpc="1"/>
            <a:lstStyle/>
            <a:p>
              <a:endParaRPr lang="zh-CN" altLang="en-US" sz="1205"/>
            </a:p>
          </p:txBody>
        </p:sp>
      </p:grpSp>
      <p:grpSp>
        <p:nvGrpSpPr>
          <p:cNvPr id="23" name="组合 22"/>
          <p:cNvGrpSpPr/>
          <p:nvPr/>
        </p:nvGrpSpPr>
        <p:grpSpPr>
          <a:xfrm rot="16200000">
            <a:off x="1338727" y="2979336"/>
            <a:ext cx="616718" cy="74913"/>
            <a:chOff x="2275701" y="3565783"/>
            <a:chExt cx="870194" cy="105702"/>
          </a:xfrm>
          <a:solidFill>
            <a:srgbClr val="53D2FF"/>
          </a:solidFill>
        </p:grpSpPr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>
              <a:off x="2897619" y="3612487"/>
              <a:ext cx="238443" cy="1229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4804" tIns="32402" rIns="64804" bIns="32402" numCol="1" anchor="t" anchorCtr="0" compatLnSpc="1"/>
            <a:lstStyle/>
            <a:p>
              <a:endParaRPr lang="zh-CN" altLang="en-US" sz="1205"/>
            </a:p>
          </p:txBody>
        </p:sp>
        <p:sp>
          <p:nvSpPr>
            <p:cNvPr id="18" name="Rectangle 20"/>
            <p:cNvSpPr>
              <a:spLocks noChangeArrowheads="1"/>
            </p:cNvSpPr>
            <p:nvPr/>
          </p:nvSpPr>
          <p:spPr bwMode="auto">
            <a:xfrm>
              <a:off x="2327324" y="3612487"/>
              <a:ext cx="818571" cy="2212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4804" tIns="32402" rIns="64804" bIns="32402" numCol="1" anchor="t" anchorCtr="0" compatLnSpc="1"/>
            <a:lstStyle/>
            <a:p>
              <a:endParaRPr lang="zh-CN" altLang="en-US" sz="1205"/>
            </a:p>
          </p:txBody>
        </p:sp>
        <p:sp>
          <p:nvSpPr>
            <p:cNvPr id="19" name="Oval 21"/>
            <p:cNvSpPr>
              <a:spLocks noChangeArrowheads="1"/>
            </p:cNvSpPr>
            <p:nvPr/>
          </p:nvSpPr>
          <p:spPr bwMode="auto">
            <a:xfrm>
              <a:off x="2275701" y="3565783"/>
              <a:ext cx="105702" cy="10570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4804" tIns="32402" rIns="64804" bIns="32402" numCol="1" anchor="t" anchorCtr="0" compatLnSpc="1"/>
            <a:lstStyle/>
            <a:p>
              <a:endParaRPr lang="zh-CN" altLang="en-US" sz="1205"/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1608906" y="3250585"/>
            <a:ext cx="616718" cy="74913"/>
            <a:chOff x="2275701" y="3565783"/>
            <a:chExt cx="870194" cy="105702"/>
          </a:xfrm>
          <a:solidFill>
            <a:srgbClr val="53D2FF"/>
          </a:solidFill>
        </p:grpSpPr>
        <p:sp>
          <p:nvSpPr>
            <p:cNvPr id="28" name="Rectangle 11"/>
            <p:cNvSpPr>
              <a:spLocks noChangeArrowheads="1"/>
            </p:cNvSpPr>
            <p:nvPr/>
          </p:nvSpPr>
          <p:spPr bwMode="auto">
            <a:xfrm>
              <a:off x="2897619" y="3612487"/>
              <a:ext cx="238443" cy="1229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4804" tIns="32402" rIns="64804" bIns="32402" numCol="1" anchor="t" anchorCtr="0" compatLnSpc="1"/>
            <a:lstStyle/>
            <a:p>
              <a:endParaRPr lang="zh-CN" altLang="en-US" sz="1205"/>
            </a:p>
          </p:txBody>
        </p:sp>
        <p:sp>
          <p:nvSpPr>
            <p:cNvPr id="29" name="Rectangle 20"/>
            <p:cNvSpPr>
              <a:spLocks noChangeArrowheads="1"/>
            </p:cNvSpPr>
            <p:nvPr/>
          </p:nvSpPr>
          <p:spPr bwMode="auto">
            <a:xfrm>
              <a:off x="2327324" y="3612487"/>
              <a:ext cx="818571" cy="2212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4804" tIns="32402" rIns="64804" bIns="32402" numCol="1" anchor="t" anchorCtr="0" compatLnSpc="1"/>
            <a:lstStyle/>
            <a:p>
              <a:endParaRPr lang="zh-CN" altLang="en-US" sz="1205"/>
            </a:p>
          </p:txBody>
        </p:sp>
        <p:sp>
          <p:nvSpPr>
            <p:cNvPr id="30" name="Oval 21"/>
            <p:cNvSpPr>
              <a:spLocks noChangeArrowheads="1"/>
            </p:cNvSpPr>
            <p:nvPr/>
          </p:nvSpPr>
          <p:spPr bwMode="auto">
            <a:xfrm>
              <a:off x="2275701" y="3565783"/>
              <a:ext cx="105702" cy="10570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4804" tIns="32402" rIns="64804" bIns="32402" numCol="1" anchor="t" anchorCtr="0" compatLnSpc="1"/>
            <a:lstStyle/>
            <a:p>
              <a:endParaRPr lang="zh-CN" altLang="en-US" sz="1205"/>
            </a:p>
          </p:txBody>
        </p:sp>
      </p:grpSp>
      <p:grpSp>
        <p:nvGrpSpPr>
          <p:cNvPr id="32" name="组合 31"/>
          <p:cNvGrpSpPr/>
          <p:nvPr/>
        </p:nvGrpSpPr>
        <p:grpSpPr>
          <a:xfrm rot="18000000">
            <a:off x="1475665" y="3013977"/>
            <a:ext cx="616718" cy="74913"/>
            <a:chOff x="2275701" y="3565783"/>
            <a:chExt cx="870194" cy="105702"/>
          </a:xfrm>
          <a:solidFill>
            <a:srgbClr val="53D2FF"/>
          </a:solidFill>
        </p:grpSpPr>
        <p:sp>
          <p:nvSpPr>
            <p:cNvPr id="33" name="Rectangle 11"/>
            <p:cNvSpPr>
              <a:spLocks noChangeArrowheads="1"/>
            </p:cNvSpPr>
            <p:nvPr/>
          </p:nvSpPr>
          <p:spPr bwMode="auto">
            <a:xfrm>
              <a:off x="2897619" y="3612487"/>
              <a:ext cx="238443" cy="1229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4804" tIns="32402" rIns="64804" bIns="32402" numCol="1" anchor="t" anchorCtr="0" compatLnSpc="1"/>
            <a:lstStyle/>
            <a:p>
              <a:endParaRPr lang="zh-CN" altLang="en-US" sz="1205"/>
            </a:p>
          </p:txBody>
        </p:sp>
        <p:sp>
          <p:nvSpPr>
            <p:cNvPr id="34" name="Rectangle 20"/>
            <p:cNvSpPr>
              <a:spLocks noChangeArrowheads="1"/>
            </p:cNvSpPr>
            <p:nvPr/>
          </p:nvSpPr>
          <p:spPr bwMode="auto">
            <a:xfrm>
              <a:off x="2327324" y="3612487"/>
              <a:ext cx="818571" cy="2212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4804" tIns="32402" rIns="64804" bIns="32402" numCol="1" anchor="t" anchorCtr="0" compatLnSpc="1"/>
            <a:lstStyle/>
            <a:p>
              <a:endParaRPr lang="zh-CN" altLang="en-US" sz="1205"/>
            </a:p>
          </p:txBody>
        </p:sp>
        <p:sp>
          <p:nvSpPr>
            <p:cNvPr id="35" name="Oval 21"/>
            <p:cNvSpPr>
              <a:spLocks noChangeArrowheads="1"/>
            </p:cNvSpPr>
            <p:nvPr/>
          </p:nvSpPr>
          <p:spPr bwMode="auto">
            <a:xfrm>
              <a:off x="2275701" y="3565783"/>
              <a:ext cx="105702" cy="10570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4804" tIns="32402" rIns="64804" bIns="32402" numCol="1" anchor="t" anchorCtr="0" compatLnSpc="1"/>
            <a:lstStyle/>
            <a:p>
              <a:endParaRPr lang="zh-CN" altLang="en-US" sz="1205"/>
            </a:p>
          </p:txBody>
        </p:sp>
      </p:grpSp>
      <p:grpSp>
        <p:nvGrpSpPr>
          <p:cNvPr id="36" name="组合 35"/>
          <p:cNvGrpSpPr/>
          <p:nvPr/>
        </p:nvGrpSpPr>
        <p:grpSpPr>
          <a:xfrm rot="19800000">
            <a:off x="1575111" y="3112692"/>
            <a:ext cx="616718" cy="74913"/>
            <a:chOff x="2275701" y="3565783"/>
            <a:chExt cx="870194" cy="105702"/>
          </a:xfrm>
          <a:solidFill>
            <a:srgbClr val="53D2FF"/>
          </a:solidFill>
        </p:grpSpPr>
        <p:sp>
          <p:nvSpPr>
            <p:cNvPr id="37" name="Rectangle 11"/>
            <p:cNvSpPr>
              <a:spLocks noChangeArrowheads="1"/>
            </p:cNvSpPr>
            <p:nvPr/>
          </p:nvSpPr>
          <p:spPr bwMode="auto">
            <a:xfrm>
              <a:off x="2897619" y="3612487"/>
              <a:ext cx="238443" cy="1229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4804" tIns="32402" rIns="64804" bIns="32402" numCol="1" anchor="t" anchorCtr="0" compatLnSpc="1"/>
            <a:lstStyle/>
            <a:p>
              <a:endParaRPr lang="zh-CN" altLang="en-US" sz="1205"/>
            </a:p>
          </p:txBody>
        </p:sp>
        <p:sp>
          <p:nvSpPr>
            <p:cNvPr id="38" name="Rectangle 20"/>
            <p:cNvSpPr>
              <a:spLocks noChangeArrowheads="1"/>
            </p:cNvSpPr>
            <p:nvPr/>
          </p:nvSpPr>
          <p:spPr bwMode="auto">
            <a:xfrm>
              <a:off x="2327324" y="3612487"/>
              <a:ext cx="818571" cy="2212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4804" tIns="32402" rIns="64804" bIns="32402" numCol="1" anchor="t" anchorCtr="0" compatLnSpc="1"/>
            <a:lstStyle/>
            <a:p>
              <a:endParaRPr lang="zh-CN" altLang="en-US" sz="1205"/>
            </a:p>
          </p:txBody>
        </p:sp>
        <p:sp>
          <p:nvSpPr>
            <p:cNvPr id="39" name="Oval 21"/>
            <p:cNvSpPr>
              <a:spLocks noChangeArrowheads="1"/>
            </p:cNvSpPr>
            <p:nvPr/>
          </p:nvSpPr>
          <p:spPr bwMode="auto">
            <a:xfrm>
              <a:off x="2275701" y="3565783"/>
              <a:ext cx="105702" cy="10570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4804" tIns="32402" rIns="64804" bIns="32402" numCol="1" anchor="t" anchorCtr="0" compatLnSpc="1"/>
            <a:lstStyle/>
            <a:p>
              <a:endParaRPr lang="zh-CN" altLang="en-US" sz="1205"/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935985" y="4145241"/>
            <a:ext cx="1492716" cy="35407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zh-CN" altLang="en-US">
                <a:solidFill>
                  <a:srgbClr val="53D2FF"/>
                </a:solidFill>
                <a:effectLst>
                  <a:outerShdw blurRad="266700" algn="tl" rotWithShape="0">
                    <a:schemeClr val="tx2">
                      <a:lumMod val="40000"/>
                      <a:lumOff val="60000"/>
                      <a:alpha val="55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点击添加标题</a:t>
            </a:r>
          </a:p>
        </p:txBody>
      </p:sp>
      <p:cxnSp>
        <p:nvCxnSpPr>
          <p:cNvPr id="41" name="直接连接符 40"/>
          <p:cNvCxnSpPr>
            <a:stCxn id="2" idx="2"/>
          </p:cNvCxnSpPr>
          <p:nvPr/>
        </p:nvCxnSpPr>
        <p:spPr>
          <a:xfrm flipV="1">
            <a:off x="1647088" y="2015294"/>
            <a:ext cx="603643" cy="561084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/>
          <p:cNvCxnSpPr/>
          <p:nvPr/>
        </p:nvCxnSpPr>
        <p:spPr>
          <a:xfrm>
            <a:off x="2250731" y="2015295"/>
            <a:ext cx="947462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4132061" y="1769663"/>
            <a:ext cx="2735565" cy="4699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992" dirty="0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</a:t>
            </a:r>
            <a:r>
              <a:rPr lang="zh-CN" altLang="en-US" sz="992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选择粘贴，并选择只保留文字。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3284471" y="1878922"/>
            <a:ext cx="909224" cy="3105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18">
                <a:solidFill>
                  <a:srgbClr val="53D2FF"/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cxnSp>
        <p:nvCxnSpPr>
          <p:cNvPr id="47" name="直接连接符 46"/>
          <p:cNvCxnSpPr/>
          <p:nvPr/>
        </p:nvCxnSpPr>
        <p:spPr>
          <a:xfrm flipV="1">
            <a:off x="1994623" y="2491993"/>
            <a:ext cx="224032" cy="194941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连接符 47"/>
          <p:cNvCxnSpPr/>
          <p:nvPr/>
        </p:nvCxnSpPr>
        <p:spPr>
          <a:xfrm>
            <a:off x="2218655" y="2491993"/>
            <a:ext cx="1025253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4132061" y="2270460"/>
            <a:ext cx="2735565" cy="4699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992" dirty="0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</a:t>
            </a:r>
            <a:r>
              <a:rPr lang="zh-CN" altLang="en-US" sz="992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选择粘贴，并选择只保留文字。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3284471" y="2379720"/>
            <a:ext cx="909224" cy="3105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18">
                <a:solidFill>
                  <a:srgbClr val="53D2FF"/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cxnSp>
        <p:nvCxnSpPr>
          <p:cNvPr id="57" name="直接连接符 56"/>
          <p:cNvCxnSpPr/>
          <p:nvPr/>
        </p:nvCxnSpPr>
        <p:spPr>
          <a:xfrm>
            <a:off x="2279599" y="3005052"/>
            <a:ext cx="964309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4132061" y="2783520"/>
            <a:ext cx="2735565" cy="4699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992" dirty="0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</a:t>
            </a:r>
            <a:r>
              <a:rPr lang="zh-CN" altLang="en-US" sz="992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选择粘贴，并选择只保留文字。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3284471" y="2892779"/>
            <a:ext cx="909224" cy="3105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18">
                <a:solidFill>
                  <a:srgbClr val="53D2FF"/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cxnSp>
        <p:nvCxnSpPr>
          <p:cNvPr id="66" name="直接连接符 65"/>
          <p:cNvCxnSpPr/>
          <p:nvPr/>
        </p:nvCxnSpPr>
        <p:spPr>
          <a:xfrm>
            <a:off x="2359494" y="3295598"/>
            <a:ext cx="364968" cy="247666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接连接符 66"/>
          <p:cNvCxnSpPr/>
          <p:nvPr/>
        </p:nvCxnSpPr>
        <p:spPr>
          <a:xfrm>
            <a:off x="2731282" y="3543105"/>
            <a:ext cx="512626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/>
          <p:cNvSpPr txBox="1"/>
          <p:nvPr/>
        </p:nvSpPr>
        <p:spPr>
          <a:xfrm>
            <a:off x="4132061" y="3321572"/>
            <a:ext cx="2735565" cy="4699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992" dirty="0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</a:t>
            </a:r>
            <a:r>
              <a:rPr lang="zh-CN" altLang="en-US" sz="992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选择粘贴，并选择只保留文字。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3284471" y="3401323"/>
            <a:ext cx="909224" cy="3105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18">
                <a:solidFill>
                  <a:srgbClr val="53D2FF"/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pic>
        <p:nvPicPr>
          <p:cNvPr id="7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140170" y="4158682"/>
            <a:ext cx="1462743" cy="975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411772" y="4157798"/>
            <a:ext cx="1468216" cy="978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" name="文本框 53">
            <a:extLst>
              <a:ext uri="{FF2B5EF4-FFF2-40B4-BE49-F238E27FC236}">
                <a16:creationId xmlns:a16="http://schemas.microsoft.com/office/drawing/2014/main" id="{310257D2-C411-450C-B9B6-6B9541057087}"/>
              </a:ext>
            </a:extLst>
          </p:cNvPr>
          <p:cNvSpPr txBox="1"/>
          <p:nvPr/>
        </p:nvSpPr>
        <p:spPr>
          <a:xfrm>
            <a:off x="242633" y="280706"/>
            <a:ext cx="1723626" cy="310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418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Segoe UI" panose="020B0502040204020203" pitchFamily="34" charset="0"/>
              </a:rPr>
              <a:t>单击此处添加名称</a:t>
            </a:r>
          </a:p>
        </p:txBody>
      </p:sp>
      <p:cxnSp>
        <p:nvCxnSpPr>
          <p:cNvPr id="55" name="直接连接符 54">
            <a:extLst>
              <a:ext uri="{FF2B5EF4-FFF2-40B4-BE49-F238E27FC236}">
                <a16:creationId xmlns:a16="http://schemas.microsoft.com/office/drawing/2014/main" id="{E31AB256-E7DF-49E0-AFD7-9542F44836FB}"/>
              </a:ext>
            </a:extLst>
          </p:cNvPr>
          <p:cNvCxnSpPr/>
          <p:nvPr/>
        </p:nvCxnSpPr>
        <p:spPr>
          <a:xfrm>
            <a:off x="282118" y="557646"/>
            <a:ext cx="1663890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Tm="6786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2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2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29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9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2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9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2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509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34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819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2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319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45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930"/>
                            </p:stCondLst>
                            <p:childTnLst>
                              <p:par>
                                <p:cTn id="7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2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4430"/>
                            </p:stCondLst>
                            <p:childTnLst>
                              <p:par>
                                <p:cTn id="8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2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4930"/>
                            </p:stCondLst>
                            <p:childTnLst>
                              <p:par>
                                <p:cTn id="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4759"/>
                            </p:stCondLst>
                            <p:childTnLst>
                              <p:par>
                                <p:cTn id="9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5" grpId="0"/>
      <p:bldP spid="46" grpId="0"/>
      <p:bldP spid="52" grpId="0"/>
      <p:bldP spid="53" grpId="0"/>
      <p:bldP spid="58" grpId="0"/>
      <p:bldP spid="59" grpId="0"/>
      <p:bldP spid="68" grpId="0"/>
      <p:bldP spid="6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19"/>
          <p:cNvSpPr/>
          <p:nvPr/>
        </p:nvSpPr>
        <p:spPr bwMode="auto">
          <a:xfrm>
            <a:off x="2527116" y="4293478"/>
            <a:ext cx="1818667" cy="1376788"/>
          </a:xfrm>
          <a:custGeom>
            <a:avLst/>
            <a:gdLst>
              <a:gd name="T0" fmla="*/ 476 w 542"/>
              <a:gd name="T1" fmla="*/ 410 h 410"/>
              <a:gd name="T2" fmla="*/ 476 w 542"/>
              <a:gd name="T3" fmla="*/ 121 h 410"/>
              <a:gd name="T4" fmla="*/ 422 w 542"/>
              <a:gd name="T5" fmla="*/ 67 h 410"/>
              <a:gd name="T6" fmla="*/ 0 w 542"/>
              <a:gd name="T7" fmla="*/ 67 h 410"/>
              <a:gd name="T8" fmla="*/ 0 w 542"/>
              <a:gd name="T9" fmla="*/ 0 h 410"/>
              <a:gd name="T10" fmla="*/ 422 w 542"/>
              <a:gd name="T11" fmla="*/ 0 h 410"/>
              <a:gd name="T12" fmla="*/ 542 w 542"/>
              <a:gd name="T13" fmla="*/ 121 h 410"/>
              <a:gd name="T14" fmla="*/ 542 w 542"/>
              <a:gd name="T15" fmla="*/ 410 h 4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42" h="410">
                <a:moveTo>
                  <a:pt x="476" y="410"/>
                </a:moveTo>
                <a:cubicBezTo>
                  <a:pt x="476" y="121"/>
                  <a:pt x="476" y="121"/>
                  <a:pt x="476" y="121"/>
                </a:cubicBezTo>
                <a:cubicBezTo>
                  <a:pt x="476" y="91"/>
                  <a:pt x="451" y="67"/>
                  <a:pt x="422" y="67"/>
                </a:cubicBezTo>
                <a:cubicBezTo>
                  <a:pt x="0" y="67"/>
                  <a:pt x="0" y="67"/>
                  <a:pt x="0" y="67"/>
                </a:cubicBezTo>
                <a:cubicBezTo>
                  <a:pt x="0" y="0"/>
                  <a:pt x="0" y="0"/>
                  <a:pt x="0" y="0"/>
                </a:cubicBezTo>
                <a:cubicBezTo>
                  <a:pt x="422" y="0"/>
                  <a:pt x="422" y="0"/>
                  <a:pt x="422" y="0"/>
                </a:cubicBezTo>
                <a:cubicBezTo>
                  <a:pt x="488" y="0"/>
                  <a:pt x="542" y="54"/>
                  <a:pt x="542" y="121"/>
                </a:cubicBezTo>
                <a:cubicBezTo>
                  <a:pt x="542" y="410"/>
                  <a:pt x="542" y="410"/>
                  <a:pt x="542" y="410"/>
                </a:cubicBezTo>
              </a:path>
            </a:pathLst>
          </a:custGeom>
          <a:solidFill>
            <a:srgbClr val="41A0DA"/>
          </a:solidFill>
          <a:ln>
            <a:noFill/>
          </a:ln>
        </p:spPr>
        <p:txBody>
          <a:bodyPr vert="horz" wrap="square" lIns="64804" tIns="32402" rIns="64804" bIns="32402" numCol="1" anchor="t" anchorCtr="0" compatLnSpc="1"/>
          <a:lstStyle/>
          <a:p>
            <a:endParaRPr lang="zh-CN" altLang="en-US" sz="1205"/>
          </a:p>
        </p:txBody>
      </p:sp>
      <p:sp>
        <p:nvSpPr>
          <p:cNvPr id="17" name="Freeform 20"/>
          <p:cNvSpPr/>
          <p:nvPr/>
        </p:nvSpPr>
        <p:spPr bwMode="auto">
          <a:xfrm>
            <a:off x="4234959" y="4337523"/>
            <a:ext cx="1322797" cy="520025"/>
          </a:xfrm>
          <a:custGeom>
            <a:avLst/>
            <a:gdLst>
              <a:gd name="T0" fmla="*/ 275 w 394"/>
              <a:gd name="T1" fmla="*/ 155 h 155"/>
              <a:gd name="T2" fmla="*/ 0 w 394"/>
              <a:gd name="T3" fmla="*/ 155 h 155"/>
              <a:gd name="T4" fmla="*/ 0 w 394"/>
              <a:gd name="T5" fmla="*/ 94 h 155"/>
              <a:gd name="T6" fmla="*/ 275 w 394"/>
              <a:gd name="T7" fmla="*/ 94 h 155"/>
              <a:gd name="T8" fmla="*/ 332 w 394"/>
              <a:gd name="T9" fmla="*/ 37 h 155"/>
              <a:gd name="T10" fmla="*/ 332 w 394"/>
              <a:gd name="T11" fmla="*/ 0 h 155"/>
              <a:gd name="T12" fmla="*/ 394 w 394"/>
              <a:gd name="T13" fmla="*/ 0 h 155"/>
              <a:gd name="T14" fmla="*/ 394 w 394"/>
              <a:gd name="T15" fmla="*/ 37 h 155"/>
              <a:gd name="T16" fmla="*/ 275 w 394"/>
              <a:gd name="T17" fmla="*/ 155 h 1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94" h="155">
                <a:moveTo>
                  <a:pt x="275" y="155"/>
                </a:moveTo>
                <a:cubicBezTo>
                  <a:pt x="0" y="155"/>
                  <a:pt x="0" y="155"/>
                  <a:pt x="0" y="155"/>
                </a:cubicBezTo>
                <a:cubicBezTo>
                  <a:pt x="0" y="94"/>
                  <a:pt x="0" y="94"/>
                  <a:pt x="0" y="94"/>
                </a:cubicBezTo>
                <a:cubicBezTo>
                  <a:pt x="275" y="94"/>
                  <a:pt x="275" y="94"/>
                  <a:pt x="275" y="94"/>
                </a:cubicBezTo>
                <a:cubicBezTo>
                  <a:pt x="307" y="94"/>
                  <a:pt x="332" y="68"/>
                  <a:pt x="332" y="37"/>
                </a:cubicBezTo>
                <a:cubicBezTo>
                  <a:pt x="332" y="0"/>
                  <a:pt x="332" y="0"/>
                  <a:pt x="332" y="0"/>
                </a:cubicBezTo>
                <a:cubicBezTo>
                  <a:pt x="394" y="0"/>
                  <a:pt x="394" y="0"/>
                  <a:pt x="394" y="0"/>
                </a:cubicBezTo>
                <a:cubicBezTo>
                  <a:pt x="394" y="37"/>
                  <a:pt x="394" y="37"/>
                  <a:pt x="394" y="37"/>
                </a:cubicBezTo>
                <a:cubicBezTo>
                  <a:pt x="394" y="102"/>
                  <a:pt x="341" y="155"/>
                  <a:pt x="275" y="155"/>
                </a:cubicBezTo>
                <a:close/>
              </a:path>
            </a:pathLst>
          </a:custGeom>
          <a:solidFill>
            <a:srgbClr val="41A0DA"/>
          </a:solidFill>
          <a:ln>
            <a:noFill/>
          </a:ln>
        </p:spPr>
        <p:txBody>
          <a:bodyPr vert="horz" wrap="square" lIns="64804" tIns="32402" rIns="64804" bIns="32402" numCol="1" anchor="t" anchorCtr="0" compatLnSpc="1"/>
          <a:lstStyle/>
          <a:p>
            <a:endParaRPr lang="zh-CN" altLang="en-US" sz="1205"/>
          </a:p>
        </p:txBody>
      </p:sp>
      <p:sp>
        <p:nvSpPr>
          <p:cNvPr id="18" name="Freeform 21"/>
          <p:cNvSpPr/>
          <p:nvPr/>
        </p:nvSpPr>
        <p:spPr bwMode="auto">
          <a:xfrm>
            <a:off x="4406880" y="2595581"/>
            <a:ext cx="1207708" cy="493030"/>
          </a:xfrm>
          <a:custGeom>
            <a:avLst/>
            <a:gdLst>
              <a:gd name="T0" fmla="*/ 250 w 360"/>
              <a:gd name="T1" fmla="*/ 147 h 147"/>
              <a:gd name="T2" fmla="*/ 0 w 360"/>
              <a:gd name="T3" fmla="*/ 147 h 147"/>
              <a:gd name="T4" fmla="*/ 0 w 360"/>
              <a:gd name="T5" fmla="*/ 102 h 147"/>
              <a:gd name="T6" fmla="*/ 250 w 360"/>
              <a:gd name="T7" fmla="*/ 102 h 147"/>
              <a:gd name="T8" fmla="*/ 315 w 360"/>
              <a:gd name="T9" fmla="*/ 37 h 147"/>
              <a:gd name="T10" fmla="*/ 315 w 360"/>
              <a:gd name="T11" fmla="*/ 0 h 147"/>
              <a:gd name="T12" fmla="*/ 360 w 360"/>
              <a:gd name="T13" fmla="*/ 0 h 147"/>
              <a:gd name="T14" fmla="*/ 360 w 360"/>
              <a:gd name="T15" fmla="*/ 37 h 147"/>
              <a:gd name="T16" fmla="*/ 250 w 360"/>
              <a:gd name="T17" fmla="*/ 147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60" h="147">
                <a:moveTo>
                  <a:pt x="250" y="147"/>
                </a:moveTo>
                <a:cubicBezTo>
                  <a:pt x="0" y="147"/>
                  <a:pt x="0" y="147"/>
                  <a:pt x="0" y="147"/>
                </a:cubicBezTo>
                <a:cubicBezTo>
                  <a:pt x="0" y="102"/>
                  <a:pt x="0" y="102"/>
                  <a:pt x="0" y="102"/>
                </a:cubicBezTo>
                <a:cubicBezTo>
                  <a:pt x="250" y="102"/>
                  <a:pt x="250" y="102"/>
                  <a:pt x="250" y="102"/>
                </a:cubicBezTo>
                <a:cubicBezTo>
                  <a:pt x="286" y="102"/>
                  <a:pt x="315" y="73"/>
                  <a:pt x="315" y="37"/>
                </a:cubicBezTo>
                <a:cubicBezTo>
                  <a:pt x="315" y="0"/>
                  <a:pt x="315" y="0"/>
                  <a:pt x="315" y="0"/>
                </a:cubicBezTo>
                <a:cubicBezTo>
                  <a:pt x="360" y="0"/>
                  <a:pt x="360" y="0"/>
                  <a:pt x="360" y="0"/>
                </a:cubicBezTo>
                <a:cubicBezTo>
                  <a:pt x="360" y="37"/>
                  <a:pt x="360" y="37"/>
                  <a:pt x="360" y="37"/>
                </a:cubicBezTo>
                <a:cubicBezTo>
                  <a:pt x="360" y="98"/>
                  <a:pt x="311" y="147"/>
                  <a:pt x="250" y="147"/>
                </a:cubicBezTo>
                <a:close/>
              </a:path>
            </a:pathLst>
          </a:custGeom>
          <a:solidFill>
            <a:srgbClr val="41A0DA"/>
          </a:solidFill>
          <a:ln>
            <a:noFill/>
          </a:ln>
        </p:spPr>
        <p:txBody>
          <a:bodyPr vert="horz" wrap="square" lIns="64804" tIns="32402" rIns="64804" bIns="32402" numCol="1" anchor="t" anchorCtr="0" compatLnSpc="1"/>
          <a:lstStyle/>
          <a:p>
            <a:endParaRPr lang="zh-CN" altLang="en-US" sz="1205"/>
          </a:p>
        </p:txBody>
      </p:sp>
      <p:sp>
        <p:nvSpPr>
          <p:cNvPr id="19" name="Freeform 22"/>
          <p:cNvSpPr/>
          <p:nvPr/>
        </p:nvSpPr>
        <p:spPr bwMode="auto">
          <a:xfrm>
            <a:off x="3540172" y="3199435"/>
            <a:ext cx="524288" cy="1211972"/>
          </a:xfrm>
          <a:custGeom>
            <a:avLst/>
            <a:gdLst>
              <a:gd name="T0" fmla="*/ 156 w 156"/>
              <a:gd name="T1" fmla="*/ 361 h 361"/>
              <a:gd name="T2" fmla="*/ 95 w 156"/>
              <a:gd name="T3" fmla="*/ 361 h 361"/>
              <a:gd name="T4" fmla="*/ 95 w 156"/>
              <a:gd name="T5" fmla="*/ 118 h 361"/>
              <a:gd name="T6" fmla="*/ 38 w 156"/>
              <a:gd name="T7" fmla="*/ 61 h 361"/>
              <a:gd name="T8" fmla="*/ 0 w 156"/>
              <a:gd name="T9" fmla="*/ 61 h 361"/>
              <a:gd name="T10" fmla="*/ 0 w 156"/>
              <a:gd name="T11" fmla="*/ 0 h 361"/>
              <a:gd name="T12" fmla="*/ 38 w 156"/>
              <a:gd name="T13" fmla="*/ 0 h 361"/>
              <a:gd name="T14" fmla="*/ 156 w 156"/>
              <a:gd name="T15" fmla="*/ 118 h 361"/>
              <a:gd name="T16" fmla="*/ 156 w 156"/>
              <a:gd name="T17" fmla="*/ 361 h 3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6" h="361">
                <a:moveTo>
                  <a:pt x="156" y="361"/>
                </a:moveTo>
                <a:cubicBezTo>
                  <a:pt x="95" y="361"/>
                  <a:pt x="95" y="361"/>
                  <a:pt x="95" y="361"/>
                </a:cubicBezTo>
                <a:cubicBezTo>
                  <a:pt x="95" y="118"/>
                  <a:pt x="95" y="118"/>
                  <a:pt x="95" y="118"/>
                </a:cubicBezTo>
                <a:cubicBezTo>
                  <a:pt x="95" y="87"/>
                  <a:pt x="69" y="61"/>
                  <a:pt x="38" y="61"/>
                </a:cubicBezTo>
                <a:cubicBezTo>
                  <a:pt x="0" y="61"/>
                  <a:pt x="0" y="61"/>
                  <a:pt x="0" y="61"/>
                </a:cubicBezTo>
                <a:cubicBezTo>
                  <a:pt x="0" y="0"/>
                  <a:pt x="0" y="0"/>
                  <a:pt x="0" y="0"/>
                </a:cubicBezTo>
                <a:cubicBezTo>
                  <a:pt x="38" y="0"/>
                  <a:pt x="38" y="0"/>
                  <a:pt x="38" y="0"/>
                </a:cubicBezTo>
                <a:cubicBezTo>
                  <a:pt x="103" y="0"/>
                  <a:pt x="156" y="53"/>
                  <a:pt x="156" y="118"/>
                </a:cubicBezTo>
                <a:lnTo>
                  <a:pt x="156" y="361"/>
                </a:lnTo>
                <a:close/>
              </a:path>
            </a:pathLst>
          </a:custGeom>
          <a:solidFill>
            <a:srgbClr val="41A0DA"/>
          </a:solidFill>
          <a:ln>
            <a:noFill/>
          </a:ln>
        </p:spPr>
        <p:txBody>
          <a:bodyPr vert="horz" wrap="square" lIns="64804" tIns="32402" rIns="64804" bIns="32402" numCol="1" anchor="t" anchorCtr="0" compatLnSpc="1"/>
          <a:lstStyle/>
          <a:p>
            <a:endParaRPr lang="zh-CN" altLang="en-US" sz="1205"/>
          </a:p>
        </p:txBody>
      </p:sp>
      <p:sp>
        <p:nvSpPr>
          <p:cNvPr id="20" name="Freeform 23"/>
          <p:cNvSpPr/>
          <p:nvPr/>
        </p:nvSpPr>
        <p:spPr bwMode="auto">
          <a:xfrm>
            <a:off x="4645580" y="3615740"/>
            <a:ext cx="1469142" cy="1175030"/>
          </a:xfrm>
          <a:custGeom>
            <a:avLst/>
            <a:gdLst>
              <a:gd name="T0" fmla="*/ 54 w 438"/>
              <a:gd name="T1" fmla="*/ 350 h 350"/>
              <a:gd name="T2" fmla="*/ 0 w 438"/>
              <a:gd name="T3" fmla="*/ 350 h 350"/>
              <a:gd name="T4" fmla="*/ 0 w 438"/>
              <a:gd name="T5" fmla="*/ 114 h 350"/>
              <a:gd name="T6" fmla="*/ 115 w 438"/>
              <a:gd name="T7" fmla="*/ 0 h 350"/>
              <a:gd name="T8" fmla="*/ 438 w 438"/>
              <a:gd name="T9" fmla="*/ 0 h 350"/>
              <a:gd name="T10" fmla="*/ 438 w 438"/>
              <a:gd name="T11" fmla="*/ 53 h 350"/>
              <a:gd name="T12" fmla="*/ 115 w 438"/>
              <a:gd name="T13" fmla="*/ 53 h 350"/>
              <a:gd name="T14" fmla="*/ 54 w 438"/>
              <a:gd name="T15" fmla="*/ 114 h 350"/>
              <a:gd name="T16" fmla="*/ 54 w 438"/>
              <a:gd name="T17" fmla="*/ 350 h 3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38" h="350">
                <a:moveTo>
                  <a:pt x="54" y="350"/>
                </a:moveTo>
                <a:cubicBezTo>
                  <a:pt x="0" y="350"/>
                  <a:pt x="0" y="350"/>
                  <a:pt x="0" y="350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51"/>
                  <a:pt x="52" y="0"/>
                  <a:pt x="115" y="0"/>
                </a:cubicBezTo>
                <a:cubicBezTo>
                  <a:pt x="438" y="0"/>
                  <a:pt x="438" y="0"/>
                  <a:pt x="438" y="0"/>
                </a:cubicBezTo>
                <a:cubicBezTo>
                  <a:pt x="438" y="53"/>
                  <a:pt x="438" y="53"/>
                  <a:pt x="438" y="53"/>
                </a:cubicBezTo>
                <a:cubicBezTo>
                  <a:pt x="115" y="53"/>
                  <a:pt x="115" y="53"/>
                  <a:pt x="115" y="53"/>
                </a:cubicBezTo>
                <a:cubicBezTo>
                  <a:pt x="81" y="53"/>
                  <a:pt x="54" y="80"/>
                  <a:pt x="54" y="114"/>
                </a:cubicBezTo>
                <a:lnTo>
                  <a:pt x="54" y="350"/>
                </a:lnTo>
                <a:close/>
              </a:path>
            </a:pathLst>
          </a:custGeom>
          <a:solidFill>
            <a:srgbClr val="41A0DA"/>
          </a:solidFill>
          <a:ln>
            <a:noFill/>
          </a:ln>
        </p:spPr>
        <p:txBody>
          <a:bodyPr vert="horz" wrap="square" lIns="64804" tIns="32402" rIns="64804" bIns="32402" numCol="1" anchor="t" anchorCtr="0" compatLnSpc="1"/>
          <a:lstStyle/>
          <a:p>
            <a:endParaRPr lang="zh-CN" altLang="en-US" sz="1205"/>
          </a:p>
        </p:txBody>
      </p:sp>
      <p:sp>
        <p:nvSpPr>
          <p:cNvPr id="21" name="Freeform 24"/>
          <p:cNvSpPr/>
          <p:nvPr/>
        </p:nvSpPr>
        <p:spPr bwMode="auto">
          <a:xfrm>
            <a:off x="3074139" y="2196327"/>
            <a:ext cx="1271646" cy="493030"/>
          </a:xfrm>
          <a:custGeom>
            <a:avLst/>
            <a:gdLst>
              <a:gd name="T0" fmla="*/ 379 w 379"/>
              <a:gd name="T1" fmla="*/ 147 h 147"/>
              <a:gd name="T2" fmla="*/ 110 w 379"/>
              <a:gd name="T3" fmla="*/ 147 h 147"/>
              <a:gd name="T4" fmla="*/ 0 w 379"/>
              <a:gd name="T5" fmla="*/ 37 h 147"/>
              <a:gd name="T6" fmla="*/ 0 w 379"/>
              <a:gd name="T7" fmla="*/ 0 h 147"/>
              <a:gd name="T8" fmla="*/ 45 w 379"/>
              <a:gd name="T9" fmla="*/ 0 h 147"/>
              <a:gd name="T10" fmla="*/ 45 w 379"/>
              <a:gd name="T11" fmla="*/ 37 h 147"/>
              <a:gd name="T12" fmla="*/ 110 w 379"/>
              <a:gd name="T13" fmla="*/ 102 h 147"/>
              <a:gd name="T14" fmla="*/ 379 w 379"/>
              <a:gd name="T15" fmla="*/ 102 h 147"/>
              <a:gd name="T16" fmla="*/ 379 w 379"/>
              <a:gd name="T17" fmla="*/ 147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79" h="147">
                <a:moveTo>
                  <a:pt x="379" y="147"/>
                </a:moveTo>
                <a:cubicBezTo>
                  <a:pt x="110" y="147"/>
                  <a:pt x="110" y="147"/>
                  <a:pt x="110" y="147"/>
                </a:cubicBezTo>
                <a:cubicBezTo>
                  <a:pt x="49" y="147"/>
                  <a:pt x="0" y="98"/>
                  <a:pt x="0" y="37"/>
                </a:cubicBezTo>
                <a:cubicBezTo>
                  <a:pt x="0" y="0"/>
                  <a:pt x="0" y="0"/>
                  <a:pt x="0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5" y="37"/>
                  <a:pt x="45" y="37"/>
                  <a:pt x="45" y="37"/>
                </a:cubicBezTo>
                <a:cubicBezTo>
                  <a:pt x="45" y="73"/>
                  <a:pt x="74" y="102"/>
                  <a:pt x="110" y="102"/>
                </a:cubicBezTo>
                <a:cubicBezTo>
                  <a:pt x="379" y="102"/>
                  <a:pt x="379" y="102"/>
                  <a:pt x="379" y="102"/>
                </a:cubicBezTo>
                <a:lnTo>
                  <a:pt x="379" y="147"/>
                </a:lnTo>
                <a:close/>
              </a:path>
            </a:pathLst>
          </a:custGeom>
          <a:solidFill>
            <a:srgbClr val="41A0DA"/>
          </a:solidFill>
          <a:ln>
            <a:noFill/>
          </a:ln>
        </p:spPr>
        <p:txBody>
          <a:bodyPr vert="horz" wrap="square" lIns="64804" tIns="32402" rIns="64804" bIns="32402" numCol="1" anchor="t" anchorCtr="0" compatLnSpc="1"/>
          <a:lstStyle/>
          <a:p>
            <a:endParaRPr lang="zh-CN" altLang="en-US" sz="1205"/>
          </a:p>
        </p:txBody>
      </p:sp>
      <p:sp>
        <p:nvSpPr>
          <p:cNvPr id="22" name="Freeform 25"/>
          <p:cNvSpPr/>
          <p:nvPr/>
        </p:nvSpPr>
        <p:spPr bwMode="auto">
          <a:xfrm>
            <a:off x="2960472" y="3467973"/>
            <a:ext cx="996004" cy="507238"/>
          </a:xfrm>
          <a:custGeom>
            <a:avLst/>
            <a:gdLst>
              <a:gd name="T0" fmla="*/ 297 w 297"/>
              <a:gd name="T1" fmla="*/ 151 h 151"/>
              <a:gd name="T2" fmla="*/ 114 w 297"/>
              <a:gd name="T3" fmla="*/ 151 h 151"/>
              <a:gd name="T4" fmla="*/ 0 w 297"/>
              <a:gd name="T5" fmla="*/ 37 h 151"/>
              <a:gd name="T6" fmla="*/ 0 w 297"/>
              <a:gd name="T7" fmla="*/ 0 h 151"/>
              <a:gd name="T8" fmla="*/ 53 w 297"/>
              <a:gd name="T9" fmla="*/ 0 h 151"/>
              <a:gd name="T10" fmla="*/ 53 w 297"/>
              <a:gd name="T11" fmla="*/ 37 h 151"/>
              <a:gd name="T12" fmla="*/ 114 w 297"/>
              <a:gd name="T13" fmla="*/ 98 h 151"/>
              <a:gd name="T14" fmla="*/ 297 w 297"/>
              <a:gd name="T15" fmla="*/ 98 h 151"/>
              <a:gd name="T16" fmla="*/ 297 w 297"/>
              <a:gd name="T17" fmla="*/ 151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7" h="151">
                <a:moveTo>
                  <a:pt x="297" y="151"/>
                </a:moveTo>
                <a:cubicBezTo>
                  <a:pt x="114" y="151"/>
                  <a:pt x="114" y="151"/>
                  <a:pt x="114" y="151"/>
                </a:cubicBezTo>
                <a:cubicBezTo>
                  <a:pt x="51" y="151"/>
                  <a:pt x="0" y="100"/>
                  <a:pt x="0" y="37"/>
                </a:cubicBezTo>
                <a:cubicBezTo>
                  <a:pt x="0" y="0"/>
                  <a:pt x="0" y="0"/>
                  <a:pt x="0" y="0"/>
                </a:cubicBezTo>
                <a:cubicBezTo>
                  <a:pt x="53" y="0"/>
                  <a:pt x="53" y="0"/>
                  <a:pt x="53" y="0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71"/>
                  <a:pt x="81" y="98"/>
                  <a:pt x="114" y="98"/>
                </a:cubicBezTo>
                <a:cubicBezTo>
                  <a:pt x="297" y="98"/>
                  <a:pt x="297" y="98"/>
                  <a:pt x="297" y="98"/>
                </a:cubicBezTo>
                <a:lnTo>
                  <a:pt x="297" y="151"/>
                </a:lnTo>
                <a:close/>
              </a:path>
            </a:pathLst>
          </a:custGeom>
          <a:solidFill>
            <a:srgbClr val="41A0DA"/>
          </a:solidFill>
          <a:ln>
            <a:noFill/>
          </a:ln>
        </p:spPr>
        <p:txBody>
          <a:bodyPr vert="horz" wrap="square" lIns="64804" tIns="32402" rIns="64804" bIns="32402" numCol="1" anchor="t" anchorCtr="0" compatLnSpc="1"/>
          <a:lstStyle/>
          <a:p>
            <a:endParaRPr lang="zh-CN" altLang="en-US" sz="1205"/>
          </a:p>
        </p:txBody>
      </p:sp>
      <p:sp>
        <p:nvSpPr>
          <p:cNvPr id="23" name="Freeform 26"/>
          <p:cNvSpPr/>
          <p:nvPr/>
        </p:nvSpPr>
        <p:spPr bwMode="auto">
          <a:xfrm>
            <a:off x="3956475" y="2713512"/>
            <a:ext cx="507238" cy="996004"/>
          </a:xfrm>
          <a:custGeom>
            <a:avLst/>
            <a:gdLst>
              <a:gd name="T0" fmla="*/ 37 w 151"/>
              <a:gd name="T1" fmla="*/ 297 h 297"/>
              <a:gd name="T2" fmla="*/ 0 w 151"/>
              <a:gd name="T3" fmla="*/ 297 h 297"/>
              <a:gd name="T4" fmla="*/ 0 w 151"/>
              <a:gd name="T5" fmla="*/ 244 h 297"/>
              <a:gd name="T6" fmla="*/ 37 w 151"/>
              <a:gd name="T7" fmla="*/ 244 h 297"/>
              <a:gd name="T8" fmla="*/ 98 w 151"/>
              <a:gd name="T9" fmla="*/ 183 h 297"/>
              <a:gd name="T10" fmla="*/ 98 w 151"/>
              <a:gd name="T11" fmla="*/ 0 h 297"/>
              <a:gd name="T12" fmla="*/ 151 w 151"/>
              <a:gd name="T13" fmla="*/ 0 h 297"/>
              <a:gd name="T14" fmla="*/ 151 w 151"/>
              <a:gd name="T15" fmla="*/ 183 h 297"/>
              <a:gd name="T16" fmla="*/ 37 w 151"/>
              <a:gd name="T17" fmla="*/ 297 h 2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1" h="297">
                <a:moveTo>
                  <a:pt x="37" y="297"/>
                </a:moveTo>
                <a:cubicBezTo>
                  <a:pt x="0" y="297"/>
                  <a:pt x="0" y="297"/>
                  <a:pt x="0" y="297"/>
                </a:cubicBezTo>
                <a:cubicBezTo>
                  <a:pt x="0" y="244"/>
                  <a:pt x="0" y="244"/>
                  <a:pt x="0" y="244"/>
                </a:cubicBezTo>
                <a:cubicBezTo>
                  <a:pt x="37" y="244"/>
                  <a:pt x="37" y="244"/>
                  <a:pt x="37" y="244"/>
                </a:cubicBezTo>
                <a:cubicBezTo>
                  <a:pt x="71" y="244"/>
                  <a:pt x="98" y="216"/>
                  <a:pt x="98" y="183"/>
                </a:cubicBezTo>
                <a:cubicBezTo>
                  <a:pt x="98" y="0"/>
                  <a:pt x="98" y="0"/>
                  <a:pt x="98" y="0"/>
                </a:cubicBezTo>
                <a:cubicBezTo>
                  <a:pt x="151" y="0"/>
                  <a:pt x="151" y="0"/>
                  <a:pt x="151" y="0"/>
                </a:cubicBezTo>
                <a:cubicBezTo>
                  <a:pt x="151" y="183"/>
                  <a:pt x="151" y="183"/>
                  <a:pt x="151" y="183"/>
                </a:cubicBezTo>
                <a:cubicBezTo>
                  <a:pt x="151" y="246"/>
                  <a:pt x="100" y="297"/>
                  <a:pt x="37" y="297"/>
                </a:cubicBezTo>
                <a:close/>
              </a:path>
            </a:pathLst>
          </a:custGeom>
          <a:solidFill>
            <a:srgbClr val="41A0DA"/>
          </a:solidFill>
          <a:ln>
            <a:noFill/>
          </a:ln>
        </p:spPr>
        <p:txBody>
          <a:bodyPr vert="horz" wrap="square" lIns="64804" tIns="32402" rIns="64804" bIns="32402" numCol="1" anchor="t" anchorCtr="0" compatLnSpc="1"/>
          <a:lstStyle/>
          <a:p>
            <a:endParaRPr lang="zh-CN" altLang="en-US" sz="1205"/>
          </a:p>
        </p:txBody>
      </p:sp>
      <p:sp>
        <p:nvSpPr>
          <p:cNvPr id="24" name="Freeform 27"/>
          <p:cNvSpPr/>
          <p:nvPr/>
        </p:nvSpPr>
        <p:spPr bwMode="auto">
          <a:xfrm>
            <a:off x="4286109" y="1760132"/>
            <a:ext cx="510080" cy="996004"/>
          </a:xfrm>
          <a:custGeom>
            <a:avLst/>
            <a:gdLst>
              <a:gd name="T0" fmla="*/ 53 w 152"/>
              <a:gd name="T1" fmla="*/ 297 h 297"/>
              <a:gd name="T2" fmla="*/ 0 w 152"/>
              <a:gd name="T3" fmla="*/ 297 h 297"/>
              <a:gd name="T4" fmla="*/ 0 w 152"/>
              <a:gd name="T5" fmla="*/ 114 h 297"/>
              <a:gd name="T6" fmla="*/ 114 w 152"/>
              <a:gd name="T7" fmla="*/ 0 h 297"/>
              <a:gd name="T8" fmla="*/ 152 w 152"/>
              <a:gd name="T9" fmla="*/ 0 h 297"/>
              <a:gd name="T10" fmla="*/ 152 w 152"/>
              <a:gd name="T11" fmla="*/ 53 h 297"/>
              <a:gd name="T12" fmla="*/ 114 w 152"/>
              <a:gd name="T13" fmla="*/ 53 h 297"/>
              <a:gd name="T14" fmla="*/ 53 w 152"/>
              <a:gd name="T15" fmla="*/ 114 h 297"/>
              <a:gd name="T16" fmla="*/ 53 w 152"/>
              <a:gd name="T17" fmla="*/ 297 h 2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2" h="297">
                <a:moveTo>
                  <a:pt x="53" y="297"/>
                </a:moveTo>
                <a:cubicBezTo>
                  <a:pt x="0" y="297"/>
                  <a:pt x="0" y="297"/>
                  <a:pt x="0" y="297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51"/>
                  <a:pt x="51" y="0"/>
                  <a:pt x="114" y="0"/>
                </a:cubicBezTo>
                <a:cubicBezTo>
                  <a:pt x="152" y="0"/>
                  <a:pt x="152" y="0"/>
                  <a:pt x="152" y="0"/>
                </a:cubicBezTo>
                <a:cubicBezTo>
                  <a:pt x="152" y="53"/>
                  <a:pt x="152" y="53"/>
                  <a:pt x="152" y="53"/>
                </a:cubicBezTo>
                <a:cubicBezTo>
                  <a:pt x="114" y="53"/>
                  <a:pt x="114" y="53"/>
                  <a:pt x="114" y="53"/>
                </a:cubicBezTo>
                <a:cubicBezTo>
                  <a:pt x="81" y="53"/>
                  <a:pt x="53" y="80"/>
                  <a:pt x="53" y="114"/>
                </a:cubicBezTo>
                <a:lnTo>
                  <a:pt x="53" y="297"/>
                </a:lnTo>
                <a:close/>
              </a:path>
            </a:pathLst>
          </a:custGeom>
          <a:solidFill>
            <a:srgbClr val="41A0DA"/>
          </a:solidFill>
          <a:ln>
            <a:noFill/>
          </a:ln>
        </p:spPr>
        <p:txBody>
          <a:bodyPr vert="horz" wrap="square" lIns="64804" tIns="32402" rIns="64804" bIns="32402" numCol="1" anchor="t" anchorCtr="0" compatLnSpc="1"/>
          <a:lstStyle/>
          <a:p>
            <a:endParaRPr lang="zh-CN" altLang="en-US" sz="1205"/>
          </a:p>
        </p:txBody>
      </p:sp>
      <p:sp>
        <p:nvSpPr>
          <p:cNvPr id="26" name="椭圆 25"/>
          <p:cNvSpPr/>
          <p:nvPr/>
        </p:nvSpPr>
        <p:spPr>
          <a:xfrm>
            <a:off x="2383805" y="4259378"/>
            <a:ext cx="304058" cy="304058"/>
          </a:xfrm>
          <a:prstGeom prst="ellipse">
            <a:avLst/>
          </a:prstGeom>
          <a:solidFill>
            <a:srgbClr val="53D2FF"/>
          </a:solidFill>
          <a:ln w="76200"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5"/>
          </a:p>
        </p:txBody>
      </p:sp>
      <p:sp>
        <p:nvSpPr>
          <p:cNvPr id="193" name="椭圆 192"/>
          <p:cNvSpPr/>
          <p:nvPr/>
        </p:nvSpPr>
        <p:spPr>
          <a:xfrm>
            <a:off x="2895583" y="3242227"/>
            <a:ext cx="304058" cy="304058"/>
          </a:xfrm>
          <a:prstGeom prst="ellipse">
            <a:avLst/>
          </a:prstGeom>
          <a:solidFill>
            <a:srgbClr val="53D2FF"/>
          </a:solidFill>
          <a:ln w="76200"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5"/>
          </a:p>
        </p:txBody>
      </p:sp>
      <p:sp>
        <p:nvSpPr>
          <p:cNvPr id="194" name="椭圆 193"/>
          <p:cNvSpPr/>
          <p:nvPr/>
        </p:nvSpPr>
        <p:spPr>
          <a:xfrm>
            <a:off x="5953976" y="3557486"/>
            <a:ext cx="304058" cy="304058"/>
          </a:xfrm>
          <a:prstGeom prst="ellipse">
            <a:avLst/>
          </a:prstGeom>
          <a:solidFill>
            <a:srgbClr val="53D2FF"/>
          </a:solidFill>
          <a:ln w="76200"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5"/>
          </a:p>
        </p:txBody>
      </p:sp>
      <p:sp>
        <p:nvSpPr>
          <p:cNvPr id="195" name="椭圆 194"/>
          <p:cNvSpPr/>
          <p:nvPr/>
        </p:nvSpPr>
        <p:spPr>
          <a:xfrm>
            <a:off x="5387725" y="2392667"/>
            <a:ext cx="304058" cy="304058"/>
          </a:xfrm>
          <a:prstGeom prst="ellipse">
            <a:avLst/>
          </a:prstGeom>
          <a:solidFill>
            <a:srgbClr val="53D2FF"/>
          </a:solidFill>
          <a:ln w="76200"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5"/>
          </a:p>
        </p:txBody>
      </p:sp>
      <p:sp>
        <p:nvSpPr>
          <p:cNvPr id="196" name="椭圆 195"/>
          <p:cNvSpPr/>
          <p:nvPr/>
        </p:nvSpPr>
        <p:spPr>
          <a:xfrm>
            <a:off x="2994769" y="1960779"/>
            <a:ext cx="304058" cy="304058"/>
          </a:xfrm>
          <a:prstGeom prst="ellipse">
            <a:avLst/>
          </a:prstGeom>
          <a:solidFill>
            <a:srgbClr val="53D2FF"/>
          </a:solidFill>
          <a:ln w="76200"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5"/>
          </a:p>
        </p:txBody>
      </p:sp>
      <p:sp>
        <p:nvSpPr>
          <p:cNvPr id="197" name="TextBox 22"/>
          <p:cNvSpPr txBox="1"/>
          <p:nvPr/>
        </p:nvSpPr>
        <p:spPr>
          <a:xfrm>
            <a:off x="306801" y="4145280"/>
            <a:ext cx="1921765" cy="752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spcAft>
                <a:spcPct val="40000"/>
              </a:spcAft>
              <a:buClr>
                <a:srgbClr val="292929"/>
              </a:buClr>
            </a:pPr>
            <a:r>
              <a:rPr lang="zh-CN" altLang="en-US" sz="992" noProof="1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您的内容打在这里，或者通过复制您的文本后，在此框中选择粘贴，并选择只保留文字。</a:t>
            </a:r>
            <a:endParaRPr lang="en-US" altLang="zh-CN" sz="992" noProof="1">
              <a:solidFill>
                <a:srgbClr val="00B0F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8" name="TextBox 22"/>
          <p:cNvSpPr txBox="1"/>
          <p:nvPr/>
        </p:nvSpPr>
        <p:spPr>
          <a:xfrm>
            <a:off x="877118" y="3030988"/>
            <a:ext cx="1972798" cy="752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spcAft>
                <a:spcPct val="40000"/>
              </a:spcAft>
              <a:buClr>
                <a:srgbClr val="292929"/>
              </a:buClr>
            </a:pPr>
            <a:r>
              <a:rPr lang="zh-CN" altLang="en-US" sz="992" noProof="1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您的内容打在这里，或者通过复制您的文本后，在此框中选择粘贴，并选择只保留文字。</a:t>
            </a:r>
            <a:endParaRPr lang="en-US" altLang="zh-CN" sz="992" noProof="1">
              <a:solidFill>
                <a:srgbClr val="00B0F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9" name="TextBox 22"/>
          <p:cNvSpPr txBox="1"/>
          <p:nvPr/>
        </p:nvSpPr>
        <p:spPr>
          <a:xfrm>
            <a:off x="6515339" y="3489033"/>
            <a:ext cx="1786155" cy="9814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spcAft>
                <a:spcPct val="40000"/>
              </a:spcAft>
              <a:buClr>
                <a:srgbClr val="292929"/>
              </a:buClr>
            </a:pPr>
            <a:r>
              <a:rPr lang="zh-CN" altLang="en-US" sz="992" noProof="1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您的内容打在这里，或者通过复制您的文本后，在此框中选择粘贴，并选择只保留文字。</a:t>
            </a:r>
            <a:endParaRPr lang="en-US" altLang="zh-CN" sz="992" noProof="1">
              <a:solidFill>
                <a:srgbClr val="00B0F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0" name="TextBox 22"/>
          <p:cNvSpPr txBox="1"/>
          <p:nvPr/>
        </p:nvSpPr>
        <p:spPr>
          <a:xfrm>
            <a:off x="5851909" y="2201820"/>
            <a:ext cx="1939255" cy="752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spcAft>
                <a:spcPct val="40000"/>
              </a:spcAft>
              <a:buClr>
                <a:srgbClr val="292929"/>
              </a:buClr>
            </a:pPr>
            <a:r>
              <a:rPr lang="zh-CN" altLang="en-US" sz="992" noProof="1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您的内容打在这里，或者通过复制您的文本后，在此框中选择粘贴，并选择只保留文字。</a:t>
            </a:r>
            <a:endParaRPr lang="en-US" altLang="zh-CN" sz="992" noProof="1">
              <a:solidFill>
                <a:srgbClr val="00B0F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1" name="TextBox 22"/>
          <p:cNvSpPr txBox="1"/>
          <p:nvPr/>
        </p:nvSpPr>
        <p:spPr>
          <a:xfrm>
            <a:off x="1109429" y="1797054"/>
            <a:ext cx="1786155" cy="9814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spcAft>
                <a:spcPct val="40000"/>
              </a:spcAft>
              <a:buClr>
                <a:srgbClr val="292929"/>
              </a:buClr>
            </a:pPr>
            <a:r>
              <a:rPr lang="zh-CN" altLang="en-US" sz="992" noProof="1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您的内容打在这里，或者通过复制您的文本后，在此框中选择粘贴，并选择只保留文字。</a:t>
            </a:r>
            <a:endParaRPr lang="en-US" altLang="zh-CN" sz="992" noProof="1">
              <a:solidFill>
                <a:srgbClr val="00B0F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2767A33B-6A8C-4CD1-B8A9-59B2B2D17463}"/>
              </a:ext>
            </a:extLst>
          </p:cNvPr>
          <p:cNvSpPr txBox="1"/>
          <p:nvPr/>
        </p:nvSpPr>
        <p:spPr>
          <a:xfrm>
            <a:off x="242633" y="280706"/>
            <a:ext cx="1723626" cy="310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418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Segoe UI" panose="020B0502040204020203" pitchFamily="34" charset="0"/>
              </a:rPr>
              <a:t>单击此处添加名称</a:t>
            </a:r>
          </a:p>
        </p:txBody>
      </p:sp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id="{B17F7A7C-82E8-4E9A-AD53-CE423A56D7FE}"/>
              </a:ext>
            </a:extLst>
          </p:cNvPr>
          <p:cNvCxnSpPr/>
          <p:nvPr/>
        </p:nvCxnSpPr>
        <p:spPr>
          <a:xfrm>
            <a:off x="282118" y="557646"/>
            <a:ext cx="1663890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Tm="4868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300"/>
                            </p:stCondLst>
                            <p:childTnLst>
                              <p:par>
                                <p:cTn id="58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8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2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8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ldLvl="0" animBg="1"/>
      <p:bldP spid="17" grpId="0" bldLvl="0" animBg="1"/>
      <p:bldP spid="18" grpId="0" bldLvl="0" animBg="1"/>
      <p:bldP spid="19" grpId="0" bldLvl="0" animBg="1"/>
      <p:bldP spid="20" grpId="0" bldLvl="0" animBg="1"/>
      <p:bldP spid="21" grpId="0" bldLvl="0" animBg="1"/>
      <p:bldP spid="22" grpId="0" bldLvl="0" animBg="1"/>
      <p:bldP spid="23" grpId="0" bldLvl="0" animBg="1"/>
      <p:bldP spid="24" grpId="0" bldLvl="0" animBg="1"/>
      <p:bldP spid="26" grpId="0" bldLvl="0" animBg="1"/>
      <p:bldP spid="193" grpId="0" bldLvl="0" animBg="1"/>
      <p:bldP spid="194" grpId="0" bldLvl="0" animBg="1"/>
      <p:bldP spid="195" grpId="0" bldLvl="0" animBg="1"/>
      <p:bldP spid="196" grpId="0" bldLvl="0" animBg="1"/>
      <p:bldP spid="197" grpId="0"/>
      <p:bldP spid="198" grpId="0"/>
      <p:bldP spid="199" grpId="0"/>
      <p:bldP spid="200" grpId="0"/>
      <p:bldP spid="20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AutoShape 24"/>
          <p:cNvSpPr>
            <a:spLocks noChangeArrowheads="1"/>
          </p:cNvSpPr>
          <p:nvPr/>
        </p:nvSpPr>
        <p:spPr bwMode="auto">
          <a:xfrm>
            <a:off x="479942" y="2995452"/>
            <a:ext cx="1194797" cy="1503858"/>
          </a:xfrm>
          <a:prstGeom prst="flowChartPunchedCard">
            <a:avLst/>
          </a:prstGeom>
          <a:solidFill>
            <a:srgbClr val="41A0DA">
              <a:alpha val="60000"/>
            </a:srgbClr>
          </a:solidFill>
          <a:ln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txBody>
          <a:bodyPr wrap="none" tIns="0" bIns="484760" anchor="ctr"/>
          <a:lstStyle/>
          <a:p>
            <a:pPr lvl="0" algn="ctr"/>
            <a:r>
              <a:rPr lang="en-US" altLang="zh-CN" sz="2835">
                <a:solidFill>
                  <a:prstClr val="white"/>
                </a:solidFill>
                <a:latin typeface="Pirulen" panose="02000807050000020004" pitchFamily="2" charset="0"/>
              </a:rPr>
              <a:t>02</a:t>
            </a:r>
            <a:endParaRPr lang="en-US" altLang="zh-CN" sz="2835" i="1">
              <a:solidFill>
                <a:prstClr val="white"/>
              </a:solidFill>
              <a:latin typeface="Pirulen" panose="02000807050000020004" pitchFamily="2" charset="0"/>
            </a:endParaRPr>
          </a:p>
          <a:p>
            <a:pPr lvl="0" algn="ctr"/>
            <a:r>
              <a:rPr lang="zh-CN" altLang="en-US" sz="1205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rPr>
              <a:t>点击添加标题</a:t>
            </a:r>
            <a:endParaRPr lang="zh-CN" altLang="en-US" sz="1205">
              <a:solidFill>
                <a:prstClr val="white"/>
              </a:solidFill>
              <a:latin typeface="Pirulen" panose="02000807050000020004" pitchFamily="2" charset="0"/>
            </a:endParaRPr>
          </a:p>
        </p:txBody>
      </p:sp>
      <p:cxnSp>
        <p:nvCxnSpPr>
          <p:cNvPr id="64" name="直接连接符 63"/>
          <p:cNvCxnSpPr>
            <a:stCxn id="51" idx="6"/>
            <a:endCxn id="50" idx="2"/>
          </p:cNvCxnSpPr>
          <p:nvPr/>
        </p:nvCxnSpPr>
        <p:spPr>
          <a:xfrm>
            <a:off x="1475421" y="3804888"/>
            <a:ext cx="712356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直接连接符 74"/>
          <p:cNvCxnSpPr>
            <a:stCxn id="50" idx="6"/>
            <a:endCxn id="20" idx="2"/>
          </p:cNvCxnSpPr>
          <p:nvPr/>
        </p:nvCxnSpPr>
        <p:spPr>
          <a:xfrm>
            <a:off x="3153582" y="3804889"/>
            <a:ext cx="666514" cy="260218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接连接符 76"/>
          <p:cNvCxnSpPr>
            <a:stCxn id="20" idx="6"/>
            <a:endCxn id="44" idx="2"/>
          </p:cNvCxnSpPr>
          <p:nvPr/>
        </p:nvCxnSpPr>
        <p:spPr>
          <a:xfrm flipV="1">
            <a:off x="4787921" y="3804889"/>
            <a:ext cx="697801" cy="260218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直接连接符 79"/>
          <p:cNvCxnSpPr>
            <a:stCxn id="44" idx="6"/>
            <a:endCxn id="49" idx="2"/>
          </p:cNvCxnSpPr>
          <p:nvPr/>
        </p:nvCxnSpPr>
        <p:spPr>
          <a:xfrm>
            <a:off x="6451527" y="3804888"/>
            <a:ext cx="712558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直接连接符 83"/>
          <p:cNvCxnSpPr>
            <a:stCxn id="50" idx="7"/>
            <a:endCxn id="21" idx="2"/>
          </p:cNvCxnSpPr>
          <p:nvPr/>
        </p:nvCxnSpPr>
        <p:spPr>
          <a:xfrm flipV="1">
            <a:off x="3012143" y="2702666"/>
            <a:ext cx="807953" cy="760759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直接连接符 86"/>
          <p:cNvCxnSpPr>
            <a:stCxn id="44" idx="1"/>
            <a:endCxn id="21" idx="6"/>
          </p:cNvCxnSpPr>
          <p:nvPr/>
        </p:nvCxnSpPr>
        <p:spPr>
          <a:xfrm flipH="1" flipV="1">
            <a:off x="4787921" y="2702666"/>
            <a:ext cx="839241" cy="760759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接连接符 89"/>
          <p:cNvCxnSpPr>
            <a:stCxn id="25" idx="6"/>
            <a:endCxn id="21" idx="1"/>
          </p:cNvCxnSpPr>
          <p:nvPr/>
        </p:nvCxnSpPr>
        <p:spPr>
          <a:xfrm>
            <a:off x="3289175" y="2063372"/>
            <a:ext cx="672656" cy="297591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直接连接符 93"/>
          <p:cNvCxnSpPr>
            <a:stCxn id="21" idx="7"/>
            <a:endCxn id="42" idx="2"/>
          </p:cNvCxnSpPr>
          <p:nvPr/>
        </p:nvCxnSpPr>
        <p:spPr>
          <a:xfrm flipV="1">
            <a:off x="4646186" y="2063372"/>
            <a:ext cx="687705" cy="297591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>
            <a:stCxn id="22" idx="6"/>
            <a:endCxn id="42" idx="1"/>
          </p:cNvCxnSpPr>
          <p:nvPr/>
        </p:nvCxnSpPr>
        <p:spPr>
          <a:xfrm>
            <a:off x="4708222" y="1435083"/>
            <a:ext cx="739627" cy="353169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/>
          <p:cNvCxnSpPr>
            <a:stCxn id="25" idx="7"/>
            <a:endCxn id="22" idx="2"/>
          </p:cNvCxnSpPr>
          <p:nvPr/>
        </p:nvCxnSpPr>
        <p:spPr>
          <a:xfrm flipV="1">
            <a:off x="3175019" y="1435083"/>
            <a:ext cx="754372" cy="353169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7"/>
          <p:cNvSpPr>
            <a:spLocks noChangeArrowheads="1"/>
          </p:cNvSpPr>
          <p:nvPr/>
        </p:nvSpPr>
        <p:spPr bwMode="auto">
          <a:xfrm>
            <a:off x="3820096" y="3582202"/>
            <a:ext cx="967824" cy="965806"/>
          </a:xfrm>
          <a:prstGeom prst="ellipse">
            <a:avLst/>
          </a:prstGeom>
          <a:noFill/>
          <a:ln w="127000">
            <a:solidFill>
              <a:srgbClr val="53D2FF"/>
            </a:solidFill>
            <a:round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txBody>
          <a:bodyPr vert="horz" wrap="square" lIns="64804" tIns="32402" rIns="64804" bIns="32402" numCol="1" anchor="ctr" anchorCtr="0" compatLnSpc="1"/>
          <a:lstStyle/>
          <a:p>
            <a:pPr algn="ctr"/>
            <a:r>
              <a:rPr lang="zh-CN" altLang="en-US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21" name="Oval 8"/>
          <p:cNvSpPr>
            <a:spLocks noChangeArrowheads="1"/>
          </p:cNvSpPr>
          <p:nvPr/>
        </p:nvSpPr>
        <p:spPr bwMode="auto">
          <a:xfrm>
            <a:off x="3820096" y="2219427"/>
            <a:ext cx="967824" cy="966478"/>
          </a:xfrm>
          <a:prstGeom prst="ellipse">
            <a:avLst/>
          </a:prstGeom>
          <a:noFill/>
          <a:ln w="127000">
            <a:solidFill>
              <a:srgbClr val="53D2FF"/>
            </a:solidFill>
            <a:round/>
          </a:ln>
        </p:spPr>
        <p:txBody>
          <a:bodyPr vert="horz" wrap="square" lIns="25514" tIns="32402" rIns="25514" bIns="32402" numCol="1" anchor="ctr" anchorCtr="0" compatLnSpc="1"/>
          <a:lstStyle/>
          <a:p>
            <a:pPr algn="ctr"/>
            <a:r>
              <a:rPr lang="zh-CN" altLang="en-US" sz="1134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点击添加说明文字</a:t>
            </a:r>
          </a:p>
        </p:txBody>
      </p:sp>
      <p:sp>
        <p:nvSpPr>
          <p:cNvPr id="22" name="Oval 9"/>
          <p:cNvSpPr>
            <a:spLocks noChangeArrowheads="1"/>
          </p:cNvSpPr>
          <p:nvPr/>
        </p:nvSpPr>
        <p:spPr bwMode="auto">
          <a:xfrm>
            <a:off x="3929391" y="1045667"/>
            <a:ext cx="778832" cy="778832"/>
          </a:xfrm>
          <a:prstGeom prst="ellipse">
            <a:avLst/>
          </a:prstGeom>
          <a:noFill/>
          <a:ln w="127000">
            <a:solidFill>
              <a:srgbClr val="53D2FF"/>
            </a:solidFill>
            <a:round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txBody>
          <a:bodyPr vert="horz" wrap="square" lIns="64804" tIns="32402" rIns="64804" bIns="32402" numCol="1" anchor="ctr" anchorCtr="0" compatLnSpc="1"/>
          <a:lstStyle/>
          <a:p>
            <a:pPr algn="ctr"/>
            <a:r>
              <a:rPr lang="zh-CN" altLang="en-US" sz="1418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25" name="Oval 10"/>
          <p:cNvSpPr>
            <a:spLocks noChangeArrowheads="1"/>
          </p:cNvSpPr>
          <p:nvPr/>
        </p:nvSpPr>
        <p:spPr bwMode="auto">
          <a:xfrm>
            <a:off x="2509669" y="1674294"/>
            <a:ext cx="779505" cy="778158"/>
          </a:xfrm>
          <a:prstGeom prst="ellipse">
            <a:avLst/>
          </a:prstGeom>
          <a:noFill/>
          <a:ln w="127000">
            <a:solidFill>
              <a:srgbClr val="53D2FF"/>
            </a:solidFill>
            <a:round/>
          </a:ln>
        </p:spPr>
        <p:txBody>
          <a:bodyPr vert="horz" wrap="square" lIns="25514" tIns="32402" rIns="25514" bIns="32402" numCol="1" anchor="ctr" anchorCtr="0" compatLnSpc="1"/>
          <a:lstStyle/>
          <a:p>
            <a:pPr algn="ctr"/>
            <a:r>
              <a:rPr lang="zh-CN" altLang="en-US" sz="1134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点击添加说明文字</a:t>
            </a:r>
          </a:p>
        </p:txBody>
      </p:sp>
      <p:sp>
        <p:nvSpPr>
          <p:cNvPr id="42" name="Oval 11"/>
          <p:cNvSpPr>
            <a:spLocks noChangeArrowheads="1"/>
          </p:cNvSpPr>
          <p:nvPr/>
        </p:nvSpPr>
        <p:spPr bwMode="auto">
          <a:xfrm>
            <a:off x="5333891" y="1674294"/>
            <a:ext cx="778158" cy="778158"/>
          </a:xfrm>
          <a:prstGeom prst="ellipse">
            <a:avLst/>
          </a:prstGeom>
          <a:noFill/>
          <a:ln w="127000">
            <a:solidFill>
              <a:srgbClr val="53D2FF"/>
            </a:solidFill>
            <a:round/>
          </a:ln>
        </p:spPr>
        <p:txBody>
          <a:bodyPr vert="horz" wrap="square" lIns="25514" tIns="32402" rIns="25514" bIns="32402" numCol="1" anchor="ctr" anchorCtr="0" compatLnSpc="1"/>
          <a:lstStyle/>
          <a:p>
            <a:pPr algn="ctr"/>
            <a:r>
              <a:rPr lang="zh-CN" altLang="en-US" sz="1134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点击添加说明文字</a:t>
            </a:r>
          </a:p>
        </p:txBody>
      </p:sp>
      <p:sp>
        <p:nvSpPr>
          <p:cNvPr id="44" name="Oval 12"/>
          <p:cNvSpPr>
            <a:spLocks noChangeArrowheads="1"/>
          </p:cNvSpPr>
          <p:nvPr/>
        </p:nvSpPr>
        <p:spPr bwMode="auto">
          <a:xfrm>
            <a:off x="5485721" y="3321985"/>
            <a:ext cx="965806" cy="965806"/>
          </a:xfrm>
          <a:prstGeom prst="ellipse">
            <a:avLst/>
          </a:prstGeom>
          <a:noFill/>
          <a:ln w="127000">
            <a:solidFill>
              <a:srgbClr val="53D2FF"/>
            </a:solidFill>
            <a:round/>
          </a:ln>
        </p:spPr>
        <p:txBody>
          <a:bodyPr vert="horz" wrap="square" lIns="25514" tIns="32402" rIns="25514" bIns="32402" numCol="1" anchor="ctr" anchorCtr="0" compatLnSpc="1"/>
          <a:lstStyle/>
          <a:p>
            <a:pPr algn="ctr"/>
            <a:r>
              <a:rPr lang="zh-CN" altLang="en-US" sz="1134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点击添加说明文字</a:t>
            </a:r>
          </a:p>
        </p:txBody>
      </p:sp>
      <p:sp>
        <p:nvSpPr>
          <p:cNvPr id="49" name="Oval 13"/>
          <p:cNvSpPr>
            <a:spLocks noChangeArrowheads="1"/>
          </p:cNvSpPr>
          <p:nvPr/>
        </p:nvSpPr>
        <p:spPr bwMode="auto">
          <a:xfrm>
            <a:off x="7164086" y="3414800"/>
            <a:ext cx="780177" cy="780177"/>
          </a:xfrm>
          <a:prstGeom prst="ellipse">
            <a:avLst/>
          </a:prstGeom>
          <a:noFill/>
          <a:ln w="127000">
            <a:solidFill>
              <a:srgbClr val="53D2FF"/>
            </a:solidFill>
            <a:round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txBody>
          <a:bodyPr vert="horz" wrap="square" lIns="64804" tIns="32402" rIns="64804" bIns="32402" numCol="1" anchor="ctr" anchorCtr="0" compatLnSpc="1"/>
          <a:lstStyle/>
          <a:p>
            <a:pPr algn="ctr"/>
            <a:r>
              <a:rPr lang="zh-CN" altLang="en-US" sz="1418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50" name="Oval 14"/>
          <p:cNvSpPr>
            <a:spLocks noChangeArrowheads="1"/>
          </p:cNvSpPr>
          <p:nvPr/>
        </p:nvSpPr>
        <p:spPr bwMode="auto">
          <a:xfrm>
            <a:off x="2187776" y="3321985"/>
            <a:ext cx="965806" cy="965806"/>
          </a:xfrm>
          <a:prstGeom prst="ellipse">
            <a:avLst/>
          </a:prstGeom>
          <a:noFill/>
          <a:ln w="127000">
            <a:solidFill>
              <a:srgbClr val="53D2FF"/>
            </a:solidFill>
            <a:round/>
          </a:ln>
        </p:spPr>
        <p:txBody>
          <a:bodyPr vert="horz" wrap="square" lIns="25514" tIns="32402" rIns="25514" bIns="32402" numCol="1" anchor="ctr" anchorCtr="0" compatLnSpc="1"/>
          <a:lstStyle/>
          <a:p>
            <a:pPr algn="ctr"/>
            <a:r>
              <a:rPr lang="zh-CN" altLang="en-US" sz="1134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点击添加说明文字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18D829D6-34BF-486B-93DF-A0EA01259733}"/>
              </a:ext>
            </a:extLst>
          </p:cNvPr>
          <p:cNvSpPr txBox="1"/>
          <p:nvPr/>
        </p:nvSpPr>
        <p:spPr>
          <a:xfrm>
            <a:off x="242633" y="280706"/>
            <a:ext cx="1723626" cy="310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418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Segoe UI" panose="020B0502040204020203" pitchFamily="34" charset="0"/>
              </a:rPr>
              <a:t>单击此处添加名称</a:t>
            </a:r>
          </a:p>
        </p:txBody>
      </p:sp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id="{AEA4D8B4-06ED-477B-B04F-C5881C26001F}"/>
              </a:ext>
            </a:extLst>
          </p:cNvPr>
          <p:cNvCxnSpPr/>
          <p:nvPr/>
        </p:nvCxnSpPr>
        <p:spPr>
          <a:xfrm>
            <a:off x="282118" y="557646"/>
            <a:ext cx="1663890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Tm="9048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1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500"/>
                            </p:stCondLst>
                            <p:childTnLst>
                              <p:par>
                                <p:cTn id="6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0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ldLvl="0" animBg="1"/>
      <p:bldP spid="54" grpId="1" bldLvl="0" animBg="1"/>
      <p:bldP spid="20" grpId="0" bldLvl="0" animBg="1"/>
      <p:bldP spid="21" grpId="0" bldLvl="0" animBg="1"/>
      <p:bldP spid="22" grpId="0" bldLvl="0" animBg="1"/>
      <p:bldP spid="25" grpId="0" bldLvl="0" animBg="1"/>
      <p:bldP spid="42" grpId="0" bldLvl="0" animBg="1"/>
      <p:bldP spid="44" grpId="0" bldLvl="0" animBg="1"/>
      <p:bldP spid="49" grpId="0" bldLvl="0" animBg="1"/>
      <p:bldP spid="50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720938" y="1691986"/>
            <a:ext cx="1217064" cy="109157"/>
            <a:chOff x="5250180" y="1414796"/>
            <a:chExt cx="1717287" cy="154021"/>
          </a:xfrm>
        </p:grpSpPr>
        <p:cxnSp>
          <p:nvCxnSpPr>
            <p:cNvPr id="34" name="直接连接符 33"/>
            <p:cNvCxnSpPr/>
            <p:nvPr/>
          </p:nvCxnSpPr>
          <p:spPr>
            <a:xfrm>
              <a:off x="5250180" y="1414796"/>
              <a:ext cx="1717287" cy="0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/>
            <p:cNvCxnSpPr/>
            <p:nvPr/>
          </p:nvCxnSpPr>
          <p:spPr>
            <a:xfrm>
              <a:off x="5328285" y="1453301"/>
              <a:ext cx="1591673" cy="0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/>
            <p:cNvCxnSpPr/>
            <p:nvPr/>
          </p:nvCxnSpPr>
          <p:spPr>
            <a:xfrm>
              <a:off x="5373245" y="1491807"/>
              <a:ext cx="1499204" cy="0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36"/>
            <p:cNvCxnSpPr/>
            <p:nvPr/>
          </p:nvCxnSpPr>
          <p:spPr>
            <a:xfrm>
              <a:off x="5450205" y="1530312"/>
              <a:ext cx="1374735" cy="0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/>
            <p:cNvCxnSpPr/>
            <p:nvPr/>
          </p:nvCxnSpPr>
          <p:spPr>
            <a:xfrm>
              <a:off x="5508625" y="1568817"/>
              <a:ext cx="1268806" cy="0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0" name="组合 79"/>
          <p:cNvGrpSpPr/>
          <p:nvPr/>
        </p:nvGrpSpPr>
        <p:grpSpPr>
          <a:xfrm>
            <a:off x="4813418" y="1831781"/>
            <a:ext cx="113762" cy="938036"/>
            <a:chOff x="6791678" y="1612049"/>
            <a:chExt cx="160519" cy="1323576"/>
          </a:xfrm>
        </p:grpSpPr>
        <p:cxnSp>
          <p:nvCxnSpPr>
            <p:cNvPr id="32" name="直接连接符 31"/>
            <p:cNvCxnSpPr/>
            <p:nvPr/>
          </p:nvCxnSpPr>
          <p:spPr>
            <a:xfrm flipV="1">
              <a:off x="6791678" y="1763894"/>
              <a:ext cx="6219" cy="1171731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V="1">
              <a:off x="6830348" y="1713279"/>
              <a:ext cx="6124" cy="1153705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8"/>
            <p:cNvCxnSpPr/>
            <p:nvPr/>
          </p:nvCxnSpPr>
          <p:spPr>
            <a:xfrm flipV="1">
              <a:off x="6868836" y="1662665"/>
              <a:ext cx="6211" cy="1170156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40"/>
            <p:cNvCxnSpPr/>
            <p:nvPr/>
          </p:nvCxnSpPr>
          <p:spPr>
            <a:xfrm flipV="1">
              <a:off x="6907480" y="1612049"/>
              <a:ext cx="6142" cy="1157201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47"/>
            <p:cNvCxnSpPr/>
            <p:nvPr/>
          </p:nvCxnSpPr>
          <p:spPr>
            <a:xfrm flipV="1">
              <a:off x="6946355" y="1613701"/>
              <a:ext cx="5842" cy="1100708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组合 48"/>
          <p:cNvGrpSpPr/>
          <p:nvPr/>
        </p:nvGrpSpPr>
        <p:grpSpPr>
          <a:xfrm>
            <a:off x="3720938" y="2808067"/>
            <a:ext cx="1217064" cy="109157"/>
            <a:chOff x="5250180" y="1414796"/>
            <a:chExt cx="1717287" cy="154021"/>
          </a:xfrm>
        </p:grpSpPr>
        <p:cxnSp>
          <p:nvCxnSpPr>
            <p:cNvPr id="50" name="直接连接符 49"/>
            <p:cNvCxnSpPr/>
            <p:nvPr/>
          </p:nvCxnSpPr>
          <p:spPr>
            <a:xfrm>
              <a:off x="5250180" y="1414796"/>
              <a:ext cx="1717287" cy="0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直接连接符 50"/>
            <p:cNvCxnSpPr/>
            <p:nvPr/>
          </p:nvCxnSpPr>
          <p:spPr>
            <a:xfrm>
              <a:off x="5328285" y="1453301"/>
              <a:ext cx="1591673" cy="0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连接符 51"/>
            <p:cNvCxnSpPr/>
            <p:nvPr/>
          </p:nvCxnSpPr>
          <p:spPr>
            <a:xfrm>
              <a:off x="5373245" y="1491807"/>
              <a:ext cx="1499204" cy="0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直接连接符 52"/>
            <p:cNvCxnSpPr/>
            <p:nvPr/>
          </p:nvCxnSpPr>
          <p:spPr>
            <a:xfrm>
              <a:off x="5450205" y="1530312"/>
              <a:ext cx="1374735" cy="0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接连接符 53"/>
            <p:cNvCxnSpPr/>
            <p:nvPr/>
          </p:nvCxnSpPr>
          <p:spPr>
            <a:xfrm>
              <a:off x="5508625" y="1568817"/>
              <a:ext cx="1268806" cy="0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3" name="组合 72"/>
          <p:cNvGrpSpPr/>
          <p:nvPr/>
        </p:nvGrpSpPr>
        <p:grpSpPr>
          <a:xfrm flipV="1">
            <a:off x="3776292" y="3705835"/>
            <a:ext cx="1217064" cy="109157"/>
            <a:chOff x="5250180" y="1414796"/>
            <a:chExt cx="1717287" cy="154021"/>
          </a:xfrm>
        </p:grpSpPr>
        <p:cxnSp>
          <p:nvCxnSpPr>
            <p:cNvPr id="74" name="直接连接符 73"/>
            <p:cNvCxnSpPr/>
            <p:nvPr/>
          </p:nvCxnSpPr>
          <p:spPr>
            <a:xfrm>
              <a:off x="5250180" y="1414796"/>
              <a:ext cx="1717287" cy="0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直接连接符 74"/>
            <p:cNvCxnSpPr/>
            <p:nvPr/>
          </p:nvCxnSpPr>
          <p:spPr>
            <a:xfrm>
              <a:off x="5328285" y="1453301"/>
              <a:ext cx="1591673" cy="0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直接连接符 75"/>
            <p:cNvCxnSpPr/>
            <p:nvPr/>
          </p:nvCxnSpPr>
          <p:spPr>
            <a:xfrm>
              <a:off x="5373245" y="1491807"/>
              <a:ext cx="1499204" cy="0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直接连接符 76"/>
            <p:cNvCxnSpPr/>
            <p:nvPr/>
          </p:nvCxnSpPr>
          <p:spPr>
            <a:xfrm>
              <a:off x="5450205" y="1530312"/>
              <a:ext cx="1374735" cy="0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直接连接符 77"/>
            <p:cNvCxnSpPr/>
            <p:nvPr/>
          </p:nvCxnSpPr>
          <p:spPr>
            <a:xfrm>
              <a:off x="5508625" y="1568817"/>
              <a:ext cx="1268806" cy="0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1" name="组合 80"/>
          <p:cNvGrpSpPr/>
          <p:nvPr/>
        </p:nvGrpSpPr>
        <p:grpSpPr>
          <a:xfrm flipH="1">
            <a:off x="3738213" y="2835356"/>
            <a:ext cx="113762" cy="938036"/>
            <a:chOff x="6791678" y="1612049"/>
            <a:chExt cx="160519" cy="1323576"/>
          </a:xfrm>
        </p:grpSpPr>
        <p:cxnSp>
          <p:nvCxnSpPr>
            <p:cNvPr id="82" name="直接连接符 81"/>
            <p:cNvCxnSpPr/>
            <p:nvPr/>
          </p:nvCxnSpPr>
          <p:spPr>
            <a:xfrm flipV="1">
              <a:off x="6791678" y="1763894"/>
              <a:ext cx="6219" cy="1171731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直接连接符 82"/>
            <p:cNvCxnSpPr/>
            <p:nvPr/>
          </p:nvCxnSpPr>
          <p:spPr>
            <a:xfrm flipV="1">
              <a:off x="6830348" y="1713279"/>
              <a:ext cx="6124" cy="1153705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直接连接符 83"/>
            <p:cNvCxnSpPr/>
            <p:nvPr/>
          </p:nvCxnSpPr>
          <p:spPr>
            <a:xfrm flipV="1">
              <a:off x="6868836" y="1662665"/>
              <a:ext cx="6211" cy="1170156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直接连接符 84"/>
            <p:cNvCxnSpPr/>
            <p:nvPr/>
          </p:nvCxnSpPr>
          <p:spPr>
            <a:xfrm flipV="1">
              <a:off x="6907480" y="1612049"/>
              <a:ext cx="6142" cy="1157201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直接连接符 85"/>
            <p:cNvCxnSpPr/>
            <p:nvPr/>
          </p:nvCxnSpPr>
          <p:spPr>
            <a:xfrm flipV="1">
              <a:off x="6946355" y="1613701"/>
              <a:ext cx="5842" cy="1100708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7" name="文本框 86"/>
          <p:cNvSpPr txBox="1"/>
          <p:nvPr/>
        </p:nvSpPr>
        <p:spPr>
          <a:xfrm>
            <a:off x="3717557" y="4226193"/>
            <a:ext cx="1205650" cy="3540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rgbClr val="00B0F0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PART TWO</a:t>
            </a:r>
          </a:p>
        </p:txBody>
      </p:sp>
      <p:sp>
        <p:nvSpPr>
          <p:cNvPr id="88" name="矩形 87"/>
          <p:cNvSpPr/>
          <p:nvPr/>
        </p:nvSpPr>
        <p:spPr>
          <a:xfrm>
            <a:off x="1852861" y="4738866"/>
            <a:ext cx="4935041" cy="354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851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This power point template is suitable for many purposes, such as working summary, business report, business plan, etc.</a:t>
            </a:r>
            <a:endParaRPr lang="zh-CN" altLang="en-US" sz="851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89" name="直接连接符 88"/>
          <p:cNvCxnSpPr/>
          <p:nvPr/>
        </p:nvCxnSpPr>
        <p:spPr>
          <a:xfrm>
            <a:off x="3604466" y="4623657"/>
            <a:ext cx="1539840" cy="731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Tm="2356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" grpId="0"/>
      <p:bldP spid="8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32" name="组合 4631"/>
          <p:cNvGrpSpPr/>
          <p:nvPr/>
        </p:nvGrpSpPr>
        <p:grpSpPr>
          <a:xfrm>
            <a:off x="1722543" y="1637971"/>
            <a:ext cx="5200129" cy="3324618"/>
            <a:chOff x="2428875" y="1082675"/>
            <a:chExt cx="7337425" cy="4691063"/>
          </a:xfrm>
          <a:solidFill>
            <a:srgbClr val="0066CC"/>
          </a:solidFill>
        </p:grpSpPr>
        <p:sp>
          <p:nvSpPr>
            <p:cNvPr id="4586" name="Freeform 503"/>
            <p:cNvSpPr>
              <a:spLocks noEditPoints="1"/>
            </p:cNvSpPr>
            <p:nvPr/>
          </p:nvSpPr>
          <p:spPr bwMode="auto">
            <a:xfrm>
              <a:off x="4738688" y="1892300"/>
              <a:ext cx="1371600" cy="1450975"/>
            </a:xfrm>
            <a:custGeom>
              <a:avLst/>
              <a:gdLst>
                <a:gd name="T0" fmla="*/ 12 w 864"/>
                <a:gd name="T1" fmla="*/ 26 h 914"/>
                <a:gd name="T2" fmla="*/ 14 w 864"/>
                <a:gd name="T3" fmla="*/ 0 h 914"/>
                <a:gd name="T4" fmla="*/ 26 w 864"/>
                <a:gd name="T5" fmla="*/ 14 h 914"/>
                <a:gd name="T6" fmla="*/ 853 w 864"/>
                <a:gd name="T7" fmla="*/ 891 h 914"/>
                <a:gd name="T8" fmla="*/ 850 w 864"/>
                <a:gd name="T9" fmla="*/ 914 h 914"/>
                <a:gd name="T10" fmla="*/ 864 w 864"/>
                <a:gd name="T11" fmla="*/ 903 h 914"/>
                <a:gd name="T12" fmla="*/ 803 w 864"/>
                <a:gd name="T13" fmla="*/ 865 h 914"/>
                <a:gd name="T14" fmla="*/ 803 w 864"/>
                <a:gd name="T15" fmla="*/ 839 h 914"/>
                <a:gd name="T16" fmla="*/ 815 w 864"/>
                <a:gd name="T17" fmla="*/ 851 h 914"/>
                <a:gd name="T18" fmla="*/ 753 w 864"/>
                <a:gd name="T19" fmla="*/ 813 h 914"/>
                <a:gd name="T20" fmla="*/ 753 w 864"/>
                <a:gd name="T21" fmla="*/ 787 h 914"/>
                <a:gd name="T22" fmla="*/ 768 w 864"/>
                <a:gd name="T23" fmla="*/ 799 h 914"/>
                <a:gd name="T24" fmla="*/ 704 w 864"/>
                <a:gd name="T25" fmla="*/ 759 h 914"/>
                <a:gd name="T26" fmla="*/ 704 w 864"/>
                <a:gd name="T27" fmla="*/ 735 h 914"/>
                <a:gd name="T28" fmla="*/ 718 w 864"/>
                <a:gd name="T29" fmla="*/ 747 h 914"/>
                <a:gd name="T30" fmla="*/ 654 w 864"/>
                <a:gd name="T31" fmla="*/ 707 h 914"/>
                <a:gd name="T32" fmla="*/ 657 w 864"/>
                <a:gd name="T33" fmla="*/ 681 h 914"/>
                <a:gd name="T34" fmla="*/ 668 w 864"/>
                <a:gd name="T35" fmla="*/ 695 h 914"/>
                <a:gd name="T36" fmla="*/ 605 w 864"/>
                <a:gd name="T37" fmla="*/ 655 h 914"/>
                <a:gd name="T38" fmla="*/ 607 w 864"/>
                <a:gd name="T39" fmla="*/ 629 h 914"/>
                <a:gd name="T40" fmla="*/ 619 w 864"/>
                <a:gd name="T41" fmla="*/ 643 h 914"/>
                <a:gd name="T42" fmla="*/ 555 w 864"/>
                <a:gd name="T43" fmla="*/ 603 h 914"/>
                <a:gd name="T44" fmla="*/ 557 w 864"/>
                <a:gd name="T45" fmla="*/ 577 h 914"/>
                <a:gd name="T46" fmla="*/ 569 w 864"/>
                <a:gd name="T47" fmla="*/ 591 h 914"/>
                <a:gd name="T48" fmla="*/ 508 w 864"/>
                <a:gd name="T49" fmla="*/ 551 h 914"/>
                <a:gd name="T50" fmla="*/ 508 w 864"/>
                <a:gd name="T51" fmla="*/ 525 h 914"/>
                <a:gd name="T52" fmla="*/ 520 w 864"/>
                <a:gd name="T53" fmla="*/ 537 h 914"/>
                <a:gd name="T54" fmla="*/ 458 w 864"/>
                <a:gd name="T55" fmla="*/ 496 h 914"/>
                <a:gd name="T56" fmla="*/ 458 w 864"/>
                <a:gd name="T57" fmla="*/ 473 h 914"/>
                <a:gd name="T58" fmla="*/ 470 w 864"/>
                <a:gd name="T59" fmla="*/ 485 h 914"/>
                <a:gd name="T60" fmla="*/ 409 w 864"/>
                <a:gd name="T61" fmla="*/ 444 h 914"/>
                <a:gd name="T62" fmla="*/ 409 w 864"/>
                <a:gd name="T63" fmla="*/ 421 h 914"/>
                <a:gd name="T64" fmla="*/ 420 w 864"/>
                <a:gd name="T65" fmla="*/ 433 h 914"/>
                <a:gd name="T66" fmla="*/ 359 w 864"/>
                <a:gd name="T67" fmla="*/ 392 h 914"/>
                <a:gd name="T68" fmla="*/ 359 w 864"/>
                <a:gd name="T69" fmla="*/ 366 h 914"/>
                <a:gd name="T70" fmla="*/ 371 w 864"/>
                <a:gd name="T71" fmla="*/ 381 h 914"/>
                <a:gd name="T72" fmla="*/ 309 w 864"/>
                <a:gd name="T73" fmla="*/ 340 h 914"/>
                <a:gd name="T74" fmla="*/ 309 w 864"/>
                <a:gd name="T75" fmla="*/ 314 h 914"/>
                <a:gd name="T76" fmla="*/ 321 w 864"/>
                <a:gd name="T77" fmla="*/ 329 h 914"/>
                <a:gd name="T78" fmla="*/ 260 w 864"/>
                <a:gd name="T79" fmla="*/ 289 h 914"/>
                <a:gd name="T80" fmla="*/ 260 w 864"/>
                <a:gd name="T81" fmla="*/ 263 h 914"/>
                <a:gd name="T82" fmla="*/ 274 w 864"/>
                <a:gd name="T83" fmla="*/ 277 h 914"/>
                <a:gd name="T84" fmla="*/ 210 w 864"/>
                <a:gd name="T85" fmla="*/ 237 h 914"/>
                <a:gd name="T86" fmla="*/ 210 w 864"/>
                <a:gd name="T87" fmla="*/ 211 h 914"/>
                <a:gd name="T88" fmla="*/ 224 w 864"/>
                <a:gd name="T89" fmla="*/ 222 h 914"/>
                <a:gd name="T90" fmla="*/ 161 w 864"/>
                <a:gd name="T91" fmla="*/ 182 h 914"/>
                <a:gd name="T92" fmla="*/ 163 w 864"/>
                <a:gd name="T93" fmla="*/ 159 h 914"/>
                <a:gd name="T94" fmla="*/ 175 w 864"/>
                <a:gd name="T95" fmla="*/ 170 h 914"/>
                <a:gd name="T96" fmla="*/ 111 w 864"/>
                <a:gd name="T97" fmla="*/ 130 h 914"/>
                <a:gd name="T98" fmla="*/ 113 w 864"/>
                <a:gd name="T99" fmla="*/ 104 h 914"/>
                <a:gd name="T100" fmla="*/ 125 w 864"/>
                <a:gd name="T101" fmla="*/ 118 h 914"/>
                <a:gd name="T102" fmla="*/ 61 w 864"/>
                <a:gd name="T103" fmla="*/ 78 h 914"/>
                <a:gd name="T104" fmla="*/ 64 w 864"/>
                <a:gd name="T105" fmla="*/ 52 h 9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64" h="914">
                  <a:moveTo>
                    <a:pt x="26" y="14"/>
                  </a:moveTo>
                  <a:lnTo>
                    <a:pt x="12" y="26"/>
                  </a:lnTo>
                  <a:lnTo>
                    <a:pt x="0" y="12"/>
                  </a:lnTo>
                  <a:lnTo>
                    <a:pt x="14" y="0"/>
                  </a:lnTo>
                  <a:lnTo>
                    <a:pt x="26" y="14"/>
                  </a:lnTo>
                  <a:lnTo>
                    <a:pt x="26" y="14"/>
                  </a:lnTo>
                  <a:close/>
                  <a:moveTo>
                    <a:pt x="864" y="903"/>
                  </a:moveTo>
                  <a:lnTo>
                    <a:pt x="853" y="891"/>
                  </a:lnTo>
                  <a:lnTo>
                    <a:pt x="841" y="903"/>
                  </a:lnTo>
                  <a:lnTo>
                    <a:pt x="850" y="914"/>
                  </a:lnTo>
                  <a:lnTo>
                    <a:pt x="864" y="903"/>
                  </a:lnTo>
                  <a:lnTo>
                    <a:pt x="864" y="903"/>
                  </a:lnTo>
                  <a:close/>
                  <a:moveTo>
                    <a:pt x="815" y="851"/>
                  </a:moveTo>
                  <a:lnTo>
                    <a:pt x="803" y="865"/>
                  </a:lnTo>
                  <a:lnTo>
                    <a:pt x="791" y="851"/>
                  </a:lnTo>
                  <a:lnTo>
                    <a:pt x="803" y="839"/>
                  </a:lnTo>
                  <a:lnTo>
                    <a:pt x="815" y="851"/>
                  </a:lnTo>
                  <a:lnTo>
                    <a:pt x="815" y="851"/>
                  </a:lnTo>
                  <a:close/>
                  <a:moveTo>
                    <a:pt x="768" y="799"/>
                  </a:moveTo>
                  <a:lnTo>
                    <a:pt x="753" y="813"/>
                  </a:lnTo>
                  <a:lnTo>
                    <a:pt x="742" y="799"/>
                  </a:lnTo>
                  <a:lnTo>
                    <a:pt x="753" y="787"/>
                  </a:lnTo>
                  <a:lnTo>
                    <a:pt x="768" y="799"/>
                  </a:lnTo>
                  <a:lnTo>
                    <a:pt x="768" y="799"/>
                  </a:lnTo>
                  <a:close/>
                  <a:moveTo>
                    <a:pt x="718" y="747"/>
                  </a:moveTo>
                  <a:lnTo>
                    <a:pt x="704" y="759"/>
                  </a:lnTo>
                  <a:lnTo>
                    <a:pt x="692" y="747"/>
                  </a:lnTo>
                  <a:lnTo>
                    <a:pt x="704" y="735"/>
                  </a:lnTo>
                  <a:lnTo>
                    <a:pt x="718" y="747"/>
                  </a:lnTo>
                  <a:lnTo>
                    <a:pt x="718" y="747"/>
                  </a:lnTo>
                  <a:close/>
                  <a:moveTo>
                    <a:pt x="668" y="695"/>
                  </a:moveTo>
                  <a:lnTo>
                    <a:pt x="654" y="707"/>
                  </a:lnTo>
                  <a:lnTo>
                    <a:pt x="642" y="695"/>
                  </a:lnTo>
                  <a:lnTo>
                    <a:pt x="657" y="681"/>
                  </a:lnTo>
                  <a:lnTo>
                    <a:pt x="668" y="695"/>
                  </a:lnTo>
                  <a:lnTo>
                    <a:pt x="668" y="695"/>
                  </a:lnTo>
                  <a:close/>
                  <a:moveTo>
                    <a:pt x="619" y="643"/>
                  </a:moveTo>
                  <a:lnTo>
                    <a:pt x="605" y="655"/>
                  </a:lnTo>
                  <a:lnTo>
                    <a:pt x="593" y="640"/>
                  </a:lnTo>
                  <a:lnTo>
                    <a:pt x="607" y="629"/>
                  </a:lnTo>
                  <a:lnTo>
                    <a:pt x="619" y="643"/>
                  </a:lnTo>
                  <a:lnTo>
                    <a:pt x="619" y="643"/>
                  </a:lnTo>
                  <a:close/>
                  <a:moveTo>
                    <a:pt x="569" y="591"/>
                  </a:moveTo>
                  <a:lnTo>
                    <a:pt x="555" y="603"/>
                  </a:lnTo>
                  <a:lnTo>
                    <a:pt x="543" y="589"/>
                  </a:lnTo>
                  <a:lnTo>
                    <a:pt x="557" y="577"/>
                  </a:lnTo>
                  <a:lnTo>
                    <a:pt x="569" y="591"/>
                  </a:lnTo>
                  <a:lnTo>
                    <a:pt x="569" y="591"/>
                  </a:lnTo>
                  <a:close/>
                  <a:moveTo>
                    <a:pt x="520" y="537"/>
                  </a:moveTo>
                  <a:lnTo>
                    <a:pt x="508" y="551"/>
                  </a:lnTo>
                  <a:lnTo>
                    <a:pt x="494" y="537"/>
                  </a:lnTo>
                  <a:lnTo>
                    <a:pt x="508" y="525"/>
                  </a:lnTo>
                  <a:lnTo>
                    <a:pt x="520" y="537"/>
                  </a:lnTo>
                  <a:lnTo>
                    <a:pt x="520" y="537"/>
                  </a:lnTo>
                  <a:close/>
                  <a:moveTo>
                    <a:pt x="470" y="485"/>
                  </a:moveTo>
                  <a:lnTo>
                    <a:pt x="458" y="496"/>
                  </a:lnTo>
                  <a:lnTo>
                    <a:pt x="444" y="485"/>
                  </a:lnTo>
                  <a:lnTo>
                    <a:pt x="458" y="473"/>
                  </a:lnTo>
                  <a:lnTo>
                    <a:pt x="470" y="485"/>
                  </a:lnTo>
                  <a:lnTo>
                    <a:pt x="470" y="485"/>
                  </a:lnTo>
                  <a:close/>
                  <a:moveTo>
                    <a:pt x="420" y="433"/>
                  </a:moveTo>
                  <a:lnTo>
                    <a:pt x="409" y="444"/>
                  </a:lnTo>
                  <a:lnTo>
                    <a:pt x="394" y="433"/>
                  </a:lnTo>
                  <a:lnTo>
                    <a:pt x="409" y="421"/>
                  </a:lnTo>
                  <a:lnTo>
                    <a:pt x="420" y="433"/>
                  </a:lnTo>
                  <a:lnTo>
                    <a:pt x="420" y="433"/>
                  </a:lnTo>
                  <a:close/>
                  <a:moveTo>
                    <a:pt x="371" y="381"/>
                  </a:moveTo>
                  <a:lnTo>
                    <a:pt x="359" y="392"/>
                  </a:lnTo>
                  <a:lnTo>
                    <a:pt x="347" y="381"/>
                  </a:lnTo>
                  <a:lnTo>
                    <a:pt x="359" y="366"/>
                  </a:lnTo>
                  <a:lnTo>
                    <a:pt x="371" y="381"/>
                  </a:lnTo>
                  <a:lnTo>
                    <a:pt x="371" y="381"/>
                  </a:lnTo>
                  <a:close/>
                  <a:moveTo>
                    <a:pt x="321" y="329"/>
                  </a:moveTo>
                  <a:lnTo>
                    <a:pt x="309" y="340"/>
                  </a:lnTo>
                  <a:lnTo>
                    <a:pt x="298" y="326"/>
                  </a:lnTo>
                  <a:lnTo>
                    <a:pt x="309" y="314"/>
                  </a:lnTo>
                  <a:lnTo>
                    <a:pt x="321" y="329"/>
                  </a:lnTo>
                  <a:lnTo>
                    <a:pt x="321" y="329"/>
                  </a:lnTo>
                  <a:close/>
                  <a:moveTo>
                    <a:pt x="274" y="277"/>
                  </a:moveTo>
                  <a:lnTo>
                    <a:pt x="260" y="289"/>
                  </a:lnTo>
                  <a:lnTo>
                    <a:pt x="248" y="274"/>
                  </a:lnTo>
                  <a:lnTo>
                    <a:pt x="260" y="263"/>
                  </a:lnTo>
                  <a:lnTo>
                    <a:pt x="274" y="277"/>
                  </a:lnTo>
                  <a:lnTo>
                    <a:pt x="274" y="277"/>
                  </a:lnTo>
                  <a:close/>
                  <a:moveTo>
                    <a:pt x="224" y="222"/>
                  </a:moveTo>
                  <a:lnTo>
                    <a:pt x="210" y="237"/>
                  </a:lnTo>
                  <a:lnTo>
                    <a:pt x="198" y="222"/>
                  </a:lnTo>
                  <a:lnTo>
                    <a:pt x="210" y="211"/>
                  </a:lnTo>
                  <a:lnTo>
                    <a:pt x="224" y="222"/>
                  </a:lnTo>
                  <a:lnTo>
                    <a:pt x="224" y="222"/>
                  </a:lnTo>
                  <a:close/>
                  <a:moveTo>
                    <a:pt x="175" y="170"/>
                  </a:moveTo>
                  <a:lnTo>
                    <a:pt x="161" y="182"/>
                  </a:lnTo>
                  <a:lnTo>
                    <a:pt x="149" y="170"/>
                  </a:lnTo>
                  <a:lnTo>
                    <a:pt x="163" y="159"/>
                  </a:lnTo>
                  <a:lnTo>
                    <a:pt x="175" y="170"/>
                  </a:lnTo>
                  <a:lnTo>
                    <a:pt x="175" y="170"/>
                  </a:lnTo>
                  <a:close/>
                  <a:moveTo>
                    <a:pt x="125" y="118"/>
                  </a:moveTo>
                  <a:lnTo>
                    <a:pt x="111" y="130"/>
                  </a:lnTo>
                  <a:lnTo>
                    <a:pt x="99" y="118"/>
                  </a:lnTo>
                  <a:lnTo>
                    <a:pt x="113" y="104"/>
                  </a:lnTo>
                  <a:lnTo>
                    <a:pt x="125" y="118"/>
                  </a:lnTo>
                  <a:lnTo>
                    <a:pt x="125" y="118"/>
                  </a:lnTo>
                  <a:close/>
                  <a:moveTo>
                    <a:pt x="76" y="66"/>
                  </a:moveTo>
                  <a:lnTo>
                    <a:pt x="61" y="78"/>
                  </a:lnTo>
                  <a:lnTo>
                    <a:pt x="50" y="64"/>
                  </a:lnTo>
                  <a:lnTo>
                    <a:pt x="64" y="52"/>
                  </a:lnTo>
                  <a:lnTo>
                    <a:pt x="76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4804" tIns="32402" rIns="64804" bIns="32402" numCol="1" anchor="t" anchorCtr="0" compatLnSpc="1"/>
            <a:lstStyle/>
            <a:p>
              <a:endParaRPr lang="zh-CN" altLang="en-US" sz="1205"/>
            </a:p>
          </p:txBody>
        </p:sp>
        <p:sp>
          <p:nvSpPr>
            <p:cNvPr id="4587" name="Freeform 504"/>
            <p:cNvSpPr>
              <a:spLocks noEditPoints="1"/>
            </p:cNvSpPr>
            <p:nvPr/>
          </p:nvSpPr>
          <p:spPr bwMode="auto">
            <a:xfrm>
              <a:off x="6170613" y="2343150"/>
              <a:ext cx="2249488" cy="971550"/>
            </a:xfrm>
            <a:custGeom>
              <a:avLst/>
              <a:gdLst>
                <a:gd name="T0" fmla="*/ 1410 w 1417"/>
                <a:gd name="T1" fmla="*/ 0 h 612"/>
                <a:gd name="T2" fmla="*/ 1401 w 1417"/>
                <a:gd name="T3" fmla="*/ 23 h 612"/>
                <a:gd name="T4" fmla="*/ 17 w 1417"/>
                <a:gd name="T5" fmla="*/ 588 h 612"/>
                <a:gd name="T6" fmla="*/ 7 w 1417"/>
                <a:gd name="T7" fmla="*/ 612 h 612"/>
                <a:gd name="T8" fmla="*/ 83 w 1417"/>
                <a:gd name="T9" fmla="*/ 560 h 612"/>
                <a:gd name="T10" fmla="*/ 73 w 1417"/>
                <a:gd name="T11" fmla="*/ 583 h 612"/>
                <a:gd name="T12" fmla="*/ 149 w 1417"/>
                <a:gd name="T13" fmla="*/ 531 h 612"/>
                <a:gd name="T14" fmla="*/ 140 w 1417"/>
                <a:gd name="T15" fmla="*/ 555 h 612"/>
                <a:gd name="T16" fmla="*/ 218 w 1417"/>
                <a:gd name="T17" fmla="*/ 503 h 612"/>
                <a:gd name="T18" fmla="*/ 206 w 1417"/>
                <a:gd name="T19" fmla="*/ 527 h 612"/>
                <a:gd name="T20" fmla="*/ 284 w 1417"/>
                <a:gd name="T21" fmla="*/ 477 h 612"/>
                <a:gd name="T22" fmla="*/ 274 w 1417"/>
                <a:gd name="T23" fmla="*/ 501 h 612"/>
                <a:gd name="T24" fmla="*/ 350 w 1417"/>
                <a:gd name="T25" fmla="*/ 449 h 612"/>
                <a:gd name="T26" fmla="*/ 340 w 1417"/>
                <a:gd name="T27" fmla="*/ 472 h 612"/>
                <a:gd name="T28" fmla="*/ 416 w 1417"/>
                <a:gd name="T29" fmla="*/ 420 h 612"/>
                <a:gd name="T30" fmla="*/ 406 w 1417"/>
                <a:gd name="T31" fmla="*/ 444 h 612"/>
                <a:gd name="T32" fmla="*/ 482 w 1417"/>
                <a:gd name="T33" fmla="*/ 392 h 612"/>
                <a:gd name="T34" fmla="*/ 473 w 1417"/>
                <a:gd name="T35" fmla="*/ 416 h 612"/>
                <a:gd name="T36" fmla="*/ 548 w 1417"/>
                <a:gd name="T37" fmla="*/ 364 h 612"/>
                <a:gd name="T38" fmla="*/ 539 w 1417"/>
                <a:gd name="T39" fmla="*/ 387 h 612"/>
                <a:gd name="T40" fmla="*/ 614 w 1417"/>
                <a:gd name="T41" fmla="*/ 335 h 612"/>
                <a:gd name="T42" fmla="*/ 605 w 1417"/>
                <a:gd name="T43" fmla="*/ 359 h 612"/>
                <a:gd name="T44" fmla="*/ 680 w 1417"/>
                <a:gd name="T45" fmla="*/ 307 h 612"/>
                <a:gd name="T46" fmla="*/ 671 w 1417"/>
                <a:gd name="T47" fmla="*/ 330 h 612"/>
                <a:gd name="T48" fmla="*/ 747 w 1417"/>
                <a:gd name="T49" fmla="*/ 279 h 612"/>
                <a:gd name="T50" fmla="*/ 737 w 1417"/>
                <a:gd name="T51" fmla="*/ 302 h 612"/>
                <a:gd name="T52" fmla="*/ 813 w 1417"/>
                <a:gd name="T53" fmla="*/ 253 h 612"/>
                <a:gd name="T54" fmla="*/ 803 w 1417"/>
                <a:gd name="T55" fmla="*/ 276 h 612"/>
                <a:gd name="T56" fmla="*/ 879 w 1417"/>
                <a:gd name="T57" fmla="*/ 224 h 612"/>
                <a:gd name="T58" fmla="*/ 869 w 1417"/>
                <a:gd name="T59" fmla="*/ 248 h 612"/>
                <a:gd name="T60" fmla="*/ 945 w 1417"/>
                <a:gd name="T61" fmla="*/ 196 h 612"/>
                <a:gd name="T62" fmla="*/ 936 w 1417"/>
                <a:gd name="T63" fmla="*/ 219 h 612"/>
                <a:gd name="T64" fmla="*/ 1011 w 1417"/>
                <a:gd name="T65" fmla="*/ 167 h 612"/>
                <a:gd name="T66" fmla="*/ 1002 w 1417"/>
                <a:gd name="T67" fmla="*/ 191 h 612"/>
                <a:gd name="T68" fmla="*/ 1077 w 1417"/>
                <a:gd name="T69" fmla="*/ 139 h 612"/>
                <a:gd name="T70" fmla="*/ 1068 w 1417"/>
                <a:gd name="T71" fmla="*/ 163 h 612"/>
                <a:gd name="T72" fmla="*/ 1143 w 1417"/>
                <a:gd name="T73" fmla="*/ 111 h 612"/>
                <a:gd name="T74" fmla="*/ 1134 w 1417"/>
                <a:gd name="T75" fmla="*/ 134 h 612"/>
                <a:gd name="T76" fmla="*/ 1212 w 1417"/>
                <a:gd name="T77" fmla="*/ 82 h 612"/>
                <a:gd name="T78" fmla="*/ 1200 w 1417"/>
                <a:gd name="T79" fmla="*/ 106 h 612"/>
                <a:gd name="T80" fmla="*/ 1278 w 1417"/>
                <a:gd name="T81" fmla="*/ 54 h 612"/>
                <a:gd name="T82" fmla="*/ 1269 w 1417"/>
                <a:gd name="T83" fmla="*/ 78 h 612"/>
                <a:gd name="T84" fmla="*/ 1344 w 1417"/>
                <a:gd name="T85" fmla="*/ 28 h 6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17" h="612">
                  <a:moveTo>
                    <a:pt x="1401" y="23"/>
                  </a:moveTo>
                  <a:lnTo>
                    <a:pt x="1394" y="7"/>
                  </a:lnTo>
                  <a:lnTo>
                    <a:pt x="1410" y="0"/>
                  </a:lnTo>
                  <a:lnTo>
                    <a:pt x="1417" y="16"/>
                  </a:lnTo>
                  <a:lnTo>
                    <a:pt x="1401" y="23"/>
                  </a:lnTo>
                  <a:lnTo>
                    <a:pt x="1401" y="23"/>
                  </a:lnTo>
                  <a:close/>
                  <a:moveTo>
                    <a:pt x="7" y="612"/>
                  </a:moveTo>
                  <a:lnTo>
                    <a:pt x="0" y="595"/>
                  </a:lnTo>
                  <a:lnTo>
                    <a:pt x="17" y="588"/>
                  </a:lnTo>
                  <a:lnTo>
                    <a:pt x="24" y="604"/>
                  </a:lnTo>
                  <a:lnTo>
                    <a:pt x="7" y="612"/>
                  </a:lnTo>
                  <a:lnTo>
                    <a:pt x="7" y="612"/>
                  </a:lnTo>
                  <a:close/>
                  <a:moveTo>
                    <a:pt x="73" y="583"/>
                  </a:moveTo>
                  <a:lnTo>
                    <a:pt x="66" y="567"/>
                  </a:lnTo>
                  <a:lnTo>
                    <a:pt x="83" y="560"/>
                  </a:lnTo>
                  <a:lnTo>
                    <a:pt x="90" y="576"/>
                  </a:lnTo>
                  <a:lnTo>
                    <a:pt x="73" y="583"/>
                  </a:lnTo>
                  <a:lnTo>
                    <a:pt x="73" y="583"/>
                  </a:lnTo>
                  <a:close/>
                  <a:moveTo>
                    <a:pt x="140" y="555"/>
                  </a:moveTo>
                  <a:lnTo>
                    <a:pt x="132" y="538"/>
                  </a:lnTo>
                  <a:lnTo>
                    <a:pt x="149" y="531"/>
                  </a:lnTo>
                  <a:lnTo>
                    <a:pt x="156" y="548"/>
                  </a:lnTo>
                  <a:lnTo>
                    <a:pt x="140" y="555"/>
                  </a:lnTo>
                  <a:lnTo>
                    <a:pt x="140" y="555"/>
                  </a:lnTo>
                  <a:close/>
                  <a:moveTo>
                    <a:pt x="206" y="527"/>
                  </a:moveTo>
                  <a:lnTo>
                    <a:pt x="199" y="510"/>
                  </a:lnTo>
                  <a:lnTo>
                    <a:pt x="218" y="503"/>
                  </a:lnTo>
                  <a:lnTo>
                    <a:pt x="222" y="519"/>
                  </a:lnTo>
                  <a:lnTo>
                    <a:pt x="206" y="527"/>
                  </a:lnTo>
                  <a:lnTo>
                    <a:pt x="206" y="527"/>
                  </a:lnTo>
                  <a:close/>
                  <a:moveTo>
                    <a:pt x="274" y="501"/>
                  </a:moveTo>
                  <a:lnTo>
                    <a:pt x="267" y="484"/>
                  </a:lnTo>
                  <a:lnTo>
                    <a:pt x="284" y="477"/>
                  </a:lnTo>
                  <a:lnTo>
                    <a:pt x="291" y="493"/>
                  </a:lnTo>
                  <a:lnTo>
                    <a:pt x="274" y="501"/>
                  </a:lnTo>
                  <a:lnTo>
                    <a:pt x="274" y="501"/>
                  </a:lnTo>
                  <a:close/>
                  <a:moveTo>
                    <a:pt x="340" y="472"/>
                  </a:moveTo>
                  <a:lnTo>
                    <a:pt x="333" y="456"/>
                  </a:lnTo>
                  <a:lnTo>
                    <a:pt x="350" y="449"/>
                  </a:lnTo>
                  <a:lnTo>
                    <a:pt x="357" y="465"/>
                  </a:lnTo>
                  <a:lnTo>
                    <a:pt x="340" y="472"/>
                  </a:lnTo>
                  <a:lnTo>
                    <a:pt x="340" y="472"/>
                  </a:lnTo>
                  <a:close/>
                  <a:moveTo>
                    <a:pt x="406" y="444"/>
                  </a:moveTo>
                  <a:lnTo>
                    <a:pt x="399" y="427"/>
                  </a:lnTo>
                  <a:lnTo>
                    <a:pt x="416" y="420"/>
                  </a:lnTo>
                  <a:lnTo>
                    <a:pt x="423" y="437"/>
                  </a:lnTo>
                  <a:lnTo>
                    <a:pt x="406" y="444"/>
                  </a:lnTo>
                  <a:lnTo>
                    <a:pt x="406" y="444"/>
                  </a:lnTo>
                  <a:close/>
                  <a:moveTo>
                    <a:pt x="473" y="416"/>
                  </a:moveTo>
                  <a:lnTo>
                    <a:pt x="466" y="399"/>
                  </a:lnTo>
                  <a:lnTo>
                    <a:pt x="482" y="392"/>
                  </a:lnTo>
                  <a:lnTo>
                    <a:pt x="489" y="408"/>
                  </a:lnTo>
                  <a:lnTo>
                    <a:pt x="473" y="416"/>
                  </a:lnTo>
                  <a:lnTo>
                    <a:pt x="473" y="416"/>
                  </a:lnTo>
                  <a:close/>
                  <a:moveTo>
                    <a:pt x="539" y="387"/>
                  </a:moveTo>
                  <a:lnTo>
                    <a:pt x="532" y="371"/>
                  </a:lnTo>
                  <a:lnTo>
                    <a:pt x="548" y="364"/>
                  </a:lnTo>
                  <a:lnTo>
                    <a:pt x="555" y="380"/>
                  </a:lnTo>
                  <a:lnTo>
                    <a:pt x="539" y="387"/>
                  </a:lnTo>
                  <a:lnTo>
                    <a:pt x="539" y="387"/>
                  </a:lnTo>
                  <a:close/>
                  <a:moveTo>
                    <a:pt x="605" y="359"/>
                  </a:moveTo>
                  <a:lnTo>
                    <a:pt x="598" y="342"/>
                  </a:lnTo>
                  <a:lnTo>
                    <a:pt x="614" y="335"/>
                  </a:lnTo>
                  <a:lnTo>
                    <a:pt x="621" y="352"/>
                  </a:lnTo>
                  <a:lnTo>
                    <a:pt x="605" y="359"/>
                  </a:lnTo>
                  <a:lnTo>
                    <a:pt x="605" y="359"/>
                  </a:lnTo>
                  <a:close/>
                  <a:moveTo>
                    <a:pt x="671" y="330"/>
                  </a:moveTo>
                  <a:lnTo>
                    <a:pt x="664" y="314"/>
                  </a:lnTo>
                  <a:lnTo>
                    <a:pt x="680" y="307"/>
                  </a:lnTo>
                  <a:lnTo>
                    <a:pt x="688" y="323"/>
                  </a:lnTo>
                  <a:lnTo>
                    <a:pt x="671" y="330"/>
                  </a:lnTo>
                  <a:lnTo>
                    <a:pt x="671" y="330"/>
                  </a:lnTo>
                  <a:close/>
                  <a:moveTo>
                    <a:pt x="737" y="302"/>
                  </a:moveTo>
                  <a:lnTo>
                    <a:pt x="730" y="286"/>
                  </a:lnTo>
                  <a:lnTo>
                    <a:pt x="747" y="279"/>
                  </a:lnTo>
                  <a:lnTo>
                    <a:pt x="754" y="295"/>
                  </a:lnTo>
                  <a:lnTo>
                    <a:pt x="737" y="302"/>
                  </a:lnTo>
                  <a:lnTo>
                    <a:pt x="737" y="302"/>
                  </a:lnTo>
                  <a:close/>
                  <a:moveTo>
                    <a:pt x="803" y="276"/>
                  </a:moveTo>
                  <a:lnTo>
                    <a:pt x="796" y="260"/>
                  </a:lnTo>
                  <a:lnTo>
                    <a:pt x="813" y="253"/>
                  </a:lnTo>
                  <a:lnTo>
                    <a:pt x="820" y="269"/>
                  </a:lnTo>
                  <a:lnTo>
                    <a:pt x="803" y="276"/>
                  </a:lnTo>
                  <a:lnTo>
                    <a:pt x="803" y="276"/>
                  </a:lnTo>
                  <a:close/>
                  <a:moveTo>
                    <a:pt x="869" y="248"/>
                  </a:moveTo>
                  <a:lnTo>
                    <a:pt x="862" y="231"/>
                  </a:lnTo>
                  <a:lnTo>
                    <a:pt x="879" y="224"/>
                  </a:lnTo>
                  <a:lnTo>
                    <a:pt x="886" y="241"/>
                  </a:lnTo>
                  <a:lnTo>
                    <a:pt x="869" y="248"/>
                  </a:lnTo>
                  <a:lnTo>
                    <a:pt x="869" y="248"/>
                  </a:lnTo>
                  <a:close/>
                  <a:moveTo>
                    <a:pt x="936" y="219"/>
                  </a:moveTo>
                  <a:lnTo>
                    <a:pt x="928" y="203"/>
                  </a:lnTo>
                  <a:lnTo>
                    <a:pt x="945" y="196"/>
                  </a:lnTo>
                  <a:lnTo>
                    <a:pt x="952" y="212"/>
                  </a:lnTo>
                  <a:lnTo>
                    <a:pt x="936" y="219"/>
                  </a:lnTo>
                  <a:lnTo>
                    <a:pt x="936" y="219"/>
                  </a:lnTo>
                  <a:close/>
                  <a:moveTo>
                    <a:pt x="1002" y="191"/>
                  </a:moveTo>
                  <a:lnTo>
                    <a:pt x="995" y="175"/>
                  </a:lnTo>
                  <a:lnTo>
                    <a:pt x="1011" y="167"/>
                  </a:lnTo>
                  <a:lnTo>
                    <a:pt x="1018" y="184"/>
                  </a:lnTo>
                  <a:lnTo>
                    <a:pt x="1002" y="191"/>
                  </a:lnTo>
                  <a:lnTo>
                    <a:pt x="1002" y="191"/>
                  </a:lnTo>
                  <a:close/>
                  <a:moveTo>
                    <a:pt x="1068" y="163"/>
                  </a:moveTo>
                  <a:lnTo>
                    <a:pt x="1061" y="146"/>
                  </a:lnTo>
                  <a:lnTo>
                    <a:pt x="1077" y="139"/>
                  </a:lnTo>
                  <a:lnTo>
                    <a:pt x="1084" y="156"/>
                  </a:lnTo>
                  <a:lnTo>
                    <a:pt x="1068" y="163"/>
                  </a:lnTo>
                  <a:lnTo>
                    <a:pt x="1068" y="163"/>
                  </a:lnTo>
                  <a:close/>
                  <a:moveTo>
                    <a:pt x="1134" y="134"/>
                  </a:moveTo>
                  <a:lnTo>
                    <a:pt x="1127" y="118"/>
                  </a:lnTo>
                  <a:lnTo>
                    <a:pt x="1143" y="111"/>
                  </a:lnTo>
                  <a:lnTo>
                    <a:pt x="1150" y="127"/>
                  </a:lnTo>
                  <a:lnTo>
                    <a:pt x="1134" y="134"/>
                  </a:lnTo>
                  <a:lnTo>
                    <a:pt x="1134" y="134"/>
                  </a:lnTo>
                  <a:close/>
                  <a:moveTo>
                    <a:pt x="1200" y="106"/>
                  </a:moveTo>
                  <a:lnTo>
                    <a:pt x="1193" y="90"/>
                  </a:lnTo>
                  <a:lnTo>
                    <a:pt x="1212" y="82"/>
                  </a:lnTo>
                  <a:lnTo>
                    <a:pt x="1217" y="99"/>
                  </a:lnTo>
                  <a:lnTo>
                    <a:pt x="1200" y="106"/>
                  </a:lnTo>
                  <a:lnTo>
                    <a:pt x="1200" y="106"/>
                  </a:lnTo>
                  <a:close/>
                  <a:moveTo>
                    <a:pt x="1269" y="78"/>
                  </a:moveTo>
                  <a:lnTo>
                    <a:pt x="1261" y="61"/>
                  </a:lnTo>
                  <a:lnTo>
                    <a:pt x="1278" y="54"/>
                  </a:lnTo>
                  <a:lnTo>
                    <a:pt x="1285" y="71"/>
                  </a:lnTo>
                  <a:lnTo>
                    <a:pt x="1269" y="78"/>
                  </a:lnTo>
                  <a:lnTo>
                    <a:pt x="1269" y="78"/>
                  </a:lnTo>
                  <a:close/>
                  <a:moveTo>
                    <a:pt x="1335" y="52"/>
                  </a:moveTo>
                  <a:lnTo>
                    <a:pt x="1328" y="35"/>
                  </a:lnTo>
                  <a:lnTo>
                    <a:pt x="1344" y="28"/>
                  </a:lnTo>
                  <a:lnTo>
                    <a:pt x="1351" y="45"/>
                  </a:lnTo>
                  <a:lnTo>
                    <a:pt x="1335" y="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4804" tIns="32402" rIns="64804" bIns="32402" numCol="1" anchor="t" anchorCtr="0" compatLnSpc="1"/>
            <a:lstStyle/>
            <a:p>
              <a:endParaRPr lang="zh-CN" altLang="en-US" sz="1205"/>
            </a:p>
          </p:txBody>
        </p:sp>
        <p:sp>
          <p:nvSpPr>
            <p:cNvPr id="4588" name="Freeform 505"/>
            <p:cNvSpPr>
              <a:spLocks noEditPoints="1"/>
            </p:cNvSpPr>
            <p:nvPr/>
          </p:nvSpPr>
          <p:spPr bwMode="auto">
            <a:xfrm>
              <a:off x="3717925" y="3328988"/>
              <a:ext cx="2347913" cy="679450"/>
            </a:xfrm>
            <a:custGeom>
              <a:avLst/>
              <a:gdLst>
                <a:gd name="T0" fmla="*/ 5 w 1479"/>
                <a:gd name="T1" fmla="*/ 428 h 428"/>
                <a:gd name="T2" fmla="*/ 19 w 1479"/>
                <a:gd name="T3" fmla="*/ 406 h 428"/>
                <a:gd name="T4" fmla="*/ 1463 w 1479"/>
                <a:gd name="T5" fmla="*/ 24 h 428"/>
                <a:gd name="T6" fmla="*/ 1474 w 1479"/>
                <a:gd name="T7" fmla="*/ 0 h 428"/>
                <a:gd name="T8" fmla="*/ 1394 w 1479"/>
                <a:gd name="T9" fmla="*/ 43 h 428"/>
                <a:gd name="T10" fmla="*/ 1406 w 1479"/>
                <a:gd name="T11" fmla="*/ 21 h 428"/>
                <a:gd name="T12" fmla="*/ 1323 w 1479"/>
                <a:gd name="T13" fmla="*/ 61 h 428"/>
                <a:gd name="T14" fmla="*/ 1337 w 1479"/>
                <a:gd name="T15" fmla="*/ 40 h 428"/>
                <a:gd name="T16" fmla="*/ 1255 w 1479"/>
                <a:gd name="T17" fmla="*/ 80 h 428"/>
                <a:gd name="T18" fmla="*/ 1266 w 1479"/>
                <a:gd name="T19" fmla="*/ 59 h 428"/>
                <a:gd name="T20" fmla="*/ 1184 w 1479"/>
                <a:gd name="T21" fmla="*/ 99 h 428"/>
                <a:gd name="T22" fmla="*/ 1198 w 1479"/>
                <a:gd name="T23" fmla="*/ 78 h 428"/>
                <a:gd name="T24" fmla="*/ 1115 w 1479"/>
                <a:gd name="T25" fmla="*/ 120 h 428"/>
                <a:gd name="T26" fmla="*/ 1127 w 1479"/>
                <a:gd name="T27" fmla="*/ 97 h 428"/>
                <a:gd name="T28" fmla="*/ 1047 w 1479"/>
                <a:gd name="T29" fmla="*/ 139 h 428"/>
                <a:gd name="T30" fmla="*/ 1059 w 1479"/>
                <a:gd name="T31" fmla="*/ 116 h 428"/>
                <a:gd name="T32" fmla="*/ 976 w 1479"/>
                <a:gd name="T33" fmla="*/ 158 h 428"/>
                <a:gd name="T34" fmla="*/ 990 w 1479"/>
                <a:gd name="T35" fmla="*/ 135 h 428"/>
                <a:gd name="T36" fmla="*/ 907 w 1479"/>
                <a:gd name="T37" fmla="*/ 177 h 428"/>
                <a:gd name="T38" fmla="*/ 919 w 1479"/>
                <a:gd name="T39" fmla="*/ 156 h 428"/>
                <a:gd name="T40" fmla="*/ 839 w 1479"/>
                <a:gd name="T41" fmla="*/ 196 h 428"/>
                <a:gd name="T42" fmla="*/ 851 w 1479"/>
                <a:gd name="T43" fmla="*/ 175 h 428"/>
                <a:gd name="T44" fmla="*/ 768 w 1479"/>
                <a:gd name="T45" fmla="*/ 215 h 428"/>
                <a:gd name="T46" fmla="*/ 782 w 1479"/>
                <a:gd name="T47" fmla="*/ 194 h 428"/>
                <a:gd name="T48" fmla="*/ 700 w 1479"/>
                <a:gd name="T49" fmla="*/ 234 h 428"/>
                <a:gd name="T50" fmla="*/ 711 w 1479"/>
                <a:gd name="T51" fmla="*/ 213 h 428"/>
                <a:gd name="T52" fmla="*/ 631 w 1479"/>
                <a:gd name="T53" fmla="*/ 255 h 428"/>
                <a:gd name="T54" fmla="*/ 643 w 1479"/>
                <a:gd name="T55" fmla="*/ 232 h 428"/>
                <a:gd name="T56" fmla="*/ 560 w 1479"/>
                <a:gd name="T57" fmla="*/ 274 h 428"/>
                <a:gd name="T58" fmla="*/ 572 w 1479"/>
                <a:gd name="T59" fmla="*/ 250 h 428"/>
                <a:gd name="T60" fmla="*/ 492 w 1479"/>
                <a:gd name="T61" fmla="*/ 293 h 428"/>
                <a:gd name="T62" fmla="*/ 504 w 1479"/>
                <a:gd name="T63" fmla="*/ 269 h 428"/>
                <a:gd name="T64" fmla="*/ 421 w 1479"/>
                <a:gd name="T65" fmla="*/ 312 h 428"/>
                <a:gd name="T66" fmla="*/ 435 w 1479"/>
                <a:gd name="T67" fmla="*/ 291 h 428"/>
                <a:gd name="T68" fmla="*/ 352 w 1479"/>
                <a:gd name="T69" fmla="*/ 331 h 428"/>
                <a:gd name="T70" fmla="*/ 364 w 1479"/>
                <a:gd name="T71" fmla="*/ 309 h 428"/>
                <a:gd name="T72" fmla="*/ 284 w 1479"/>
                <a:gd name="T73" fmla="*/ 350 h 428"/>
                <a:gd name="T74" fmla="*/ 296 w 1479"/>
                <a:gd name="T75" fmla="*/ 328 h 428"/>
                <a:gd name="T76" fmla="*/ 213 w 1479"/>
                <a:gd name="T77" fmla="*/ 369 h 428"/>
                <a:gd name="T78" fmla="*/ 227 w 1479"/>
                <a:gd name="T79" fmla="*/ 347 h 428"/>
                <a:gd name="T80" fmla="*/ 145 w 1479"/>
                <a:gd name="T81" fmla="*/ 390 h 428"/>
                <a:gd name="T82" fmla="*/ 156 w 1479"/>
                <a:gd name="T83" fmla="*/ 366 h 428"/>
                <a:gd name="T84" fmla="*/ 76 w 1479"/>
                <a:gd name="T85" fmla="*/ 409 h 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79" h="428">
                  <a:moveTo>
                    <a:pt x="19" y="406"/>
                  </a:moveTo>
                  <a:lnTo>
                    <a:pt x="24" y="423"/>
                  </a:lnTo>
                  <a:lnTo>
                    <a:pt x="5" y="428"/>
                  </a:lnTo>
                  <a:lnTo>
                    <a:pt x="0" y="411"/>
                  </a:lnTo>
                  <a:lnTo>
                    <a:pt x="19" y="406"/>
                  </a:lnTo>
                  <a:lnTo>
                    <a:pt x="19" y="406"/>
                  </a:lnTo>
                  <a:close/>
                  <a:moveTo>
                    <a:pt x="1474" y="0"/>
                  </a:moveTo>
                  <a:lnTo>
                    <a:pt x="1479" y="19"/>
                  </a:lnTo>
                  <a:lnTo>
                    <a:pt x="1463" y="24"/>
                  </a:lnTo>
                  <a:lnTo>
                    <a:pt x="1458" y="5"/>
                  </a:lnTo>
                  <a:lnTo>
                    <a:pt x="1474" y="0"/>
                  </a:lnTo>
                  <a:lnTo>
                    <a:pt x="1474" y="0"/>
                  </a:lnTo>
                  <a:close/>
                  <a:moveTo>
                    <a:pt x="1406" y="21"/>
                  </a:moveTo>
                  <a:lnTo>
                    <a:pt x="1411" y="38"/>
                  </a:lnTo>
                  <a:lnTo>
                    <a:pt x="1394" y="43"/>
                  </a:lnTo>
                  <a:lnTo>
                    <a:pt x="1389" y="26"/>
                  </a:lnTo>
                  <a:lnTo>
                    <a:pt x="1406" y="21"/>
                  </a:lnTo>
                  <a:lnTo>
                    <a:pt x="1406" y="21"/>
                  </a:lnTo>
                  <a:close/>
                  <a:moveTo>
                    <a:pt x="1337" y="40"/>
                  </a:moveTo>
                  <a:lnTo>
                    <a:pt x="1342" y="57"/>
                  </a:lnTo>
                  <a:lnTo>
                    <a:pt x="1323" y="61"/>
                  </a:lnTo>
                  <a:lnTo>
                    <a:pt x="1318" y="45"/>
                  </a:lnTo>
                  <a:lnTo>
                    <a:pt x="1337" y="40"/>
                  </a:lnTo>
                  <a:lnTo>
                    <a:pt x="1337" y="40"/>
                  </a:lnTo>
                  <a:close/>
                  <a:moveTo>
                    <a:pt x="1266" y="59"/>
                  </a:moveTo>
                  <a:lnTo>
                    <a:pt x="1271" y="76"/>
                  </a:lnTo>
                  <a:lnTo>
                    <a:pt x="1255" y="80"/>
                  </a:lnTo>
                  <a:lnTo>
                    <a:pt x="1250" y="64"/>
                  </a:lnTo>
                  <a:lnTo>
                    <a:pt x="1266" y="59"/>
                  </a:lnTo>
                  <a:lnTo>
                    <a:pt x="1266" y="59"/>
                  </a:lnTo>
                  <a:close/>
                  <a:moveTo>
                    <a:pt x="1198" y="78"/>
                  </a:moveTo>
                  <a:lnTo>
                    <a:pt x="1203" y="95"/>
                  </a:lnTo>
                  <a:lnTo>
                    <a:pt x="1184" y="99"/>
                  </a:lnTo>
                  <a:lnTo>
                    <a:pt x="1179" y="83"/>
                  </a:lnTo>
                  <a:lnTo>
                    <a:pt x="1198" y="78"/>
                  </a:lnTo>
                  <a:lnTo>
                    <a:pt x="1198" y="78"/>
                  </a:lnTo>
                  <a:close/>
                  <a:moveTo>
                    <a:pt x="1127" y="97"/>
                  </a:moveTo>
                  <a:lnTo>
                    <a:pt x="1132" y="116"/>
                  </a:lnTo>
                  <a:lnTo>
                    <a:pt x="1115" y="120"/>
                  </a:lnTo>
                  <a:lnTo>
                    <a:pt x="1111" y="102"/>
                  </a:lnTo>
                  <a:lnTo>
                    <a:pt x="1127" y="97"/>
                  </a:lnTo>
                  <a:lnTo>
                    <a:pt x="1127" y="97"/>
                  </a:lnTo>
                  <a:close/>
                  <a:moveTo>
                    <a:pt x="1059" y="116"/>
                  </a:moveTo>
                  <a:lnTo>
                    <a:pt x="1063" y="135"/>
                  </a:lnTo>
                  <a:lnTo>
                    <a:pt x="1047" y="139"/>
                  </a:lnTo>
                  <a:lnTo>
                    <a:pt x="1042" y="120"/>
                  </a:lnTo>
                  <a:lnTo>
                    <a:pt x="1059" y="116"/>
                  </a:lnTo>
                  <a:lnTo>
                    <a:pt x="1059" y="116"/>
                  </a:lnTo>
                  <a:close/>
                  <a:moveTo>
                    <a:pt x="990" y="135"/>
                  </a:moveTo>
                  <a:lnTo>
                    <a:pt x="995" y="154"/>
                  </a:lnTo>
                  <a:lnTo>
                    <a:pt x="976" y="158"/>
                  </a:lnTo>
                  <a:lnTo>
                    <a:pt x="971" y="139"/>
                  </a:lnTo>
                  <a:lnTo>
                    <a:pt x="990" y="135"/>
                  </a:lnTo>
                  <a:lnTo>
                    <a:pt x="990" y="135"/>
                  </a:lnTo>
                  <a:close/>
                  <a:moveTo>
                    <a:pt x="919" y="156"/>
                  </a:moveTo>
                  <a:lnTo>
                    <a:pt x="924" y="172"/>
                  </a:lnTo>
                  <a:lnTo>
                    <a:pt x="907" y="177"/>
                  </a:lnTo>
                  <a:lnTo>
                    <a:pt x="903" y="161"/>
                  </a:lnTo>
                  <a:lnTo>
                    <a:pt x="919" y="156"/>
                  </a:lnTo>
                  <a:lnTo>
                    <a:pt x="919" y="156"/>
                  </a:lnTo>
                  <a:close/>
                  <a:moveTo>
                    <a:pt x="851" y="175"/>
                  </a:moveTo>
                  <a:lnTo>
                    <a:pt x="856" y="191"/>
                  </a:lnTo>
                  <a:lnTo>
                    <a:pt x="839" y="196"/>
                  </a:lnTo>
                  <a:lnTo>
                    <a:pt x="834" y="180"/>
                  </a:lnTo>
                  <a:lnTo>
                    <a:pt x="851" y="175"/>
                  </a:lnTo>
                  <a:lnTo>
                    <a:pt x="851" y="175"/>
                  </a:lnTo>
                  <a:close/>
                  <a:moveTo>
                    <a:pt x="782" y="194"/>
                  </a:moveTo>
                  <a:lnTo>
                    <a:pt x="787" y="210"/>
                  </a:lnTo>
                  <a:lnTo>
                    <a:pt x="768" y="215"/>
                  </a:lnTo>
                  <a:lnTo>
                    <a:pt x="763" y="198"/>
                  </a:lnTo>
                  <a:lnTo>
                    <a:pt x="782" y="194"/>
                  </a:lnTo>
                  <a:lnTo>
                    <a:pt x="782" y="194"/>
                  </a:lnTo>
                  <a:close/>
                  <a:moveTo>
                    <a:pt x="711" y="213"/>
                  </a:moveTo>
                  <a:lnTo>
                    <a:pt x="716" y="229"/>
                  </a:lnTo>
                  <a:lnTo>
                    <a:pt x="700" y="234"/>
                  </a:lnTo>
                  <a:lnTo>
                    <a:pt x="695" y="217"/>
                  </a:lnTo>
                  <a:lnTo>
                    <a:pt x="711" y="213"/>
                  </a:lnTo>
                  <a:lnTo>
                    <a:pt x="711" y="213"/>
                  </a:lnTo>
                  <a:close/>
                  <a:moveTo>
                    <a:pt x="643" y="232"/>
                  </a:moveTo>
                  <a:lnTo>
                    <a:pt x="648" y="250"/>
                  </a:lnTo>
                  <a:lnTo>
                    <a:pt x="631" y="255"/>
                  </a:lnTo>
                  <a:lnTo>
                    <a:pt x="626" y="236"/>
                  </a:lnTo>
                  <a:lnTo>
                    <a:pt x="643" y="232"/>
                  </a:lnTo>
                  <a:lnTo>
                    <a:pt x="643" y="232"/>
                  </a:lnTo>
                  <a:close/>
                  <a:moveTo>
                    <a:pt x="572" y="250"/>
                  </a:moveTo>
                  <a:lnTo>
                    <a:pt x="579" y="269"/>
                  </a:lnTo>
                  <a:lnTo>
                    <a:pt x="560" y="274"/>
                  </a:lnTo>
                  <a:lnTo>
                    <a:pt x="556" y="255"/>
                  </a:lnTo>
                  <a:lnTo>
                    <a:pt x="572" y="250"/>
                  </a:lnTo>
                  <a:lnTo>
                    <a:pt x="572" y="250"/>
                  </a:lnTo>
                  <a:close/>
                  <a:moveTo>
                    <a:pt x="504" y="269"/>
                  </a:moveTo>
                  <a:lnTo>
                    <a:pt x="508" y="288"/>
                  </a:lnTo>
                  <a:lnTo>
                    <a:pt x="492" y="293"/>
                  </a:lnTo>
                  <a:lnTo>
                    <a:pt x="487" y="276"/>
                  </a:lnTo>
                  <a:lnTo>
                    <a:pt x="504" y="269"/>
                  </a:lnTo>
                  <a:lnTo>
                    <a:pt x="504" y="269"/>
                  </a:lnTo>
                  <a:close/>
                  <a:moveTo>
                    <a:pt x="435" y="291"/>
                  </a:moveTo>
                  <a:lnTo>
                    <a:pt x="440" y="307"/>
                  </a:lnTo>
                  <a:lnTo>
                    <a:pt x="421" y="312"/>
                  </a:lnTo>
                  <a:lnTo>
                    <a:pt x="416" y="295"/>
                  </a:lnTo>
                  <a:lnTo>
                    <a:pt x="435" y="291"/>
                  </a:lnTo>
                  <a:lnTo>
                    <a:pt x="435" y="291"/>
                  </a:lnTo>
                  <a:close/>
                  <a:moveTo>
                    <a:pt x="364" y="309"/>
                  </a:moveTo>
                  <a:lnTo>
                    <a:pt x="369" y="326"/>
                  </a:lnTo>
                  <a:lnTo>
                    <a:pt x="352" y="331"/>
                  </a:lnTo>
                  <a:lnTo>
                    <a:pt x="348" y="314"/>
                  </a:lnTo>
                  <a:lnTo>
                    <a:pt x="364" y="309"/>
                  </a:lnTo>
                  <a:lnTo>
                    <a:pt x="364" y="309"/>
                  </a:lnTo>
                  <a:close/>
                  <a:moveTo>
                    <a:pt x="296" y="328"/>
                  </a:moveTo>
                  <a:lnTo>
                    <a:pt x="300" y="345"/>
                  </a:lnTo>
                  <a:lnTo>
                    <a:pt x="284" y="350"/>
                  </a:lnTo>
                  <a:lnTo>
                    <a:pt x="279" y="333"/>
                  </a:lnTo>
                  <a:lnTo>
                    <a:pt x="296" y="328"/>
                  </a:lnTo>
                  <a:lnTo>
                    <a:pt x="296" y="328"/>
                  </a:lnTo>
                  <a:close/>
                  <a:moveTo>
                    <a:pt x="227" y="347"/>
                  </a:moveTo>
                  <a:lnTo>
                    <a:pt x="232" y="364"/>
                  </a:lnTo>
                  <a:lnTo>
                    <a:pt x="213" y="369"/>
                  </a:lnTo>
                  <a:lnTo>
                    <a:pt x="208" y="352"/>
                  </a:lnTo>
                  <a:lnTo>
                    <a:pt x="227" y="347"/>
                  </a:lnTo>
                  <a:lnTo>
                    <a:pt x="227" y="347"/>
                  </a:lnTo>
                  <a:close/>
                  <a:moveTo>
                    <a:pt x="156" y="366"/>
                  </a:moveTo>
                  <a:lnTo>
                    <a:pt x="161" y="385"/>
                  </a:lnTo>
                  <a:lnTo>
                    <a:pt x="145" y="390"/>
                  </a:lnTo>
                  <a:lnTo>
                    <a:pt x="140" y="371"/>
                  </a:lnTo>
                  <a:lnTo>
                    <a:pt x="156" y="366"/>
                  </a:lnTo>
                  <a:lnTo>
                    <a:pt x="156" y="366"/>
                  </a:lnTo>
                  <a:close/>
                  <a:moveTo>
                    <a:pt x="88" y="385"/>
                  </a:moveTo>
                  <a:lnTo>
                    <a:pt x="93" y="404"/>
                  </a:lnTo>
                  <a:lnTo>
                    <a:pt x="76" y="409"/>
                  </a:lnTo>
                  <a:lnTo>
                    <a:pt x="71" y="390"/>
                  </a:lnTo>
                  <a:lnTo>
                    <a:pt x="88" y="3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4804" tIns="32402" rIns="64804" bIns="32402" numCol="1" anchor="t" anchorCtr="0" compatLnSpc="1"/>
            <a:lstStyle/>
            <a:p>
              <a:endParaRPr lang="zh-CN" altLang="en-US" sz="1205"/>
            </a:p>
          </p:txBody>
        </p:sp>
        <p:sp>
          <p:nvSpPr>
            <p:cNvPr id="4589" name="Freeform 506"/>
            <p:cNvSpPr>
              <a:spLocks noEditPoints="1"/>
            </p:cNvSpPr>
            <p:nvPr/>
          </p:nvSpPr>
          <p:spPr bwMode="auto">
            <a:xfrm>
              <a:off x="6088063" y="3325813"/>
              <a:ext cx="1450975" cy="1341438"/>
            </a:xfrm>
            <a:custGeom>
              <a:avLst/>
              <a:gdLst>
                <a:gd name="T0" fmla="*/ 900 w 914"/>
                <a:gd name="T1" fmla="*/ 819 h 845"/>
                <a:gd name="T2" fmla="*/ 903 w 914"/>
                <a:gd name="T3" fmla="*/ 845 h 845"/>
                <a:gd name="T4" fmla="*/ 888 w 914"/>
                <a:gd name="T5" fmla="*/ 831 h 845"/>
                <a:gd name="T6" fmla="*/ 3 w 914"/>
                <a:gd name="T7" fmla="*/ 14 h 845"/>
                <a:gd name="T8" fmla="*/ 12 w 914"/>
                <a:gd name="T9" fmla="*/ 0 h 845"/>
                <a:gd name="T10" fmla="*/ 0 w 914"/>
                <a:gd name="T11" fmla="*/ 11 h 845"/>
                <a:gd name="T12" fmla="*/ 55 w 914"/>
                <a:gd name="T13" fmla="*/ 37 h 845"/>
                <a:gd name="T14" fmla="*/ 55 w 914"/>
                <a:gd name="T15" fmla="*/ 63 h 845"/>
                <a:gd name="T16" fmla="*/ 43 w 914"/>
                <a:gd name="T17" fmla="*/ 49 h 845"/>
                <a:gd name="T18" fmla="*/ 107 w 914"/>
                <a:gd name="T19" fmla="*/ 87 h 845"/>
                <a:gd name="T20" fmla="*/ 109 w 914"/>
                <a:gd name="T21" fmla="*/ 111 h 845"/>
                <a:gd name="T22" fmla="*/ 95 w 914"/>
                <a:gd name="T23" fmla="*/ 99 h 845"/>
                <a:gd name="T24" fmla="*/ 161 w 914"/>
                <a:gd name="T25" fmla="*/ 134 h 845"/>
                <a:gd name="T26" fmla="*/ 161 w 914"/>
                <a:gd name="T27" fmla="*/ 160 h 845"/>
                <a:gd name="T28" fmla="*/ 149 w 914"/>
                <a:gd name="T29" fmla="*/ 148 h 845"/>
                <a:gd name="T30" fmla="*/ 213 w 914"/>
                <a:gd name="T31" fmla="*/ 184 h 845"/>
                <a:gd name="T32" fmla="*/ 215 w 914"/>
                <a:gd name="T33" fmla="*/ 210 h 845"/>
                <a:gd name="T34" fmla="*/ 201 w 914"/>
                <a:gd name="T35" fmla="*/ 198 h 845"/>
                <a:gd name="T36" fmla="*/ 267 w 914"/>
                <a:gd name="T37" fmla="*/ 234 h 845"/>
                <a:gd name="T38" fmla="*/ 267 w 914"/>
                <a:gd name="T39" fmla="*/ 257 h 845"/>
                <a:gd name="T40" fmla="*/ 253 w 914"/>
                <a:gd name="T41" fmla="*/ 245 h 845"/>
                <a:gd name="T42" fmla="*/ 319 w 914"/>
                <a:gd name="T43" fmla="*/ 281 h 845"/>
                <a:gd name="T44" fmla="*/ 319 w 914"/>
                <a:gd name="T45" fmla="*/ 307 h 845"/>
                <a:gd name="T46" fmla="*/ 307 w 914"/>
                <a:gd name="T47" fmla="*/ 295 h 845"/>
                <a:gd name="T48" fmla="*/ 371 w 914"/>
                <a:gd name="T49" fmla="*/ 330 h 845"/>
                <a:gd name="T50" fmla="*/ 373 w 914"/>
                <a:gd name="T51" fmla="*/ 356 h 845"/>
                <a:gd name="T52" fmla="*/ 359 w 914"/>
                <a:gd name="T53" fmla="*/ 345 h 845"/>
                <a:gd name="T54" fmla="*/ 425 w 914"/>
                <a:gd name="T55" fmla="*/ 380 h 845"/>
                <a:gd name="T56" fmla="*/ 425 w 914"/>
                <a:gd name="T57" fmla="*/ 404 h 845"/>
                <a:gd name="T58" fmla="*/ 411 w 914"/>
                <a:gd name="T59" fmla="*/ 392 h 845"/>
                <a:gd name="T60" fmla="*/ 477 w 914"/>
                <a:gd name="T61" fmla="*/ 427 h 845"/>
                <a:gd name="T62" fmla="*/ 477 w 914"/>
                <a:gd name="T63" fmla="*/ 453 h 845"/>
                <a:gd name="T64" fmla="*/ 466 w 914"/>
                <a:gd name="T65" fmla="*/ 441 h 845"/>
                <a:gd name="T66" fmla="*/ 529 w 914"/>
                <a:gd name="T67" fmla="*/ 477 h 845"/>
                <a:gd name="T68" fmla="*/ 532 w 914"/>
                <a:gd name="T69" fmla="*/ 503 h 845"/>
                <a:gd name="T70" fmla="*/ 518 w 914"/>
                <a:gd name="T71" fmla="*/ 491 h 845"/>
                <a:gd name="T72" fmla="*/ 584 w 914"/>
                <a:gd name="T73" fmla="*/ 526 h 845"/>
                <a:gd name="T74" fmla="*/ 584 w 914"/>
                <a:gd name="T75" fmla="*/ 550 h 845"/>
                <a:gd name="T76" fmla="*/ 572 w 914"/>
                <a:gd name="T77" fmla="*/ 538 h 845"/>
                <a:gd name="T78" fmla="*/ 636 w 914"/>
                <a:gd name="T79" fmla="*/ 574 h 845"/>
                <a:gd name="T80" fmla="*/ 638 w 914"/>
                <a:gd name="T81" fmla="*/ 600 h 845"/>
                <a:gd name="T82" fmla="*/ 624 w 914"/>
                <a:gd name="T83" fmla="*/ 588 h 845"/>
                <a:gd name="T84" fmla="*/ 690 w 914"/>
                <a:gd name="T85" fmla="*/ 623 h 845"/>
                <a:gd name="T86" fmla="*/ 690 w 914"/>
                <a:gd name="T87" fmla="*/ 649 h 845"/>
                <a:gd name="T88" fmla="*/ 676 w 914"/>
                <a:gd name="T89" fmla="*/ 637 h 845"/>
                <a:gd name="T90" fmla="*/ 742 w 914"/>
                <a:gd name="T91" fmla="*/ 673 h 845"/>
                <a:gd name="T92" fmla="*/ 742 w 914"/>
                <a:gd name="T93" fmla="*/ 699 h 845"/>
                <a:gd name="T94" fmla="*/ 730 w 914"/>
                <a:gd name="T95" fmla="*/ 685 h 845"/>
                <a:gd name="T96" fmla="*/ 794 w 914"/>
                <a:gd name="T97" fmla="*/ 720 h 845"/>
                <a:gd name="T98" fmla="*/ 796 w 914"/>
                <a:gd name="T99" fmla="*/ 746 h 845"/>
                <a:gd name="T100" fmla="*/ 782 w 914"/>
                <a:gd name="T101" fmla="*/ 734 h 845"/>
                <a:gd name="T102" fmla="*/ 848 w 914"/>
                <a:gd name="T103" fmla="*/ 770 h 845"/>
                <a:gd name="T104" fmla="*/ 848 w 914"/>
                <a:gd name="T105" fmla="*/ 796 h 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14" h="845">
                  <a:moveTo>
                    <a:pt x="888" y="831"/>
                  </a:moveTo>
                  <a:lnTo>
                    <a:pt x="900" y="819"/>
                  </a:lnTo>
                  <a:lnTo>
                    <a:pt x="914" y="831"/>
                  </a:lnTo>
                  <a:lnTo>
                    <a:pt x="903" y="845"/>
                  </a:lnTo>
                  <a:lnTo>
                    <a:pt x="888" y="831"/>
                  </a:lnTo>
                  <a:lnTo>
                    <a:pt x="888" y="831"/>
                  </a:lnTo>
                  <a:close/>
                  <a:moveTo>
                    <a:pt x="0" y="11"/>
                  </a:moveTo>
                  <a:lnTo>
                    <a:pt x="3" y="14"/>
                  </a:lnTo>
                  <a:lnTo>
                    <a:pt x="14" y="0"/>
                  </a:lnTo>
                  <a:lnTo>
                    <a:pt x="12" y="0"/>
                  </a:lnTo>
                  <a:lnTo>
                    <a:pt x="0" y="11"/>
                  </a:lnTo>
                  <a:lnTo>
                    <a:pt x="0" y="11"/>
                  </a:lnTo>
                  <a:close/>
                  <a:moveTo>
                    <a:pt x="43" y="49"/>
                  </a:moveTo>
                  <a:lnTo>
                    <a:pt x="55" y="37"/>
                  </a:lnTo>
                  <a:lnTo>
                    <a:pt x="69" y="49"/>
                  </a:lnTo>
                  <a:lnTo>
                    <a:pt x="55" y="63"/>
                  </a:lnTo>
                  <a:lnTo>
                    <a:pt x="43" y="49"/>
                  </a:lnTo>
                  <a:lnTo>
                    <a:pt x="43" y="49"/>
                  </a:lnTo>
                  <a:close/>
                  <a:moveTo>
                    <a:pt x="95" y="99"/>
                  </a:moveTo>
                  <a:lnTo>
                    <a:pt x="107" y="87"/>
                  </a:lnTo>
                  <a:lnTo>
                    <a:pt x="121" y="99"/>
                  </a:lnTo>
                  <a:lnTo>
                    <a:pt x="109" y="111"/>
                  </a:lnTo>
                  <a:lnTo>
                    <a:pt x="95" y="99"/>
                  </a:lnTo>
                  <a:lnTo>
                    <a:pt x="95" y="99"/>
                  </a:lnTo>
                  <a:close/>
                  <a:moveTo>
                    <a:pt x="149" y="148"/>
                  </a:moveTo>
                  <a:lnTo>
                    <a:pt x="161" y="134"/>
                  </a:lnTo>
                  <a:lnTo>
                    <a:pt x="173" y="146"/>
                  </a:lnTo>
                  <a:lnTo>
                    <a:pt x="161" y="160"/>
                  </a:lnTo>
                  <a:lnTo>
                    <a:pt x="149" y="148"/>
                  </a:lnTo>
                  <a:lnTo>
                    <a:pt x="149" y="148"/>
                  </a:lnTo>
                  <a:close/>
                  <a:moveTo>
                    <a:pt x="201" y="198"/>
                  </a:moveTo>
                  <a:lnTo>
                    <a:pt x="213" y="184"/>
                  </a:lnTo>
                  <a:lnTo>
                    <a:pt x="227" y="196"/>
                  </a:lnTo>
                  <a:lnTo>
                    <a:pt x="215" y="210"/>
                  </a:lnTo>
                  <a:lnTo>
                    <a:pt x="201" y="198"/>
                  </a:lnTo>
                  <a:lnTo>
                    <a:pt x="201" y="198"/>
                  </a:lnTo>
                  <a:close/>
                  <a:moveTo>
                    <a:pt x="253" y="245"/>
                  </a:moveTo>
                  <a:lnTo>
                    <a:pt x="267" y="234"/>
                  </a:lnTo>
                  <a:lnTo>
                    <a:pt x="279" y="245"/>
                  </a:lnTo>
                  <a:lnTo>
                    <a:pt x="267" y="257"/>
                  </a:lnTo>
                  <a:lnTo>
                    <a:pt x="253" y="245"/>
                  </a:lnTo>
                  <a:lnTo>
                    <a:pt x="253" y="245"/>
                  </a:lnTo>
                  <a:close/>
                  <a:moveTo>
                    <a:pt x="307" y="295"/>
                  </a:moveTo>
                  <a:lnTo>
                    <a:pt x="319" y="281"/>
                  </a:lnTo>
                  <a:lnTo>
                    <a:pt x="331" y="293"/>
                  </a:lnTo>
                  <a:lnTo>
                    <a:pt x="319" y="307"/>
                  </a:lnTo>
                  <a:lnTo>
                    <a:pt x="307" y="295"/>
                  </a:lnTo>
                  <a:lnTo>
                    <a:pt x="307" y="295"/>
                  </a:lnTo>
                  <a:close/>
                  <a:moveTo>
                    <a:pt x="359" y="345"/>
                  </a:moveTo>
                  <a:lnTo>
                    <a:pt x="371" y="330"/>
                  </a:lnTo>
                  <a:lnTo>
                    <a:pt x="385" y="342"/>
                  </a:lnTo>
                  <a:lnTo>
                    <a:pt x="373" y="356"/>
                  </a:lnTo>
                  <a:lnTo>
                    <a:pt x="359" y="345"/>
                  </a:lnTo>
                  <a:lnTo>
                    <a:pt x="359" y="345"/>
                  </a:lnTo>
                  <a:close/>
                  <a:moveTo>
                    <a:pt x="411" y="392"/>
                  </a:moveTo>
                  <a:lnTo>
                    <a:pt x="425" y="380"/>
                  </a:lnTo>
                  <a:lnTo>
                    <a:pt x="437" y="392"/>
                  </a:lnTo>
                  <a:lnTo>
                    <a:pt x="425" y="404"/>
                  </a:lnTo>
                  <a:lnTo>
                    <a:pt x="411" y="392"/>
                  </a:lnTo>
                  <a:lnTo>
                    <a:pt x="411" y="392"/>
                  </a:lnTo>
                  <a:close/>
                  <a:moveTo>
                    <a:pt x="466" y="441"/>
                  </a:moveTo>
                  <a:lnTo>
                    <a:pt x="477" y="427"/>
                  </a:lnTo>
                  <a:lnTo>
                    <a:pt x="492" y="441"/>
                  </a:lnTo>
                  <a:lnTo>
                    <a:pt x="477" y="453"/>
                  </a:lnTo>
                  <a:lnTo>
                    <a:pt x="466" y="441"/>
                  </a:lnTo>
                  <a:lnTo>
                    <a:pt x="466" y="441"/>
                  </a:lnTo>
                  <a:close/>
                  <a:moveTo>
                    <a:pt x="518" y="491"/>
                  </a:moveTo>
                  <a:lnTo>
                    <a:pt x="529" y="477"/>
                  </a:lnTo>
                  <a:lnTo>
                    <a:pt x="543" y="489"/>
                  </a:lnTo>
                  <a:lnTo>
                    <a:pt x="532" y="503"/>
                  </a:lnTo>
                  <a:lnTo>
                    <a:pt x="518" y="491"/>
                  </a:lnTo>
                  <a:lnTo>
                    <a:pt x="518" y="491"/>
                  </a:lnTo>
                  <a:close/>
                  <a:moveTo>
                    <a:pt x="572" y="538"/>
                  </a:moveTo>
                  <a:lnTo>
                    <a:pt x="584" y="526"/>
                  </a:lnTo>
                  <a:lnTo>
                    <a:pt x="595" y="538"/>
                  </a:lnTo>
                  <a:lnTo>
                    <a:pt x="584" y="550"/>
                  </a:lnTo>
                  <a:lnTo>
                    <a:pt x="572" y="538"/>
                  </a:lnTo>
                  <a:lnTo>
                    <a:pt x="572" y="538"/>
                  </a:lnTo>
                  <a:close/>
                  <a:moveTo>
                    <a:pt x="624" y="588"/>
                  </a:moveTo>
                  <a:lnTo>
                    <a:pt x="636" y="574"/>
                  </a:lnTo>
                  <a:lnTo>
                    <a:pt x="650" y="588"/>
                  </a:lnTo>
                  <a:lnTo>
                    <a:pt x="638" y="600"/>
                  </a:lnTo>
                  <a:lnTo>
                    <a:pt x="624" y="588"/>
                  </a:lnTo>
                  <a:lnTo>
                    <a:pt x="624" y="588"/>
                  </a:lnTo>
                  <a:close/>
                  <a:moveTo>
                    <a:pt x="676" y="637"/>
                  </a:moveTo>
                  <a:lnTo>
                    <a:pt x="690" y="623"/>
                  </a:lnTo>
                  <a:lnTo>
                    <a:pt x="702" y="635"/>
                  </a:lnTo>
                  <a:lnTo>
                    <a:pt x="690" y="649"/>
                  </a:lnTo>
                  <a:lnTo>
                    <a:pt x="676" y="637"/>
                  </a:lnTo>
                  <a:lnTo>
                    <a:pt x="676" y="637"/>
                  </a:lnTo>
                  <a:close/>
                  <a:moveTo>
                    <a:pt x="730" y="685"/>
                  </a:moveTo>
                  <a:lnTo>
                    <a:pt x="742" y="673"/>
                  </a:lnTo>
                  <a:lnTo>
                    <a:pt x="756" y="685"/>
                  </a:lnTo>
                  <a:lnTo>
                    <a:pt x="742" y="699"/>
                  </a:lnTo>
                  <a:lnTo>
                    <a:pt x="730" y="685"/>
                  </a:lnTo>
                  <a:lnTo>
                    <a:pt x="730" y="685"/>
                  </a:lnTo>
                  <a:close/>
                  <a:moveTo>
                    <a:pt x="782" y="734"/>
                  </a:moveTo>
                  <a:lnTo>
                    <a:pt x="794" y="720"/>
                  </a:lnTo>
                  <a:lnTo>
                    <a:pt x="808" y="734"/>
                  </a:lnTo>
                  <a:lnTo>
                    <a:pt x="796" y="746"/>
                  </a:lnTo>
                  <a:lnTo>
                    <a:pt x="782" y="734"/>
                  </a:lnTo>
                  <a:lnTo>
                    <a:pt x="782" y="734"/>
                  </a:lnTo>
                  <a:close/>
                  <a:moveTo>
                    <a:pt x="836" y="784"/>
                  </a:moveTo>
                  <a:lnTo>
                    <a:pt x="848" y="770"/>
                  </a:lnTo>
                  <a:lnTo>
                    <a:pt x="860" y="782"/>
                  </a:lnTo>
                  <a:lnTo>
                    <a:pt x="848" y="796"/>
                  </a:lnTo>
                  <a:lnTo>
                    <a:pt x="836" y="78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4804" tIns="32402" rIns="64804" bIns="32402" numCol="1" anchor="t" anchorCtr="0" compatLnSpc="1"/>
            <a:lstStyle/>
            <a:p>
              <a:endParaRPr lang="zh-CN" altLang="en-US" sz="1205"/>
            </a:p>
          </p:txBody>
        </p:sp>
        <p:sp>
          <p:nvSpPr>
            <p:cNvPr id="4590" name="Freeform 507"/>
            <p:cNvSpPr>
              <a:spLocks noEditPoints="1"/>
            </p:cNvSpPr>
            <p:nvPr/>
          </p:nvSpPr>
          <p:spPr bwMode="auto">
            <a:xfrm>
              <a:off x="6253163" y="4641850"/>
              <a:ext cx="1282700" cy="619125"/>
            </a:xfrm>
            <a:custGeom>
              <a:avLst/>
              <a:gdLst>
                <a:gd name="T0" fmla="*/ 784 w 808"/>
                <a:gd name="T1" fmla="*/ 9 h 390"/>
                <a:gd name="T2" fmla="*/ 808 w 808"/>
                <a:gd name="T3" fmla="*/ 16 h 390"/>
                <a:gd name="T4" fmla="*/ 791 w 808"/>
                <a:gd name="T5" fmla="*/ 23 h 390"/>
                <a:gd name="T6" fmla="*/ 0 w 808"/>
                <a:gd name="T7" fmla="*/ 373 h 390"/>
                <a:gd name="T8" fmla="*/ 24 w 808"/>
                <a:gd name="T9" fmla="*/ 382 h 390"/>
                <a:gd name="T10" fmla="*/ 7 w 808"/>
                <a:gd name="T11" fmla="*/ 390 h 390"/>
                <a:gd name="T12" fmla="*/ 66 w 808"/>
                <a:gd name="T13" fmla="*/ 342 h 390"/>
                <a:gd name="T14" fmla="*/ 90 w 808"/>
                <a:gd name="T15" fmla="*/ 352 h 390"/>
                <a:gd name="T16" fmla="*/ 73 w 808"/>
                <a:gd name="T17" fmla="*/ 359 h 390"/>
                <a:gd name="T18" fmla="*/ 130 w 808"/>
                <a:gd name="T19" fmla="*/ 312 h 390"/>
                <a:gd name="T20" fmla="*/ 156 w 808"/>
                <a:gd name="T21" fmla="*/ 321 h 390"/>
                <a:gd name="T22" fmla="*/ 140 w 808"/>
                <a:gd name="T23" fmla="*/ 328 h 390"/>
                <a:gd name="T24" fmla="*/ 196 w 808"/>
                <a:gd name="T25" fmla="*/ 283 h 390"/>
                <a:gd name="T26" fmla="*/ 220 w 808"/>
                <a:gd name="T27" fmla="*/ 290 h 390"/>
                <a:gd name="T28" fmla="*/ 203 w 808"/>
                <a:gd name="T29" fmla="*/ 297 h 390"/>
                <a:gd name="T30" fmla="*/ 262 w 808"/>
                <a:gd name="T31" fmla="*/ 253 h 390"/>
                <a:gd name="T32" fmla="*/ 286 w 808"/>
                <a:gd name="T33" fmla="*/ 260 h 390"/>
                <a:gd name="T34" fmla="*/ 269 w 808"/>
                <a:gd name="T35" fmla="*/ 269 h 390"/>
                <a:gd name="T36" fmla="*/ 326 w 808"/>
                <a:gd name="T37" fmla="*/ 222 h 390"/>
                <a:gd name="T38" fmla="*/ 350 w 808"/>
                <a:gd name="T39" fmla="*/ 229 h 390"/>
                <a:gd name="T40" fmla="*/ 333 w 808"/>
                <a:gd name="T41" fmla="*/ 238 h 390"/>
                <a:gd name="T42" fmla="*/ 392 w 808"/>
                <a:gd name="T43" fmla="*/ 191 h 390"/>
                <a:gd name="T44" fmla="*/ 416 w 808"/>
                <a:gd name="T45" fmla="*/ 201 h 390"/>
                <a:gd name="T46" fmla="*/ 399 w 808"/>
                <a:gd name="T47" fmla="*/ 208 h 390"/>
                <a:gd name="T48" fmla="*/ 458 w 808"/>
                <a:gd name="T49" fmla="*/ 160 h 390"/>
                <a:gd name="T50" fmla="*/ 482 w 808"/>
                <a:gd name="T51" fmla="*/ 170 h 390"/>
                <a:gd name="T52" fmla="*/ 465 w 808"/>
                <a:gd name="T53" fmla="*/ 177 h 390"/>
                <a:gd name="T54" fmla="*/ 522 w 808"/>
                <a:gd name="T55" fmla="*/ 130 h 390"/>
                <a:gd name="T56" fmla="*/ 546 w 808"/>
                <a:gd name="T57" fmla="*/ 139 h 390"/>
                <a:gd name="T58" fmla="*/ 529 w 808"/>
                <a:gd name="T59" fmla="*/ 146 h 390"/>
                <a:gd name="T60" fmla="*/ 588 w 808"/>
                <a:gd name="T61" fmla="*/ 99 h 390"/>
                <a:gd name="T62" fmla="*/ 612 w 808"/>
                <a:gd name="T63" fmla="*/ 108 h 390"/>
                <a:gd name="T64" fmla="*/ 595 w 808"/>
                <a:gd name="T65" fmla="*/ 116 h 390"/>
                <a:gd name="T66" fmla="*/ 652 w 808"/>
                <a:gd name="T67" fmla="*/ 68 h 390"/>
                <a:gd name="T68" fmla="*/ 676 w 808"/>
                <a:gd name="T69" fmla="*/ 78 h 390"/>
                <a:gd name="T70" fmla="*/ 662 w 808"/>
                <a:gd name="T71" fmla="*/ 85 h 390"/>
                <a:gd name="T72" fmla="*/ 718 w 808"/>
                <a:gd name="T73" fmla="*/ 38 h 390"/>
                <a:gd name="T74" fmla="*/ 742 w 808"/>
                <a:gd name="T75" fmla="*/ 47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08" h="390">
                  <a:moveTo>
                    <a:pt x="791" y="23"/>
                  </a:moveTo>
                  <a:lnTo>
                    <a:pt x="784" y="9"/>
                  </a:lnTo>
                  <a:lnTo>
                    <a:pt x="799" y="0"/>
                  </a:lnTo>
                  <a:lnTo>
                    <a:pt x="808" y="16"/>
                  </a:lnTo>
                  <a:lnTo>
                    <a:pt x="791" y="23"/>
                  </a:lnTo>
                  <a:lnTo>
                    <a:pt x="791" y="23"/>
                  </a:lnTo>
                  <a:close/>
                  <a:moveTo>
                    <a:pt x="7" y="390"/>
                  </a:moveTo>
                  <a:lnTo>
                    <a:pt x="0" y="373"/>
                  </a:lnTo>
                  <a:lnTo>
                    <a:pt x="17" y="366"/>
                  </a:lnTo>
                  <a:lnTo>
                    <a:pt x="24" y="382"/>
                  </a:lnTo>
                  <a:lnTo>
                    <a:pt x="7" y="390"/>
                  </a:lnTo>
                  <a:lnTo>
                    <a:pt x="7" y="390"/>
                  </a:lnTo>
                  <a:close/>
                  <a:moveTo>
                    <a:pt x="73" y="359"/>
                  </a:moveTo>
                  <a:lnTo>
                    <a:pt x="66" y="342"/>
                  </a:lnTo>
                  <a:lnTo>
                    <a:pt x="83" y="335"/>
                  </a:lnTo>
                  <a:lnTo>
                    <a:pt x="90" y="352"/>
                  </a:lnTo>
                  <a:lnTo>
                    <a:pt x="73" y="359"/>
                  </a:lnTo>
                  <a:lnTo>
                    <a:pt x="73" y="359"/>
                  </a:lnTo>
                  <a:close/>
                  <a:moveTo>
                    <a:pt x="140" y="328"/>
                  </a:moveTo>
                  <a:lnTo>
                    <a:pt x="130" y="312"/>
                  </a:lnTo>
                  <a:lnTo>
                    <a:pt x="147" y="305"/>
                  </a:lnTo>
                  <a:lnTo>
                    <a:pt x="156" y="321"/>
                  </a:lnTo>
                  <a:lnTo>
                    <a:pt x="140" y="328"/>
                  </a:lnTo>
                  <a:lnTo>
                    <a:pt x="140" y="328"/>
                  </a:lnTo>
                  <a:close/>
                  <a:moveTo>
                    <a:pt x="203" y="297"/>
                  </a:moveTo>
                  <a:lnTo>
                    <a:pt x="196" y="283"/>
                  </a:lnTo>
                  <a:lnTo>
                    <a:pt x="213" y="274"/>
                  </a:lnTo>
                  <a:lnTo>
                    <a:pt x="220" y="290"/>
                  </a:lnTo>
                  <a:lnTo>
                    <a:pt x="203" y="297"/>
                  </a:lnTo>
                  <a:lnTo>
                    <a:pt x="203" y="297"/>
                  </a:lnTo>
                  <a:close/>
                  <a:moveTo>
                    <a:pt x="269" y="269"/>
                  </a:moveTo>
                  <a:lnTo>
                    <a:pt x="262" y="253"/>
                  </a:lnTo>
                  <a:lnTo>
                    <a:pt x="279" y="243"/>
                  </a:lnTo>
                  <a:lnTo>
                    <a:pt x="286" y="260"/>
                  </a:lnTo>
                  <a:lnTo>
                    <a:pt x="269" y="269"/>
                  </a:lnTo>
                  <a:lnTo>
                    <a:pt x="269" y="269"/>
                  </a:lnTo>
                  <a:close/>
                  <a:moveTo>
                    <a:pt x="333" y="238"/>
                  </a:moveTo>
                  <a:lnTo>
                    <a:pt x="326" y="222"/>
                  </a:lnTo>
                  <a:lnTo>
                    <a:pt x="343" y="215"/>
                  </a:lnTo>
                  <a:lnTo>
                    <a:pt x="350" y="229"/>
                  </a:lnTo>
                  <a:lnTo>
                    <a:pt x="333" y="238"/>
                  </a:lnTo>
                  <a:lnTo>
                    <a:pt x="333" y="238"/>
                  </a:lnTo>
                  <a:close/>
                  <a:moveTo>
                    <a:pt x="399" y="208"/>
                  </a:moveTo>
                  <a:lnTo>
                    <a:pt x="392" y="191"/>
                  </a:lnTo>
                  <a:lnTo>
                    <a:pt x="409" y="184"/>
                  </a:lnTo>
                  <a:lnTo>
                    <a:pt x="416" y="201"/>
                  </a:lnTo>
                  <a:lnTo>
                    <a:pt x="399" y="208"/>
                  </a:lnTo>
                  <a:lnTo>
                    <a:pt x="399" y="208"/>
                  </a:lnTo>
                  <a:close/>
                  <a:moveTo>
                    <a:pt x="465" y="177"/>
                  </a:moveTo>
                  <a:lnTo>
                    <a:pt x="458" y="160"/>
                  </a:lnTo>
                  <a:lnTo>
                    <a:pt x="473" y="153"/>
                  </a:lnTo>
                  <a:lnTo>
                    <a:pt x="482" y="170"/>
                  </a:lnTo>
                  <a:lnTo>
                    <a:pt x="465" y="177"/>
                  </a:lnTo>
                  <a:lnTo>
                    <a:pt x="465" y="177"/>
                  </a:lnTo>
                  <a:close/>
                  <a:moveTo>
                    <a:pt x="529" y="146"/>
                  </a:moveTo>
                  <a:lnTo>
                    <a:pt x="522" y="130"/>
                  </a:lnTo>
                  <a:lnTo>
                    <a:pt x="539" y="123"/>
                  </a:lnTo>
                  <a:lnTo>
                    <a:pt x="546" y="139"/>
                  </a:lnTo>
                  <a:lnTo>
                    <a:pt x="529" y="146"/>
                  </a:lnTo>
                  <a:lnTo>
                    <a:pt x="529" y="146"/>
                  </a:lnTo>
                  <a:close/>
                  <a:moveTo>
                    <a:pt x="595" y="116"/>
                  </a:moveTo>
                  <a:lnTo>
                    <a:pt x="588" y="99"/>
                  </a:lnTo>
                  <a:lnTo>
                    <a:pt x="605" y="92"/>
                  </a:lnTo>
                  <a:lnTo>
                    <a:pt x="612" y="108"/>
                  </a:lnTo>
                  <a:lnTo>
                    <a:pt x="595" y="116"/>
                  </a:lnTo>
                  <a:lnTo>
                    <a:pt x="595" y="116"/>
                  </a:lnTo>
                  <a:close/>
                  <a:moveTo>
                    <a:pt x="662" y="85"/>
                  </a:moveTo>
                  <a:lnTo>
                    <a:pt x="652" y="68"/>
                  </a:lnTo>
                  <a:lnTo>
                    <a:pt x="669" y="61"/>
                  </a:lnTo>
                  <a:lnTo>
                    <a:pt x="676" y="78"/>
                  </a:lnTo>
                  <a:lnTo>
                    <a:pt x="662" y="85"/>
                  </a:lnTo>
                  <a:lnTo>
                    <a:pt x="662" y="85"/>
                  </a:lnTo>
                  <a:close/>
                  <a:moveTo>
                    <a:pt x="725" y="54"/>
                  </a:moveTo>
                  <a:lnTo>
                    <a:pt x="718" y="38"/>
                  </a:lnTo>
                  <a:lnTo>
                    <a:pt x="735" y="30"/>
                  </a:lnTo>
                  <a:lnTo>
                    <a:pt x="742" y="47"/>
                  </a:lnTo>
                  <a:lnTo>
                    <a:pt x="725" y="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4804" tIns="32402" rIns="64804" bIns="32402" numCol="1" anchor="t" anchorCtr="0" compatLnSpc="1"/>
            <a:lstStyle/>
            <a:p>
              <a:endParaRPr lang="zh-CN" altLang="en-US" sz="1205"/>
            </a:p>
          </p:txBody>
        </p:sp>
        <p:sp>
          <p:nvSpPr>
            <p:cNvPr id="4591" name="Freeform 508"/>
            <p:cNvSpPr>
              <a:spLocks noEditPoints="1"/>
            </p:cNvSpPr>
            <p:nvPr/>
          </p:nvSpPr>
          <p:spPr bwMode="auto">
            <a:xfrm>
              <a:off x="7521575" y="3749675"/>
              <a:ext cx="1203325" cy="917575"/>
            </a:xfrm>
            <a:custGeom>
              <a:avLst/>
              <a:gdLst>
                <a:gd name="T0" fmla="*/ 23 w 758"/>
                <a:gd name="T1" fmla="*/ 567 h 578"/>
                <a:gd name="T2" fmla="*/ 0 w 758"/>
                <a:gd name="T3" fmla="*/ 564 h 578"/>
                <a:gd name="T4" fmla="*/ 14 w 758"/>
                <a:gd name="T5" fmla="*/ 552 h 578"/>
                <a:gd name="T6" fmla="*/ 746 w 758"/>
                <a:gd name="T7" fmla="*/ 0 h 578"/>
                <a:gd name="T8" fmla="*/ 758 w 758"/>
                <a:gd name="T9" fmla="*/ 14 h 578"/>
                <a:gd name="T10" fmla="*/ 746 w 758"/>
                <a:gd name="T11" fmla="*/ 0 h 578"/>
                <a:gd name="T12" fmla="*/ 713 w 758"/>
                <a:gd name="T13" fmla="*/ 47 h 578"/>
                <a:gd name="T14" fmla="*/ 689 w 758"/>
                <a:gd name="T15" fmla="*/ 42 h 578"/>
                <a:gd name="T16" fmla="*/ 703 w 758"/>
                <a:gd name="T17" fmla="*/ 33 h 578"/>
                <a:gd name="T18" fmla="*/ 656 w 758"/>
                <a:gd name="T19" fmla="*/ 89 h 578"/>
                <a:gd name="T20" fmla="*/ 630 w 758"/>
                <a:gd name="T21" fmla="*/ 87 h 578"/>
                <a:gd name="T22" fmla="*/ 644 w 758"/>
                <a:gd name="T23" fmla="*/ 75 h 578"/>
                <a:gd name="T24" fmla="*/ 599 w 758"/>
                <a:gd name="T25" fmla="*/ 134 h 578"/>
                <a:gd name="T26" fmla="*/ 573 w 758"/>
                <a:gd name="T27" fmla="*/ 130 h 578"/>
                <a:gd name="T28" fmla="*/ 588 w 758"/>
                <a:gd name="T29" fmla="*/ 118 h 578"/>
                <a:gd name="T30" fmla="*/ 540 w 758"/>
                <a:gd name="T31" fmla="*/ 177 h 578"/>
                <a:gd name="T32" fmla="*/ 517 w 758"/>
                <a:gd name="T33" fmla="*/ 172 h 578"/>
                <a:gd name="T34" fmla="*/ 531 w 758"/>
                <a:gd name="T35" fmla="*/ 163 h 578"/>
                <a:gd name="T36" fmla="*/ 484 w 758"/>
                <a:gd name="T37" fmla="*/ 219 h 578"/>
                <a:gd name="T38" fmla="*/ 458 w 758"/>
                <a:gd name="T39" fmla="*/ 217 h 578"/>
                <a:gd name="T40" fmla="*/ 472 w 758"/>
                <a:gd name="T41" fmla="*/ 205 h 578"/>
                <a:gd name="T42" fmla="*/ 427 w 758"/>
                <a:gd name="T43" fmla="*/ 264 h 578"/>
                <a:gd name="T44" fmla="*/ 401 w 758"/>
                <a:gd name="T45" fmla="*/ 259 h 578"/>
                <a:gd name="T46" fmla="*/ 415 w 758"/>
                <a:gd name="T47" fmla="*/ 250 h 578"/>
                <a:gd name="T48" fmla="*/ 368 w 758"/>
                <a:gd name="T49" fmla="*/ 307 h 578"/>
                <a:gd name="T50" fmla="*/ 344 w 758"/>
                <a:gd name="T51" fmla="*/ 304 h 578"/>
                <a:gd name="T52" fmla="*/ 359 w 758"/>
                <a:gd name="T53" fmla="*/ 292 h 578"/>
                <a:gd name="T54" fmla="*/ 311 w 758"/>
                <a:gd name="T55" fmla="*/ 349 h 578"/>
                <a:gd name="T56" fmla="*/ 285 w 758"/>
                <a:gd name="T57" fmla="*/ 347 h 578"/>
                <a:gd name="T58" fmla="*/ 299 w 758"/>
                <a:gd name="T59" fmla="*/ 335 h 578"/>
                <a:gd name="T60" fmla="*/ 255 w 758"/>
                <a:gd name="T61" fmla="*/ 394 h 578"/>
                <a:gd name="T62" fmla="*/ 229 w 758"/>
                <a:gd name="T63" fmla="*/ 389 h 578"/>
                <a:gd name="T64" fmla="*/ 243 w 758"/>
                <a:gd name="T65" fmla="*/ 380 h 578"/>
                <a:gd name="T66" fmla="*/ 196 w 758"/>
                <a:gd name="T67" fmla="*/ 437 h 578"/>
                <a:gd name="T68" fmla="*/ 172 w 758"/>
                <a:gd name="T69" fmla="*/ 434 h 578"/>
                <a:gd name="T70" fmla="*/ 186 w 758"/>
                <a:gd name="T71" fmla="*/ 422 h 578"/>
                <a:gd name="T72" fmla="*/ 139 w 758"/>
                <a:gd name="T73" fmla="*/ 481 h 578"/>
                <a:gd name="T74" fmla="*/ 113 w 758"/>
                <a:gd name="T75" fmla="*/ 477 h 578"/>
                <a:gd name="T76" fmla="*/ 129 w 758"/>
                <a:gd name="T77" fmla="*/ 465 h 578"/>
                <a:gd name="T78" fmla="*/ 82 w 758"/>
                <a:gd name="T79" fmla="*/ 524 h 578"/>
                <a:gd name="T80" fmla="*/ 56 w 758"/>
                <a:gd name="T81" fmla="*/ 519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758" h="578">
                  <a:moveTo>
                    <a:pt x="14" y="552"/>
                  </a:moveTo>
                  <a:lnTo>
                    <a:pt x="23" y="567"/>
                  </a:lnTo>
                  <a:lnTo>
                    <a:pt x="9" y="578"/>
                  </a:lnTo>
                  <a:lnTo>
                    <a:pt x="0" y="564"/>
                  </a:lnTo>
                  <a:lnTo>
                    <a:pt x="14" y="552"/>
                  </a:lnTo>
                  <a:lnTo>
                    <a:pt x="14" y="552"/>
                  </a:lnTo>
                  <a:close/>
                  <a:moveTo>
                    <a:pt x="746" y="0"/>
                  </a:moveTo>
                  <a:lnTo>
                    <a:pt x="746" y="0"/>
                  </a:lnTo>
                  <a:lnTo>
                    <a:pt x="758" y="14"/>
                  </a:lnTo>
                  <a:lnTo>
                    <a:pt x="758" y="14"/>
                  </a:lnTo>
                  <a:lnTo>
                    <a:pt x="746" y="0"/>
                  </a:lnTo>
                  <a:lnTo>
                    <a:pt x="746" y="0"/>
                  </a:lnTo>
                  <a:close/>
                  <a:moveTo>
                    <a:pt x="703" y="33"/>
                  </a:moveTo>
                  <a:lnTo>
                    <a:pt x="713" y="47"/>
                  </a:lnTo>
                  <a:lnTo>
                    <a:pt x="699" y="56"/>
                  </a:lnTo>
                  <a:lnTo>
                    <a:pt x="689" y="42"/>
                  </a:lnTo>
                  <a:lnTo>
                    <a:pt x="703" y="33"/>
                  </a:lnTo>
                  <a:lnTo>
                    <a:pt x="703" y="33"/>
                  </a:lnTo>
                  <a:close/>
                  <a:moveTo>
                    <a:pt x="644" y="75"/>
                  </a:moveTo>
                  <a:lnTo>
                    <a:pt x="656" y="89"/>
                  </a:lnTo>
                  <a:lnTo>
                    <a:pt x="642" y="101"/>
                  </a:lnTo>
                  <a:lnTo>
                    <a:pt x="630" y="87"/>
                  </a:lnTo>
                  <a:lnTo>
                    <a:pt x="644" y="75"/>
                  </a:lnTo>
                  <a:lnTo>
                    <a:pt x="644" y="75"/>
                  </a:lnTo>
                  <a:close/>
                  <a:moveTo>
                    <a:pt x="588" y="118"/>
                  </a:moveTo>
                  <a:lnTo>
                    <a:pt x="599" y="134"/>
                  </a:lnTo>
                  <a:lnTo>
                    <a:pt x="585" y="144"/>
                  </a:lnTo>
                  <a:lnTo>
                    <a:pt x="573" y="130"/>
                  </a:lnTo>
                  <a:lnTo>
                    <a:pt x="588" y="118"/>
                  </a:lnTo>
                  <a:lnTo>
                    <a:pt x="588" y="118"/>
                  </a:lnTo>
                  <a:close/>
                  <a:moveTo>
                    <a:pt x="531" y="163"/>
                  </a:moveTo>
                  <a:lnTo>
                    <a:pt x="540" y="177"/>
                  </a:lnTo>
                  <a:lnTo>
                    <a:pt x="526" y="186"/>
                  </a:lnTo>
                  <a:lnTo>
                    <a:pt x="517" y="172"/>
                  </a:lnTo>
                  <a:lnTo>
                    <a:pt x="531" y="163"/>
                  </a:lnTo>
                  <a:lnTo>
                    <a:pt x="531" y="163"/>
                  </a:lnTo>
                  <a:close/>
                  <a:moveTo>
                    <a:pt x="472" y="205"/>
                  </a:moveTo>
                  <a:lnTo>
                    <a:pt x="484" y="219"/>
                  </a:lnTo>
                  <a:lnTo>
                    <a:pt x="470" y="231"/>
                  </a:lnTo>
                  <a:lnTo>
                    <a:pt x="458" y="217"/>
                  </a:lnTo>
                  <a:lnTo>
                    <a:pt x="472" y="205"/>
                  </a:lnTo>
                  <a:lnTo>
                    <a:pt x="472" y="205"/>
                  </a:lnTo>
                  <a:close/>
                  <a:moveTo>
                    <a:pt x="415" y="250"/>
                  </a:moveTo>
                  <a:lnTo>
                    <a:pt x="427" y="264"/>
                  </a:lnTo>
                  <a:lnTo>
                    <a:pt x="413" y="274"/>
                  </a:lnTo>
                  <a:lnTo>
                    <a:pt x="401" y="259"/>
                  </a:lnTo>
                  <a:lnTo>
                    <a:pt x="415" y="250"/>
                  </a:lnTo>
                  <a:lnTo>
                    <a:pt x="415" y="250"/>
                  </a:lnTo>
                  <a:close/>
                  <a:moveTo>
                    <a:pt x="359" y="292"/>
                  </a:moveTo>
                  <a:lnTo>
                    <a:pt x="368" y="307"/>
                  </a:lnTo>
                  <a:lnTo>
                    <a:pt x="354" y="318"/>
                  </a:lnTo>
                  <a:lnTo>
                    <a:pt x="344" y="304"/>
                  </a:lnTo>
                  <a:lnTo>
                    <a:pt x="359" y="292"/>
                  </a:lnTo>
                  <a:lnTo>
                    <a:pt x="359" y="292"/>
                  </a:lnTo>
                  <a:close/>
                  <a:moveTo>
                    <a:pt x="299" y="335"/>
                  </a:moveTo>
                  <a:lnTo>
                    <a:pt x="311" y="349"/>
                  </a:lnTo>
                  <a:lnTo>
                    <a:pt x="297" y="361"/>
                  </a:lnTo>
                  <a:lnTo>
                    <a:pt x="285" y="347"/>
                  </a:lnTo>
                  <a:lnTo>
                    <a:pt x="299" y="335"/>
                  </a:lnTo>
                  <a:lnTo>
                    <a:pt x="299" y="335"/>
                  </a:lnTo>
                  <a:close/>
                  <a:moveTo>
                    <a:pt x="243" y="380"/>
                  </a:moveTo>
                  <a:lnTo>
                    <a:pt x="255" y="394"/>
                  </a:lnTo>
                  <a:lnTo>
                    <a:pt x="240" y="404"/>
                  </a:lnTo>
                  <a:lnTo>
                    <a:pt x="229" y="389"/>
                  </a:lnTo>
                  <a:lnTo>
                    <a:pt x="243" y="380"/>
                  </a:lnTo>
                  <a:lnTo>
                    <a:pt x="243" y="380"/>
                  </a:lnTo>
                  <a:close/>
                  <a:moveTo>
                    <a:pt x="186" y="422"/>
                  </a:moveTo>
                  <a:lnTo>
                    <a:pt x="196" y="437"/>
                  </a:lnTo>
                  <a:lnTo>
                    <a:pt x="181" y="448"/>
                  </a:lnTo>
                  <a:lnTo>
                    <a:pt x="172" y="434"/>
                  </a:lnTo>
                  <a:lnTo>
                    <a:pt x="186" y="422"/>
                  </a:lnTo>
                  <a:lnTo>
                    <a:pt x="186" y="422"/>
                  </a:lnTo>
                  <a:close/>
                  <a:moveTo>
                    <a:pt x="129" y="465"/>
                  </a:moveTo>
                  <a:lnTo>
                    <a:pt x="139" y="481"/>
                  </a:lnTo>
                  <a:lnTo>
                    <a:pt x="125" y="491"/>
                  </a:lnTo>
                  <a:lnTo>
                    <a:pt x="113" y="477"/>
                  </a:lnTo>
                  <a:lnTo>
                    <a:pt x="129" y="465"/>
                  </a:lnTo>
                  <a:lnTo>
                    <a:pt x="129" y="465"/>
                  </a:lnTo>
                  <a:close/>
                  <a:moveTo>
                    <a:pt x="70" y="510"/>
                  </a:moveTo>
                  <a:lnTo>
                    <a:pt x="82" y="524"/>
                  </a:lnTo>
                  <a:lnTo>
                    <a:pt x="68" y="533"/>
                  </a:lnTo>
                  <a:lnTo>
                    <a:pt x="56" y="519"/>
                  </a:lnTo>
                  <a:lnTo>
                    <a:pt x="70" y="5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4804" tIns="32402" rIns="64804" bIns="32402" numCol="1" anchor="t" anchorCtr="0" compatLnSpc="1"/>
            <a:lstStyle/>
            <a:p>
              <a:endParaRPr lang="zh-CN" altLang="en-US" sz="1205"/>
            </a:p>
          </p:txBody>
        </p:sp>
        <p:sp>
          <p:nvSpPr>
            <p:cNvPr id="4592" name="Freeform 509"/>
            <p:cNvSpPr>
              <a:spLocks noEditPoints="1"/>
            </p:cNvSpPr>
            <p:nvPr/>
          </p:nvSpPr>
          <p:spPr bwMode="auto">
            <a:xfrm>
              <a:off x="7527925" y="4641850"/>
              <a:ext cx="1485900" cy="130175"/>
            </a:xfrm>
            <a:custGeom>
              <a:avLst/>
              <a:gdLst>
                <a:gd name="T0" fmla="*/ 17 w 936"/>
                <a:gd name="T1" fmla="*/ 19 h 82"/>
                <a:gd name="T2" fmla="*/ 0 w 936"/>
                <a:gd name="T3" fmla="*/ 0 h 82"/>
                <a:gd name="T4" fmla="*/ 19 w 936"/>
                <a:gd name="T5" fmla="*/ 2 h 82"/>
                <a:gd name="T6" fmla="*/ 936 w 936"/>
                <a:gd name="T7" fmla="*/ 66 h 82"/>
                <a:gd name="T8" fmla="*/ 933 w 936"/>
                <a:gd name="T9" fmla="*/ 82 h 82"/>
                <a:gd name="T10" fmla="*/ 936 w 936"/>
                <a:gd name="T11" fmla="*/ 66 h 82"/>
                <a:gd name="T12" fmla="*/ 879 w 936"/>
                <a:gd name="T13" fmla="*/ 80 h 82"/>
                <a:gd name="T14" fmla="*/ 862 w 936"/>
                <a:gd name="T15" fmla="*/ 61 h 82"/>
                <a:gd name="T16" fmla="*/ 881 w 936"/>
                <a:gd name="T17" fmla="*/ 61 h 82"/>
                <a:gd name="T18" fmla="*/ 808 w 936"/>
                <a:gd name="T19" fmla="*/ 75 h 82"/>
                <a:gd name="T20" fmla="*/ 791 w 936"/>
                <a:gd name="T21" fmla="*/ 56 h 82"/>
                <a:gd name="T22" fmla="*/ 808 w 936"/>
                <a:gd name="T23" fmla="*/ 56 h 82"/>
                <a:gd name="T24" fmla="*/ 735 w 936"/>
                <a:gd name="T25" fmla="*/ 71 h 82"/>
                <a:gd name="T26" fmla="*/ 718 w 936"/>
                <a:gd name="T27" fmla="*/ 49 h 82"/>
                <a:gd name="T28" fmla="*/ 737 w 936"/>
                <a:gd name="T29" fmla="*/ 52 h 82"/>
                <a:gd name="T30" fmla="*/ 664 w 936"/>
                <a:gd name="T31" fmla="*/ 64 h 82"/>
                <a:gd name="T32" fmla="*/ 647 w 936"/>
                <a:gd name="T33" fmla="*/ 45 h 82"/>
                <a:gd name="T34" fmla="*/ 666 w 936"/>
                <a:gd name="T35" fmla="*/ 47 h 82"/>
                <a:gd name="T36" fmla="*/ 593 w 936"/>
                <a:gd name="T37" fmla="*/ 59 h 82"/>
                <a:gd name="T38" fmla="*/ 577 w 936"/>
                <a:gd name="T39" fmla="*/ 40 h 82"/>
                <a:gd name="T40" fmla="*/ 593 w 936"/>
                <a:gd name="T41" fmla="*/ 42 h 82"/>
                <a:gd name="T42" fmla="*/ 520 w 936"/>
                <a:gd name="T43" fmla="*/ 54 h 82"/>
                <a:gd name="T44" fmla="*/ 503 w 936"/>
                <a:gd name="T45" fmla="*/ 35 h 82"/>
                <a:gd name="T46" fmla="*/ 522 w 936"/>
                <a:gd name="T47" fmla="*/ 38 h 82"/>
                <a:gd name="T48" fmla="*/ 449 w 936"/>
                <a:gd name="T49" fmla="*/ 49 h 82"/>
                <a:gd name="T50" fmla="*/ 432 w 936"/>
                <a:gd name="T51" fmla="*/ 30 h 82"/>
                <a:gd name="T52" fmla="*/ 449 w 936"/>
                <a:gd name="T53" fmla="*/ 30 h 82"/>
                <a:gd name="T54" fmla="*/ 376 w 936"/>
                <a:gd name="T55" fmla="*/ 45 h 82"/>
                <a:gd name="T56" fmla="*/ 359 w 936"/>
                <a:gd name="T57" fmla="*/ 26 h 82"/>
                <a:gd name="T58" fmla="*/ 378 w 936"/>
                <a:gd name="T59" fmla="*/ 26 h 82"/>
                <a:gd name="T60" fmla="*/ 305 w 936"/>
                <a:gd name="T61" fmla="*/ 40 h 82"/>
                <a:gd name="T62" fmla="*/ 288 w 936"/>
                <a:gd name="T63" fmla="*/ 21 h 82"/>
                <a:gd name="T64" fmla="*/ 307 w 936"/>
                <a:gd name="T65" fmla="*/ 21 h 82"/>
                <a:gd name="T66" fmla="*/ 234 w 936"/>
                <a:gd name="T67" fmla="*/ 35 h 82"/>
                <a:gd name="T68" fmla="*/ 218 w 936"/>
                <a:gd name="T69" fmla="*/ 14 h 82"/>
                <a:gd name="T70" fmla="*/ 234 w 936"/>
                <a:gd name="T71" fmla="*/ 16 h 82"/>
                <a:gd name="T72" fmla="*/ 161 w 936"/>
                <a:gd name="T73" fmla="*/ 28 h 82"/>
                <a:gd name="T74" fmla="*/ 144 w 936"/>
                <a:gd name="T75" fmla="*/ 9 h 82"/>
                <a:gd name="T76" fmla="*/ 163 w 936"/>
                <a:gd name="T77" fmla="*/ 12 h 82"/>
                <a:gd name="T78" fmla="*/ 90 w 936"/>
                <a:gd name="T79" fmla="*/ 23 h 82"/>
                <a:gd name="T80" fmla="*/ 73 w 936"/>
                <a:gd name="T81" fmla="*/ 5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36" h="82">
                  <a:moveTo>
                    <a:pt x="19" y="2"/>
                  </a:moveTo>
                  <a:lnTo>
                    <a:pt x="17" y="19"/>
                  </a:lnTo>
                  <a:lnTo>
                    <a:pt x="0" y="19"/>
                  </a:lnTo>
                  <a:lnTo>
                    <a:pt x="0" y="0"/>
                  </a:lnTo>
                  <a:lnTo>
                    <a:pt x="19" y="2"/>
                  </a:lnTo>
                  <a:lnTo>
                    <a:pt x="19" y="2"/>
                  </a:lnTo>
                  <a:close/>
                  <a:moveTo>
                    <a:pt x="936" y="66"/>
                  </a:moveTo>
                  <a:lnTo>
                    <a:pt x="936" y="66"/>
                  </a:lnTo>
                  <a:lnTo>
                    <a:pt x="933" y="82"/>
                  </a:lnTo>
                  <a:lnTo>
                    <a:pt x="933" y="82"/>
                  </a:lnTo>
                  <a:lnTo>
                    <a:pt x="936" y="66"/>
                  </a:lnTo>
                  <a:lnTo>
                    <a:pt x="936" y="66"/>
                  </a:lnTo>
                  <a:close/>
                  <a:moveTo>
                    <a:pt x="881" y="61"/>
                  </a:moveTo>
                  <a:lnTo>
                    <a:pt x="879" y="80"/>
                  </a:lnTo>
                  <a:lnTo>
                    <a:pt x="862" y="78"/>
                  </a:lnTo>
                  <a:lnTo>
                    <a:pt x="862" y="61"/>
                  </a:lnTo>
                  <a:lnTo>
                    <a:pt x="881" y="61"/>
                  </a:lnTo>
                  <a:lnTo>
                    <a:pt x="881" y="61"/>
                  </a:lnTo>
                  <a:close/>
                  <a:moveTo>
                    <a:pt x="808" y="56"/>
                  </a:moveTo>
                  <a:lnTo>
                    <a:pt x="808" y="75"/>
                  </a:lnTo>
                  <a:lnTo>
                    <a:pt x="789" y="73"/>
                  </a:lnTo>
                  <a:lnTo>
                    <a:pt x="791" y="56"/>
                  </a:lnTo>
                  <a:lnTo>
                    <a:pt x="808" y="56"/>
                  </a:lnTo>
                  <a:lnTo>
                    <a:pt x="808" y="56"/>
                  </a:lnTo>
                  <a:close/>
                  <a:moveTo>
                    <a:pt x="737" y="52"/>
                  </a:moveTo>
                  <a:lnTo>
                    <a:pt x="735" y="71"/>
                  </a:lnTo>
                  <a:lnTo>
                    <a:pt x="718" y="68"/>
                  </a:lnTo>
                  <a:lnTo>
                    <a:pt x="718" y="49"/>
                  </a:lnTo>
                  <a:lnTo>
                    <a:pt x="737" y="52"/>
                  </a:lnTo>
                  <a:lnTo>
                    <a:pt x="737" y="52"/>
                  </a:lnTo>
                  <a:close/>
                  <a:moveTo>
                    <a:pt x="666" y="47"/>
                  </a:moveTo>
                  <a:lnTo>
                    <a:pt x="664" y="64"/>
                  </a:lnTo>
                  <a:lnTo>
                    <a:pt x="645" y="64"/>
                  </a:lnTo>
                  <a:lnTo>
                    <a:pt x="647" y="45"/>
                  </a:lnTo>
                  <a:lnTo>
                    <a:pt x="666" y="47"/>
                  </a:lnTo>
                  <a:lnTo>
                    <a:pt x="666" y="47"/>
                  </a:lnTo>
                  <a:close/>
                  <a:moveTo>
                    <a:pt x="593" y="42"/>
                  </a:moveTo>
                  <a:lnTo>
                    <a:pt x="593" y="59"/>
                  </a:lnTo>
                  <a:lnTo>
                    <a:pt x="574" y="59"/>
                  </a:lnTo>
                  <a:lnTo>
                    <a:pt x="577" y="40"/>
                  </a:lnTo>
                  <a:lnTo>
                    <a:pt x="593" y="42"/>
                  </a:lnTo>
                  <a:lnTo>
                    <a:pt x="593" y="42"/>
                  </a:lnTo>
                  <a:close/>
                  <a:moveTo>
                    <a:pt x="522" y="38"/>
                  </a:moveTo>
                  <a:lnTo>
                    <a:pt x="520" y="54"/>
                  </a:lnTo>
                  <a:lnTo>
                    <a:pt x="503" y="54"/>
                  </a:lnTo>
                  <a:lnTo>
                    <a:pt x="503" y="35"/>
                  </a:lnTo>
                  <a:lnTo>
                    <a:pt x="522" y="38"/>
                  </a:lnTo>
                  <a:lnTo>
                    <a:pt x="522" y="38"/>
                  </a:lnTo>
                  <a:close/>
                  <a:moveTo>
                    <a:pt x="449" y="30"/>
                  </a:moveTo>
                  <a:lnTo>
                    <a:pt x="449" y="49"/>
                  </a:lnTo>
                  <a:lnTo>
                    <a:pt x="430" y="47"/>
                  </a:lnTo>
                  <a:lnTo>
                    <a:pt x="432" y="30"/>
                  </a:lnTo>
                  <a:lnTo>
                    <a:pt x="449" y="30"/>
                  </a:lnTo>
                  <a:lnTo>
                    <a:pt x="449" y="30"/>
                  </a:lnTo>
                  <a:close/>
                  <a:moveTo>
                    <a:pt x="378" y="26"/>
                  </a:moveTo>
                  <a:lnTo>
                    <a:pt x="376" y="45"/>
                  </a:lnTo>
                  <a:lnTo>
                    <a:pt x="359" y="42"/>
                  </a:lnTo>
                  <a:lnTo>
                    <a:pt x="359" y="26"/>
                  </a:lnTo>
                  <a:lnTo>
                    <a:pt x="378" y="26"/>
                  </a:lnTo>
                  <a:lnTo>
                    <a:pt x="378" y="26"/>
                  </a:lnTo>
                  <a:close/>
                  <a:moveTo>
                    <a:pt x="307" y="21"/>
                  </a:moveTo>
                  <a:lnTo>
                    <a:pt x="305" y="40"/>
                  </a:lnTo>
                  <a:lnTo>
                    <a:pt x="286" y="38"/>
                  </a:lnTo>
                  <a:lnTo>
                    <a:pt x="288" y="21"/>
                  </a:lnTo>
                  <a:lnTo>
                    <a:pt x="307" y="21"/>
                  </a:lnTo>
                  <a:lnTo>
                    <a:pt x="307" y="21"/>
                  </a:lnTo>
                  <a:close/>
                  <a:moveTo>
                    <a:pt x="234" y="16"/>
                  </a:moveTo>
                  <a:lnTo>
                    <a:pt x="234" y="35"/>
                  </a:lnTo>
                  <a:lnTo>
                    <a:pt x="215" y="33"/>
                  </a:lnTo>
                  <a:lnTo>
                    <a:pt x="218" y="14"/>
                  </a:lnTo>
                  <a:lnTo>
                    <a:pt x="234" y="16"/>
                  </a:lnTo>
                  <a:lnTo>
                    <a:pt x="234" y="16"/>
                  </a:lnTo>
                  <a:close/>
                  <a:moveTo>
                    <a:pt x="163" y="12"/>
                  </a:moveTo>
                  <a:lnTo>
                    <a:pt x="161" y="28"/>
                  </a:lnTo>
                  <a:lnTo>
                    <a:pt x="144" y="28"/>
                  </a:lnTo>
                  <a:lnTo>
                    <a:pt x="144" y="9"/>
                  </a:lnTo>
                  <a:lnTo>
                    <a:pt x="163" y="12"/>
                  </a:lnTo>
                  <a:lnTo>
                    <a:pt x="163" y="12"/>
                  </a:lnTo>
                  <a:close/>
                  <a:moveTo>
                    <a:pt x="90" y="7"/>
                  </a:moveTo>
                  <a:lnTo>
                    <a:pt x="90" y="23"/>
                  </a:lnTo>
                  <a:lnTo>
                    <a:pt x="71" y="23"/>
                  </a:lnTo>
                  <a:lnTo>
                    <a:pt x="73" y="5"/>
                  </a:lnTo>
                  <a:lnTo>
                    <a:pt x="90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4804" tIns="32402" rIns="64804" bIns="32402" numCol="1" anchor="t" anchorCtr="0" compatLnSpc="1"/>
            <a:lstStyle/>
            <a:p>
              <a:endParaRPr lang="zh-CN" altLang="en-US" sz="1205"/>
            </a:p>
          </p:txBody>
        </p:sp>
        <p:sp>
          <p:nvSpPr>
            <p:cNvPr id="4593" name="Freeform 510"/>
            <p:cNvSpPr>
              <a:spLocks noEditPoints="1"/>
            </p:cNvSpPr>
            <p:nvPr/>
          </p:nvSpPr>
          <p:spPr bwMode="auto">
            <a:xfrm>
              <a:off x="7513638" y="4652963"/>
              <a:ext cx="198438" cy="922338"/>
            </a:xfrm>
            <a:custGeom>
              <a:avLst/>
              <a:gdLst>
                <a:gd name="T0" fmla="*/ 21 w 125"/>
                <a:gd name="T1" fmla="*/ 19 h 581"/>
                <a:gd name="T2" fmla="*/ 5 w 125"/>
                <a:gd name="T3" fmla="*/ 21 h 581"/>
                <a:gd name="T4" fmla="*/ 0 w 125"/>
                <a:gd name="T5" fmla="*/ 2 h 581"/>
                <a:gd name="T6" fmla="*/ 19 w 125"/>
                <a:gd name="T7" fmla="*/ 0 h 581"/>
                <a:gd name="T8" fmla="*/ 21 w 125"/>
                <a:gd name="T9" fmla="*/ 19 h 581"/>
                <a:gd name="T10" fmla="*/ 21 w 125"/>
                <a:gd name="T11" fmla="*/ 19 h 581"/>
                <a:gd name="T12" fmla="*/ 125 w 125"/>
                <a:gd name="T13" fmla="*/ 576 h 581"/>
                <a:gd name="T14" fmla="*/ 123 w 125"/>
                <a:gd name="T15" fmla="*/ 567 h 581"/>
                <a:gd name="T16" fmla="*/ 106 w 125"/>
                <a:gd name="T17" fmla="*/ 569 h 581"/>
                <a:gd name="T18" fmla="*/ 106 w 125"/>
                <a:gd name="T19" fmla="*/ 581 h 581"/>
                <a:gd name="T20" fmla="*/ 125 w 125"/>
                <a:gd name="T21" fmla="*/ 576 h 581"/>
                <a:gd name="T22" fmla="*/ 125 w 125"/>
                <a:gd name="T23" fmla="*/ 576 h 581"/>
                <a:gd name="T24" fmla="*/ 113 w 125"/>
                <a:gd name="T25" fmla="*/ 512 h 581"/>
                <a:gd name="T26" fmla="*/ 94 w 125"/>
                <a:gd name="T27" fmla="*/ 517 h 581"/>
                <a:gd name="T28" fmla="*/ 92 w 125"/>
                <a:gd name="T29" fmla="*/ 498 h 581"/>
                <a:gd name="T30" fmla="*/ 111 w 125"/>
                <a:gd name="T31" fmla="*/ 496 h 581"/>
                <a:gd name="T32" fmla="*/ 113 w 125"/>
                <a:gd name="T33" fmla="*/ 512 h 581"/>
                <a:gd name="T34" fmla="*/ 113 w 125"/>
                <a:gd name="T35" fmla="*/ 512 h 581"/>
                <a:gd name="T36" fmla="*/ 99 w 125"/>
                <a:gd name="T37" fmla="*/ 442 h 581"/>
                <a:gd name="T38" fmla="*/ 82 w 125"/>
                <a:gd name="T39" fmla="*/ 446 h 581"/>
                <a:gd name="T40" fmla="*/ 80 w 125"/>
                <a:gd name="T41" fmla="*/ 427 h 581"/>
                <a:gd name="T42" fmla="*/ 97 w 125"/>
                <a:gd name="T43" fmla="*/ 425 h 581"/>
                <a:gd name="T44" fmla="*/ 99 w 125"/>
                <a:gd name="T45" fmla="*/ 442 h 581"/>
                <a:gd name="T46" fmla="*/ 99 w 125"/>
                <a:gd name="T47" fmla="*/ 442 h 581"/>
                <a:gd name="T48" fmla="*/ 87 w 125"/>
                <a:gd name="T49" fmla="*/ 371 h 581"/>
                <a:gd name="T50" fmla="*/ 68 w 125"/>
                <a:gd name="T51" fmla="*/ 375 h 581"/>
                <a:gd name="T52" fmla="*/ 66 w 125"/>
                <a:gd name="T53" fmla="*/ 357 h 581"/>
                <a:gd name="T54" fmla="*/ 85 w 125"/>
                <a:gd name="T55" fmla="*/ 354 h 581"/>
                <a:gd name="T56" fmla="*/ 87 w 125"/>
                <a:gd name="T57" fmla="*/ 371 h 581"/>
                <a:gd name="T58" fmla="*/ 87 w 125"/>
                <a:gd name="T59" fmla="*/ 371 h 581"/>
                <a:gd name="T60" fmla="*/ 73 w 125"/>
                <a:gd name="T61" fmla="*/ 300 h 581"/>
                <a:gd name="T62" fmla="*/ 56 w 125"/>
                <a:gd name="T63" fmla="*/ 305 h 581"/>
                <a:gd name="T64" fmla="*/ 52 w 125"/>
                <a:gd name="T65" fmla="*/ 286 h 581"/>
                <a:gd name="T66" fmla="*/ 71 w 125"/>
                <a:gd name="T67" fmla="*/ 283 h 581"/>
                <a:gd name="T68" fmla="*/ 73 w 125"/>
                <a:gd name="T69" fmla="*/ 300 h 581"/>
                <a:gd name="T70" fmla="*/ 73 w 125"/>
                <a:gd name="T71" fmla="*/ 300 h 581"/>
                <a:gd name="T72" fmla="*/ 61 w 125"/>
                <a:gd name="T73" fmla="*/ 231 h 581"/>
                <a:gd name="T74" fmla="*/ 42 w 125"/>
                <a:gd name="T75" fmla="*/ 234 h 581"/>
                <a:gd name="T76" fmla="*/ 40 w 125"/>
                <a:gd name="T77" fmla="*/ 215 h 581"/>
                <a:gd name="T78" fmla="*/ 56 w 125"/>
                <a:gd name="T79" fmla="*/ 212 h 581"/>
                <a:gd name="T80" fmla="*/ 61 w 125"/>
                <a:gd name="T81" fmla="*/ 231 h 581"/>
                <a:gd name="T82" fmla="*/ 61 w 125"/>
                <a:gd name="T83" fmla="*/ 231 h 581"/>
                <a:gd name="T84" fmla="*/ 47 w 125"/>
                <a:gd name="T85" fmla="*/ 160 h 581"/>
                <a:gd name="T86" fmla="*/ 30 w 125"/>
                <a:gd name="T87" fmla="*/ 163 h 581"/>
                <a:gd name="T88" fmla="*/ 26 w 125"/>
                <a:gd name="T89" fmla="*/ 144 h 581"/>
                <a:gd name="T90" fmla="*/ 45 w 125"/>
                <a:gd name="T91" fmla="*/ 142 h 581"/>
                <a:gd name="T92" fmla="*/ 47 w 125"/>
                <a:gd name="T93" fmla="*/ 160 h 581"/>
                <a:gd name="T94" fmla="*/ 47 w 125"/>
                <a:gd name="T95" fmla="*/ 160 h 581"/>
                <a:gd name="T96" fmla="*/ 35 w 125"/>
                <a:gd name="T97" fmla="*/ 90 h 581"/>
                <a:gd name="T98" fmla="*/ 16 w 125"/>
                <a:gd name="T99" fmla="*/ 92 h 581"/>
                <a:gd name="T100" fmla="*/ 14 w 125"/>
                <a:gd name="T101" fmla="*/ 73 h 581"/>
                <a:gd name="T102" fmla="*/ 30 w 125"/>
                <a:gd name="T103" fmla="*/ 71 h 581"/>
                <a:gd name="T104" fmla="*/ 35 w 125"/>
                <a:gd name="T105" fmla="*/ 90 h 5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25" h="581">
                  <a:moveTo>
                    <a:pt x="21" y="19"/>
                  </a:moveTo>
                  <a:lnTo>
                    <a:pt x="5" y="21"/>
                  </a:lnTo>
                  <a:lnTo>
                    <a:pt x="0" y="2"/>
                  </a:lnTo>
                  <a:lnTo>
                    <a:pt x="19" y="0"/>
                  </a:lnTo>
                  <a:lnTo>
                    <a:pt x="21" y="19"/>
                  </a:lnTo>
                  <a:lnTo>
                    <a:pt x="21" y="19"/>
                  </a:lnTo>
                  <a:close/>
                  <a:moveTo>
                    <a:pt x="125" y="576"/>
                  </a:moveTo>
                  <a:lnTo>
                    <a:pt x="123" y="567"/>
                  </a:lnTo>
                  <a:lnTo>
                    <a:pt x="106" y="569"/>
                  </a:lnTo>
                  <a:lnTo>
                    <a:pt x="106" y="581"/>
                  </a:lnTo>
                  <a:lnTo>
                    <a:pt x="125" y="576"/>
                  </a:lnTo>
                  <a:lnTo>
                    <a:pt x="125" y="576"/>
                  </a:lnTo>
                  <a:close/>
                  <a:moveTo>
                    <a:pt x="113" y="512"/>
                  </a:moveTo>
                  <a:lnTo>
                    <a:pt x="94" y="517"/>
                  </a:lnTo>
                  <a:lnTo>
                    <a:pt x="92" y="498"/>
                  </a:lnTo>
                  <a:lnTo>
                    <a:pt x="111" y="496"/>
                  </a:lnTo>
                  <a:lnTo>
                    <a:pt x="113" y="512"/>
                  </a:lnTo>
                  <a:lnTo>
                    <a:pt x="113" y="512"/>
                  </a:lnTo>
                  <a:close/>
                  <a:moveTo>
                    <a:pt x="99" y="442"/>
                  </a:moveTo>
                  <a:lnTo>
                    <a:pt x="82" y="446"/>
                  </a:lnTo>
                  <a:lnTo>
                    <a:pt x="80" y="427"/>
                  </a:lnTo>
                  <a:lnTo>
                    <a:pt x="97" y="425"/>
                  </a:lnTo>
                  <a:lnTo>
                    <a:pt x="99" y="442"/>
                  </a:lnTo>
                  <a:lnTo>
                    <a:pt x="99" y="442"/>
                  </a:lnTo>
                  <a:close/>
                  <a:moveTo>
                    <a:pt x="87" y="371"/>
                  </a:moveTo>
                  <a:lnTo>
                    <a:pt x="68" y="375"/>
                  </a:lnTo>
                  <a:lnTo>
                    <a:pt x="66" y="357"/>
                  </a:lnTo>
                  <a:lnTo>
                    <a:pt x="85" y="354"/>
                  </a:lnTo>
                  <a:lnTo>
                    <a:pt x="87" y="371"/>
                  </a:lnTo>
                  <a:lnTo>
                    <a:pt x="87" y="371"/>
                  </a:lnTo>
                  <a:close/>
                  <a:moveTo>
                    <a:pt x="73" y="300"/>
                  </a:moveTo>
                  <a:lnTo>
                    <a:pt x="56" y="305"/>
                  </a:lnTo>
                  <a:lnTo>
                    <a:pt x="52" y="286"/>
                  </a:lnTo>
                  <a:lnTo>
                    <a:pt x="71" y="283"/>
                  </a:lnTo>
                  <a:lnTo>
                    <a:pt x="73" y="300"/>
                  </a:lnTo>
                  <a:lnTo>
                    <a:pt x="73" y="300"/>
                  </a:lnTo>
                  <a:close/>
                  <a:moveTo>
                    <a:pt x="61" y="231"/>
                  </a:moveTo>
                  <a:lnTo>
                    <a:pt x="42" y="234"/>
                  </a:lnTo>
                  <a:lnTo>
                    <a:pt x="40" y="215"/>
                  </a:lnTo>
                  <a:lnTo>
                    <a:pt x="56" y="212"/>
                  </a:lnTo>
                  <a:lnTo>
                    <a:pt x="61" y="231"/>
                  </a:lnTo>
                  <a:lnTo>
                    <a:pt x="61" y="231"/>
                  </a:lnTo>
                  <a:close/>
                  <a:moveTo>
                    <a:pt x="47" y="160"/>
                  </a:moveTo>
                  <a:lnTo>
                    <a:pt x="30" y="163"/>
                  </a:lnTo>
                  <a:lnTo>
                    <a:pt x="26" y="144"/>
                  </a:lnTo>
                  <a:lnTo>
                    <a:pt x="45" y="142"/>
                  </a:lnTo>
                  <a:lnTo>
                    <a:pt x="47" y="160"/>
                  </a:lnTo>
                  <a:lnTo>
                    <a:pt x="47" y="160"/>
                  </a:lnTo>
                  <a:close/>
                  <a:moveTo>
                    <a:pt x="35" y="90"/>
                  </a:moveTo>
                  <a:lnTo>
                    <a:pt x="16" y="92"/>
                  </a:lnTo>
                  <a:lnTo>
                    <a:pt x="14" y="73"/>
                  </a:lnTo>
                  <a:lnTo>
                    <a:pt x="30" y="71"/>
                  </a:lnTo>
                  <a:lnTo>
                    <a:pt x="35" y="9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4804" tIns="32402" rIns="64804" bIns="32402" numCol="1" anchor="t" anchorCtr="0" compatLnSpc="1"/>
            <a:lstStyle/>
            <a:p>
              <a:endParaRPr lang="zh-CN" altLang="en-US" sz="1205"/>
            </a:p>
          </p:txBody>
        </p:sp>
        <p:sp>
          <p:nvSpPr>
            <p:cNvPr id="4594" name="Freeform 511"/>
            <p:cNvSpPr>
              <a:spLocks noEditPoints="1"/>
            </p:cNvSpPr>
            <p:nvPr/>
          </p:nvSpPr>
          <p:spPr bwMode="auto">
            <a:xfrm>
              <a:off x="6096000" y="5289550"/>
              <a:ext cx="120650" cy="484188"/>
            </a:xfrm>
            <a:custGeom>
              <a:avLst/>
              <a:gdLst>
                <a:gd name="T0" fmla="*/ 2 w 76"/>
                <a:gd name="T1" fmla="*/ 284 h 305"/>
                <a:gd name="T2" fmla="*/ 21 w 76"/>
                <a:gd name="T3" fmla="*/ 286 h 305"/>
                <a:gd name="T4" fmla="*/ 17 w 76"/>
                <a:gd name="T5" fmla="*/ 305 h 305"/>
                <a:gd name="T6" fmla="*/ 0 w 76"/>
                <a:gd name="T7" fmla="*/ 300 h 305"/>
                <a:gd name="T8" fmla="*/ 2 w 76"/>
                <a:gd name="T9" fmla="*/ 284 h 305"/>
                <a:gd name="T10" fmla="*/ 2 w 76"/>
                <a:gd name="T11" fmla="*/ 284 h 305"/>
                <a:gd name="T12" fmla="*/ 59 w 76"/>
                <a:gd name="T13" fmla="*/ 0 h 305"/>
                <a:gd name="T14" fmla="*/ 76 w 76"/>
                <a:gd name="T15" fmla="*/ 5 h 305"/>
                <a:gd name="T16" fmla="*/ 73 w 76"/>
                <a:gd name="T17" fmla="*/ 22 h 305"/>
                <a:gd name="T18" fmla="*/ 54 w 76"/>
                <a:gd name="T19" fmla="*/ 19 h 305"/>
                <a:gd name="T20" fmla="*/ 59 w 76"/>
                <a:gd name="T21" fmla="*/ 0 h 305"/>
                <a:gd name="T22" fmla="*/ 59 w 76"/>
                <a:gd name="T23" fmla="*/ 0 h 305"/>
                <a:gd name="T24" fmla="*/ 45 w 76"/>
                <a:gd name="T25" fmla="*/ 71 h 305"/>
                <a:gd name="T26" fmla="*/ 61 w 76"/>
                <a:gd name="T27" fmla="*/ 76 h 305"/>
                <a:gd name="T28" fmla="*/ 59 w 76"/>
                <a:gd name="T29" fmla="*/ 93 h 305"/>
                <a:gd name="T30" fmla="*/ 40 w 76"/>
                <a:gd name="T31" fmla="*/ 90 h 305"/>
                <a:gd name="T32" fmla="*/ 45 w 76"/>
                <a:gd name="T33" fmla="*/ 71 h 305"/>
                <a:gd name="T34" fmla="*/ 45 w 76"/>
                <a:gd name="T35" fmla="*/ 71 h 305"/>
                <a:gd name="T36" fmla="*/ 31 w 76"/>
                <a:gd name="T37" fmla="*/ 142 h 305"/>
                <a:gd name="T38" fmla="*/ 47 w 76"/>
                <a:gd name="T39" fmla="*/ 145 h 305"/>
                <a:gd name="T40" fmla="*/ 45 w 76"/>
                <a:gd name="T41" fmla="*/ 163 h 305"/>
                <a:gd name="T42" fmla="*/ 26 w 76"/>
                <a:gd name="T43" fmla="*/ 159 h 305"/>
                <a:gd name="T44" fmla="*/ 31 w 76"/>
                <a:gd name="T45" fmla="*/ 142 h 305"/>
                <a:gd name="T46" fmla="*/ 31 w 76"/>
                <a:gd name="T47" fmla="*/ 142 h 305"/>
                <a:gd name="T48" fmla="*/ 17 w 76"/>
                <a:gd name="T49" fmla="*/ 213 h 305"/>
                <a:gd name="T50" fmla="*/ 33 w 76"/>
                <a:gd name="T51" fmla="*/ 215 h 305"/>
                <a:gd name="T52" fmla="*/ 31 w 76"/>
                <a:gd name="T53" fmla="*/ 234 h 305"/>
                <a:gd name="T54" fmla="*/ 14 w 76"/>
                <a:gd name="T55" fmla="*/ 230 h 305"/>
                <a:gd name="T56" fmla="*/ 17 w 76"/>
                <a:gd name="T57" fmla="*/ 213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6" h="305">
                  <a:moveTo>
                    <a:pt x="2" y="284"/>
                  </a:moveTo>
                  <a:lnTo>
                    <a:pt x="21" y="286"/>
                  </a:lnTo>
                  <a:lnTo>
                    <a:pt x="17" y="305"/>
                  </a:lnTo>
                  <a:lnTo>
                    <a:pt x="0" y="300"/>
                  </a:lnTo>
                  <a:lnTo>
                    <a:pt x="2" y="284"/>
                  </a:lnTo>
                  <a:lnTo>
                    <a:pt x="2" y="284"/>
                  </a:lnTo>
                  <a:close/>
                  <a:moveTo>
                    <a:pt x="59" y="0"/>
                  </a:moveTo>
                  <a:lnTo>
                    <a:pt x="76" y="5"/>
                  </a:lnTo>
                  <a:lnTo>
                    <a:pt x="73" y="22"/>
                  </a:lnTo>
                  <a:lnTo>
                    <a:pt x="54" y="19"/>
                  </a:lnTo>
                  <a:lnTo>
                    <a:pt x="59" y="0"/>
                  </a:lnTo>
                  <a:lnTo>
                    <a:pt x="59" y="0"/>
                  </a:lnTo>
                  <a:close/>
                  <a:moveTo>
                    <a:pt x="45" y="71"/>
                  </a:moveTo>
                  <a:lnTo>
                    <a:pt x="61" y="76"/>
                  </a:lnTo>
                  <a:lnTo>
                    <a:pt x="59" y="93"/>
                  </a:lnTo>
                  <a:lnTo>
                    <a:pt x="40" y="90"/>
                  </a:lnTo>
                  <a:lnTo>
                    <a:pt x="45" y="71"/>
                  </a:lnTo>
                  <a:lnTo>
                    <a:pt x="45" y="71"/>
                  </a:lnTo>
                  <a:close/>
                  <a:moveTo>
                    <a:pt x="31" y="142"/>
                  </a:moveTo>
                  <a:lnTo>
                    <a:pt x="47" y="145"/>
                  </a:lnTo>
                  <a:lnTo>
                    <a:pt x="45" y="163"/>
                  </a:lnTo>
                  <a:lnTo>
                    <a:pt x="26" y="159"/>
                  </a:lnTo>
                  <a:lnTo>
                    <a:pt x="31" y="142"/>
                  </a:lnTo>
                  <a:lnTo>
                    <a:pt x="31" y="142"/>
                  </a:lnTo>
                  <a:close/>
                  <a:moveTo>
                    <a:pt x="17" y="213"/>
                  </a:moveTo>
                  <a:lnTo>
                    <a:pt x="33" y="215"/>
                  </a:lnTo>
                  <a:lnTo>
                    <a:pt x="31" y="234"/>
                  </a:lnTo>
                  <a:lnTo>
                    <a:pt x="14" y="230"/>
                  </a:lnTo>
                  <a:lnTo>
                    <a:pt x="17" y="2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4804" tIns="32402" rIns="64804" bIns="32402" numCol="1" anchor="t" anchorCtr="0" compatLnSpc="1"/>
            <a:lstStyle/>
            <a:p>
              <a:endParaRPr lang="zh-CN" altLang="en-US" sz="1205"/>
            </a:p>
          </p:txBody>
        </p:sp>
        <p:sp>
          <p:nvSpPr>
            <p:cNvPr id="4596" name="Freeform 512"/>
            <p:cNvSpPr>
              <a:spLocks noEditPoints="1"/>
            </p:cNvSpPr>
            <p:nvPr/>
          </p:nvSpPr>
          <p:spPr bwMode="auto">
            <a:xfrm>
              <a:off x="5416550" y="4562475"/>
              <a:ext cx="800100" cy="720725"/>
            </a:xfrm>
            <a:custGeom>
              <a:avLst/>
              <a:gdLst>
                <a:gd name="T0" fmla="*/ 26 w 504"/>
                <a:gd name="T1" fmla="*/ 12 h 454"/>
                <a:gd name="T2" fmla="*/ 15 w 504"/>
                <a:gd name="T3" fmla="*/ 24 h 454"/>
                <a:gd name="T4" fmla="*/ 0 w 504"/>
                <a:gd name="T5" fmla="*/ 12 h 454"/>
                <a:gd name="T6" fmla="*/ 12 w 504"/>
                <a:gd name="T7" fmla="*/ 0 h 454"/>
                <a:gd name="T8" fmla="*/ 26 w 504"/>
                <a:gd name="T9" fmla="*/ 12 h 454"/>
                <a:gd name="T10" fmla="*/ 26 w 504"/>
                <a:gd name="T11" fmla="*/ 12 h 454"/>
                <a:gd name="T12" fmla="*/ 504 w 504"/>
                <a:gd name="T13" fmla="*/ 442 h 454"/>
                <a:gd name="T14" fmla="*/ 494 w 504"/>
                <a:gd name="T15" fmla="*/ 432 h 454"/>
                <a:gd name="T16" fmla="*/ 482 w 504"/>
                <a:gd name="T17" fmla="*/ 447 h 454"/>
                <a:gd name="T18" fmla="*/ 492 w 504"/>
                <a:gd name="T19" fmla="*/ 454 h 454"/>
                <a:gd name="T20" fmla="*/ 504 w 504"/>
                <a:gd name="T21" fmla="*/ 442 h 454"/>
                <a:gd name="T22" fmla="*/ 504 w 504"/>
                <a:gd name="T23" fmla="*/ 442 h 454"/>
                <a:gd name="T24" fmla="*/ 454 w 504"/>
                <a:gd name="T25" fmla="*/ 397 h 454"/>
                <a:gd name="T26" fmla="*/ 442 w 504"/>
                <a:gd name="T27" fmla="*/ 409 h 454"/>
                <a:gd name="T28" fmla="*/ 428 w 504"/>
                <a:gd name="T29" fmla="*/ 397 h 454"/>
                <a:gd name="T30" fmla="*/ 440 w 504"/>
                <a:gd name="T31" fmla="*/ 385 h 454"/>
                <a:gd name="T32" fmla="*/ 454 w 504"/>
                <a:gd name="T33" fmla="*/ 397 h 454"/>
                <a:gd name="T34" fmla="*/ 454 w 504"/>
                <a:gd name="T35" fmla="*/ 397 h 454"/>
                <a:gd name="T36" fmla="*/ 400 w 504"/>
                <a:gd name="T37" fmla="*/ 347 h 454"/>
                <a:gd name="T38" fmla="*/ 388 w 504"/>
                <a:gd name="T39" fmla="*/ 362 h 454"/>
                <a:gd name="T40" fmla="*/ 376 w 504"/>
                <a:gd name="T41" fmla="*/ 350 h 454"/>
                <a:gd name="T42" fmla="*/ 388 w 504"/>
                <a:gd name="T43" fmla="*/ 336 h 454"/>
                <a:gd name="T44" fmla="*/ 400 w 504"/>
                <a:gd name="T45" fmla="*/ 347 h 454"/>
                <a:gd name="T46" fmla="*/ 400 w 504"/>
                <a:gd name="T47" fmla="*/ 347 h 454"/>
                <a:gd name="T48" fmla="*/ 348 w 504"/>
                <a:gd name="T49" fmla="*/ 300 h 454"/>
                <a:gd name="T50" fmla="*/ 336 w 504"/>
                <a:gd name="T51" fmla="*/ 314 h 454"/>
                <a:gd name="T52" fmla="*/ 322 w 504"/>
                <a:gd name="T53" fmla="*/ 303 h 454"/>
                <a:gd name="T54" fmla="*/ 333 w 504"/>
                <a:gd name="T55" fmla="*/ 288 h 454"/>
                <a:gd name="T56" fmla="*/ 348 w 504"/>
                <a:gd name="T57" fmla="*/ 300 h 454"/>
                <a:gd name="T58" fmla="*/ 348 w 504"/>
                <a:gd name="T59" fmla="*/ 300 h 454"/>
                <a:gd name="T60" fmla="*/ 293 w 504"/>
                <a:gd name="T61" fmla="*/ 253 h 454"/>
                <a:gd name="T62" fmla="*/ 282 w 504"/>
                <a:gd name="T63" fmla="*/ 265 h 454"/>
                <a:gd name="T64" fmla="*/ 267 w 504"/>
                <a:gd name="T65" fmla="*/ 253 h 454"/>
                <a:gd name="T66" fmla="*/ 279 w 504"/>
                <a:gd name="T67" fmla="*/ 239 h 454"/>
                <a:gd name="T68" fmla="*/ 293 w 504"/>
                <a:gd name="T69" fmla="*/ 253 h 454"/>
                <a:gd name="T70" fmla="*/ 293 w 504"/>
                <a:gd name="T71" fmla="*/ 253 h 454"/>
                <a:gd name="T72" fmla="*/ 239 w 504"/>
                <a:gd name="T73" fmla="*/ 203 h 454"/>
                <a:gd name="T74" fmla="*/ 227 w 504"/>
                <a:gd name="T75" fmla="*/ 217 h 454"/>
                <a:gd name="T76" fmla="*/ 215 w 504"/>
                <a:gd name="T77" fmla="*/ 206 h 454"/>
                <a:gd name="T78" fmla="*/ 227 w 504"/>
                <a:gd name="T79" fmla="*/ 192 h 454"/>
                <a:gd name="T80" fmla="*/ 239 w 504"/>
                <a:gd name="T81" fmla="*/ 203 h 454"/>
                <a:gd name="T82" fmla="*/ 239 w 504"/>
                <a:gd name="T83" fmla="*/ 203 h 454"/>
                <a:gd name="T84" fmla="*/ 187 w 504"/>
                <a:gd name="T85" fmla="*/ 156 h 454"/>
                <a:gd name="T86" fmla="*/ 175 w 504"/>
                <a:gd name="T87" fmla="*/ 168 h 454"/>
                <a:gd name="T88" fmla="*/ 161 w 504"/>
                <a:gd name="T89" fmla="*/ 156 h 454"/>
                <a:gd name="T90" fmla="*/ 173 w 504"/>
                <a:gd name="T91" fmla="*/ 144 h 454"/>
                <a:gd name="T92" fmla="*/ 187 w 504"/>
                <a:gd name="T93" fmla="*/ 156 h 454"/>
                <a:gd name="T94" fmla="*/ 187 w 504"/>
                <a:gd name="T95" fmla="*/ 156 h 454"/>
                <a:gd name="T96" fmla="*/ 133 w 504"/>
                <a:gd name="T97" fmla="*/ 106 h 454"/>
                <a:gd name="T98" fmla="*/ 121 w 504"/>
                <a:gd name="T99" fmla="*/ 121 h 454"/>
                <a:gd name="T100" fmla="*/ 107 w 504"/>
                <a:gd name="T101" fmla="*/ 109 h 454"/>
                <a:gd name="T102" fmla="*/ 119 w 504"/>
                <a:gd name="T103" fmla="*/ 95 h 454"/>
                <a:gd name="T104" fmla="*/ 133 w 504"/>
                <a:gd name="T105" fmla="*/ 106 h 454"/>
                <a:gd name="T106" fmla="*/ 133 w 504"/>
                <a:gd name="T107" fmla="*/ 106 h 454"/>
                <a:gd name="T108" fmla="*/ 78 w 504"/>
                <a:gd name="T109" fmla="*/ 59 h 454"/>
                <a:gd name="T110" fmla="*/ 67 w 504"/>
                <a:gd name="T111" fmla="*/ 73 h 454"/>
                <a:gd name="T112" fmla="*/ 55 w 504"/>
                <a:gd name="T113" fmla="*/ 62 h 454"/>
                <a:gd name="T114" fmla="*/ 67 w 504"/>
                <a:gd name="T115" fmla="*/ 47 h 454"/>
                <a:gd name="T116" fmla="*/ 78 w 504"/>
                <a:gd name="T117" fmla="*/ 59 h 4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504" h="454">
                  <a:moveTo>
                    <a:pt x="26" y="12"/>
                  </a:moveTo>
                  <a:lnTo>
                    <a:pt x="15" y="24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26" y="12"/>
                  </a:lnTo>
                  <a:lnTo>
                    <a:pt x="26" y="12"/>
                  </a:lnTo>
                  <a:close/>
                  <a:moveTo>
                    <a:pt x="504" y="442"/>
                  </a:moveTo>
                  <a:lnTo>
                    <a:pt x="494" y="432"/>
                  </a:lnTo>
                  <a:lnTo>
                    <a:pt x="482" y="447"/>
                  </a:lnTo>
                  <a:lnTo>
                    <a:pt x="492" y="454"/>
                  </a:lnTo>
                  <a:lnTo>
                    <a:pt x="504" y="442"/>
                  </a:lnTo>
                  <a:lnTo>
                    <a:pt x="504" y="442"/>
                  </a:lnTo>
                  <a:close/>
                  <a:moveTo>
                    <a:pt x="454" y="397"/>
                  </a:moveTo>
                  <a:lnTo>
                    <a:pt x="442" y="409"/>
                  </a:lnTo>
                  <a:lnTo>
                    <a:pt x="428" y="397"/>
                  </a:lnTo>
                  <a:lnTo>
                    <a:pt x="440" y="385"/>
                  </a:lnTo>
                  <a:lnTo>
                    <a:pt x="454" y="397"/>
                  </a:lnTo>
                  <a:lnTo>
                    <a:pt x="454" y="397"/>
                  </a:lnTo>
                  <a:close/>
                  <a:moveTo>
                    <a:pt x="400" y="347"/>
                  </a:moveTo>
                  <a:lnTo>
                    <a:pt x="388" y="362"/>
                  </a:lnTo>
                  <a:lnTo>
                    <a:pt x="376" y="350"/>
                  </a:lnTo>
                  <a:lnTo>
                    <a:pt x="388" y="336"/>
                  </a:lnTo>
                  <a:lnTo>
                    <a:pt x="400" y="347"/>
                  </a:lnTo>
                  <a:lnTo>
                    <a:pt x="400" y="347"/>
                  </a:lnTo>
                  <a:close/>
                  <a:moveTo>
                    <a:pt x="348" y="300"/>
                  </a:moveTo>
                  <a:lnTo>
                    <a:pt x="336" y="314"/>
                  </a:lnTo>
                  <a:lnTo>
                    <a:pt x="322" y="303"/>
                  </a:lnTo>
                  <a:lnTo>
                    <a:pt x="333" y="288"/>
                  </a:lnTo>
                  <a:lnTo>
                    <a:pt x="348" y="300"/>
                  </a:lnTo>
                  <a:lnTo>
                    <a:pt x="348" y="300"/>
                  </a:lnTo>
                  <a:close/>
                  <a:moveTo>
                    <a:pt x="293" y="253"/>
                  </a:moveTo>
                  <a:lnTo>
                    <a:pt x="282" y="265"/>
                  </a:lnTo>
                  <a:lnTo>
                    <a:pt x="267" y="253"/>
                  </a:lnTo>
                  <a:lnTo>
                    <a:pt x="279" y="239"/>
                  </a:lnTo>
                  <a:lnTo>
                    <a:pt x="293" y="253"/>
                  </a:lnTo>
                  <a:lnTo>
                    <a:pt x="293" y="253"/>
                  </a:lnTo>
                  <a:close/>
                  <a:moveTo>
                    <a:pt x="239" y="203"/>
                  </a:moveTo>
                  <a:lnTo>
                    <a:pt x="227" y="217"/>
                  </a:lnTo>
                  <a:lnTo>
                    <a:pt x="215" y="206"/>
                  </a:lnTo>
                  <a:lnTo>
                    <a:pt x="227" y="192"/>
                  </a:lnTo>
                  <a:lnTo>
                    <a:pt x="239" y="203"/>
                  </a:lnTo>
                  <a:lnTo>
                    <a:pt x="239" y="203"/>
                  </a:lnTo>
                  <a:close/>
                  <a:moveTo>
                    <a:pt x="187" y="156"/>
                  </a:moveTo>
                  <a:lnTo>
                    <a:pt x="175" y="168"/>
                  </a:lnTo>
                  <a:lnTo>
                    <a:pt x="161" y="156"/>
                  </a:lnTo>
                  <a:lnTo>
                    <a:pt x="173" y="144"/>
                  </a:lnTo>
                  <a:lnTo>
                    <a:pt x="187" y="156"/>
                  </a:lnTo>
                  <a:lnTo>
                    <a:pt x="187" y="156"/>
                  </a:lnTo>
                  <a:close/>
                  <a:moveTo>
                    <a:pt x="133" y="106"/>
                  </a:moveTo>
                  <a:lnTo>
                    <a:pt x="121" y="121"/>
                  </a:lnTo>
                  <a:lnTo>
                    <a:pt x="107" y="109"/>
                  </a:lnTo>
                  <a:lnTo>
                    <a:pt x="119" y="95"/>
                  </a:lnTo>
                  <a:lnTo>
                    <a:pt x="133" y="106"/>
                  </a:lnTo>
                  <a:lnTo>
                    <a:pt x="133" y="106"/>
                  </a:lnTo>
                  <a:close/>
                  <a:moveTo>
                    <a:pt x="78" y="59"/>
                  </a:moveTo>
                  <a:lnTo>
                    <a:pt x="67" y="73"/>
                  </a:lnTo>
                  <a:lnTo>
                    <a:pt x="55" y="62"/>
                  </a:lnTo>
                  <a:lnTo>
                    <a:pt x="67" y="47"/>
                  </a:lnTo>
                  <a:lnTo>
                    <a:pt x="78" y="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4804" tIns="32402" rIns="64804" bIns="32402" numCol="1" anchor="t" anchorCtr="0" compatLnSpc="1"/>
            <a:lstStyle/>
            <a:p>
              <a:endParaRPr lang="zh-CN" altLang="en-US" sz="1205"/>
            </a:p>
          </p:txBody>
        </p:sp>
        <p:sp>
          <p:nvSpPr>
            <p:cNvPr id="4597" name="Freeform 513"/>
            <p:cNvSpPr>
              <a:spLocks noEditPoints="1"/>
            </p:cNvSpPr>
            <p:nvPr/>
          </p:nvSpPr>
          <p:spPr bwMode="auto">
            <a:xfrm>
              <a:off x="4562475" y="5016500"/>
              <a:ext cx="1616075" cy="266700"/>
            </a:xfrm>
            <a:custGeom>
              <a:avLst/>
              <a:gdLst>
                <a:gd name="T0" fmla="*/ 19 w 1018"/>
                <a:gd name="T1" fmla="*/ 21 h 168"/>
                <a:gd name="T2" fmla="*/ 2 w 1018"/>
                <a:gd name="T3" fmla="*/ 0 h 168"/>
                <a:gd name="T4" fmla="*/ 21 w 1018"/>
                <a:gd name="T5" fmla="*/ 2 h 168"/>
                <a:gd name="T6" fmla="*/ 1016 w 1018"/>
                <a:gd name="T7" fmla="*/ 168 h 168"/>
                <a:gd name="T8" fmla="*/ 999 w 1018"/>
                <a:gd name="T9" fmla="*/ 146 h 168"/>
                <a:gd name="T10" fmla="*/ 1018 w 1018"/>
                <a:gd name="T11" fmla="*/ 149 h 168"/>
                <a:gd name="T12" fmla="*/ 945 w 1018"/>
                <a:gd name="T13" fmla="*/ 158 h 168"/>
                <a:gd name="T14" fmla="*/ 928 w 1018"/>
                <a:gd name="T15" fmla="*/ 137 h 168"/>
                <a:gd name="T16" fmla="*/ 947 w 1018"/>
                <a:gd name="T17" fmla="*/ 139 h 168"/>
                <a:gd name="T18" fmla="*/ 871 w 1018"/>
                <a:gd name="T19" fmla="*/ 146 h 168"/>
                <a:gd name="T20" fmla="*/ 857 w 1018"/>
                <a:gd name="T21" fmla="*/ 128 h 168"/>
                <a:gd name="T22" fmla="*/ 874 w 1018"/>
                <a:gd name="T23" fmla="*/ 130 h 168"/>
                <a:gd name="T24" fmla="*/ 801 w 1018"/>
                <a:gd name="T25" fmla="*/ 137 h 168"/>
                <a:gd name="T26" fmla="*/ 786 w 1018"/>
                <a:gd name="T27" fmla="*/ 116 h 168"/>
                <a:gd name="T28" fmla="*/ 803 w 1018"/>
                <a:gd name="T29" fmla="*/ 118 h 168"/>
                <a:gd name="T30" fmla="*/ 730 w 1018"/>
                <a:gd name="T31" fmla="*/ 125 h 168"/>
                <a:gd name="T32" fmla="*/ 716 w 1018"/>
                <a:gd name="T33" fmla="*/ 106 h 168"/>
                <a:gd name="T34" fmla="*/ 732 w 1018"/>
                <a:gd name="T35" fmla="*/ 109 h 168"/>
                <a:gd name="T36" fmla="*/ 659 w 1018"/>
                <a:gd name="T37" fmla="*/ 116 h 168"/>
                <a:gd name="T38" fmla="*/ 642 w 1018"/>
                <a:gd name="T39" fmla="*/ 94 h 168"/>
                <a:gd name="T40" fmla="*/ 661 w 1018"/>
                <a:gd name="T41" fmla="*/ 97 h 168"/>
                <a:gd name="T42" fmla="*/ 588 w 1018"/>
                <a:gd name="T43" fmla="*/ 104 h 168"/>
                <a:gd name="T44" fmla="*/ 572 w 1018"/>
                <a:gd name="T45" fmla="*/ 85 h 168"/>
                <a:gd name="T46" fmla="*/ 590 w 1018"/>
                <a:gd name="T47" fmla="*/ 87 h 168"/>
                <a:gd name="T48" fmla="*/ 517 w 1018"/>
                <a:gd name="T49" fmla="*/ 94 h 168"/>
                <a:gd name="T50" fmla="*/ 501 w 1018"/>
                <a:gd name="T51" fmla="*/ 73 h 168"/>
                <a:gd name="T52" fmla="*/ 520 w 1018"/>
                <a:gd name="T53" fmla="*/ 76 h 168"/>
                <a:gd name="T54" fmla="*/ 444 w 1018"/>
                <a:gd name="T55" fmla="*/ 85 h 168"/>
                <a:gd name="T56" fmla="*/ 430 w 1018"/>
                <a:gd name="T57" fmla="*/ 64 h 168"/>
                <a:gd name="T58" fmla="*/ 449 w 1018"/>
                <a:gd name="T59" fmla="*/ 66 h 168"/>
                <a:gd name="T60" fmla="*/ 373 w 1018"/>
                <a:gd name="T61" fmla="*/ 73 h 168"/>
                <a:gd name="T62" fmla="*/ 359 w 1018"/>
                <a:gd name="T63" fmla="*/ 52 h 168"/>
                <a:gd name="T64" fmla="*/ 375 w 1018"/>
                <a:gd name="T65" fmla="*/ 57 h 168"/>
                <a:gd name="T66" fmla="*/ 302 w 1018"/>
                <a:gd name="T67" fmla="*/ 64 h 168"/>
                <a:gd name="T68" fmla="*/ 288 w 1018"/>
                <a:gd name="T69" fmla="*/ 43 h 168"/>
                <a:gd name="T70" fmla="*/ 305 w 1018"/>
                <a:gd name="T71" fmla="*/ 45 h 168"/>
                <a:gd name="T72" fmla="*/ 231 w 1018"/>
                <a:gd name="T73" fmla="*/ 52 h 168"/>
                <a:gd name="T74" fmla="*/ 217 w 1018"/>
                <a:gd name="T75" fmla="*/ 33 h 168"/>
                <a:gd name="T76" fmla="*/ 234 w 1018"/>
                <a:gd name="T77" fmla="*/ 35 h 168"/>
                <a:gd name="T78" fmla="*/ 161 w 1018"/>
                <a:gd name="T79" fmla="*/ 43 h 168"/>
                <a:gd name="T80" fmla="*/ 144 w 1018"/>
                <a:gd name="T81" fmla="*/ 21 h 168"/>
                <a:gd name="T82" fmla="*/ 163 w 1018"/>
                <a:gd name="T83" fmla="*/ 24 h 168"/>
                <a:gd name="T84" fmla="*/ 90 w 1018"/>
                <a:gd name="T85" fmla="*/ 31 h 168"/>
                <a:gd name="T86" fmla="*/ 73 w 1018"/>
                <a:gd name="T87" fmla="*/ 12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018" h="168">
                  <a:moveTo>
                    <a:pt x="21" y="2"/>
                  </a:moveTo>
                  <a:lnTo>
                    <a:pt x="19" y="21"/>
                  </a:lnTo>
                  <a:lnTo>
                    <a:pt x="0" y="19"/>
                  </a:lnTo>
                  <a:lnTo>
                    <a:pt x="2" y="0"/>
                  </a:lnTo>
                  <a:lnTo>
                    <a:pt x="21" y="2"/>
                  </a:lnTo>
                  <a:lnTo>
                    <a:pt x="21" y="2"/>
                  </a:lnTo>
                  <a:close/>
                  <a:moveTo>
                    <a:pt x="1018" y="149"/>
                  </a:moveTo>
                  <a:lnTo>
                    <a:pt x="1016" y="168"/>
                  </a:lnTo>
                  <a:lnTo>
                    <a:pt x="997" y="165"/>
                  </a:lnTo>
                  <a:lnTo>
                    <a:pt x="999" y="146"/>
                  </a:lnTo>
                  <a:lnTo>
                    <a:pt x="1018" y="149"/>
                  </a:lnTo>
                  <a:lnTo>
                    <a:pt x="1018" y="149"/>
                  </a:lnTo>
                  <a:close/>
                  <a:moveTo>
                    <a:pt x="947" y="139"/>
                  </a:moveTo>
                  <a:lnTo>
                    <a:pt x="945" y="158"/>
                  </a:lnTo>
                  <a:lnTo>
                    <a:pt x="926" y="154"/>
                  </a:lnTo>
                  <a:lnTo>
                    <a:pt x="928" y="137"/>
                  </a:lnTo>
                  <a:lnTo>
                    <a:pt x="947" y="139"/>
                  </a:lnTo>
                  <a:lnTo>
                    <a:pt x="947" y="139"/>
                  </a:lnTo>
                  <a:close/>
                  <a:moveTo>
                    <a:pt x="874" y="130"/>
                  </a:moveTo>
                  <a:lnTo>
                    <a:pt x="871" y="146"/>
                  </a:lnTo>
                  <a:lnTo>
                    <a:pt x="855" y="144"/>
                  </a:lnTo>
                  <a:lnTo>
                    <a:pt x="857" y="128"/>
                  </a:lnTo>
                  <a:lnTo>
                    <a:pt x="874" y="130"/>
                  </a:lnTo>
                  <a:lnTo>
                    <a:pt x="874" y="130"/>
                  </a:lnTo>
                  <a:close/>
                  <a:moveTo>
                    <a:pt x="803" y="118"/>
                  </a:moveTo>
                  <a:lnTo>
                    <a:pt x="801" y="137"/>
                  </a:lnTo>
                  <a:lnTo>
                    <a:pt x="784" y="135"/>
                  </a:lnTo>
                  <a:lnTo>
                    <a:pt x="786" y="116"/>
                  </a:lnTo>
                  <a:lnTo>
                    <a:pt x="803" y="118"/>
                  </a:lnTo>
                  <a:lnTo>
                    <a:pt x="803" y="118"/>
                  </a:lnTo>
                  <a:close/>
                  <a:moveTo>
                    <a:pt x="732" y="109"/>
                  </a:moveTo>
                  <a:lnTo>
                    <a:pt x="730" y="125"/>
                  </a:lnTo>
                  <a:lnTo>
                    <a:pt x="713" y="123"/>
                  </a:lnTo>
                  <a:lnTo>
                    <a:pt x="716" y="106"/>
                  </a:lnTo>
                  <a:lnTo>
                    <a:pt x="732" y="109"/>
                  </a:lnTo>
                  <a:lnTo>
                    <a:pt x="732" y="109"/>
                  </a:lnTo>
                  <a:close/>
                  <a:moveTo>
                    <a:pt x="661" y="97"/>
                  </a:moveTo>
                  <a:lnTo>
                    <a:pt x="659" y="116"/>
                  </a:lnTo>
                  <a:lnTo>
                    <a:pt x="640" y="113"/>
                  </a:lnTo>
                  <a:lnTo>
                    <a:pt x="642" y="94"/>
                  </a:lnTo>
                  <a:lnTo>
                    <a:pt x="661" y="97"/>
                  </a:lnTo>
                  <a:lnTo>
                    <a:pt x="661" y="97"/>
                  </a:lnTo>
                  <a:close/>
                  <a:moveTo>
                    <a:pt x="590" y="87"/>
                  </a:moveTo>
                  <a:lnTo>
                    <a:pt x="588" y="104"/>
                  </a:lnTo>
                  <a:lnTo>
                    <a:pt x="569" y="102"/>
                  </a:lnTo>
                  <a:lnTo>
                    <a:pt x="572" y="85"/>
                  </a:lnTo>
                  <a:lnTo>
                    <a:pt x="590" y="87"/>
                  </a:lnTo>
                  <a:lnTo>
                    <a:pt x="590" y="87"/>
                  </a:lnTo>
                  <a:close/>
                  <a:moveTo>
                    <a:pt x="520" y="76"/>
                  </a:moveTo>
                  <a:lnTo>
                    <a:pt x="517" y="94"/>
                  </a:lnTo>
                  <a:lnTo>
                    <a:pt x="498" y="92"/>
                  </a:lnTo>
                  <a:lnTo>
                    <a:pt x="501" y="73"/>
                  </a:lnTo>
                  <a:lnTo>
                    <a:pt x="520" y="76"/>
                  </a:lnTo>
                  <a:lnTo>
                    <a:pt x="520" y="76"/>
                  </a:lnTo>
                  <a:close/>
                  <a:moveTo>
                    <a:pt x="449" y="66"/>
                  </a:moveTo>
                  <a:lnTo>
                    <a:pt x="444" y="85"/>
                  </a:lnTo>
                  <a:lnTo>
                    <a:pt x="427" y="80"/>
                  </a:lnTo>
                  <a:lnTo>
                    <a:pt x="430" y="64"/>
                  </a:lnTo>
                  <a:lnTo>
                    <a:pt x="449" y="66"/>
                  </a:lnTo>
                  <a:lnTo>
                    <a:pt x="449" y="66"/>
                  </a:lnTo>
                  <a:close/>
                  <a:moveTo>
                    <a:pt x="375" y="57"/>
                  </a:moveTo>
                  <a:lnTo>
                    <a:pt x="373" y="73"/>
                  </a:lnTo>
                  <a:lnTo>
                    <a:pt x="357" y="71"/>
                  </a:lnTo>
                  <a:lnTo>
                    <a:pt x="359" y="52"/>
                  </a:lnTo>
                  <a:lnTo>
                    <a:pt x="375" y="57"/>
                  </a:lnTo>
                  <a:lnTo>
                    <a:pt x="375" y="57"/>
                  </a:lnTo>
                  <a:close/>
                  <a:moveTo>
                    <a:pt x="305" y="45"/>
                  </a:moveTo>
                  <a:lnTo>
                    <a:pt x="302" y="64"/>
                  </a:lnTo>
                  <a:lnTo>
                    <a:pt x="286" y="61"/>
                  </a:lnTo>
                  <a:lnTo>
                    <a:pt x="288" y="43"/>
                  </a:lnTo>
                  <a:lnTo>
                    <a:pt x="305" y="45"/>
                  </a:lnTo>
                  <a:lnTo>
                    <a:pt x="305" y="45"/>
                  </a:lnTo>
                  <a:close/>
                  <a:moveTo>
                    <a:pt x="234" y="35"/>
                  </a:moveTo>
                  <a:lnTo>
                    <a:pt x="231" y="52"/>
                  </a:lnTo>
                  <a:lnTo>
                    <a:pt x="213" y="50"/>
                  </a:lnTo>
                  <a:lnTo>
                    <a:pt x="217" y="33"/>
                  </a:lnTo>
                  <a:lnTo>
                    <a:pt x="234" y="35"/>
                  </a:lnTo>
                  <a:lnTo>
                    <a:pt x="234" y="35"/>
                  </a:lnTo>
                  <a:close/>
                  <a:moveTo>
                    <a:pt x="163" y="24"/>
                  </a:moveTo>
                  <a:lnTo>
                    <a:pt x="161" y="43"/>
                  </a:lnTo>
                  <a:lnTo>
                    <a:pt x="142" y="40"/>
                  </a:lnTo>
                  <a:lnTo>
                    <a:pt x="144" y="21"/>
                  </a:lnTo>
                  <a:lnTo>
                    <a:pt x="163" y="24"/>
                  </a:lnTo>
                  <a:lnTo>
                    <a:pt x="163" y="24"/>
                  </a:lnTo>
                  <a:close/>
                  <a:moveTo>
                    <a:pt x="92" y="14"/>
                  </a:moveTo>
                  <a:lnTo>
                    <a:pt x="90" y="31"/>
                  </a:lnTo>
                  <a:lnTo>
                    <a:pt x="71" y="28"/>
                  </a:lnTo>
                  <a:lnTo>
                    <a:pt x="73" y="12"/>
                  </a:lnTo>
                  <a:lnTo>
                    <a:pt x="92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4804" tIns="32402" rIns="64804" bIns="32402" numCol="1" anchor="t" anchorCtr="0" compatLnSpc="1"/>
            <a:lstStyle/>
            <a:p>
              <a:endParaRPr lang="zh-CN" altLang="en-US" sz="1205"/>
            </a:p>
          </p:txBody>
        </p:sp>
        <p:sp>
          <p:nvSpPr>
            <p:cNvPr id="4598" name="Freeform 514"/>
            <p:cNvSpPr>
              <a:spLocks noEditPoints="1"/>
            </p:cNvSpPr>
            <p:nvPr/>
          </p:nvSpPr>
          <p:spPr bwMode="auto">
            <a:xfrm>
              <a:off x="6208713" y="5260975"/>
              <a:ext cx="1492250" cy="325438"/>
            </a:xfrm>
            <a:custGeom>
              <a:avLst/>
              <a:gdLst>
                <a:gd name="T0" fmla="*/ 921 w 940"/>
                <a:gd name="T1" fmla="*/ 184 h 205"/>
                <a:gd name="T2" fmla="*/ 935 w 940"/>
                <a:gd name="T3" fmla="*/ 205 h 205"/>
                <a:gd name="T4" fmla="*/ 919 w 940"/>
                <a:gd name="T5" fmla="*/ 200 h 205"/>
                <a:gd name="T6" fmla="*/ 5 w 940"/>
                <a:gd name="T7" fmla="*/ 0 h 205"/>
                <a:gd name="T8" fmla="*/ 19 w 940"/>
                <a:gd name="T9" fmla="*/ 21 h 205"/>
                <a:gd name="T10" fmla="*/ 0 w 940"/>
                <a:gd name="T11" fmla="*/ 18 h 205"/>
                <a:gd name="T12" fmla="*/ 75 w 940"/>
                <a:gd name="T13" fmla="*/ 14 h 205"/>
                <a:gd name="T14" fmla="*/ 90 w 940"/>
                <a:gd name="T15" fmla="*/ 35 h 205"/>
                <a:gd name="T16" fmla="*/ 71 w 940"/>
                <a:gd name="T17" fmla="*/ 33 h 205"/>
                <a:gd name="T18" fmla="*/ 146 w 940"/>
                <a:gd name="T19" fmla="*/ 28 h 205"/>
                <a:gd name="T20" fmla="*/ 160 w 940"/>
                <a:gd name="T21" fmla="*/ 49 h 205"/>
                <a:gd name="T22" fmla="*/ 142 w 940"/>
                <a:gd name="T23" fmla="*/ 47 h 205"/>
                <a:gd name="T24" fmla="*/ 217 w 940"/>
                <a:gd name="T25" fmla="*/ 42 h 205"/>
                <a:gd name="T26" fmla="*/ 231 w 940"/>
                <a:gd name="T27" fmla="*/ 63 h 205"/>
                <a:gd name="T28" fmla="*/ 212 w 940"/>
                <a:gd name="T29" fmla="*/ 59 h 205"/>
                <a:gd name="T30" fmla="*/ 286 w 940"/>
                <a:gd name="T31" fmla="*/ 56 h 205"/>
                <a:gd name="T32" fmla="*/ 300 w 940"/>
                <a:gd name="T33" fmla="*/ 77 h 205"/>
                <a:gd name="T34" fmla="*/ 283 w 940"/>
                <a:gd name="T35" fmla="*/ 73 h 205"/>
                <a:gd name="T36" fmla="*/ 356 w 940"/>
                <a:gd name="T37" fmla="*/ 70 h 205"/>
                <a:gd name="T38" fmla="*/ 371 w 940"/>
                <a:gd name="T39" fmla="*/ 92 h 205"/>
                <a:gd name="T40" fmla="*/ 354 w 940"/>
                <a:gd name="T41" fmla="*/ 87 h 205"/>
                <a:gd name="T42" fmla="*/ 427 w 940"/>
                <a:gd name="T43" fmla="*/ 85 h 205"/>
                <a:gd name="T44" fmla="*/ 442 w 940"/>
                <a:gd name="T45" fmla="*/ 106 h 205"/>
                <a:gd name="T46" fmla="*/ 425 w 940"/>
                <a:gd name="T47" fmla="*/ 101 h 205"/>
                <a:gd name="T48" fmla="*/ 498 w 940"/>
                <a:gd name="T49" fmla="*/ 99 h 205"/>
                <a:gd name="T50" fmla="*/ 512 w 940"/>
                <a:gd name="T51" fmla="*/ 120 h 205"/>
                <a:gd name="T52" fmla="*/ 496 w 940"/>
                <a:gd name="T53" fmla="*/ 115 h 205"/>
                <a:gd name="T54" fmla="*/ 569 w 940"/>
                <a:gd name="T55" fmla="*/ 113 h 205"/>
                <a:gd name="T56" fmla="*/ 583 w 940"/>
                <a:gd name="T57" fmla="*/ 134 h 205"/>
                <a:gd name="T58" fmla="*/ 567 w 940"/>
                <a:gd name="T59" fmla="*/ 129 h 205"/>
                <a:gd name="T60" fmla="*/ 640 w 940"/>
                <a:gd name="T61" fmla="*/ 127 h 205"/>
                <a:gd name="T62" fmla="*/ 654 w 940"/>
                <a:gd name="T63" fmla="*/ 148 h 205"/>
                <a:gd name="T64" fmla="*/ 635 w 940"/>
                <a:gd name="T65" fmla="*/ 144 h 205"/>
                <a:gd name="T66" fmla="*/ 711 w 940"/>
                <a:gd name="T67" fmla="*/ 141 h 205"/>
                <a:gd name="T68" fmla="*/ 725 w 940"/>
                <a:gd name="T69" fmla="*/ 163 h 205"/>
                <a:gd name="T70" fmla="*/ 706 w 940"/>
                <a:gd name="T71" fmla="*/ 158 h 205"/>
                <a:gd name="T72" fmla="*/ 782 w 940"/>
                <a:gd name="T73" fmla="*/ 155 h 205"/>
                <a:gd name="T74" fmla="*/ 796 w 940"/>
                <a:gd name="T75" fmla="*/ 177 h 205"/>
                <a:gd name="T76" fmla="*/ 777 w 940"/>
                <a:gd name="T77" fmla="*/ 172 h 205"/>
                <a:gd name="T78" fmla="*/ 852 w 940"/>
                <a:gd name="T79" fmla="*/ 170 h 205"/>
                <a:gd name="T80" fmla="*/ 867 w 940"/>
                <a:gd name="T81" fmla="*/ 191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40" h="205">
                  <a:moveTo>
                    <a:pt x="919" y="200"/>
                  </a:moveTo>
                  <a:lnTo>
                    <a:pt x="921" y="184"/>
                  </a:lnTo>
                  <a:lnTo>
                    <a:pt x="940" y="186"/>
                  </a:lnTo>
                  <a:lnTo>
                    <a:pt x="935" y="205"/>
                  </a:lnTo>
                  <a:lnTo>
                    <a:pt x="919" y="200"/>
                  </a:lnTo>
                  <a:lnTo>
                    <a:pt x="919" y="200"/>
                  </a:lnTo>
                  <a:close/>
                  <a:moveTo>
                    <a:pt x="0" y="18"/>
                  </a:moveTo>
                  <a:lnTo>
                    <a:pt x="5" y="0"/>
                  </a:lnTo>
                  <a:lnTo>
                    <a:pt x="21" y="4"/>
                  </a:lnTo>
                  <a:lnTo>
                    <a:pt x="19" y="21"/>
                  </a:lnTo>
                  <a:lnTo>
                    <a:pt x="0" y="18"/>
                  </a:lnTo>
                  <a:lnTo>
                    <a:pt x="0" y="18"/>
                  </a:lnTo>
                  <a:close/>
                  <a:moveTo>
                    <a:pt x="71" y="33"/>
                  </a:moveTo>
                  <a:lnTo>
                    <a:pt x="75" y="14"/>
                  </a:lnTo>
                  <a:lnTo>
                    <a:pt x="92" y="18"/>
                  </a:lnTo>
                  <a:lnTo>
                    <a:pt x="90" y="35"/>
                  </a:lnTo>
                  <a:lnTo>
                    <a:pt x="71" y="33"/>
                  </a:lnTo>
                  <a:lnTo>
                    <a:pt x="71" y="33"/>
                  </a:lnTo>
                  <a:close/>
                  <a:moveTo>
                    <a:pt x="142" y="47"/>
                  </a:moveTo>
                  <a:lnTo>
                    <a:pt x="146" y="28"/>
                  </a:lnTo>
                  <a:lnTo>
                    <a:pt x="163" y="33"/>
                  </a:lnTo>
                  <a:lnTo>
                    <a:pt x="160" y="49"/>
                  </a:lnTo>
                  <a:lnTo>
                    <a:pt x="142" y="47"/>
                  </a:lnTo>
                  <a:lnTo>
                    <a:pt x="142" y="47"/>
                  </a:lnTo>
                  <a:close/>
                  <a:moveTo>
                    <a:pt x="212" y="59"/>
                  </a:moveTo>
                  <a:lnTo>
                    <a:pt x="217" y="42"/>
                  </a:lnTo>
                  <a:lnTo>
                    <a:pt x="234" y="47"/>
                  </a:lnTo>
                  <a:lnTo>
                    <a:pt x="231" y="63"/>
                  </a:lnTo>
                  <a:lnTo>
                    <a:pt x="212" y="59"/>
                  </a:lnTo>
                  <a:lnTo>
                    <a:pt x="212" y="59"/>
                  </a:lnTo>
                  <a:close/>
                  <a:moveTo>
                    <a:pt x="283" y="73"/>
                  </a:moveTo>
                  <a:lnTo>
                    <a:pt x="286" y="56"/>
                  </a:lnTo>
                  <a:lnTo>
                    <a:pt x="305" y="59"/>
                  </a:lnTo>
                  <a:lnTo>
                    <a:pt x="300" y="77"/>
                  </a:lnTo>
                  <a:lnTo>
                    <a:pt x="283" y="73"/>
                  </a:lnTo>
                  <a:lnTo>
                    <a:pt x="283" y="73"/>
                  </a:lnTo>
                  <a:close/>
                  <a:moveTo>
                    <a:pt x="354" y="87"/>
                  </a:moveTo>
                  <a:lnTo>
                    <a:pt x="356" y="70"/>
                  </a:lnTo>
                  <a:lnTo>
                    <a:pt x="375" y="73"/>
                  </a:lnTo>
                  <a:lnTo>
                    <a:pt x="371" y="92"/>
                  </a:lnTo>
                  <a:lnTo>
                    <a:pt x="354" y="87"/>
                  </a:lnTo>
                  <a:lnTo>
                    <a:pt x="354" y="87"/>
                  </a:lnTo>
                  <a:close/>
                  <a:moveTo>
                    <a:pt x="425" y="101"/>
                  </a:moveTo>
                  <a:lnTo>
                    <a:pt x="427" y="85"/>
                  </a:lnTo>
                  <a:lnTo>
                    <a:pt x="446" y="87"/>
                  </a:lnTo>
                  <a:lnTo>
                    <a:pt x="442" y="106"/>
                  </a:lnTo>
                  <a:lnTo>
                    <a:pt x="425" y="101"/>
                  </a:lnTo>
                  <a:lnTo>
                    <a:pt x="425" y="101"/>
                  </a:lnTo>
                  <a:close/>
                  <a:moveTo>
                    <a:pt x="496" y="115"/>
                  </a:moveTo>
                  <a:lnTo>
                    <a:pt x="498" y="99"/>
                  </a:lnTo>
                  <a:lnTo>
                    <a:pt x="517" y="101"/>
                  </a:lnTo>
                  <a:lnTo>
                    <a:pt x="512" y="120"/>
                  </a:lnTo>
                  <a:lnTo>
                    <a:pt x="496" y="115"/>
                  </a:lnTo>
                  <a:lnTo>
                    <a:pt x="496" y="115"/>
                  </a:lnTo>
                  <a:close/>
                  <a:moveTo>
                    <a:pt x="567" y="129"/>
                  </a:moveTo>
                  <a:lnTo>
                    <a:pt x="569" y="113"/>
                  </a:lnTo>
                  <a:lnTo>
                    <a:pt x="588" y="115"/>
                  </a:lnTo>
                  <a:lnTo>
                    <a:pt x="583" y="134"/>
                  </a:lnTo>
                  <a:lnTo>
                    <a:pt x="567" y="129"/>
                  </a:lnTo>
                  <a:lnTo>
                    <a:pt x="567" y="129"/>
                  </a:lnTo>
                  <a:close/>
                  <a:moveTo>
                    <a:pt x="635" y="144"/>
                  </a:moveTo>
                  <a:lnTo>
                    <a:pt x="640" y="127"/>
                  </a:lnTo>
                  <a:lnTo>
                    <a:pt x="656" y="129"/>
                  </a:lnTo>
                  <a:lnTo>
                    <a:pt x="654" y="148"/>
                  </a:lnTo>
                  <a:lnTo>
                    <a:pt x="635" y="144"/>
                  </a:lnTo>
                  <a:lnTo>
                    <a:pt x="635" y="144"/>
                  </a:lnTo>
                  <a:close/>
                  <a:moveTo>
                    <a:pt x="706" y="158"/>
                  </a:moveTo>
                  <a:lnTo>
                    <a:pt x="711" y="141"/>
                  </a:lnTo>
                  <a:lnTo>
                    <a:pt x="727" y="144"/>
                  </a:lnTo>
                  <a:lnTo>
                    <a:pt x="725" y="163"/>
                  </a:lnTo>
                  <a:lnTo>
                    <a:pt x="706" y="158"/>
                  </a:lnTo>
                  <a:lnTo>
                    <a:pt x="706" y="158"/>
                  </a:lnTo>
                  <a:close/>
                  <a:moveTo>
                    <a:pt x="777" y="172"/>
                  </a:moveTo>
                  <a:lnTo>
                    <a:pt x="782" y="155"/>
                  </a:lnTo>
                  <a:lnTo>
                    <a:pt x="798" y="158"/>
                  </a:lnTo>
                  <a:lnTo>
                    <a:pt x="796" y="177"/>
                  </a:lnTo>
                  <a:lnTo>
                    <a:pt x="777" y="172"/>
                  </a:lnTo>
                  <a:lnTo>
                    <a:pt x="777" y="172"/>
                  </a:lnTo>
                  <a:close/>
                  <a:moveTo>
                    <a:pt x="848" y="186"/>
                  </a:moveTo>
                  <a:lnTo>
                    <a:pt x="852" y="170"/>
                  </a:lnTo>
                  <a:lnTo>
                    <a:pt x="869" y="172"/>
                  </a:lnTo>
                  <a:lnTo>
                    <a:pt x="867" y="191"/>
                  </a:lnTo>
                  <a:lnTo>
                    <a:pt x="848" y="1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4804" tIns="32402" rIns="64804" bIns="32402" numCol="1" anchor="t" anchorCtr="0" compatLnSpc="1"/>
            <a:lstStyle/>
            <a:p>
              <a:endParaRPr lang="zh-CN" altLang="en-US" sz="1205"/>
            </a:p>
          </p:txBody>
        </p:sp>
        <p:sp>
          <p:nvSpPr>
            <p:cNvPr id="4599" name="Freeform 515"/>
            <p:cNvSpPr>
              <a:spLocks noEditPoints="1"/>
            </p:cNvSpPr>
            <p:nvPr/>
          </p:nvSpPr>
          <p:spPr bwMode="auto">
            <a:xfrm>
              <a:off x="6084888" y="3268663"/>
              <a:ext cx="134938" cy="1968500"/>
            </a:xfrm>
            <a:custGeom>
              <a:avLst/>
              <a:gdLst>
                <a:gd name="T0" fmla="*/ 0 w 85"/>
                <a:gd name="T1" fmla="*/ 19 h 1240"/>
                <a:gd name="T2" fmla="*/ 19 w 85"/>
                <a:gd name="T3" fmla="*/ 0 h 1240"/>
                <a:gd name="T4" fmla="*/ 19 w 85"/>
                <a:gd name="T5" fmla="*/ 17 h 1240"/>
                <a:gd name="T6" fmla="*/ 66 w 85"/>
                <a:gd name="T7" fmla="*/ 1240 h 1240"/>
                <a:gd name="T8" fmla="*/ 83 w 85"/>
                <a:gd name="T9" fmla="*/ 1221 h 1240"/>
                <a:gd name="T10" fmla="*/ 85 w 85"/>
                <a:gd name="T11" fmla="*/ 1240 h 1240"/>
                <a:gd name="T12" fmla="*/ 61 w 85"/>
                <a:gd name="T13" fmla="*/ 1170 h 1240"/>
                <a:gd name="T14" fmla="*/ 80 w 85"/>
                <a:gd name="T15" fmla="*/ 1151 h 1240"/>
                <a:gd name="T16" fmla="*/ 80 w 85"/>
                <a:gd name="T17" fmla="*/ 1167 h 1240"/>
                <a:gd name="T18" fmla="*/ 59 w 85"/>
                <a:gd name="T19" fmla="*/ 1096 h 1240"/>
                <a:gd name="T20" fmla="*/ 75 w 85"/>
                <a:gd name="T21" fmla="*/ 1077 h 1240"/>
                <a:gd name="T22" fmla="*/ 75 w 85"/>
                <a:gd name="T23" fmla="*/ 1096 h 1240"/>
                <a:gd name="T24" fmla="*/ 54 w 85"/>
                <a:gd name="T25" fmla="*/ 1025 h 1240"/>
                <a:gd name="T26" fmla="*/ 71 w 85"/>
                <a:gd name="T27" fmla="*/ 1007 h 1240"/>
                <a:gd name="T28" fmla="*/ 73 w 85"/>
                <a:gd name="T29" fmla="*/ 1025 h 1240"/>
                <a:gd name="T30" fmla="*/ 52 w 85"/>
                <a:gd name="T31" fmla="*/ 955 h 1240"/>
                <a:gd name="T32" fmla="*/ 68 w 85"/>
                <a:gd name="T33" fmla="*/ 933 h 1240"/>
                <a:gd name="T34" fmla="*/ 68 w 85"/>
                <a:gd name="T35" fmla="*/ 952 h 1240"/>
                <a:gd name="T36" fmla="*/ 47 w 85"/>
                <a:gd name="T37" fmla="*/ 881 h 1240"/>
                <a:gd name="T38" fmla="*/ 64 w 85"/>
                <a:gd name="T39" fmla="*/ 862 h 1240"/>
                <a:gd name="T40" fmla="*/ 66 w 85"/>
                <a:gd name="T41" fmla="*/ 881 h 1240"/>
                <a:gd name="T42" fmla="*/ 42 w 85"/>
                <a:gd name="T43" fmla="*/ 810 h 1240"/>
                <a:gd name="T44" fmla="*/ 59 w 85"/>
                <a:gd name="T45" fmla="*/ 792 h 1240"/>
                <a:gd name="T46" fmla="*/ 61 w 85"/>
                <a:gd name="T47" fmla="*/ 808 h 1240"/>
                <a:gd name="T48" fmla="*/ 40 w 85"/>
                <a:gd name="T49" fmla="*/ 737 h 1240"/>
                <a:gd name="T50" fmla="*/ 57 w 85"/>
                <a:gd name="T51" fmla="*/ 718 h 1240"/>
                <a:gd name="T52" fmla="*/ 57 w 85"/>
                <a:gd name="T53" fmla="*/ 737 h 1240"/>
                <a:gd name="T54" fmla="*/ 35 w 85"/>
                <a:gd name="T55" fmla="*/ 666 h 1240"/>
                <a:gd name="T56" fmla="*/ 52 w 85"/>
                <a:gd name="T57" fmla="*/ 647 h 1240"/>
                <a:gd name="T58" fmla="*/ 54 w 85"/>
                <a:gd name="T59" fmla="*/ 664 h 1240"/>
                <a:gd name="T60" fmla="*/ 31 w 85"/>
                <a:gd name="T61" fmla="*/ 593 h 1240"/>
                <a:gd name="T62" fmla="*/ 49 w 85"/>
                <a:gd name="T63" fmla="*/ 574 h 1240"/>
                <a:gd name="T64" fmla="*/ 49 w 85"/>
                <a:gd name="T65" fmla="*/ 593 h 1240"/>
                <a:gd name="T66" fmla="*/ 28 w 85"/>
                <a:gd name="T67" fmla="*/ 522 h 1240"/>
                <a:gd name="T68" fmla="*/ 45 w 85"/>
                <a:gd name="T69" fmla="*/ 503 h 1240"/>
                <a:gd name="T70" fmla="*/ 45 w 85"/>
                <a:gd name="T71" fmla="*/ 522 h 1240"/>
                <a:gd name="T72" fmla="*/ 24 w 85"/>
                <a:gd name="T73" fmla="*/ 449 h 1240"/>
                <a:gd name="T74" fmla="*/ 40 w 85"/>
                <a:gd name="T75" fmla="*/ 430 h 1240"/>
                <a:gd name="T76" fmla="*/ 42 w 85"/>
                <a:gd name="T77" fmla="*/ 449 h 1240"/>
                <a:gd name="T78" fmla="*/ 21 w 85"/>
                <a:gd name="T79" fmla="*/ 378 h 1240"/>
                <a:gd name="T80" fmla="*/ 38 w 85"/>
                <a:gd name="T81" fmla="*/ 359 h 1240"/>
                <a:gd name="T82" fmla="*/ 38 w 85"/>
                <a:gd name="T83" fmla="*/ 378 h 1240"/>
                <a:gd name="T84" fmla="*/ 16 w 85"/>
                <a:gd name="T85" fmla="*/ 307 h 1240"/>
                <a:gd name="T86" fmla="*/ 33 w 85"/>
                <a:gd name="T87" fmla="*/ 288 h 1240"/>
                <a:gd name="T88" fmla="*/ 35 w 85"/>
                <a:gd name="T89" fmla="*/ 305 h 1240"/>
                <a:gd name="T90" fmla="*/ 12 w 85"/>
                <a:gd name="T91" fmla="*/ 234 h 1240"/>
                <a:gd name="T92" fmla="*/ 28 w 85"/>
                <a:gd name="T93" fmla="*/ 215 h 1240"/>
                <a:gd name="T94" fmla="*/ 31 w 85"/>
                <a:gd name="T95" fmla="*/ 234 h 1240"/>
                <a:gd name="T96" fmla="*/ 9 w 85"/>
                <a:gd name="T97" fmla="*/ 163 h 1240"/>
                <a:gd name="T98" fmla="*/ 26 w 85"/>
                <a:gd name="T99" fmla="*/ 144 h 1240"/>
                <a:gd name="T100" fmla="*/ 26 w 85"/>
                <a:gd name="T101" fmla="*/ 161 h 1240"/>
                <a:gd name="T102" fmla="*/ 5 w 85"/>
                <a:gd name="T103" fmla="*/ 90 h 1240"/>
                <a:gd name="T104" fmla="*/ 21 w 85"/>
                <a:gd name="T105" fmla="*/ 71 h 1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5" h="1240">
                  <a:moveTo>
                    <a:pt x="19" y="17"/>
                  </a:moveTo>
                  <a:lnTo>
                    <a:pt x="0" y="19"/>
                  </a:lnTo>
                  <a:lnTo>
                    <a:pt x="0" y="0"/>
                  </a:lnTo>
                  <a:lnTo>
                    <a:pt x="19" y="0"/>
                  </a:lnTo>
                  <a:lnTo>
                    <a:pt x="19" y="17"/>
                  </a:lnTo>
                  <a:lnTo>
                    <a:pt x="19" y="17"/>
                  </a:lnTo>
                  <a:close/>
                  <a:moveTo>
                    <a:pt x="85" y="1240"/>
                  </a:moveTo>
                  <a:lnTo>
                    <a:pt x="66" y="1240"/>
                  </a:lnTo>
                  <a:lnTo>
                    <a:pt x="66" y="1224"/>
                  </a:lnTo>
                  <a:lnTo>
                    <a:pt x="83" y="1221"/>
                  </a:lnTo>
                  <a:lnTo>
                    <a:pt x="85" y="1240"/>
                  </a:lnTo>
                  <a:lnTo>
                    <a:pt x="85" y="1240"/>
                  </a:lnTo>
                  <a:close/>
                  <a:moveTo>
                    <a:pt x="80" y="1167"/>
                  </a:moveTo>
                  <a:lnTo>
                    <a:pt x="61" y="1170"/>
                  </a:lnTo>
                  <a:lnTo>
                    <a:pt x="61" y="1151"/>
                  </a:lnTo>
                  <a:lnTo>
                    <a:pt x="80" y="1151"/>
                  </a:lnTo>
                  <a:lnTo>
                    <a:pt x="80" y="1167"/>
                  </a:lnTo>
                  <a:lnTo>
                    <a:pt x="80" y="1167"/>
                  </a:lnTo>
                  <a:close/>
                  <a:moveTo>
                    <a:pt x="75" y="1096"/>
                  </a:moveTo>
                  <a:lnTo>
                    <a:pt x="59" y="1096"/>
                  </a:lnTo>
                  <a:lnTo>
                    <a:pt x="57" y="1080"/>
                  </a:lnTo>
                  <a:lnTo>
                    <a:pt x="75" y="1077"/>
                  </a:lnTo>
                  <a:lnTo>
                    <a:pt x="75" y="1096"/>
                  </a:lnTo>
                  <a:lnTo>
                    <a:pt x="75" y="1096"/>
                  </a:lnTo>
                  <a:close/>
                  <a:moveTo>
                    <a:pt x="73" y="1025"/>
                  </a:moveTo>
                  <a:lnTo>
                    <a:pt x="54" y="1025"/>
                  </a:lnTo>
                  <a:lnTo>
                    <a:pt x="54" y="1007"/>
                  </a:lnTo>
                  <a:lnTo>
                    <a:pt x="71" y="1007"/>
                  </a:lnTo>
                  <a:lnTo>
                    <a:pt x="73" y="1025"/>
                  </a:lnTo>
                  <a:lnTo>
                    <a:pt x="73" y="1025"/>
                  </a:lnTo>
                  <a:close/>
                  <a:moveTo>
                    <a:pt x="68" y="952"/>
                  </a:moveTo>
                  <a:lnTo>
                    <a:pt x="52" y="955"/>
                  </a:lnTo>
                  <a:lnTo>
                    <a:pt x="49" y="936"/>
                  </a:lnTo>
                  <a:lnTo>
                    <a:pt x="68" y="933"/>
                  </a:lnTo>
                  <a:lnTo>
                    <a:pt x="68" y="952"/>
                  </a:lnTo>
                  <a:lnTo>
                    <a:pt x="68" y="952"/>
                  </a:lnTo>
                  <a:close/>
                  <a:moveTo>
                    <a:pt x="66" y="881"/>
                  </a:moveTo>
                  <a:lnTo>
                    <a:pt x="47" y="881"/>
                  </a:lnTo>
                  <a:lnTo>
                    <a:pt x="45" y="862"/>
                  </a:lnTo>
                  <a:lnTo>
                    <a:pt x="64" y="862"/>
                  </a:lnTo>
                  <a:lnTo>
                    <a:pt x="66" y="881"/>
                  </a:lnTo>
                  <a:lnTo>
                    <a:pt x="66" y="881"/>
                  </a:lnTo>
                  <a:close/>
                  <a:moveTo>
                    <a:pt x="61" y="808"/>
                  </a:moveTo>
                  <a:lnTo>
                    <a:pt x="42" y="810"/>
                  </a:lnTo>
                  <a:lnTo>
                    <a:pt x="42" y="792"/>
                  </a:lnTo>
                  <a:lnTo>
                    <a:pt x="59" y="792"/>
                  </a:lnTo>
                  <a:lnTo>
                    <a:pt x="61" y="808"/>
                  </a:lnTo>
                  <a:lnTo>
                    <a:pt x="61" y="808"/>
                  </a:lnTo>
                  <a:close/>
                  <a:moveTo>
                    <a:pt x="57" y="737"/>
                  </a:moveTo>
                  <a:lnTo>
                    <a:pt x="40" y="737"/>
                  </a:lnTo>
                  <a:lnTo>
                    <a:pt x="38" y="721"/>
                  </a:lnTo>
                  <a:lnTo>
                    <a:pt x="57" y="718"/>
                  </a:lnTo>
                  <a:lnTo>
                    <a:pt x="57" y="737"/>
                  </a:lnTo>
                  <a:lnTo>
                    <a:pt x="57" y="737"/>
                  </a:lnTo>
                  <a:close/>
                  <a:moveTo>
                    <a:pt x="54" y="664"/>
                  </a:moveTo>
                  <a:lnTo>
                    <a:pt x="35" y="666"/>
                  </a:lnTo>
                  <a:lnTo>
                    <a:pt x="35" y="647"/>
                  </a:lnTo>
                  <a:lnTo>
                    <a:pt x="52" y="647"/>
                  </a:lnTo>
                  <a:lnTo>
                    <a:pt x="54" y="664"/>
                  </a:lnTo>
                  <a:lnTo>
                    <a:pt x="54" y="664"/>
                  </a:lnTo>
                  <a:close/>
                  <a:moveTo>
                    <a:pt x="49" y="593"/>
                  </a:moveTo>
                  <a:lnTo>
                    <a:pt x="31" y="593"/>
                  </a:lnTo>
                  <a:lnTo>
                    <a:pt x="31" y="577"/>
                  </a:lnTo>
                  <a:lnTo>
                    <a:pt x="49" y="574"/>
                  </a:lnTo>
                  <a:lnTo>
                    <a:pt x="49" y="593"/>
                  </a:lnTo>
                  <a:lnTo>
                    <a:pt x="49" y="593"/>
                  </a:lnTo>
                  <a:close/>
                  <a:moveTo>
                    <a:pt x="45" y="522"/>
                  </a:moveTo>
                  <a:lnTo>
                    <a:pt x="28" y="522"/>
                  </a:lnTo>
                  <a:lnTo>
                    <a:pt x="26" y="503"/>
                  </a:lnTo>
                  <a:lnTo>
                    <a:pt x="45" y="503"/>
                  </a:lnTo>
                  <a:lnTo>
                    <a:pt x="45" y="522"/>
                  </a:lnTo>
                  <a:lnTo>
                    <a:pt x="45" y="522"/>
                  </a:lnTo>
                  <a:close/>
                  <a:moveTo>
                    <a:pt x="42" y="449"/>
                  </a:moveTo>
                  <a:lnTo>
                    <a:pt x="24" y="449"/>
                  </a:lnTo>
                  <a:lnTo>
                    <a:pt x="24" y="433"/>
                  </a:lnTo>
                  <a:lnTo>
                    <a:pt x="40" y="430"/>
                  </a:lnTo>
                  <a:lnTo>
                    <a:pt x="42" y="449"/>
                  </a:lnTo>
                  <a:lnTo>
                    <a:pt x="42" y="449"/>
                  </a:lnTo>
                  <a:close/>
                  <a:moveTo>
                    <a:pt x="38" y="378"/>
                  </a:moveTo>
                  <a:lnTo>
                    <a:pt x="21" y="378"/>
                  </a:lnTo>
                  <a:lnTo>
                    <a:pt x="19" y="359"/>
                  </a:lnTo>
                  <a:lnTo>
                    <a:pt x="38" y="359"/>
                  </a:lnTo>
                  <a:lnTo>
                    <a:pt x="38" y="378"/>
                  </a:lnTo>
                  <a:lnTo>
                    <a:pt x="38" y="378"/>
                  </a:lnTo>
                  <a:close/>
                  <a:moveTo>
                    <a:pt x="35" y="305"/>
                  </a:moveTo>
                  <a:lnTo>
                    <a:pt x="16" y="307"/>
                  </a:lnTo>
                  <a:lnTo>
                    <a:pt x="14" y="288"/>
                  </a:lnTo>
                  <a:lnTo>
                    <a:pt x="33" y="288"/>
                  </a:lnTo>
                  <a:lnTo>
                    <a:pt x="35" y="305"/>
                  </a:lnTo>
                  <a:lnTo>
                    <a:pt x="35" y="305"/>
                  </a:lnTo>
                  <a:close/>
                  <a:moveTo>
                    <a:pt x="31" y="234"/>
                  </a:moveTo>
                  <a:lnTo>
                    <a:pt x="12" y="234"/>
                  </a:lnTo>
                  <a:lnTo>
                    <a:pt x="12" y="218"/>
                  </a:lnTo>
                  <a:lnTo>
                    <a:pt x="28" y="215"/>
                  </a:lnTo>
                  <a:lnTo>
                    <a:pt x="31" y="234"/>
                  </a:lnTo>
                  <a:lnTo>
                    <a:pt x="31" y="234"/>
                  </a:lnTo>
                  <a:close/>
                  <a:moveTo>
                    <a:pt x="26" y="161"/>
                  </a:moveTo>
                  <a:lnTo>
                    <a:pt x="9" y="163"/>
                  </a:lnTo>
                  <a:lnTo>
                    <a:pt x="7" y="144"/>
                  </a:lnTo>
                  <a:lnTo>
                    <a:pt x="26" y="144"/>
                  </a:lnTo>
                  <a:lnTo>
                    <a:pt x="26" y="161"/>
                  </a:lnTo>
                  <a:lnTo>
                    <a:pt x="26" y="161"/>
                  </a:lnTo>
                  <a:close/>
                  <a:moveTo>
                    <a:pt x="24" y="90"/>
                  </a:moveTo>
                  <a:lnTo>
                    <a:pt x="5" y="90"/>
                  </a:lnTo>
                  <a:lnTo>
                    <a:pt x="5" y="73"/>
                  </a:lnTo>
                  <a:lnTo>
                    <a:pt x="21" y="71"/>
                  </a:lnTo>
                  <a:lnTo>
                    <a:pt x="24" y="9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4804" tIns="32402" rIns="64804" bIns="32402" numCol="1" anchor="t" anchorCtr="0" compatLnSpc="1"/>
            <a:lstStyle/>
            <a:p>
              <a:endParaRPr lang="zh-CN" altLang="en-US" sz="1205"/>
            </a:p>
          </p:txBody>
        </p:sp>
        <p:sp>
          <p:nvSpPr>
            <p:cNvPr id="4600" name="Freeform 516"/>
            <p:cNvSpPr>
              <a:spLocks noEditPoints="1"/>
            </p:cNvSpPr>
            <p:nvPr/>
          </p:nvSpPr>
          <p:spPr bwMode="auto">
            <a:xfrm>
              <a:off x="6099175" y="3284538"/>
              <a:ext cx="1508125" cy="63500"/>
            </a:xfrm>
            <a:custGeom>
              <a:avLst/>
              <a:gdLst>
                <a:gd name="T0" fmla="*/ 931 w 950"/>
                <a:gd name="T1" fmla="*/ 0 h 40"/>
                <a:gd name="T2" fmla="*/ 950 w 950"/>
                <a:gd name="T3" fmla="*/ 16 h 40"/>
                <a:gd name="T4" fmla="*/ 931 w 950"/>
                <a:gd name="T5" fmla="*/ 16 h 40"/>
                <a:gd name="T6" fmla="*/ 15 w 950"/>
                <a:gd name="T7" fmla="*/ 40 h 40"/>
                <a:gd name="T8" fmla="*/ 0 w 950"/>
                <a:gd name="T9" fmla="*/ 23 h 40"/>
                <a:gd name="T10" fmla="*/ 0 w 950"/>
                <a:gd name="T11" fmla="*/ 40 h 40"/>
                <a:gd name="T12" fmla="*/ 66 w 950"/>
                <a:gd name="T13" fmla="*/ 21 h 40"/>
                <a:gd name="T14" fmla="*/ 85 w 950"/>
                <a:gd name="T15" fmla="*/ 37 h 40"/>
                <a:gd name="T16" fmla="*/ 69 w 950"/>
                <a:gd name="T17" fmla="*/ 40 h 40"/>
                <a:gd name="T18" fmla="*/ 140 w 950"/>
                <a:gd name="T19" fmla="*/ 19 h 40"/>
                <a:gd name="T20" fmla="*/ 159 w 950"/>
                <a:gd name="T21" fmla="*/ 37 h 40"/>
                <a:gd name="T22" fmla="*/ 140 w 950"/>
                <a:gd name="T23" fmla="*/ 37 h 40"/>
                <a:gd name="T24" fmla="*/ 211 w 950"/>
                <a:gd name="T25" fmla="*/ 16 h 40"/>
                <a:gd name="T26" fmla="*/ 229 w 950"/>
                <a:gd name="T27" fmla="*/ 35 h 40"/>
                <a:gd name="T28" fmla="*/ 213 w 950"/>
                <a:gd name="T29" fmla="*/ 35 h 40"/>
                <a:gd name="T30" fmla="*/ 284 w 950"/>
                <a:gd name="T31" fmla="*/ 16 h 40"/>
                <a:gd name="T32" fmla="*/ 303 w 950"/>
                <a:gd name="T33" fmla="*/ 33 h 40"/>
                <a:gd name="T34" fmla="*/ 284 w 950"/>
                <a:gd name="T35" fmla="*/ 33 h 40"/>
                <a:gd name="T36" fmla="*/ 355 w 950"/>
                <a:gd name="T37" fmla="*/ 14 h 40"/>
                <a:gd name="T38" fmla="*/ 374 w 950"/>
                <a:gd name="T39" fmla="*/ 30 h 40"/>
                <a:gd name="T40" fmla="*/ 355 w 950"/>
                <a:gd name="T41" fmla="*/ 30 h 40"/>
                <a:gd name="T42" fmla="*/ 428 w 950"/>
                <a:gd name="T43" fmla="*/ 11 h 40"/>
                <a:gd name="T44" fmla="*/ 447 w 950"/>
                <a:gd name="T45" fmla="*/ 30 h 40"/>
                <a:gd name="T46" fmla="*/ 428 w 950"/>
                <a:gd name="T47" fmla="*/ 30 h 40"/>
                <a:gd name="T48" fmla="*/ 499 w 950"/>
                <a:gd name="T49" fmla="*/ 9 h 40"/>
                <a:gd name="T50" fmla="*/ 518 w 950"/>
                <a:gd name="T51" fmla="*/ 28 h 40"/>
                <a:gd name="T52" fmla="*/ 499 w 950"/>
                <a:gd name="T53" fmla="*/ 28 h 40"/>
                <a:gd name="T54" fmla="*/ 572 w 950"/>
                <a:gd name="T55" fmla="*/ 9 h 40"/>
                <a:gd name="T56" fmla="*/ 588 w 950"/>
                <a:gd name="T57" fmla="*/ 26 h 40"/>
                <a:gd name="T58" fmla="*/ 572 w 950"/>
                <a:gd name="T59" fmla="*/ 26 h 40"/>
                <a:gd name="T60" fmla="*/ 643 w 950"/>
                <a:gd name="T61" fmla="*/ 7 h 40"/>
                <a:gd name="T62" fmla="*/ 662 w 950"/>
                <a:gd name="T63" fmla="*/ 23 h 40"/>
                <a:gd name="T64" fmla="*/ 643 w 950"/>
                <a:gd name="T65" fmla="*/ 23 h 40"/>
                <a:gd name="T66" fmla="*/ 716 w 950"/>
                <a:gd name="T67" fmla="*/ 4 h 40"/>
                <a:gd name="T68" fmla="*/ 733 w 950"/>
                <a:gd name="T69" fmla="*/ 21 h 40"/>
                <a:gd name="T70" fmla="*/ 716 w 950"/>
                <a:gd name="T71" fmla="*/ 23 h 40"/>
                <a:gd name="T72" fmla="*/ 787 w 950"/>
                <a:gd name="T73" fmla="*/ 2 h 40"/>
                <a:gd name="T74" fmla="*/ 806 w 950"/>
                <a:gd name="T75" fmla="*/ 21 h 40"/>
                <a:gd name="T76" fmla="*/ 787 w 950"/>
                <a:gd name="T77" fmla="*/ 21 h 40"/>
                <a:gd name="T78" fmla="*/ 860 w 950"/>
                <a:gd name="T79" fmla="*/ 2 h 40"/>
                <a:gd name="T80" fmla="*/ 877 w 950"/>
                <a:gd name="T81" fmla="*/ 19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50" h="40">
                  <a:moveTo>
                    <a:pt x="931" y="16"/>
                  </a:moveTo>
                  <a:lnTo>
                    <a:pt x="931" y="0"/>
                  </a:lnTo>
                  <a:lnTo>
                    <a:pt x="950" y="0"/>
                  </a:lnTo>
                  <a:lnTo>
                    <a:pt x="950" y="16"/>
                  </a:lnTo>
                  <a:lnTo>
                    <a:pt x="931" y="16"/>
                  </a:lnTo>
                  <a:lnTo>
                    <a:pt x="931" y="16"/>
                  </a:lnTo>
                  <a:close/>
                  <a:moveTo>
                    <a:pt x="0" y="40"/>
                  </a:moveTo>
                  <a:lnTo>
                    <a:pt x="15" y="40"/>
                  </a:lnTo>
                  <a:lnTo>
                    <a:pt x="15" y="21"/>
                  </a:lnTo>
                  <a:lnTo>
                    <a:pt x="0" y="23"/>
                  </a:lnTo>
                  <a:lnTo>
                    <a:pt x="0" y="40"/>
                  </a:lnTo>
                  <a:lnTo>
                    <a:pt x="0" y="40"/>
                  </a:lnTo>
                  <a:close/>
                  <a:moveTo>
                    <a:pt x="69" y="40"/>
                  </a:moveTo>
                  <a:lnTo>
                    <a:pt x="66" y="21"/>
                  </a:lnTo>
                  <a:lnTo>
                    <a:pt x="85" y="21"/>
                  </a:lnTo>
                  <a:lnTo>
                    <a:pt x="85" y="37"/>
                  </a:lnTo>
                  <a:lnTo>
                    <a:pt x="69" y="40"/>
                  </a:lnTo>
                  <a:lnTo>
                    <a:pt x="69" y="40"/>
                  </a:lnTo>
                  <a:close/>
                  <a:moveTo>
                    <a:pt x="140" y="37"/>
                  </a:moveTo>
                  <a:lnTo>
                    <a:pt x="140" y="19"/>
                  </a:lnTo>
                  <a:lnTo>
                    <a:pt x="156" y="19"/>
                  </a:lnTo>
                  <a:lnTo>
                    <a:pt x="159" y="37"/>
                  </a:lnTo>
                  <a:lnTo>
                    <a:pt x="140" y="37"/>
                  </a:lnTo>
                  <a:lnTo>
                    <a:pt x="140" y="37"/>
                  </a:lnTo>
                  <a:close/>
                  <a:moveTo>
                    <a:pt x="213" y="35"/>
                  </a:moveTo>
                  <a:lnTo>
                    <a:pt x="211" y="16"/>
                  </a:lnTo>
                  <a:lnTo>
                    <a:pt x="229" y="16"/>
                  </a:lnTo>
                  <a:lnTo>
                    <a:pt x="229" y="35"/>
                  </a:lnTo>
                  <a:lnTo>
                    <a:pt x="213" y="35"/>
                  </a:lnTo>
                  <a:lnTo>
                    <a:pt x="213" y="35"/>
                  </a:lnTo>
                  <a:close/>
                  <a:moveTo>
                    <a:pt x="284" y="33"/>
                  </a:moveTo>
                  <a:lnTo>
                    <a:pt x="284" y="16"/>
                  </a:lnTo>
                  <a:lnTo>
                    <a:pt x="300" y="14"/>
                  </a:lnTo>
                  <a:lnTo>
                    <a:pt x="303" y="33"/>
                  </a:lnTo>
                  <a:lnTo>
                    <a:pt x="284" y="33"/>
                  </a:lnTo>
                  <a:lnTo>
                    <a:pt x="284" y="33"/>
                  </a:lnTo>
                  <a:close/>
                  <a:moveTo>
                    <a:pt x="355" y="30"/>
                  </a:moveTo>
                  <a:lnTo>
                    <a:pt x="355" y="14"/>
                  </a:lnTo>
                  <a:lnTo>
                    <a:pt x="374" y="14"/>
                  </a:lnTo>
                  <a:lnTo>
                    <a:pt x="374" y="30"/>
                  </a:lnTo>
                  <a:lnTo>
                    <a:pt x="355" y="30"/>
                  </a:lnTo>
                  <a:lnTo>
                    <a:pt x="355" y="30"/>
                  </a:lnTo>
                  <a:close/>
                  <a:moveTo>
                    <a:pt x="428" y="30"/>
                  </a:moveTo>
                  <a:lnTo>
                    <a:pt x="428" y="11"/>
                  </a:lnTo>
                  <a:lnTo>
                    <a:pt x="444" y="11"/>
                  </a:lnTo>
                  <a:lnTo>
                    <a:pt x="447" y="30"/>
                  </a:lnTo>
                  <a:lnTo>
                    <a:pt x="428" y="30"/>
                  </a:lnTo>
                  <a:lnTo>
                    <a:pt x="428" y="30"/>
                  </a:lnTo>
                  <a:close/>
                  <a:moveTo>
                    <a:pt x="499" y="28"/>
                  </a:moveTo>
                  <a:lnTo>
                    <a:pt x="499" y="9"/>
                  </a:lnTo>
                  <a:lnTo>
                    <a:pt x="518" y="9"/>
                  </a:lnTo>
                  <a:lnTo>
                    <a:pt x="518" y="28"/>
                  </a:lnTo>
                  <a:lnTo>
                    <a:pt x="499" y="28"/>
                  </a:lnTo>
                  <a:lnTo>
                    <a:pt x="499" y="28"/>
                  </a:lnTo>
                  <a:close/>
                  <a:moveTo>
                    <a:pt x="572" y="26"/>
                  </a:moveTo>
                  <a:lnTo>
                    <a:pt x="572" y="9"/>
                  </a:lnTo>
                  <a:lnTo>
                    <a:pt x="588" y="7"/>
                  </a:lnTo>
                  <a:lnTo>
                    <a:pt x="588" y="26"/>
                  </a:lnTo>
                  <a:lnTo>
                    <a:pt x="572" y="26"/>
                  </a:lnTo>
                  <a:lnTo>
                    <a:pt x="572" y="26"/>
                  </a:lnTo>
                  <a:close/>
                  <a:moveTo>
                    <a:pt x="643" y="23"/>
                  </a:moveTo>
                  <a:lnTo>
                    <a:pt x="643" y="7"/>
                  </a:lnTo>
                  <a:lnTo>
                    <a:pt x="662" y="7"/>
                  </a:lnTo>
                  <a:lnTo>
                    <a:pt x="662" y="23"/>
                  </a:lnTo>
                  <a:lnTo>
                    <a:pt x="643" y="23"/>
                  </a:lnTo>
                  <a:lnTo>
                    <a:pt x="643" y="23"/>
                  </a:lnTo>
                  <a:close/>
                  <a:moveTo>
                    <a:pt x="716" y="23"/>
                  </a:moveTo>
                  <a:lnTo>
                    <a:pt x="716" y="4"/>
                  </a:lnTo>
                  <a:lnTo>
                    <a:pt x="733" y="4"/>
                  </a:lnTo>
                  <a:lnTo>
                    <a:pt x="733" y="21"/>
                  </a:lnTo>
                  <a:lnTo>
                    <a:pt x="716" y="23"/>
                  </a:lnTo>
                  <a:lnTo>
                    <a:pt x="716" y="23"/>
                  </a:lnTo>
                  <a:close/>
                  <a:moveTo>
                    <a:pt x="787" y="21"/>
                  </a:moveTo>
                  <a:lnTo>
                    <a:pt x="787" y="2"/>
                  </a:lnTo>
                  <a:lnTo>
                    <a:pt x="806" y="2"/>
                  </a:lnTo>
                  <a:lnTo>
                    <a:pt x="806" y="21"/>
                  </a:lnTo>
                  <a:lnTo>
                    <a:pt x="787" y="21"/>
                  </a:lnTo>
                  <a:lnTo>
                    <a:pt x="787" y="21"/>
                  </a:lnTo>
                  <a:close/>
                  <a:moveTo>
                    <a:pt x="860" y="19"/>
                  </a:moveTo>
                  <a:lnTo>
                    <a:pt x="860" y="2"/>
                  </a:lnTo>
                  <a:lnTo>
                    <a:pt x="877" y="0"/>
                  </a:lnTo>
                  <a:lnTo>
                    <a:pt x="877" y="19"/>
                  </a:lnTo>
                  <a:lnTo>
                    <a:pt x="860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4804" tIns="32402" rIns="64804" bIns="32402" numCol="1" anchor="t" anchorCtr="0" compatLnSpc="1"/>
            <a:lstStyle/>
            <a:p>
              <a:endParaRPr lang="zh-CN" altLang="en-US" sz="1205"/>
            </a:p>
          </p:txBody>
        </p:sp>
        <p:sp>
          <p:nvSpPr>
            <p:cNvPr id="4601" name="Freeform 517"/>
            <p:cNvSpPr>
              <a:spLocks noEditPoints="1"/>
            </p:cNvSpPr>
            <p:nvPr/>
          </p:nvSpPr>
          <p:spPr bwMode="auto">
            <a:xfrm>
              <a:off x="5413375" y="3625850"/>
              <a:ext cx="487363" cy="952500"/>
            </a:xfrm>
            <a:custGeom>
              <a:avLst/>
              <a:gdLst>
                <a:gd name="T0" fmla="*/ 7 w 307"/>
                <a:gd name="T1" fmla="*/ 576 h 600"/>
                <a:gd name="T2" fmla="*/ 24 w 307"/>
                <a:gd name="T3" fmla="*/ 583 h 600"/>
                <a:gd name="T4" fmla="*/ 17 w 307"/>
                <a:gd name="T5" fmla="*/ 600 h 600"/>
                <a:gd name="T6" fmla="*/ 0 w 307"/>
                <a:gd name="T7" fmla="*/ 593 h 600"/>
                <a:gd name="T8" fmla="*/ 7 w 307"/>
                <a:gd name="T9" fmla="*/ 576 h 600"/>
                <a:gd name="T10" fmla="*/ 7 w 307"/>
                <a:gd name="T11" fmla="*/ 576 h 600"/>
                <a:gd name="T12" fmla="*/ 291 w 307"/>
                <a:gd name="T13" fmla="*/ 0 h 600"/>
                <a:gd name="T14" fmla="*/ 286 w 307"/>
                <a:gd name="T15" fmla="*/ 9 h 600"/>
                <a:gd name="T16" fmla="*/ 302 w 307"/>
                <a:gd name="T17" fmla="*/ 19 h 600"/>
                <a:gd name="T18" fmla="*/ 307 w 307"/>
                <a:gd name="T19" fmla="*/ 7 h 600"/>
                <a:gd name="T20" fmla="*/ 291 w 307"/>
                <a:gd name="T21" fmla="*/ 0 h 600"/>
                <a:gd name="T22" fmla="*/ 291 w 307"/>
                <a:gd name="T23" fmla="*/ 0 h 600"/>
                <a:gd name="T24" fmla="*/ 262 w 307"/>
                <a:gd name="T25" fmla="*/ 59 h 600"/>
                <a:gd name="T26" fmla="*/ 279 w 307"/>
                <a:gd name="T27" fmla="*/ 66 h 600"/>
                <a:gd name="T28" fmla="*/ 269 w 307"/>
                <a:gd name="T29" fmla="*/ 82 h 600"/>
                <a:gd name="T30" fmla="*/ 255 w 307"/>
                <a:gd name="T31" fmla="*/ 75 h 600"/>
                <a:gd name="T32" fmla="*/ 262 w 307"/>
                <a:gd name="T33" fmla="*/ 59 h 600"/>
                <a:gd name="T34" fmla="*/ 262 w 307"/>
                <a:gd name="T35" fmla="*/ 59 h 600"/>
                <a:gd name="T36" fmla="*/ 229 w 307"/>
                <a:gd name="T37" fmla="*/ 122 h 600"/>
                <a:gd name="T38" fmla="*/ 246 w 307"/>
                <a:gd name="T39" fmla="*/ 132 h 600"/>
                <a:gd name="T40" fmla="*/ 239 w 307"/>
                <a:gd name="T41" fmla="*/ 146 h 600"/>
                <a:gd name="T42" fmla="*/ 222 w 307"/>
                <a:gd name="T43" fmla="*/ 139 h 600"/>
                <a:gd name="T44" fmla="*/ 229 w 307"/>
                <a:gd name="T45" fmla="*/ 122 h 600"/>
                <a:gd name="T46" fmla="*/ 229 w 307"/>
                <a:gd name="T47" fmla="*/ 122 h 600"/>
                <a:gd name="T48" fmla="*/ 198 w 307"/>
                <a:gd name="T49" fmla="*/ 189 h 600"/>
                <a:gd name="T50" fmla="*/ 215 w 307"/>
                <a:gd name="T51" fmla="*/ 196 h 600"/>
                <a:gd name="T52" fmla="*/ 208 w 307"/>
                <a:gd name="T53" fmla="*/ 212 h 600"/>
                <a:gd name="T54" fmla="*/ 191 w 307"/>
                <a:gd name="T55" fmla="*/ 205 h 600"/>
                <a:gd name="T56" fmla="*/ 198 w 307"/>
                <a:gd name="T57" fmla="*/ 189 h 600"/>
                <a:gd name="T58" fmla="*/ 198 w 307"/>
                <a:gd name="T59" fmla="*/ 189 h 600"/>
                <a:gd name="T60" fmla="*/ 168 w 307"/>
                <a:gd name="T61" fmla="*/ 252 h 600"/>
                <a:gd name="T62" fmla="*/ 182 w 307"/>
                <a:gd name="T63" fmla="*/ 259 h 600"/>
                <a:gd name="T64" fmla="*/ 175 w 307"/>
                <a:gd name="T65" fmla="*/ 276 h 600"/>
                <a:gd name="T66" fmla="*/ 158 w 307"/>
                <a:gd name="T67" fmla="*/ 269 h 600"/>
                <a:gd name="T68" fmla="*/ 168 w 307"/>
                <a:gd name="T69" fmla="*/ 252 h 600"/>
                <a:gd name="T70" fmla="*/ 168 w 307"/>
                <a:gd name="T71" fmla="*/ 252 h 600"/>
                <a:gd name="T72" fmla="*/ 135 w 307"/>
                <a:gd name="T73" fmla="*/ 316 h 600"/>
                <a:gd name="T74" fmla="*/ 151 w 307"/>
                <a:gd name="T75" fmla="*/ 326 h 600"/>
                <a:gd name="T76" fmla="*/ 144 w 307"/>
                <a:gd name="T77" fmla="*/ 342 h 600"/>
                <a:gd name="T78" fmla="*/ 128 w 307"/>
                <a:gd name="T79" fmla="*/ 333 h 600"/>
                <a:gd name="T80" fmla="*/ 135 w 307"/>
                <a:gd name="T81" fmla="*/ 316 h 600"/>
                <a:gd name="T82" fmla="*/ 135 w 307"/>
                <a:gd name="T83" fmla="*/ 316 h 600"/>
                <a:gd name="T84" fmla="*/ 104 w 307"/>
                <a:gd name="T85" fmla="*/ 382 h 600"/>
                <a:gd name="T86" fmla="*/ 121 w 307"/>
                <a:gd name="T87" fmla="*/ 389 h 600"/>
                <a:gd name="T88" fmla="*/ 111 w 307"/>
                <a:gd name="T89" fmla="*/ 406 h 600"/>
                <a:gd name="T90" fmla="*/ 95 w 307"/>
                <a:gd name="T91" fmla="*/ 399 h 600"/>
                <a:gd name="T92" fmla="*/ 104 w 307"/>
                <a:gd name="T93" fmla="*/ 382 h 600"/>
                <a:gd name="T94" fmla="*/ 104 w 307"/>
                <a:gd name="T95" fmla="*/ 382 h 600"/>
                <a:gd name="T96" fmla="*/ 71 w 307"/>
                <a:gd name="T97" fmla="*/ 446 h 600"/>
                <a:gd name="T98" fmla="*/ 87 w 307"/>
                <a:gd name="T99" fmla="*/ 453 h 600"/>
                <a:gd name="T100" fmla="*/ 80 w 307"/>
                <a:gd name="T101" fmla="*/ 470 h 600"/>
                <a:gd name="T102" fmla="*/ 64 w 307"/>
                <a:gd name="T103" fmla="*/ 463 h 600"/>
                <a:gd name="T104" fmla="*/ 71 w 307"/>
                <a:gd name="T105" fmla="*/ 446 h 600"/>
                <a:gd name="T106" fmla="*/ 71 w 307"/>
                <a:gd name="T107" fmla="*/ 446 h 600"/>
                <a:gd name="T108" fmla="*/ 40 w 307"/>
                <a:gd name="T109" fmla="*/ 510 h 600"/>
                <a:gd name="T110" fmla="*/ 57 w 307"/>
                <a:gd name="T111" fmla="*/ 519 h 600"/>
                <a:gd name="T112" fmla="*/ 47 w 307"/>
                <a:gd name="T113" fmla="*/ 536 h 600"/>
                <a:gd name="T114" fmla="*/ 33 w 307"/>
                <a:gd name="T115" fmla="*/ 526 h 600"/>
                <a:gd name="T116" fmla="*/ 40 w 307"/>
                <a:gd name="T117" fmla="*/ 510 h 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07" h="600">
                  <a:moveTo>
                    <a:pt x="7" y="576"/>
                  </a:moveTo>
                  <a:lnTo>
                    <a:pt x="24" y="583"/>
                  </a:lnTo>
                  <a:lnTo>
                    <a:pt x="17" y="600"/>
                  </a:lnTo>
                  <a:lnTo>
                    <a:pt x="0" y="593"/>
                  </a:lnTo>
                  <a:lnTo>
                    <a:pt x="7" y="576"/>
                  </a:lnTo>
                  <a:lnTo>
                    <a:pt x="7" y="576"/>
                  </a:lnTo>
                  <a:close/>
                  <a:moveTo>
                    <a:pt x="291" y="0"/>
                  </a:moveTo>
                  <a:lnTo>
                    <a:pt x="286" y="9"/>
                  </a:lnTo>
                  <a:lnTo>
                    <a:pt x="302" y="19"/>
                  </a:lnTo>
                  <a:lnTo>
                    <a:pt x="307" y="7"/>
                  </a:lnTo>
                  <a:lnTo>
                    <a:pt x="291" y="0"/>
                  </a:lnTo>
                  <a:lnTo>
                    <a:pt x="291" y="0"/>
                  </a:lnTo>
                  <a:close/>
                  <a:moveTo>
                    <a:pt x="262" y="59"/>
                  </a:moveTo>
                  <a:lnTo>
                    <a:pt x="279" y="66"/>
                  </a:lnTo>
                  <a:lnTo>
                    <a:pt x="269" y="82"/>
                  </a:lnTo>
                  <a:lnTo>
                    <a:pt x="255" y="75"/>
                  </a:lnTo>
                  <a:lnTo>
                    <a:pt x="262" y="59"/>
                  </a:lnTo>
                  <a:lnTo>
                    <a:pt x="262" y="59"/>
                  </a:lnTo>
                  <a:close/>
                  <a:moveTo>
                    <a:pt x="229" y="122"/>
                  </a:moveTo>
                  <a:lnTo>
                    <a:pt x="246" y="132"/>
                  </a:lnTo>
                  <a:lnTo>
                    <a:pt x="239" y="146"/>
                  </a:lnTo>
                  <a:lnTo>
                    <a:pt x="222" y="139"/>
                  </a:lnTo>
                  <a:lnTo>
                    <a:pt x="229" y="122"/>
                  </a:lnTo>
                  <a:lnTo>
                    <a:pt x="229" y="122"/>
                  </a:lnTo>
                  <a:close/>
                  <a:moveTo>
                    <a:pt x="198" y="189"/>
                  </a:moveTo>
                  <a:lnTo>
                    <a:pt x="215" y="196"/>
                  </a:lnTo>
                  <a:lnTo>
                    <a:pt x="208" y="212"/>
                  </a:lnTo>
                  <a:lnTo>
                    <a:pt x="191" y="205"/>
                  </a:lnTo>
                  <a:lnTo>
                    <a:pt x="198" y="189"/>
                  </a:lnTo>
                  <a:lnTo>
                    <a:pt x="198" y="189"/>
                  </a:lnTo>
                  <a:close/>
                  <a:moveTo>
                    <a:pt x="168" y="252"/>
                  </a:moveTo>
                  <a:lnTo>
                    <a:pt x="182" y="259"/>
                  </a:lnTo>
                  <a:lnTo>
                    <a:pt x="175" y="276"/>
                  </a:lnTo>
                  <a:lnTo>
                    <a:pt x="158" y="269"/>
                  </a:lnTo>
                  <a:lnTo>
                    <a:pt x="168" y="252"/>
                  </a:lnTo>
                  <a:lnTo>
                    <a:pt x="168" y="252"/>
                  </a:lnTo>
                  <a:close/>
                  <a:moveTo>
                    <a:pt x="135" y="316"/>
                  </a:moveTo>
                  <a:lnTo>
                    <a:pt x="151" y="326"/>
                  </a:lnTo>
                  <a:lnTo>
                    <a:pt x="144" y="342"/>
                  </a:lnTo>
                  <a:lnTo>
                    <a:pt x="128" y="333"/>
                  </a:lnTo>
                  <a:lnTo>
                    <a:pt x="135" y="316"/>
                  </a:lnTo>
                  <a:lnTo>
                    <a:pt x="135" y="316"/>
                  </a:lnTo>
                  <a:close/>
                  <a:moveTo>
                    <a:pt x="104" y="382"/>
                  </a:moveTo>
                  <a:lnTo>
                    <a:pt x="121" y="389"/>
                  </a:lnTo>
                  <a:lnTo>
                    <a:pt x="111" y="406"/>
                  </a:lnTo>
                  <a:lnTo>
                    <a:pt x="95" y="399"/>
                  </a:lnTo>
                  <a:lnTo>
                    <a:pt x="104" y="382"/>
                  </a:lnTo>
                  <a:lnTo>
                    <a:pt x="104" y="382"/>
                  </a:lnTo>
                  <a:close/>
                  <a:moveTo>
                    <a:pt x="71" y="446"/>
                  </a:moveTo>
                  <a:lnTo>
                    <a:pt x="87" y="453"/>
                  </a:lnTo>
                  <a:lnTo>
                    <a:pt x="80" y="470"/>
                  </a:lnTo>
                  <a:lnTo>
                    <a:pt x="64" y="463"/>
                  </a:lnTo>
                  <a:lnTo>
                    <a:pt x="71" y="446"/>
                  </a:lnTo>
                  <a:lnTo>
                    <a:pt x="71" y="446"/>
                  </a:lnTo>
                  <a:close/>
                  <a:moveTo>
                    <a:pt x="40" y="510"/>
                  </a:moveTo>
                  <a:lnTo>
                    <a:pt x="57" y="519"/>
                  </a:lnTo>
                  <a:lnTo>
                    <a:pt x="47" y="536"/>
                  </a:lnTo>
                  <a:lnTo>
                    <a:pt x="33" y="526"/>
                  </a:lnTo>
                  <a:lnTo>
                    <a:pt x="40" y="5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4804" tIns="32402" rIns="64804" bIns="32402" numCol="1" anchor="t" anchorCtr="0" compatLnSpc="1"/>
            <a:lstStyle/>
            <a:p>
              <a:endParaRPr lang="zh-CN" altLang="en-US" sz="1205"/>
            </a:p>
          </p:txBody>
        </p:sp>
        <p:sp>
          <p:nvSpPr>
            <p:cNvPr id="4602" name="Freeform 518"/>
            <p:cNvSpPr>
              <a:spLocks noEditPoints="1"/>
            </p:cNvSpPr>
            <p:nvPr/>
          </p:nvSpPr>
          <p:spPr bwMode="auto">
            <a:xfrm>
              <a:off x="3771900" y="3995738"/>
              <a:ext cx="1660525" cy="588963"/>
            </a:xfrm>
            <a:custGeom>
              <a:avLst/>
              <a:gdLst>
                <a:gd name="T0" fmla="*/ 1029 w 1046"/>
                <a:gd name="T1" fmla="*/ 348 h 371"/>
                <a:gd name="T2" fmla="*/ 1039 w 1046"/>
                <a:gd name="T3" fmla="*/ 371 h 371"/>
                <a:gd name="T4" fmla="*/ 1022 w 1046"/>
                <a:gd name="T5" fmla="*/ 367 h 371"/>
                <a:gd name="T6" fmla="*/ 7 w 1046"/>
                <a:gd name="T7" fmla="*/ 0 h 371"/>
                <a:gd name="T8" fmla="*/ 16 w 1046"/>
                <a:gd name="T9" fmla="*/ 24 h 371"/>
                <a:gd name="T10" fmla="*/ 0 w 1046"/>
                <a:gd name="T11" fmla="*/ 19 h 371"/>
                <a:gd name="T12" fmla="*/ 75 w 1046"/>
                <a:gd name="T13" fmla="*/ 24 h 371"/>
                <a:gd name="T14" fmla="*/ 85 w 1046"/>
                <a:gd name="T15" fmla="*/ 48 h 371"/>
                <a:gd name="T16" fmla="*/ 68 w 1046"/>
                <a:gd name="T17" fmla="*/ 41 h 371"/>
                <a:gd name="T18" fmla="*/ 141 w 1046"/>
                <a:gd name="T19" fmla="*/ 48 h 371"/>
                <a:gd name="T20" fmla="*/ 153 w 1046"/>
                <a:gd name="T21" fmla="*/ 71 h 371"/>
                <a:gd name="T22" fmla="*/ 137 w 1046"/>
                <a:gd name="T23" fmla="*/ 64 h 371"/>
                <a:gd name="T24" fmla="*/ 210 w 1046"/>
                <a:gd name="T25" fmla="*/ 71 h 371"/>
                <a:gd name="T26" fmla="*/ 222 w 1046"/>
                <a:gd name="T27" fmla="*/ 93 h 371"/>
                <a:gd name="T28" fmla="*/ 205 w 1046"/>
                <a:gd name="T29" fmla="*/ 88 h 371"/>
                <a:gd name="T30" fmla="*/ 278 w 1046"/>
                <a:gd name="T31" fmla="*/ 95 h 371"/>
                <a:gd name="T32" fmla="*/ 290 w 1046"/>
                <a:gd name="T33" fmla="*/ 116 h 371"/>
                <a:gd name="T34" fmla="*/ 274 w 1046"/>
                <a:gd name="T35" fmla="*/ 112 h 371"/>
                <a:gd name="T36" fmla="*/ 347 w 1046"/>
                <a:gd name="T37" fmla="*/ 116 h 371"/>
                <a:gd name="T38" fmla="*/ 359 w 1046"/>
                <a:gd name="T39" fmla="*/ 140 h 371"/>
                <a:gd name="T40" fmla="*/ 342 w 1046"/>
                <a:gd name="T41" fmla="*/ 135 h 371"/>
                <a:gd name="T42" fmla="*/ 415 w 1046"/>
                <a:gd name="T43" fmla="*/ 140 h 371"/>
                <a:gd name="T44" fmla="*/ 427 w 1046"/>
                <a:gd name="T45" fmla="*/ 163 h 371"/>
                <a:gd name="T46" fmla="*/ 408 w 1046"/>
                <a:gd name="T47" fmla="*/ 156 h 371"/>
                <a:gd name="T48" fmla="*/ 484 w 1046"/>
                <a:gd name="T49" fmla="*/ 163 h 371"/>
                <a:gd name="T50" fmla="*/ 493 w 1046"/>
                <a:gd name="T51" fmla="*/ 187 h 371"/>
                <a:gd name="T52" fmla="*/ 477 w 1046"/>
                <a:gd name="T53" fmla="*/ 180 h 371"/>
                <a:gd name="T54" fmla="*/ 552 w 1046"/>
                <a:gd name="T55" fmla="*/ 187 h 371"/>
                <a:gd name="T56" fmla="*/ 562 w 1046"/>
                <a:gd name="T57" fmla="*/ 208 h 371"/>
                <a:gd name="T58" fmla="*/ 545 w 1046"/>
                <a:gd name="T59" fmla="*/ 204 h 371"/>
                <a:gd name="T60" fmla="*/ 618 w 1046"/>
                <a:gd name="T61" fmla="*/ 211 h 371"/>
                <a:gd name="T62" fmla="*/ 630 w 1046"/>
                <a:gd name="T63" fmla="*/ 232 h 371"/>
                <a:gd name="T64" fmla="*/ 614 w 1046"/>
                <a:gd name="T65" fmla="*/ 227 h 371"/>
                <a:gd name="T66" fmla="*/ 687 w 1046"/>
                <a:gd name="T67" fmla="*/ 232 h 371"/>
                <a:gd name="T68" fmla="*/ 699 w 1046"/>
                <a:gd name="T69" fmla="*/ 256 h 371"/>
                <a:gd name="T70" fmla="*/ 682 w 1046"/>
                <a:gd name="T71" fmla="*/ 251 h 371"/>
                <a:gd name="T72" fmla="*/ 755 w 1046"/>
                <a:gd name="T73" fmla="*/ 256 h 371"/>
                <a:gd name="T74" fmla="*/ 767 w 1046"/>
                <a:gd name="T75" fmla="*/ 279 h 371"/>
                <a:gd name="T76" fmla="*/ 751 w 1046"/>
                <a:gd name="T77" fmla="*/ 272 h 371"/>
                <a:gd name="T78" fmla="*/ 824 w 1046"/>
                <a:gd name="T79" fmla="*/ 279 h 371"/>
                <a:gd name="T80" fmla="*/ 836 w 1046"/>
                <a:gd name="T81" fmla="*/ 303 h 371"/>
                <a:gd name="T82" fmla="*/ 819 w 1046"/>
                <a:gd name="T83" fmla="*/ 296 h 371"/>
                <a:gd name="T84" fmla="*/ 892 w 1046"/>
                <a:gd name="T85" fmla="*/ 303 h 371"/>
                <a:gd name="T86" fmla="*/ 904 w 1046"/>
                <a:gd name="T87" fmla="*/ 324 h 371"/>
                <a:gd name="T88" fmla="*/ 885 w 1046"/>
                <a:gd name="T89" fmla="*/ 319 h 371"/>
                <a:gd name="T90" fmla="*/ 961 w 1046"/>
                <a:gd name="T91" fmla="*/ 326 h 371"/>
                <a:gd name="T92" fmla="*/ 970 w 1046"/>
                <a:gd name="T93" fmla="*/ 348 h 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046" h="371">
                  <a:moveTo>
                    <a:pt x="1022" y="367"/>
                  </a:moveTo>
                  <a:lnTo>
                    <a:pt x="1029" y="348"/>
                  </a:lnTo>
                  <a:lnTo>
                    <a:pt x="1046" y="355"/>
                  </a:lnTo>
                  <a:lnTo>
                    <a:pt x="1039" y="371"/>
                  </a:lnTo>
                  <a:lnTo>
                    <a:pt x="1022" y="367"/>
                  </a:lnTo>
                  <a:lnTo>
                    <a:pt x="1022" y="367"/>
                  </a:lnTo>
                  <a:close/>
                  <a:moveTo>
                    <a:pt x="0" y="19"/>
                  </a:moveTo>
                  <a:lnTo>
                    <a:pt x="7" y="0"/>
                  </a:lnTo>
                  <a:lnTo>
                    <a:pt x="23" y="8"/>
                  </a:lnTo>
                  <a:lnTo>
                    <a:pt x="16" y="24"/>
                  </a:lnTo>
                  <a:lnTo>
                    <a:pt x="0" y="19"/>
                  </a:lnTo>
                  <a:lnTo>
                    <a:pt x="0" y="19"/>
                  </a:lnTo>
                  <a:close/>
                  <a:moveTo>
                    <a:pt x="68" y="41"/>
                  </a:moveTo>
                  <a:lnTo>
                    <a:pt x="75" y="24"/>
                  </a:lnTo>
                  <a:lnTo>
                    <a:pt x="92" y="31"/>
                  </a:lnTo>
                  <a:lnTo>
                    <a:pt x="85" y="48"/>
                  </a:lnTo>
                  <a:lnTo>
                    <a:pt x="68" y="41"/>
                  </a:lnTo>
                  <a:lnTo>
                    <a:pt x="68" y="41"/>
                  </a:lnTo>
                  <a:close/>
                  <a:moveTo>
                    <a:pt x="137" y="64"/>
                  </a:moveTo>
                  <a:lnTo>
                    <a:pt x="141" y="48"/>
                  </a:lnTo>
                  <a:lnTo>
                    <a:pt x="160" y="52"/>
                  </a:lnTo>
                  <a:lnTo>
                    <a:pt x="153" y="71"/>
                  </a:lnTo>
                  <a:lnTo>
                    <a:pt x="137" y="64"/>
                  </a:lnTo>
                  <a:lnTo>
                    <a:pt x="137" y="64"/>
                  </a:lnTo>
                  <a:close/>
                  <a:moveTo>
                    <a:pt x="205" y="88"/>
                  </a:moveTo>
                  <a:lnTo>
                    <a:pt x="210" y="71"/>
                  </a:lnTo>
                  <a:lnTo>
                    <a:pt x="226" y="76"/>
                  </a:lnTo>
                  <a:lnTo>
                    <a:pt x="222" y="93"/>
                  </a:lnTo>
                  <a:lnTo>
                    <a:pt x="205" y="88"/>
                  </a:lnTo>
                  <a:lnTo>
                    <a:pt x="205" y="88"/>
                  </a:lnTo>
                  <a:close/>
                  <a:moveTo>
                    <a:pt x="274" y="112"/>
                  </a:moveTo>
                  <a:lnTo>
                    <a:pt x="278" y="95"/>
                  </a:lnTo>
                  <a:lnTo>
                    <a:pt x="295" y="100"/>
                  </a:lnTo>
                  <a:lnTo>
                    <a:pt x="290" y="116"/>
                  </a:lnTo>
                  <a:lnTo>
                    <a:pt x="274" y="112"/>
                  </a:lnTo>
                  <a:lnTo>
                    <a:pt x="274" y="112"/>
                  </a:lnTo>
                  <a:close/>
                  <a:moveTo>
                    <a:pt x="342" y="135"/>
                  </a:moveTo>
                  <a:lnTo>
                    <a:pt x="347" y="116"/>
                  </a:lnTo>
                  <a:lnTo>
                    <a:pt x="363" y="123"/>
                  </a:lnTo>
                  <a:lnTo>
                    <a:pt x="359" y="140"/>
                  </a:lnTo>
                  <a:lnTo>
                    <a:pt x="342" y="135"/>
                  </a:lnTo>
                  <a:lnTo>
                    <a:pt x="342" y="135"/>
                  </a:lnTo>
                  <a:close/>
                  <a:moveTo>
                    <a:pt x="408" y="156"/>
                  </a:moveTo>
                  <a:lnTo>
                    <a:pt x="415" y="140"/>
                  </a:lnTo>
                  <a:lnTo>
                    <a:pt x="432" y="147"/>
                  </a:lnTo>
                  <a:lnTo>
                    <a:pt x="427" y="163"/>
                  </a:lnTo>
                  <a:lnTo>
                    <a:pt x="408" y="156"/>
                  </a:lnTo>
                  <a:lnTo>
                    <a:pt x="408" y="156"/>
                  </a:lnTo>
                  <a:close/>
                  <a:moveTo>
                    <a:pt x="477" y="180"/>
                  </a:moveTo>
                  <a:lnTo>
                    <a:pt x="484" y="163"/>
                  </a:lnTo>
                  <a:lnTo>
                    <a:pt x="500" y="168"/>
                  </a:lnTo>
                  <a:lnTo>
                    <a:pt x="493" y="187"/>
                  </a:lnTo>
                  <a:lnTo>
                    <a:pt x="477" y="180"/>
                  </a:lnTo>
                  <a:lnTo>
                    <a:pt x="477" y="180"/>
                  </a:lnTo>
                  <a:close/>
                  <a:moveTo>
                    <a:pt x="545" y="204"/>
                  </a:moveTo>
                  <a:lnTo>
                    <a:pt x="552" y="187"/>
                  </a:lnTo>
                  <a:lnTo>
                    <a:pt x="569" y="192"/>
                  </a:lnTo>
                  <a:lnTo>
                    <a:pt x="562" y="208"/>
                  </a:lnTo>
                  <a:lnTo>
                    <a:pt x="545" y="204"/>
                  </a:lnTo>
                  <a:lnTo>
                    <a:pt x="545" y="204"/>
                  </a:lnTo>
                  <a:close/>
                  <a:moveTo>
                    <a:pt x="614" y="227"/>
                  </a:moveTo>
                  <a:lnTo>
                    <a:pt x="618" y="211"/>
                  </a:lnTo>
                  <a:lnTo>
                    <a:pt x="637" y="215"/>
                  </a:lnTo>
                  <a:lnTo>
                    <a:pt x="630" y="232"/>
                  </a:lnTo>
                  <a:lnTo>
                    <a:pt x="614" y="227"/>
                  </a:lnTo>
                  <a:lnTo>
                    <a:pt x="614" y="227"/>
                  </a:lnTo>
                  <a:close/>
                  <a:moveTo>
                    <a:pt x="682" y="251"/>
                  </a:moveTo>
                  <a:lnTo>
                    <a:pt x="687" y="232"/>
                  </a:lnTo>
                  <a:lnTo>
                    <a:pt x="703" y="239"/>
                  </a:lnTo>
                  <a:lnTo>
                    <a:pt x="699" y="256"/>
                  </a:lnTo>
                  <a:lnTo>
                    <a:pt x="682" y="251"/>
                  </a:lnTo>
                  <a:lnTo>
                    <a:pt x="682" y="251"/>
                  </a:lnTo>
                  <a:close/>
                  <a:moveTo>
                    <a:pt x="751" y="272"/>
                  </a:moveTo>
                  <a:lnTo>
                    <a:pt x="755" y="256"/>
                  </a:lnTo>
                  <a:lnTo>
                    <a:pt x="772" y="263"/>
                  </a:lnTo>
                  <a:lnTo>
                    <a:pt x="767" y="279"/>
                  </a:lnTo>
                  <a:lnTo>
                    <a:pt x="751" y="272"/>
                  </a:lnTo>
                  <a:lnTo>
                    <a:pt x="751" y="272"/>
                  </a:lnTo>
                  <a:close/>
                  <a:moveTo>
                    <a:pt x="819" y="296"/>
                  </a:moveTo>
                  <a:lnTo>
                    <a:pt x="824" y="279"/>
                  </a:lnTo>
                  <a:lnTo>
                    <a:pt x="840" y="284"/>
                  </a:lnTo>
                  <a:lnTo>
                    <a:pt x="836" y="303"/>
                  </a:lnTo>
                  <a:lnTo>
                    <a:pt x="819" y="296"/>
                  </a:lnTo>
                  <a:lnTo>
                    <a:pt x="819" y="296"/>
                  </a:lnTo>
                  <a:close/>
                  <a:moveTo>
                    <a:pt x="885" y="319"/>
                  </a:moveTo>
                  <a:lnTo>
                    <a:pt x="892" y="303"/>
                  </a:lnTo>
                  <a:lnTo>
                    <a:pt x="909" y="308"/>
                  </a:lnTo>
                  <a:lnTo>
                    <a:pt x="904" y="324"/>
                  </a:lnTo>
                  <a:lnTo>
                    <a:pt x="885" y="319"/>
                  </a:lnTo>
                  <a:lnTo>
                    <a:pt x="885" y="319"/>
                  </a:lnTo>
                  <a:close/>
                  <a:moveTo>
                    <a:pt x="954" y="343"/>
                  </a:moveTo>
                  <a:lnTo>
                    <a:pt x="961" y="326"/>
                  </a:lnTo>
                  <a:lnTo>
                    <a:pt x="977" y="331"/>
                  </a:lnTo>
                  <a:lnTo>
                    <a:pt x="970" y="348"/>
                  </a:lnTo>
                  <a:lnTo>
                    <a:pt x="954" y="3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4804" tIns="32402" rIns="64804" bIns="32402" numCol="1" anchor="t" anchorCtr="0" compatLnSpc="1"/>
            <a:lstStyle/>
            <a:p>
              <a:endParaRPr lang="zh-CN" altLang="en-US" sz="1205"/>
            </a:p>
          </p:txBody>
        </p:sp>
        <p:sp>
          <p:nvSpPr>
            <p:cNvPr id="4603" name="Freeform 519"/>
            <p:cNvSpPr>
              <a:spLocks noEditPoints="1"/>
            </p:cNvSpPr>
            <p:nvPr/>
          </p:nvSpPr>
          <p:spPr bwMode="auto">
            <a:xfrm>
              <a:off x="4494213" y="5030788"/>
              <a:ext cx="82550" cy="484188"/>
            </a:xfrm>
            <a:custGeom>
              <a:avLst/>
              <a:gdLst>
                <a:gd name="T0" fmla="*/ 50 w 52"/>
                <a:gd name="T1" fmla="*/ 19 h 305"/>
                <a:gd name="T2" fmla="*/ 33 w 52"/>
                <a:gd name="T3" fmla="*/ 17 h 305"/>
                <a:gd name="T4" fmla="*/ 36 w 52"/>
                <a:gd name="T5" fmla="*/ 0 h 305"/>
                <a:gd name="T6" fmla="*/ 52 w 52"/>
                <a:gd name="T7" fmla="*/ 3 h 305"/>
                <a:gd name="T8" fmla="*/ 50 w 52"/>
                <a:gd name="T9" fmla="*/ 19 h 305"/>
                <a:gd name="T10" fmla="*/ 50 w 52"/>
                <a:gd name="T11" fmla="*/ 19 h 305"/>
                <a:gd name="T12" fmla="*/ 17 w 52"/>
                <a:gd name="T13" fmla="*/ 305 h 305"/>
                <a:gd name="T14" fmla="*/ 0 w 52"/>
                <a:gd name="T15" fmla="*/ 303 h 305"/>
                <a:gd name="T16" fmla="*/ 0 w 52"/>
                <a:gd name="T17" fmla="*/ 286 h 305"/>
                <a:gd name="T18" fmla="*/ 19 w 52"/>
                <a:gd name="T19" fmla="*/ 289 h 305"/>
                <a:gd name="T20" fmla="*/ 17 w 52"/>
                <a:gd name="T21" fmla="*/ 305 h 305"/>
                <a:gd name="T22" fmla="*/ 17 w 52"/>
                <a:gd name="T23" fmla="*/ 305 h 305"/>
                <a:gd name="T24" fmla="*/ 26 w 52"/>
                <a:gd name="T25" fmla="*/ 234 h 305"/>
                <a:gd name="T26" fmla="*/ 7 w 52"/>
                <a:gd name="T27" fmla="*/ 232 h 305"/>
                <a:gd name="T28" fmla="*/ 10 w 52"/>
                <a:gd name="T29" fmla="*/ 213 h 305"/>
                <a:gd name="T30" fmla="*/ 29 w 52"/>
                <a:gd name="T31" fmla="*/ 215 h 305"/>
                <a:gd name="T32" fmla="*/ 26 w 52"/>
                <a:gd name="T33" fmla="*/ 234 h 305"/>
                <a:gd name="T34" fmla="*/ 26 w 52"/>
                <a:gd name="T35" fmla="*/ 234 h 305"/>
                <a:gd name="T36" fmla="*/ 33 w 52"/>
                <a:gd name="T37" fmla="*/ 163 h 305"/>
                <a:gd name="T38" fmla="*/ 17 w 52"/>
                <a:gd name="T39" fmla="*/ 161 h 305"/>
                <a:gd name="T40" fmla="*/ 19 w 52"/>
                <a:gd name="T41" fmla="*/ 142 h 305"/>
                <a:gd name="T42" fmla="*/ 36 w 52"/>
                <a:gd name="T43" fmla="*/ 145 h 305"/>
                <a:gd name="T44" fmla="*/ 33 w 52"/>
                <a:gd name="T45" fmla="*/ 163 h 305"/>
                <a:gd name="T46" fmla="*/ 33 w 52"/>
                <a:gd name="T47" fmla="*/ 163 h 305"/>
                <a:gd name="T48" fmla="*/ 43 w 52"/>
                <a:gd name="T49" fmla="*/ 90 h 305"/>
                <a:gd name="T50" fmla="*/ 24 w 52"/>
                <a:gd name="T51" fmla="*/ 88 h 305"/>
                <a:gd name="T52" fmla="*/ 26 w 52"/>
                <a:gd name="T53" fmla="*/ 71 h 305"/>
                <a:gd name="T54" fmla="*/ 45 w 52"/>
                <a:gd name="T55" fmla="*/ 74 h 305"/>
                <a:gd name="T56" fmla="*/ 43 w 52"/>
                <a:gd name="T57" fmla="*/ 90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2" h="305">
                  <a:moveTo>
                    <a:pt x="50" y="19"/>
                  </a:moveTo>
                  <a:lnTo>
                    <a:pt x="33" y="17"/>
                  </a:lnTo>
                  <a:lnTo>
                    <a:pt x="36" y="0"/>
                  </a:lnTo>
                  <a:lnTo>
                    <a:pt x="52" y="3"/>
                  </a:lnTo>
                  <a:lnTo>
                    <a:pt x="50" y="19"/>
                  </a:lnTo>
                  <a:lnTo>
                    <a:pt x="50" y="19"/>
                  </a:lnTo>
                  <a:close/>
                  <a:moveTo>
                    <a:pt x="17" y="305"/>
                  </a:moveTo>
                  <a:lnTo>
                    <a:pt x="0" y="303"/>
                  </a:lnTo>
                  <a:lnTo>
                    <a:pt x="0" y="286"/>
                  </a:lnTo>
                  <a:lnTo>
                    <a:pt x="19" y="289"/>
                  </a:lnTo>
                  <a:lnTo>
                    <a:pt x="17" y="305"/>
                  </a:lnTo>
                  <a:lnTo>
                    <a:pt x="17" y="305"/>
                  </a:lnTo>
                  <a:close/>
                  <a:moveTo>
                    <a:pt x="26" y="234"/>
                  </a:moveTo>
                  <a:lnTo>
                    <a:pt x="7" y="232"/>
                  </a:lnTo>
                  <a:lnTo>
                    <a:pt x="10" y="213"/>
                  </a:lnTo>
                  <a:lnTo>
                    <a:pt x="29" y="215"/>
                  </a:lnTo>
                  <a:lnTo>
                    <a:pt x="26" y="234"/>
                  </a:lnTo>
                  <a:lnTo>
                    <a:pt x="26" y="234"/>
                  </a:lnTo>
                  <a:close/>
                  <a:moveTo>
                    <a:pt x="33" y="163"/>
                  </a:moveTo>
                  <a:lnTo>
                    <a:pt x="17" y="161"/>
                  </a:lnTo>
                  <a:lnTo>
                    <a:pt x="19" y="142"/>
                  </a:lnTo>
                  <a:lnTo>
                    <a:pt x="36" y="145"/>
                  </a:lnTo>
                  <a:lnTo>
                    <a:pt x="33" y="163"/>
                  </a:lnTo>
                  <a:lnTo>
                    <a:pt x="33" y="163"/>
                  </a:lnTo>
                  <a:close/>
                  <a:moveTo>
                    <a:pt x="43" y="90"/>
                  </a:moveTo>
                  <a:lnTo>
                    <a:pt x="24" y="88"/>
                  </a:lnTo>
                  <a:lnTo>
                    <a:pt x="26" y="71"/>
                  </a:lnTo>
                  <a:lnTo>
                    <a:pt x="45" y="74"/>
                  </a:lnTo>
                  <a:lnTo>
                    <a:pt x="43" y="9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4804" tIns="32402" rIns="64804" bIns="32402" numCol="1" anchor="t" anchorCtr="0" compatLnSpc="1"/>
            <a:lstStyle/>
            <a:p>
              <a:endParaRPr lang="zh-CN" altLang="en-US" sz="1205"/>
            </a:p>
          </p:txBody>
        </p:sp>
        <p:sp>
          <p:nvSpPr>
            <p:cNvPr id="4604" name="Freeform 520"/>
            <p:cNvSpPr>
              <a:spLocks noEditPoints="1"/>
            </p:cNvSpPr>
            <p:nvPr/>
          </p:nvSpPr>
          <p:spPr bwMode="auto">
            <a:xfrm>
              <a:off x="3186113" y="4765675"/>
              <a:ext cx="1379538" cy="280988"/>
            </a:xfrm>
            <a:custGeom>
              <a:avLst/>
              <a:gdLst>
                <a:gd name="T0" fmla="*/ 853 w 869"/>
                <a:gd name="T1" fmla="*/ 156 h 177"/>
                <a:gd name="T2" fmla="*/ 867 w 869"/>
                <a:gd name="T3" fmla="*/ 177 h 177"/>
                <a:gd name="T4" fmla="*/ 848 w 869"/>
                <a:gd name="T5" fmla="*/ 172 h 177"/>
                <a:gd name="T6" fmla="*/ 2 w 869"/>
                <a:gd name="T7" fmla="*/ 0 h 177"/>
                <a:gd name="T8" fmla="*/ 17 w 869"/>
                <a:gd name="T9" fmla="*/ 21 h 177"/>
                <a:gd name="T10" fmla="*/ 0 w 869"/>
                <a:gd name="T11" fmla="*/ 19 h 177"/>
                <a:gd name="T12" fmla="*/ 73 w 869"/>
                <a:gd name="T13" fmla="*/ 14 h 177"/>
                <a:gd name="T14" fmla="*/ 87 w 869"/>
                <a:gd name="T15" fmla="*/ 35 h 177"/>
                <a:gd name="T16" fmla="*/ 71 w 869"/>
                <a:gd name="T17" fmla="*/ 30 h 177"/>
                <a:gd name="T18" fmla="*/ 144 w 869"/>
                <a:gd name="T19" fmla="*/ 26 h 177"/>
                <a:gd name="T20" fmla="*/ 158 w 869"/>
                <a:gd name="T21" fmla="*/ 47 h 177"/>
                <a:gd name="T22" fmla="*/ 142 w 869"/>
                <a:gd name="T23" fmla="*/ 45 h 177"/>
                <a:gd name="T24" fmla="*/ 215 w 869"/>
                <a:gd name="T25" fmla="*/ 40 h 177"/>
                <a:gd name="T26" fmla="*/ 229 w 869"/>
                <a:gd name="T27" fmla="*/ 61 h 177"/>
                <a:gd name="T28" fmla="*/ 213 w 869"/>
                <a:gd name="T29" fmla="*/ 56 h 177"/>
                <a:gd name="T30" fmla="*/ 286 w 869"/>
                <a:gd name="T31" fmla="*/ 52 h 177"/>
                <a:gd name="T32" fmla="*/ 300 w 869"/>
                <a:gd name="T33" fmla="*/ 73 h 177"/>
                <a:gd name="T34" fmla="*/ 284 w 869"/>
                <a:gd name="T35" fmla="*/ 71 h 177"/>
                <a:gd name="T36" fmla="*/ 357 w 869"/>
                <a:gd name="T37" fmla="*/ 66 h 177"/>
                <a:gd name="T38" fmla="*/ 371 w 869"/>
                <a:gd name="T39" fmla="*/ 87 h 177"/>
                <a:gd name="T40" fmla="*/ 352 w 869"/>
                <a:gd name="T41" fmla="*/ 82 h 177"/>
                <a:gd name="T42" fmla="*/ 428 w 869"/>
                <a:gd name="T43" fmla="*/ 78 h 177"/>
                <a:gd name="T44" fmla="*/ 442 w 869"/>
                <a:gd name="T45" fmla="*/ 99 h 177"/>
                <a:gd name="T46" fmla="*/ 423 w 869"/>
                <a:gd name="T47" fmla="*/ 97 h 177"/>
                <a:gd name="T48" fmla="*/ 498 w 869"/>
                <a:gd name="T49" fmla="*/ 92 h 177"/>
                <a:gd name="T50" fmla="*/ 513 w 869"/>
                <a:gd name="T51" fmla="*/ 113 h 177"/>
                <a:gd name="T52" fmla="*/ 494 w 869"/>
                <a:gd name="T53" fmla="*/ 108 h 177"/>
                <a:gd name="T54" fmla="*/ 569 w 869"/>
                <a:gd name="T55" fmla="*/ 104 h 177"/>
                <a:gd name="T56" fmla="*/ 583 w 869"/>
                <a:gd name="T57" fmla="*/ 125 h 177"/>
                <a:gd name="T58" fmla="*/ 565 w 869"/>
                <a:gd name="T59" fmla="*/ 123 h 177"/>
                <a:gd name="T60" fmla="*/ 640 w 869"/>
                <a:gd name="T61" fmla="*/ 118 h 177"/>
                <a:gd name="T62" fmla="*/ 654 w 869"/>
                <a:gd name="T63" fmla="*/ 137 h 177"/>
                <a:gd name="T64" fmla="*/ 635 w 869"/>
                <a:gd name="T65" fmla="*/ 134 h 177"/>
                <a:gd name="T66" fmla="*/ 711 w 869"/>
                <a:gd name="T67" fmla="*/ 130 h 177"/>
                <a:gd name="T68" fmla="*/ 725 w 869"/>
                <a:gd name="T69" fmla="*/ 151 h 177"/>
                <a:gd name="T70" fmla="*/ 706 w 869"/>
                <a:gd name="T71" fmla="*/ 149 h 177"/>
                <a:gd name="T72" fmla="*/ 782 w 869"/>
                <a:gd name="T73" fmla="*/ 144 h 177"/>
                <a:gd name="T74" fmla="*/ 796 w 869"/>
                <a:gd name="T75" fmla="*/ 163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69" h="177">
                  <a:moveTo>
                    <a:pt x="848" y="172"/>
                  </a:moveTo>
                  <a:lnTo>
                    <a:pt x="853" y="156"/>
                  </a:lnTo>
                  <a:lnTo>
                    <a:pt x="869" y="158"/>
                  </a:lnTo>
                  <a:lnTo>
                    <a:pt x="867" y="177"/>
                  </a:lnTo>
                  <a:lnTo>
                    <a:pt x="848" y="172"/>
                  </a:lnTo>
                  <a:lnTo>
                    <a:pt x="848" y="172"/>
                  </a:lnTo>
                  <a:close/>
                  <a:moveTo>
                    <a:pt x="0" y="19"/>
                  </a:moveTo>
                  <a:lnTo>
                    <a:pt x="2" y="0"/>
                  </a:lnTo>
                  <a:lnTo>
                    <a:pt x="19" y="4"/>
                  </a:lnTo>
                  <a:lnTo>
                    <a:pt x="17" y="21"/>
                  </a:lnTo>
                  <a:lnTo>
                    <a:pt x="0" y="19"/>
                  </a:lnTo>
                  <a:lnTo>
                    <a:pt x="0" y="19"/>
                  </a:lnTo>
                  <a:close/>
                  <a:moveTo>
                    <a:pt x="71" y="30"/>
                  </a:moveTo>
                  <a:lnTo>
                    <a:pt x="73" y="14"/>
                  </a:lnTo>
                  <a:lnTo>
                    <a:pt x="90" y="16"/>
                  </a:lnTo>
                  <a:lnTo>
                    <a:pt x="87" y="35"/>
                  </a:lnTo>
                  <a:lnTo>
                    <a:pt x="71" y="30"/>
                  </a:lnTo>
                  <a:lnTo>
                    <a:pt x="71" y="30"/>
                  </a:lnTo>
                  <a:close/>
                  <a:moveTo>
                    <a:pt x="142" y="45"/>
                  </a:moveTo>
                  <a:lnTo>
                    <a:pt x="144" y="26"/>
                  </a:lnTo>
                  <a:lnTo>
                    <a:pt x="161" y="30"/>
                  </a:lnTo>
                  <a:lnTo>
                    <a:pt x="158" y="47"/>
                  </a:lnTo>
                  <a:lnTo>
                    <a:pt x="142" y="45"/>
                  </a:lnTo>
                  <a:lnTo>
                    <a:pt x="142" y="45"/>
                  </a:lnTo>
                  <a:close/>
                  <a:moveTo>
                    <a:pt x="213" y="56"/>
                  </a:moveTo>
                  <a:lnTo>
                    <a:pt x="215" y="40"/>
                  </a:lnTo>
                  <a:lnTo>
                    <a:pt x="232" y="42"/>
                  </a:lnTo>
                  <a:lnTo>
                    <a:pt x="229" y="61"/>
                  </a:lnTo>
                  <a:lnTo>
                    <a:pt x="213" y="56"/>
                  </a:lnTo>
                  <a:lnTo>
                    <a:pt x="213" y="56"/>
                  </a:lnTo>
                  <a:close/>
                  <a:moveTo>
                    <a:pt x="284" y="71"/>
                  </a:moveTo>
                  <a:lnTo>
                    <a:pt x="286" y="52"/>
                  </a:lnTo>
                  <a:lnTo>
                    <a:pt x="302" y="56"/>
                  </a:lnTo>
                  <a:lnTo>
                    <a:pt x="300" y="73"/>
                  </a:lnTo>
                  <a:lnTo>
                    <a:pt x="284" y="71"/>
                  </a:lnTo>
                  <a:lnTo>
                    <a:pt x="284" y="71"/>
                  </a:lnTo>
                  <a:close/>
                  <a:moveTo>
                    <a:pt x="352" y="82"/>
                  </a:moveTo>
                  <a:lnTo>
                    <a:pt x="357" y="66"/>
                  </a:lnTo>
                  <a:lnTo>
                    <a:pt x="373" y="68"/>
                  </a:lnTo>
                  <a:lnTo>
                    <a:pt x="371" y="87"/>
                  </a:lnTo>
                  <a:lnTo>
                    <a:pt x="352" y="82"/>
                  </a:lnTo>
                  <a:lnTo>
                    <a:pt x="352" y="82"/>
                  </a:lnTo>
                  <a:close/>
                  <a:moveTo>
                    <a:pt x="423" y="97"/>
                  </a:moveTo>
                  <a:lnTo>
                    <a:pt x="428" y="78"/>
                  </a:lnTo>
                  <a:lnTo>
                    <a:pt x="444" y="82"/>
                  </a:lnTo>
                  <a:lnTo>
                    <a:pt x="442" y="99"/>
                  </a:lnTo>
                  <a:lnTo>
                    <a:pt x="423" y="97"/>
                  </a:lnTo>
                  <a:lnTo>
                    <a:pt x="423" y="97"/>
                  </a:lnTo>
                  <a:close/>
                  <a:moveTo>
                    <a:pt x="494" y="108"/>
                  </a:moveTo>
                  <a:lnTo>
                    <a:pt x="498" y="92"/>
                  </a:lnTo>
                  <a:lnTo>
                    <a:pt x="515" y="94"/>
                  </a:lnTo>
                  <a:lnTo>
                    <a:pt x="513" y="113"/>
                  </a:lnTo>
                  <a:lnTo>
                    <a:pt x="494" y="108"/>
                  </a:lnTo>
                  <a:lnTo>
                    <a:pt x="494" y="108"/>
                  </a:lnTo>
                  <a:close/>
                  <a:moveTo>
                    <a:pt x="565" y="123"/>
                  </a:moveTo>
                  <a:lnTo>
                    <a:pt x="569" y="104"/>
                  </a:lnTo>
                  <a:lnTo>
                    <a:pt x="586" y="106"/>
                  </a:lnTo>
                  <a:lnTo>
                    <a:pt x="583" y="125"/>
                  </a:lnTo>
                  <a:lnTo>
                    <a:pt x="565" y="123"/>
                  </a:lnTo>
                  <a:lnTo>
                    <a:pt x="565" y="123"/>
                  </a:lnTo>
                  <a:close/>
                  <a:moveTo>
                    <a:pt x="635" y="134"/>
                  </a:moveTo>
                  <a:lnTo>
                    <a:pt x="640" y="118"/>
                  </a:lnTo>
                  <a:lnTo>
                    <a:pt x="657" y="120"/>
                  </a:lnTo>
                  <a:lnTo>
                    <a:pt x="654" y="137"/>
                  </a:lnTo>
                  <a:lnTo>
                    <a:pt x="635" y="134"/>
                  </a:lnTo>
                  <a:lnTo>
                    <a:pt x="635" y="134"/>
                  </a:lnTo>
                  <a:close/>
                  <a:moveTo>
                    <a:pt x="706" y="149"/>
                  </a:moveTo>
                  <a:lnTo>
                    <a:pt x="711" y="130"/>
                  </a:lnTo>
                  <a:lnTo>
                    <a:pt x="728" y="132"/>
                  </a:lnTo>
                  <a:lnTo>
                    <a:pt x="725" y="151"/>
                  </a:lnTo>
                  <a:lnTo>
                    <a:pt x="706" y="149"/>
                  </a:lnTo>
                  <a:lnTo>
                    <a:pt x="706" y="149"/>
                  </a:lnTo>
                  <a:close/>
                  <a:moveTo>
                    <a:pt x="777" y="160"/>
                  </a:moveTo>
                  <a:lnTo>
                    <a:pt x="782" y="144"/>
                  </a:lnTo>
                  <a:lnTo>
                    <a:pt x="798" y="146"/>
                  </a:lnTo>
                  <a:lnTo>
                    <a:pt x="796" y="163"/>
                  </a:lnTo>
                  <a:lnTo>
                    <a:pt x="777" y="1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4804" tIns="32402" rIns="64804" bIns="32402" numCol="1" anchor="t" anchorCtr="0" compatLnSpc="1"/>
            <a:lstStyle/>
            <a:p>
              <a:endParaRPr lang="zh-CN" altLang="en-US" sz="1205"/>
            </a:p>
          </p:txBody>
        </p:sp>
        <p:sp>
          <p:nvSpPr>
            <p:cNvPr id="4605" name="Freeform 521"/>
            <p:cNvSpPr>
              <a:spLocks noEditPoints="1"/>
            </p:cNvSpPr>
            <p:nvPr/>
          </p:nvSpPr>
          <p:spPr bwMode="auto">
            <a:xfrm>
              <a:off x="3744913" y="4022725"/>
              <a:ext cx="831850" cy="1016000"/>
            </a:xfrm>
            <a:custGeom>
              <a:avLst/>
              <a:gdLst>
                <a:gd name="T0" fmla="*/ 513 w 524"/>
                <a:gd name="T1" fmla="*/ 617 h 640"/>
                <a:gd name="T2" fmla="*/ 510 w 524"/>
                <a:gd name="T3" fmla="*/ 640 h 640"/>
                <a:gd name="T4" fmla="*/ 498 w 524"/>
                <a:gd name="T5" fmla="*/ 628 h 640"/>
                <a:gd name="T6" fmla="*/ 14 w 524"/>
                <a:gd name="T7" fmla="*/ 0 h 640"/>
                <a:gd name="T8" fmla="*/ 12 w 524"/>
                <a:gd name="T9" fmla="*/ 26 h 640"/>
                <a:gd name="T10" fmla="*/ 0 w 524"/>
                <a:gd name="T11" fmla="*/ 12 h 640"/>
                <a:gd name="T12" fmla="*/ 59 w 524"/>
                <a:gd name="T13" fmla="*/ 57 h 640"/>
                <a:gd name="T14" fmla="*/ 57 w 524"/>
                <a:gd name="T15" fmla="*/ 83 h 640"/>
                <a:gd name="T16" fmla="*/ 45 w 524"/>
                <a:gd name="T17" fmla="*/ 69 h 640"/>
                <a:gd name="T18" fmla="*/ 104 w 524"/>
                <a:gd name="T19" fmla="*/ 113 h 640"/>
                <a:gd name="T20" fmla="*/ 102 w 524"/>
                <a:gd name="T21" fmla="*/ 137 h 640"/>
                <a:gd name="T22" fmla="*/ 90 w 524"/>
                <a:gd name="T23" fmla="*/ 123 h 640"/>
                <a:gd name="T24" fmla="*/ 149 w 524"/>
                <a:gd name="T25" fmla="*/ 168 h 640"/>
                <a:gd name="T26" fmla="*/ 146 w 524"/>
                <a:gd name="T27" fmla="*/ 194 h 640"/>
                <a:gd name="T28" fmla="*/ 135 w 524"/>
                <a:gd name="T29" fmla="*/ 180 h 640"/>
                <a:gd name="T30" fmla="*/ 194 w 524"/>
                <a:gd name="T31" fmla="*/ 224 h 640"/>
                <a:gd name="T32" fmla="*/ 191 w 524"/>
                <a:gd name="T33" fmla="*/ 250 h 640"/>
                <a:gd name="T34" fmla="*/ 182 w 524"/>
                <a:gd name="T35" fmla="*/ 236 h 640"/>
                <a:gd name="T36" fmla="*/ 241 w 524"/>
                <a:gd name="T37" fmla="*/ 281 h 640"/>
                <a:gd name="T38" fmla="*/ 236 w 524"/>
                <a:gd name="T39" fmla="*/ 305 h 640"/>
                <a:gd name="T40" fmla="*/ 227 w 524"/>
                <a:gd name="T41" fmla="*/ 291 h 640"/>
                <a:gd name="T42" fmla="*/ 286 w 524"/>
                <a:gd name="T43" fmla="*/ 335 h 640"/>
                <a:gd name="T44" fmla="*/ 283 w 524"/>
                <a:gd name="T45" fmla="*/ 361 h 640"/>
                <a:gd name="T46" fmla="*/ 272 w 524"/>
                <a:gd name="T47" fmla="*/ 347 h 640"/>
                <a:gd name="T48" fmla="*/ 331 w 524"/>
                <a:gd name="T49" fmla="*/ 392 h 640"/>
                <a:gd name="T50" fmla="*/ 328 w 524"/>
                <a:gd name="T51" fmla="*/ 418 h 640"/>
                <a:gd name="T52" fmla="*/ 317 w 524"/>
                <a:gd name="T53" fmla="*/ 404 h 640"/>
                <a:gd name="T54" fmla="*/ 376 w 524"/>
                <a:gd name="T55" fmla="*/ 449 h 640"/>
                <a:gd name="T56" fmla="*/ 373 w 524"/>
                <a:gd name="T57" fmla="*/ 472 h 640"/>
                <a:gd name="T58" fmla="*/ 361 w 524"/>
                <a:gd name="T59" fmla="*/ 461 h 640"/>
                <a:gd name="T60" fmla="*/ 420 w 524"/>
                <a:gd name="T61" fmla="*/ 503 h 640"/>
                <a:gd name="T62" fmla="*/ 418 w 524"/>
                <a:gd name="T63" fmla="*/ 529 h 640"/>
                <a:gd name="T64" fmla="*/ 406 w 524"/>
                <a:gd name="T65" fmla="*/ 515 h 640"/>
                <a:gd name="T66" fmla="*/ 468 w 524"/>
                <a:gd name="T67" fmla="*/ 560 h 640"/>
                <a:gd name="T68" fmla="*/ 463 w 524"/>
                <a:gd name="T69" fmla="*/ 586 h 6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24" h="640">
                  <a:moveTo>
                    <a:pt x="498" y="628"/>
                  </a:moveTo>
                  <a:lnTo>
                    <a:pt x="513" y="617"/>
                  </a:lnTo>
                  <a:lnTo>
                    <a:pt x="524" y="631"/>
                  </a:lnTo>
                  <a:lnTo>
                    <a:pt x="510" y="640"/>
                  </a:lnTo>
                  <a:lnTo>
                    <a:pt x="498" y="628"/>
                  </a:lnTo>
                  <a:lnTo>
                    <a:pt x="498" y="628"/>
                  </a:lnTo>
                  <a:close/>
                  <a:moveTo>
                    <a:pt x="0" y="12"/>
                  </a:moveTo>
                  <a:lnTo>
                    <a:pt x="14" y="0"/>
                  </a:lnTo>
                  <a:lnTo>
                    <a:pt x="24" y="14"/>
                  </a:lnTo>
                  <a:lnTo>
                    <a:pt x="12" y="26"/>
                  </a:lnTo>
                  <a:lnTo>
                    <a:pt x="0" y="12"/>
                  </a:lnTo>
                  <a:lnTo>
                    <a:pt x="0" y="12"/>
                  </a:lnTo>
                  <a:close/>
                  <a:moveTo>
                    <a:pt x="45" y="69"/>
                  </a:moveTo>
                  <a:lnTo>
                    <a:pt x="59" y="57"/>
                  </a:lnTo>
                  <a:lnTo>
                    <a:pt x="71" y="71"/>
                  </a:lnTo>
                  <a:lnTo>
                    <a:pt x="57" y="83"/>
                  </a:lnTo>
                  <a:lnTo>
                    <a:pt x="45" y="69"/>
                  </a:lnTo>
                  <a:lnTo>
                    <a:pt x="45" y="69"/>
                  </a:lnTo>
                  <a:close/>
                  <a:moveTo>
                    <a:pt x="90" y="123"/>
                  </a:moveTo>
                  <a:lnTo>
                    <a:pt x="104" y="113"/>
                  </a:lnTo>
                  <a:lnTo>
                    <a:pt x="116" y="128"/>
                  </a:lnTo>
                  <a:lnTo>
                    <a:pt x="102" y="137"/>
                  </a:lnTo>
                  <a:lnTo>
                    <a:pt x="90" y="123"/>
                  </a:lnTo>
                  <a:lnTo>
                    <a:pt x="90" y="123"/>
                  </a:lnTo>
                  <a:close/>
                  <a:moveTo>
                    <a:pt x="135" y="180"/>
                  </a:moveTo>
                  <a:lnTo>
                    <a:pt x="149" y="168"/>
                  </a:lnTo>
                  <a:lnTo>
                    <a:pt x="161" y="182"/>
                  </a:lnTo>
                  <a:lnTo>
                    <a:pt x="146" y="194"/>
                  </a:lnTo>
                  <a:lnTo>
                    <a:pt x="135" y="180"/>
                  </a:lnTo>
                  <a:lnTo>
                    <a:pt x="135" y="180"/>
                  </a:lnTo>
                  <a:close/>
                  <a:moveTo>
                    <a:pt x="182" y="236"/>
                  </a:moveTo>
                  <a:lnTo>
                    <a:pt x="194" y="224"/>
                  </a:lnTo>
                  <a:lnTo>
                    <a:pt x="206" y="239"/>
                  </a:lnTo>
                  <a:lnTo>
                    <a:pt x="191" y="250"/>
                  </a:lnTo>
                  <a:lnTo>
                    <a:pt x="182" y="236"/>
                  </a:lnTo>
                  <a:lnTo>
                    <a:pt x="182" y="236"/>
                  </a:lnTo>
                  <a:close/>
                  <a:moveTo>
                    <a:pt x="227" y="291"/>
                  </a:moveTo>
                  <a:lnTo>
                    <a:pt x="241" y="281"/>
                  </a:lnTo>
                  <a:lnTo>
                    <a:pt x="250" y="295"/>
                  </a:lnTo>
                  <a:lnTo>
                    <a:pt x="236" y="305"/>
                  </a:lnTo>
                  <a:lnTo>
                    <a:pt x="227" y="291"/>
                  </a:lnTo>
                  <a:lnTo>
                    <a:pt x="227" y="291"/>
                  </a:lnTo>
                  <a:close/>
                  <a:moveTo>
                    <a:pt x="272" y="347"/>
                  </a:moveTo>
                  <a:lnTo>
                    <a:pt x="286" y="335"/>
                  </a:lnTo>
                  <a:lnTo>
                    <a:pt x="298" y="350"/>
                  </a:lnTo>
                  <a:lnTo>
                    <a:pt x="283" y="361"/>
                  </a:lnTo>
                  <a:lnTo>
                    <a:pt x="272" y="347"/>
                  </a:lnTo>
                  <a:lnTo>
                    <a:pt x="272" y="347"/>
                  </a:lnTo>
                  <a:close/>
                  <a:moveTo>
                    <a:pt x="317" y="404"/>
                  </a:moveTo>
                  <a:lnTo>
                    <a:pt x="331" y="392"/>
                  </a:lnTo>
                  <a:lnTo>
                    <a:pt x="343" y="406"/>
                  </a:lnTo>
                  <a:lnTo>
                    <a:pt x="328" y="418"/>
                  </a:lnTo>
                  <a:lnTo>
                    <a:pt x="317" y="404"/>
                  </a:lnTo>
                  <a:lnTo>
                    <a:pt x="317" y="404"/>
                  </a:lnTo>
                  <a:close/>
                  <a:moveTo>
                    <a:pt x="361" y="461"/>
                  </a:moveTo>
                  <a:lnTo>
                    <a:pt x="376" y="449"/>
                  </a:lnTo>
                  <a:lnTo>
                    <a:pt x="387" y="463"/>
                  </a:lnTo>
                  <a:lnTo>
                    <a:pt x="373" y="472"/>
                  </a:lnTo>
                  <a:lnTo>
                    <a:pt x="361" y="461"/>
                  </a:lnTo>
                  <a:lnTo>
                    <a:pt x="361" y="461"/>
                  </a:lnTo>
                  <a:close/>
                  <a:moveTo>
                    <a:pt x="406" y="515"/>
                  </a:moveTo>
                  <a:lnTo>
                    <a:pt x="420" y="503"/>
                  </a:lnTo>
                  <a:lnTo>
                    <a:pt x="432" y="517"/>
                  </a:lnTo>
                  <a:lnTo>
                    <a:pt x="418" y="529"/>
                  </a:lnTo>
                  <a:lnTo>
                    <a:pt x="406" y="515"/>
                  </a:lnTo>
                  <a:lnTo>
                    <a:pt x="406" y="515"/>
                  </a:lnTo>
                  <a:close/>
                  <a:moveTo>
                    <a:pt x="454" y="572"/>
                  </a:moveTo>
                  <a:lnTo>
                    <a:pt x="468" y="560"/>
                  </a:lnTo>
                  <a:lnTo>
                    <a:pt x="477" y="574"/>
                  </a:lnTo>
                  <a:lnTo>
                    <a:pt x="463" y="586"/>
                  </a:lnTo>
                  <a:lnTo>
                    <a:pt x="454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4804" tIns="32402" rIns="64804" bIns="32402" numCol="1" anchor="t" anchorCtr="0" compatLnSpc="1"/>
            <a:lstStyle/>
            <a:p>
              <a:endParaRPr lang="zh-CN" altLang="en-US" sz="1205"/>
            </a:p>
          </p:txBody>
        </p:sp>
        <p:sp>
          <p:nvSpPr>
            <p:cNvPr id="4606" name="Freeform 522"/>
            <p:cNvSpPr>
              <a:spLocks noEditPoints="1"/>
            </p:cNvSpPr>
            <p:nvPr/>
          </p:nvSpPr>
          <p:spPr bwMode="auto">
            <a:xfrm>
              <a:off x="4559300" y="4578350"/>
              <a:ext cx="846138" cy="465138"/>
            </a:xfrm>
            <a:custGeom>
              <a:avLst/>
              <a:gdLst>
                <a:gd name="T0" fmla="*/ 16 w 533"/>
                <a:gd name="T1" fmla="*/ 269 h 293"/>
                <a:gd name="T2" fmla="*/ 23 w 533"/>
                <a:gd name="T3" fmla="*/ 285 h 293"/>
                <a:gd name="T4" fmla="*/ 7 w 533"/>
                <a:gd name="T5" fmla="*/ 293 h 293"/>
                <a:gd name="T6" fmla="*/ 0 w 533"/>
                <a:gd name="T7" fmla="*/ 278 h 293"/>
                <a:gd name="T8" fmla="*/ 16 w 533"/>
                <a:gd name="T9" fmla="*/ 269 h 293"/>
                <a:gd name="T10" fmla="*/ 16 w 533"/>
                <a:gd name="T11" fmla="*/ 269 h 293"/>
                <a:gd name="T12" fmla="*/ 524 w 533"/>
                <a:gd name="T13" fmla="*/ 0 h 293"/>
                <a:gd name="T14" fmla="*/ 533 w 533"/>
                <a:gd name="T15" fmla="*/ 16 h 293"/>
                <a:gd name="T16" fmla="*/ 517 w 533"/>
                <a:gd name="T17" fmla="*/ 26 h 293"/>
                <a:gd name="T18" fmla="*/ 507 w 533"/>
                <a:gd name="T19" fmla="*/ 9 h 293"/>
                <a:gd name="T20" fmla="*/ 524 w 533"/>
                <a:gd name="T21" fmla="*/ 0 h 293"/>
                <a:gd name="T22" fmla="*/ 524 w 533"/>
                <a:gd name="T23" fmla="*/ 0 h 293"/>
                <a:gd name="T24" fmla="*/ 460 w 533"/>
                <a:gd name="T25" fmla="*/ 35 h 293"/>
                <a:gd name="T26" fmla="*/ 470 w 533"/>
                <a:gd name="T27" fmla="*/ 49 h 293"/>
                <a:gd name="T28" fmla="*/ 453 w 533"/>
                <a:gd name="T29" fmla="*/ 59 h 293"/>
                <a:gd name="T30" fmla="*/ 444 w 533"/>
                <a:gd name="T31" fmla="*/ 42 h 293"/>
                <a:gd name="T32" fmla="*/ 460 w 533"/>
                <a:gd name="T33" fmla="*/ 35 h 293"/>
                <a:gd name="T34" fmla="*/ 460 w 533"/>
                <a:gd name="T35" fmla="*/ 35 h 293"/>
                <a:gd name="T36" fmla="*/ 396 w 533"/>
                <a:gd name="T37" fmla="*/ 68 h 293"/>
                <a:gd name="T38" fmla="*/ 406 w 533"/>
                <a:gd name="T39" fmla="*/ 85 h 293"/>
                <a:gd name="T40" fmla="*/ 389 w 533"/>
                <a:gd name="T41" fmla="*/ 92 h 293"/>
                <a:gd name="T42" fmla="*/ 382 w 533"/>
                <a:gd name="T43" fmla="*/ 75 h 293"/>
                <a:gd name="T44" fmla="*/ 396 w 533"/>
                <a:gd name="T45" fmla="*/ 68 h 293"/>
                <a:gd name="T46" fmla="*/ 396 w 533"/>
                <a:gd name="T47" fmla="*/ 68 h 293"/>
                <a:gd name="T48" fmla="*/ 333 w 533"/>
                <a:gd name="T49" fmla="*/ 101 h 293"/>
                <a:gd name="T50" fmla="*/ 342 w 533"/>
                <a:gd name="T51" fmla="*/ 118 h 293"/>
                <a:gd name="T52" fmla="*/ 326 w 533"/>
                <a:gd name="T53" fmla="*/ 125 h 293"/>
                <a:gd name="T54" fmla="*/ 318 w 533"/>
                <a:gd name="T55" fmla="*/ 111 h 293"/>
                <a:gd name="T56" fmla="*/ 333 w 533"/>
                <a:gd name="T57" fmla="*/ 101 h 293"/>
                <a:gd name="T58" fmla="*/ 333 w 533"/>
                <a:gd name="T59" fmla="*/ 101 h 293"/>
                <a:gd name="T60" fmla="*/ 269 w 533"/>
                <a:gd name="T61" fmla="*/ 134 h 293"/>
                <a:gd name="T62" fmla="*/ 278 w 533"/>
                <a:gd name="T63" fmla="*/ 151 h 293"/>
                <a:gd name="T64" fmla="*/ 262 w 533"/>
                <a:gd name="T65" fmla="*/ 160 h 293"/>
                <a:gd name="T66" fmla="*/ 255 w 533"/>
                <a:gd name="T67" fmla="*/ 144 h 293"/>
                <a:gd name="T68" fmla="*/ 269 w 533"/>
                <a:gd name="T69" fmla="*/ 134 h 293"/>
                <a:gd name="T70" fmla="*/ 269 w 533"/>
                <a:gd name="T71" fmla="*/ 134 h 293"/>
                <a:gd name="T72" fmla="*/ 205 w 533"/>
                <a:gd name="T73" fmla="*/ 170 h 293"/>
                <a:gd name="T74" fmla="*/ 215 w 533"/>
                <a:gd name="T75" fmla="*/ 184 h 293"/>
                <a:gd name="T76" fmla="*/ 198 w 533"/>
                <a:gd name="T77" fmla="*/ 193 h 293"/>
                <a:gd name="T78" fmla="*/ 191 w 533"/>
                <a:gd name="T79" fmla="*/ 177 h 293"/>
                <a:gd name="T80" fmla="*/ 205 w 533"/>
                <a:gd name="T81" fmla="*/ 170 h 293"/>
                <a:gd name="T82" fmla="*/ 205 w 533"/>
                <a:gd name="T83" fmla="*/ 170 h 293"/>
                <a:gd name="T84" fmla="*/ 141 w 533"/>
                <a:gd name="T85" fmla="*/ 203 h 293"/>
                <a:gd name="T86" fmla="*/ 151 w 533"/>
                <a:gd name="T87" fmla="*/ 217 h 293"/>
                <a:gd name="T88" fmla="*/ 134 w 533"/>
                <a:gd name="T89" fmla="*/ 226 h 293"/>
                <a:gd name="T90" fmla="*/ 127 w 533"/>
                <a:gd name="T91" fmla="*/ 210 h 293"/>
                <a:gd name="T92" fmla="*/ 141 w 533"/>
                <a:gd name="T93" fmla="*/ 203 h 293"/>
                <a:gd name="T94" fmla="*/ 141 w 533"/>
                <a:gd name="T95" fmla="*/ 203 h 293"/>
                <a:gd name="T96" fmla="*/ 78 w 533"/>
                <a:gd name="T97" fmla="*/ 236 h 293"/>
                <a:gd name="T98" fmla="*/ 87 w 533"/>
                <a:gd name="T99" fmla="*/ 252 h 293"/>
                <a:gd name="T100" fmla="*/ 70 w 533"/>
                <a:gd name="T101" fmla="*/ 259 h 293"/>
                <a:gd name="T102" fmla="*/ 63 w 533"/>
                <a:gd name="T103" fmla="*/ 245 h 293"/>
                <a:gd name="T104" fmla="*/ 78 w 533"/>
                <a:gd name="T105" fmla="*/ 236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533" h="293">
                  <a:moveTo>
                    <a:pt x="16" y="269"/>
                  </a:moveTo>
                  <a:lnTo>
                    <a:pt x="23" y="285"/>
                  </a:lnTo>
                  <a:lnTo>
                    <a:pt x="7" y="293"/>
                  </a:lnTo>
                  <a:lnTo>
                    <a:pt x="0" y="278"/>
                  </a:lnTo>
                  <a:lnTo>
                    <a:pt x="16" y="269"/>
                  </a:lnTo>
                  <a:lnTo>
                    <a:pt x="16" y="269"/>
                  </a:lnTo>
                  <a:close/>
                  <a:moveTo>
                    <a:pt x="524" y="0"/>
                  </a:moveTo>
                  <a:lnTo>
                    <a:pt x="533" y="16"/>
                  </a:lnTo>
                  <a:lnTo>
                    <a:pt x="517" y="26"/>
                  </a:lnTo>
                  <a:lnTo>
                    <a:pt x="507" y="9"/>
                  </a:lnTo>
                  <a:lnTo>
                    <a:pt x="524" y="0"/>
                  </a:lnTo>
                  <a:lnTo>
                    <a:pt x="524" y="0"/>
                  </a:lnTo>
                  <a:close/>
                  <a:moveTo>
                    <a:pt x="460" y="35"/>
                  </a:moveTo>
                  <a:lnTo>
                    <a:pt x="470" y="49"/>
                  </a:lnTo>
                  <a:lnTo>
                    <a:pt x="453" y="59"/>
                  </a:lnTo>
                  <a:lnTo>
                    <a:pt x="444" y="42"/>
                  </a:lnTo>
                  <a:lnTo>
                    <a:pt x="460" y="35"/>
                  </a:lnTo>
                  <a:lnTo>
                    <a:pt x="460" y="35"/>
                  </a:lnTo>
                  <a:close/>
                  <a:moveTo>
                    <a:pt x="396" y="68"/>
                  </a:moveTo>
                  <a:lnTo>
                    <a:pt x="406" y="85"/>
                  </a:lnTo>
                  <a:lnTo>
                    <a:pt x="389" y="92"/>
                  </a:lnTo>
                  <a:lnTo>
                    <a:pt x="382" y="75"/>
                  </a:lnTo>
                  <a:lnTo>
                    <a:pt x="396" y="68"/>
                  </a:lnTo>
                  <a:lnTo>
                    <a:pt x="396" y="68"/>
                  </a:lnTo>
                  <a:close/>
                  <a:moveTo>
                    <a:pt x="333" y="101"/>
                  </a:moveTo>
                  <a:lnTo>
                    <a:pt x="342" y="118"/>
                  </a:lnTo>
                  <a:lnTo>
                    <a:pt x="326" y="125"/>
                  </a:lnTo>
                  <a:lnTo>
                    <a:pt x="318" y="111"/>
                  </a:lnTo>
                  <a:lnTo>
                    <a:pt x="333" y="101"/>
                  </a:lnTo>
                  <a:lnTo>
                    <a:pt x="333" y="101"/>
                  </a:lnTo>
                  <a:close/>
                  <a:moveTo>
                    <a:pt x="269" y="134"/>
                  </a:moveTo>
                  <a:lnTo>
                    <a:pt x="278" y="151"/>
                  </a:lnTo>
                  <a:lnTo>
                    <a:pt x="262" y="160"/>
                  </a:lnTo>
                  <a:lnTo>
                    <a:pt x="255" y="144"/>
                  </a:lnTo>
                  <a:lnTo>
                    <a:pt x="269" y="134"/>
                  </a:lnTo>
                  <a:lnTo>
                    <a:pt x="269" y="134"/>
                  </a:lnTo>
                  <a:close/>
                  <a:moveTo>
                    <a:pt x="205" y="170"/>
                  </a:moveTo>
                  <a:lnTo>
                    <a:pt x="215" y="184"/>
                  </a:lnTo>
                  <a:lnTo>
                    <a:pt x="198" y="193"/>
                  </a:lnTo>
                  <a:lnTo>
                    <a:pt x="191" y="177"/>
                  </a:lnTo>
                  <a:lnTo>
                    <a:pt x="205" y="170"/>
                  </a:lnTo>
                  <a:lnTo>
                    <a:pt x="205" y="170"/>
                  </a:lnTo>
                  <a:close/>
                  <a:moveTo>
                    <a:pt x="141" y="203"/>
                  </a:moveTo>
                  <a:lnTo>
                    <a:pt x="151" y="217"/>
                  </a:lnTo>
                  <a:lnTo>
                    <a:pt x="134" y="226"/>
                  </a:lnTo>
                  <a:lnTo>
                    <a:pt x="127" y="210"/>
                  </a:lnTo>
                  <a:lnTo>
                    <a:pt x="141" y="203"/>
                  </a:lnTo>
                  <a:lnTo>
                    <a:pt x="141" y="203"/>
                  </a:lnTo>
                  <a:close/>
                  <a:moveTo>
                    <a:pt x="78" y="236"/>
                  </a:moveTo>
                  <a:lnTo>
                    <a:pt x="87" y="252"/>
                  </a:lnTo>
                  <a:lnTo>
                    <a:pt x="70" y="259"/>
                  </a:lnTo>
                  <a:lnTo>
                    <a:pt x="63" y="245"/>
                  </a:lnTo>
                  <a:lnTo>
                    <a:pt x="78" y="2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4804" tIns="32402" rIns="64804" bIns="32402" numCol="1" anchor="t" anchorCtr="0" compatLnSpc="1"/>
            <a:lstStyle/>
            <a:p>
              <a:endParaRPr lang="zh-CN" altLang="en-US" sz="1205"/>
            </a:p>
          </p:txBody>
        </p:sp>
        <p:sp>
          <p:nvSpPr>
            <p:cNvPr id="4607" name="Freeform 523"/>
            <p:cNvSpPr>
              <a:spLocks noEditPoints="1"/>
            </p:cNvSpPr>
            <p:nvPr/>
          </p:nvSpPr>
          <p:spPr bwMode="auto">
            <a:xfrm>
              <a:off x="3092450" y="4019550"/>
              <a:ext cx="611188" cy="757238"/>
            </a:xfrm>
            <a:custGeom>
              <a:avLst/>
              <a:gdLst>
                <a:gd name="T0" fmla="*/ 12 w 385"/>
                <a:gd name="T1" fmla="*/ 451 h 477"/>
                <a:gd name="T2" fmla="*/ 26 w 385"/>
                <a:gd name="T3" fmla="*/ 463 h 477"/>
                <a:gd name="T4" fmla="*/ 14 w 385"/>
                <a:gd name="T5" fmla="*/ 477 h 477"/>
                <a:gd name="T6" fmla="*/ 0 w 385"/>
                <a:gd name="T7" fmla="*/ 465 h 477"/>
                <a:gd name="T8" fmla="*/ 12 w 385"/>
                <a:gd name="T9" fmla="*/ 451 h 477"/>
                <a:gd name="T10" fmla="*/ 12 w 385"/>
                <a:gd name="T11" fmla="*/ 451 h 477"/>
                <a:gd name="T12" fmla="*/ 373 w 385"/>
                <a:gd name="T13" fmla="*/ 0 h 477"/>
                <a:gd name="T14" fmla="*/ 385 w 385"/>
                <a:gd name="T15" fmla="*/ 11 h 477"/>
                <a:gd name="T16" fmla="*/ 376 w 385"/>
                <a:gd name="T17" fmla="*/ 26 h 477"/>
                <a:gd name="T18" fmla="*/ 361 w 385"/>
                <a:gd name="T19" fmla="*/ 14 h 477"/>
                <a:gd name="T20" fmla="*/ 373 w 385"/>
                <a:gd name="T21" fmla="*/ 0 h 477"/>
                <a:gd name="T22" fmla="*/ 373 w 385"/>
                <a:gd name="T23" fmla="*/ 0 h 477"/>
                <a:gd name="T24" fmla="*/ 326 w 385"/>
                <a:gd name="T25" fmla="*/ 56 h 477"/>
                <a:gd name="T26" fmla="*/ 340 w 385"/>
                <a:gd name="T27" fmla="*/ 68 h 477"/>
                <a:gd name="T28" fmla="*/ 331 w 385"/>
                <a:gd name="T29" fmla="*/ 82 h 477"/>
                <a:gd name="T30" fmla="*/ 317 w 385"/>
                <a:gd name="T31" fmla="*/ 71 h 477"/>
                <a:gd name="T32" fmla="*/ 326 w 385"/>
                <a:gd name="T33" fmla="*/ 56 h 477"/>
                <a:gd name="T34" fmla="*/ 326 w 385"/>
                <a:gd name="T35" fmla="*/ 56 h 477"/>
                <a:gd name="T36" fmla="*/ 281 w 385"/>
                <a:gd name="T37" fmla="*/ 113 h 477"/>
                <a:gd name="T38" fmla="*/ 295 w 385"/>
                <a:gd name="T39" fmla="*/ 125 h 477"/>
                <a:gd name="T40" fmla="*/ 286 w 385"/>
                <a:gd name="T41" fmla="*/ 139 h 477"/>
                <a:gd name="T42" fmla="*/ 272 w 385"/>
                <a:gd name="T43" fmla="*/ 127 h 477"/>
                <a:gd name="T44" fmla="*/ 281 w 385"/>
                <a:gd name="T45" fmla="*/ 113 h 477"/>
                <a:gd name="T46" fmla="*/ 281 w 385"/>
                <a:gd name="T47" fmla="*/ 113 h 477"/>
                <a:gd name="T48" fmla="*/ 236 w 385"/>
                <a:gd name="T49" fmla="*/ 170 h 477"/>
                <a:gd name="T50" fmla="*/ 250 w 385"/>
                <a:gd name="T51" fmla="*/ 182 h 477"/>
                <a:gd name="T52" fmla="*/ 241 w 385"/>
                <a:gd name="T53" fmla="*/ 196 h 477"/>
                <a:gd name="T54" fmla="*/ 227 w 385"/>
                <a:gd name="T55" fmla="*/ 184 h 477"/>
                <a:gd name="T56" fmla="*/ 236 w 385"/>
                <a:gd name="T57" fmla="*/ 170 h 477"/>
                <a:gd name="T58" fmla="*/ 236 w 385"/>
                <a:gd name="T59" fmla="*/ 170 h 477"/>
                <a:gd name="T60" fmla="*/ 191 w 385"/>
                <a:gd name="T61" fmla="*/ 226 h 477"/>
                <a:gd name="T62" fmla="*/ 206 w 385"/>
                <a:gd name="T63" fmla="*/ 236 h 477"/>
                <a:gd name="T64" fmla="*/ 196 w 385"/>
                <a:gd name="T65" fmla="*/ 250 h 477"/>
                <a:gd name="T66" fmla="*/ 182 w 385"/>
                <a:gd name="T67" fmla="*/ 241 h 477"/>
                <a:gd name="T68" fmla="*/ 191 w 385"/>
                <a:gd name="T69" fmla="*/ 226 h 477"/>
                <a:gd name="T70" fmla="*/ 191 w 385"/>
                <a:gd name="T71" fmla="*/ 226 h 477"/>
                <a:gd name="T72" fmla="*/ 146 w 385"/>
                <a:gd name="T73" fmla="*/ 281 h 477"/>
                <a:gd name="T74" fmla="*/ 161 w 385"/>
                <a:gd name="T75" fmla="*/ 293 h 477"/>
                <a:gd name="T76" fmla="*/ 149 w 385"/>
                <a:gd name="T77" fmla="*/ 307 h 477"/>
                <a:gd name="T78" fmla="*/ 137 w 385"/>
                <a:gd name="T79" fmla="*/ 295 h 477"/>
                <a:gd name="T80" fmla="*/ 146 w 385"/>
                <a:gd name="T81" fmla="*/ 281 h 477"/>
                <a:gd name="T82" fmla="*/ 146 w 385"/>
                <a:gd name="T83" fmla="*/ 281 h 477"/>
                <a:gd name="T84" fmla="*/ 102 w 385"/>
                <a:gd name="T85" fmla="*/ 337 h 477"/>
                <a:gd name="T86" fmla="*/ 116 w 385"/>
                <a:gd name="T87" fmla="*/ 349 h 477"/>
                <a:gd name="T88" fmla="*/ 104 w 385"/>
                <a:gd name="T89" fmla="*/ 363 h 477"/>
                <a:gd name="T90" fmla="*/ 90 w 385"/>
                <a:gd name="T91" fmla="*/ 352 h 477"/>
                <a:gd name="T92" fmla="*/ 102 w 385"/>
                <a:gd name="T93" fmla="*/ 337 h 477"/>
                <a:gd name="T94" fmla="*/ 102 w 385"/>
                <a:gd name="T95" fmla="*/ 337 h 477"/>
                <a:gd name="T96" fmla="*/ 57 w 385"/>
                <a:gd name="T97" fmla="*/ 394 h 477"/>
                <a:gd name="T98" fmla="*/ 71 w 385"/>
                <a:gd name="T99" fmla="*/ 406 h 477"/>
                <a:gd name="T100" fmla="*/ 59 w 385"/>
                <a:gd name="T101" fmla="*/ 420 h 477"/>
                <a:gd name="T102" fmla="*/ 45 w 385"/>
                <a:gd name="T103" fmla="*/ 408 h 477"/>
                <a:gd name="T104" fmla="*/ 57 w 385"/>
                <a:gd name="T105" fmla="*/ 394 h 4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85" h="477">
                  <a:moveTo>
                    <a:pt x="12" y="451"/>
                  </a:moveTo>
                  <a:lnTo>
                    <a:pt x="26" y="463"/>
                  </a:lnTo>
                  <a:lnTo>
                    <a:pt x="14" y="477"/>
                  </a:lnTo>
                  <a:lnTo>
                    <a:pt x="0" y="465"/>
                  </a:lnTo>
                  <a:lnTo>
                    <a:pt x="12" y="451"/>
                  </a:lnTo>
                  <a:lnTo>
                    <a:pt x="12" y="451"/>
                  </a:lnTo>
                  <a:close/>
                  <a:moveTo>
                    <a:pt x="373" y="0"/>
                  </a:moveTo>
                  <a:lnTo>
                    <a:pt x="385" y="11"/>
                  </a:lnTo>
                  <a:lnTo>
                    <a:pt x="376" y="26"/>
                  </a:lnTo>
                  <a:lnTo>
                    <a:pt x="361" y="14"/>
                  </a:lnTo>
                  <a:lnTo>
                    <a:pt x="373" y="0"/>
                  </a:lnTo>
                  <a:lnTo>
                    <a:pt x="373" y="0"/>
                  </a:lnTo>
                  <a:close/>
                  <a:moveTo>
                    <a:pt x="326" y="56"/>
                  </a:moveTo>
                  <a:lnTo>
                    <a:pt x="340" y="68"/>
                  </a:lnTo>
                  <a:lnTo>
                    <a:pt x="331" y="82"/>
                  </a:lnTo>
                  <a:lnTo>
                    <a:pt x="317" y="71"/>
                  </a:lnTo>
                  <a:lnTo>
                    <a:pt x="326" y="56"/>
                  </a:lnTo>
                  <a:lnTo>
                    <a:pt x="326" y="56"/>
                  </a:lnTo>
                  <a:close/>
                  <a:moveTo>
                    <a:pt x="281" y="113"/>
                  </a:moveTo>
                  <a:lnTo>
                    <a:pt x="295" y="125"/>
                  </a:lnTo>
                  <a:lnTo>
                    <a:pt x="286" y="139"/>
                  </a:lnTo>
                  <a:lnTo>
                    <a:pt x="272" y="127"/>
                  </a:lnTo>
                  <a:lnTo>
                    <a:pt x="281" y="113"/>
                  </a:lnTo>
                  <a:lnTo>
                    <a:pt x="281" y="113"/>
                  </a:lnTo>
                  <a:close/>
                  <a:moveTo>
                    <a:pt x="236" y="170"/>
                  </a:moveTo>
                  <a:lnTo>
                    <a:pt x="250" y="182"/>
                  </a:lnTo>
                  <a:lnTo>
                    <a:pt x="241" y="196"/>
                  </a:lnTo>
                  <a:lnTo>
                    <a:pt x="227" y="184"/>
                  </a:lnTo>
                  <a:lnTo>
                    <a:pt x="236" y="170"/>
                  </a:lnTo>
                  <a:lnTo>
                    <a:pt x="236" y="170"/>
                  </a:lnTo>
                  <a:close/>
                  <a:moveTo>
                    <a:pt x="191" y="226"/>
                  </a:moveTo>
                  <a:lnTo>
                    <a:pt x="206" y="236"/>
                  </a:lnTo>
                  <a:lnTo>
                    <a:pt x="196" y="250"/>
                  </a:lnTo>
                  <a:lnTo>
                    <a:pt x="182" y="241"/>
                  </a:lnTo>
                  <a:lnTo>
                    <a:pt x="191" y="226"/>
                  </a:lnTo>
                  <a:lnTo>
                    <a:pt x="191" y="226"/>
                  </a:lnTo>
                  <a:close/>
                  <a:moveTo>
                    <a:pt x="146" y="281"/>
                  </a:moveTo>
                  <a:lnTo>
                    <a:pt x="161" y="293"/>
                  </a:lnTo>
                  <a:lnTo>
                    <a:pt x="149" y="307"/>
                  </a:lnTo>
                  <a:lnTo>
                    <a:pt x="137" y="295"/>
                  </a:lnTo>
                  <a:lnTo>
                    <a:pt x="146" y="281"/>
                  </a:lnTo>
                  <a:lnTo>
                    <a:pt x="146" y="281"/>
                  </a:lnTo>
                  <a:close/>
                  <a:moveTo>
                    <a:pt x="102" y="337"/>
                  </a:moveTo>
                  <a:lnTo>
                    <a:pt x="116" y="349"/>
                  </a:lnTo>
                  <a:lnTo>
                    <a:pt x="104" y="363"/>
                  </a:lnTo>
                  <a:lnTo>
                    <a:pt x="90" y="352"/>
                  </a:lnTo>
                  <a:lnTo>
                    <a:pt x="102" y="337"/>
                  </a:lnTo>
                  <a:lnTo>
                    <a:pt x="102" y="337"/>
                  </a:lnTo>
                  <a:close/>
                  <a:moveTo>
                    <a:pt x="57" y="394"/>
                  </a:moveTo>
                  <a:lnTo>
                    <a:pt x="71" y="406"/>
                  </a:lnTo>
                  <a:lnTo>
                    <a:pt x="59" y="420"/>
                  </a:lnTo>
                  <a:lnTo>
                    <a:pt x="45" y="408"/>
                  </a:lnTo>
                  <a:lnTo>
                    <a:pt x="57" y="39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4804" tIns="32402" rIns="64804" bIns="32402" numCol="1" anchor="t" anchorCtr="0" compatLnSpc="1"/>
            <a:lstStyle/>
            <a:p>
              <a:endParaRPr lang="zh-CN" altLang="en-US" sz="1205"/>
            </a:p>
          </p:txBody>
        </p:sp>
        <p:sp>
          <p:nvSpPr>
            <p:cNvPr id="4608" name="Freeform 524"/>
            <p:cNvSpPr>
              <a:spLocks noEditPoints="1"/>
            </p:cNvSpPr>
            <p:nvPr/>
          </p:nvSpPr>
          <p:spPr bwMode="auto">
            <a:xfrm>
              <a:off x="2428875" y="3321050"/>
              <a:ext cx="1260475" cy="663575"/>
            </a:xfrm>
            <a:custGeom>
              <a:avLst/>
              <a:gdLst>
                <a:gd name="T0" fmla="*/ 17 w 794"/>
                <a:gd name="T1" fmla="*/ 24 h 418"/>
                <a:gd name="T2" fmla="*/ 9 w 794"/>
                <a:gd name="T3" fmla="*/ 0 h 418"/>
                <a:gd name="T4" fmla="*/ 24 w 794"/>
                <a:gd name="T5" fmla="*/ 10 h 418"/>
                <a:gd name="T6" fmla="*/ 784 w 794"/>
                <a:gd name="T7" fmla="*/ 418 h 418"/>
                <a:gd name="T8" fmla="*/ 777 w 794"/>
                <a:gd name="T9" fmla="*/ 395 h 418"/>
                <a:gd name="T10" fmla="*/ 794 w 794"/>
                <a:gd name="T11" fmla="*/ 402 h 418"/>
                <a:gd name="T12" fmla="*/ 720 w 794"/>
                <a:gd name="T13" fmla="*/ 385 h 418"/>
                <a:gd name="T14" fmla="*/ 713 w 794"/>
                <a:gd name="T15" fmla="*/ 362 h 418"/>
                <a:gd name="T16" fmla="*/ 730 w 794"/>
                <a:gd name="T17" fmla="*/ 369 h 418"/>
                <a:gd name="T18" fmla="*/ 657 w 794"/>
                <a:gd name="T19" fmla="*/ 352 h 418"/>
                <a:gd name="T20" fmla="*/ 650 w 794"/>
                <a:gd name="T21" fmla="*/ 329 h 418"/>
                <a:gd name="T22" fmla="*/ 666 w 794"/>
                <a:gd name="T23" fmla="*/ 336 h 418"/>
                <a:gd name="T24" fmla="*/ 593 w 794"/>
                <a:gd name="T25" fmla="*/ 319 h 418"/>
                <a:gd name="T26" fmla="*/ 586 w 794"/>
                <a:gd name="T27" fmla="*/ 296 h 418"/>
                <a:gd name="T28" fmla="*/ 602 w 794"/>
                <a:gd name="T29" fmla="*/ 305 h 418"/>
                <a:gd name="T30" fmla="*/ 529 w 794"/>
                <a:gd name="T31" fmla="*/ 286 h 418"/>
                <a:gd name="T32" fmla="*/ 522 w 794"/>
                <a:gd name="T33" fmla="*/ 263 h 418"/>
                <a:gd name="T34" fmla="*/ 536 w 794"/>
                <a:gd name="T35" fmla="*/ 272 h 418"/>
                <a:gd name="T36" fmla="*/ 465 w 794"/>
                <a:gd name="T37" fmla="*/ 255 h 418"/>
                <a:gd name="T38" fmla="*/ 458 w 794"/>
                <a:gd name="T39" fmla="*/ 229 h 418"/>
                <a:gd name="T40" fmla="*/ 472 w 794"/>
                <a:gd name="T41" fmla="*/ 239 h 418"/>
                <a:gd name="T42" fmla="*/ 402 w 794"/>
                <a:gd name="T43" fmla="*/ 222 h 418"/>
                <a:gd name="T44" fmla="*/ 392 w 794"/>
                <a:gd name="T45" fmla="*/ 196 h 418"/>
                <a:gd name="T46" fmla="*/ 409 w 794"/>
                <a:gd name="T47" fmla="*/ 206 h 418"/>
                <a:gd name="T48" fmla="*/ 338 w 794"/>
                <a:gd name="T49" fmla="*/ 189 h 418"/>
                <a:gd name="T50" fmla="*/ 328 w 794"/>
                <a:gd name="T51" fmla="*/ 163 h 418"/>
                <a:gd name="T52" fmla="*/ 345 w 794"/>
                <a:gd name="T53" fmla="*/ 173 h 418"/>
                <a:gd name="T54" fmla="*/ 272 w 794"/>
                <a:gd name="T55" fmla="*/ 156 h 418"/>
                <a:gd name="T56" fmla="*/ 265 w 794"/>
                <a:gd name="T57" fmla="*/ 133 h 418"/>
                <a:gd name="T58" fmla="*/ 281 w 794"/>
                <a:gd name="T59" fmla="*/ 140 h 418"/>
                <a:gd name="T60" fmla="*/ 208 w 794"/>
                <a:gd name="T61" fmla="*/ 123 h 418"/>
                <a:gd name="T62" fmla="*/ 201 w 794"/>
                <a:gd name="T63" fmla="*/ 100 h 418"/>
                <a:gd name="T64" fmla="*/ 217 w 794"/>
                <a:gd name="T65" fmla="*/ 107 h 418"/>
                <a:gd name="T66" fmla="*/ 144 w 794"/>
                <a:gd name="T67" fmla="*/ 90 h 418"/>
                <a:gd name="T68" fmla="*/ 137 w 794"/>
                <a:gd name="T69" fmla="*/ 66 h 418"/>
                <a:gd name="T70" fmla="*/ 153 w 794"/>
                <a:gd name="T71" fmla="*/ 74 h 418"/>
                <a:gd name="T72" fmla="*/ 80 w 794"/>
                <a:gd name="T73" fmla="*/ 57 h 418"/>
                <a:gd name="T74" fmla="*/ 73 w 794"/>
                <a:gd name="T75" fmla="*/ 33 h 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94" h="418">
                  <a:moveTo>
                    <a:pt x="24" y="10"/>
                  </a:moveTo>
                  <a:lnTo>
                    <a:pt x="17" y="24"/>
                  </a:lnTo>
                  <a:lnTo>
                    <a:pt x="0" y="17"/>
                  </a:lnTo>
                  <a:lnTo>
                    <a:pt x="9" y="0"/>
                  </a:lnTo>
                  <a:lnTo>
                    <a:pt x="24" y="10"/>
                  </a:lnTo>
                  <a:lnTo>
                    <a:pt x="24" y="10"/>
                  </a:lnTo>
                  <a:close/>
                  <a:moveTo>
                    <a:pt x="794" y="402"/>
                  </a:moveTo>
                  <a:lnTo>
                    <a:pt x="784" y="418"/>
                  </a:lnTo>
                  <a:lnTo>
                    <a:pt x="770" y="409"/>
                  </a:lnTo>
                  <a:lnTo>
                    <a:pt x="777" y="395"/>
                  </a:lnTo>
                  <a:lnTo>
                    <a:pt x="794" y="402"/>
                  </a:lnTo>
                  <a:lnTo>
                    <a:pt x="794" y="402"/>
                  </a:lnTo>
                  <a:close/>
                  <a:moveTo>
                    <a:pt x="730" y="369"/>
                  </a:moveTo>
                  <a:lnTo>
                    <a:pt x="720" y="385"/>
                  </a:lnTo>
                  <a:lnTo>
                    <a:pt x="706" y="378"/>
                  </a:lnTo>
                  <a:lnTo>
                    <a:pt x="713" y="362"/>
                  </a:lnTo>
                  <a:lnTo>
                    <a:pt x="730" y="369"/>
                  </a:lnTo>
                  <a:lnTo>
                    <a:pt x="730" y="369"/>
                  </a:lnTo>
                  <a:close/>
                  <a:moveTo>
                    <a:pt x="666" y="336"/>
                  </a:moveTo>
                  <a:lnTo>
                    <a:pt x="657" y="352"/>
                  </a:lnTo>
                  <a:lnTo>
                    <a:pt x="640" y="345"/>
                  </a:lnTo>
                  <a:lnTo>
                    <a:pt x="650" y="329"/>
                  </a:lnTo>
                  <a:lnTo>
                    <a:pt x="666" y="336"/>
                  </a:lnTo>
                  <a:lnTo>
                    <a:pt x="666" y="336"/>
                  </a:lnTo>
                  <a:close/>
                  <a:moveTo>
                    <a:pt x="602" y="305"/>
                  </a:moveTo>
                  <a:lnTo>
                    <a:pt x="593" y="319"/>
                  </a:lnTo>
                  <a:lnTo>
                    <a:pt x="576" y="312"/>
                  </a:lnTo>
                  <a:lnTo>
                    <a:pt x="586" y="296"/>
                  </a:lnTo>
                  <a:lnTo>
                    <a:pt x="602" y="305"/>
                  </a:lnTo>
                  <a:lnTo>
                    <a:pt x="602" y="305"/>
                  </a:lnTo>
                  <a:close/>
                  <a:moveTo>
                    <a:pt x="536" y="272"/>
                  </a:moveTo>
                  <a:lnTo>
                    <a:pt x="529" y="286"/>
                  </a:lnTo>
                  <a:lnTo>
                    <a:pt x="513" y="279"/>
                  </a:lnTo>
                  <a:lnTo>
                    <a:pt x="522" y="263"/>
                  </a:lnTo>
                  <a:lnTo>
                    <a:pt x="536" y="272"/>
                  </a:lnTo>
                  <a:lnTo>
                    <a:pt x="536" y="272"/>
                  </a:lnTo>
                  <a:close/>
                  <a:moveTo>
                    <a:pt x="472" y="239"/>
                  </a:moveTo>
                  <a:lnTo>
                    <a:pt x="465" y="255"/>
                  </a:lnTo>
                  <a:lnTo>
                    <a:pt x="449" y="246"/>
                  </a:lnTo>
                  <a:lnTo>
                    <a:pt x="458" y="229"/>
                  </a:lnTo>
                  <a:lnTo>
                    <a:pt x="472" y="239"/>
                  </a:lnTo>
                  <a:lnTo>
                    <a:pt x="472" y="239"/>
                  </a:lnTo>
                  <a:close/>
                  <a:moveTo>
                    <a:pt x="409" y="206"/>
                  </a:moveTo>
                  <a:lnTo>
                    <a:pt x="402" y="222"/>
                  </a:lnTo>
                  <a:lnTo>
                    <a:pt x="385" y="213"/>
                  </a:lnTo>
                  <a:lnTo>
                    <a:pt x="392" y="196"/>
                  </a:lnTo>
                  <a:lnTo>
                    <a:pt x="409" y="206"/>
                  </a:lnTo>
                  <a:lnTo>
                    <a:pt x="409" y="206"/>
                  </a:lnTo>
                  <a:close/>
                  <a:moveTo>
                    <a:pt x="345" y="173"/>
                  </a:moveTo>
                  <a:lnTo>
                    <a:pt x="338" y="189"/>
                  </a:lnTo>
                  <a:lnTo>
                    <a:pt x="321" y="180"/>
                  </a:lnTo>
                  <a:lnTo>
                    <a:pt x="328" y="163"/>
                  </a:lnTo>
                  <a:lnTo>
                    <a:pt x="345" y="173"/>
                  </a:lnTo>
                  <a:lnTo>
                    <a:pt x="345" y="173"/>
                  </a:lnTo>
                  <a:close/>
                  <a:moveTo>
                    <a:pt x="281" y="140"/>
                  </a:moveTo>
                  <a:lnTo>
                    <a:pt x="272" y="156"/>
                  </a:lnTo>
                  <a:lnTo>
                    <a:pt x="257" y="147"/>
                  </a:lnTo>
                  <a:lnTo>
                    <a:pt x="265" y="133"/>
                  </a:lnTo>
                  <a:lnTo>
                    <a:pt x="281" y="140"/>
                  </a:lnTo>
                  <a:lnTo>
                    <a:pt x="281" y="140"/>
                  </a:lnTo>
                  <a:close/>
                  <a:moveTo>
                    <a:pt x="217" y="107"/>
                  </a:moveTo>
                  <a:lnTo>
                    <a:pt x="208" y="123"/>
                  </a:lnTo>
                  <a:lnTo>
                    <a:pt x="194" y="116"/>
                  </a:lnTo>
                  <a:lnTo>
                    <a:pt x="201" y="100"/>
                  </a:lnTo>
                  <a:lnTo>
                    <a:pt x="217" y="107"/>
                  </a:lnTo>
                  <a:lnTo>
                    <a:pt x="217" y="107"/>
                  </a:lnTo>
                  <a:close/>
                  <a:moveTo>
                    <a:pt x="153" y="74"/>
                  </a:moveTo>
                  <a:lnTo>
                    <a:pt x="144" y="90"/>
                  </a:lnTo>
                  <a:lnTo>
                    <a:pt x="128" y="83"/>
                  </a:lnTo>
                  <a:lnTo>
                    <a:pt x="137" y="66"/>
                  </a:lnTo>
                  <a:lnTo>
                    <a:pt x="153" y="74"/>
                  </a:lnTo>
                  <a:lnTo>
                    <a:pt x="153" y="74"/>
                  </a:lnTo>
                  <a:close/>
                  <a:moveTo>
                    <a:pt x="90" y="40"/>
                  </a:moveTo>
                  <a:lnTo>
                    <a:pt x="80" y="57"/>
                  </a:lnTo>
                  <a:lnTo>
                    <a:pt x="64" y="50"/>
                  </a:lnTo>
                  <a:lnTo>
                    <a:pt x="73" y="33"/>
                  </a:lnTo>
                  <a:lnTo>
                    <a:pt x="90" y="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4804" tIns="32402" rIns="64804" bIns="32402" numCol="1" anchor="t" anchorCtr="0" compatLnSpc="1"/>
            <a:lstStyle/>
            <a:p>
              <a:endParaRPr lang="zh-CN" altLang="en-US" sz="1205"/>
            </a:p>
          </p:txBody>
        </p:sp>
        <p:sp>
          <p:nvSpPr>
            <p:cNvPr id="4609" name="Freeform 525"/>
            <p:cNvSpPr>
              <a:spLocks noEditPoints="1"/>
            </p:cNvSpPr>
            <p:nvPr/>
          </p:nvSpPr>
          <p:spPr bwMode="auto">
            <a:xfrm>
              <a:off x="3295650" y="2601913"/>
              <a:ext cx="427038" cy="1349375"/>
            </a:xfrm>
            <a:custGeom>
              <a:avLst/>
              <a:gdLst>
                <a:gd name="T0" fmla="*/ 7 w 269"/>
                <a:gd name="T1" fmla="*/ 23 h 850"/>
                <a:gd name="T2" fmla="*/ 18 w 269"/>
                <a:gd name="T3" fmla="*/ 0 h 850"/>
                <a:gd name="T4" fmla="*/ 23 w 269"/>
                <a:gd name="T5" fmla="*/ 19 h 850"/>
                <a:gd name="T6" fmla="*/ 252 w 269"/>
                <a:gd name="T7" fmla="*/ 850 h 850"/>
                <a:gd name="T8" fmla="*/ 264 w 269"/>
                <a:gd name="T9" fmla="*/ 829 h 850"/>
                <a:gd name="T10" fmla="*/ 269 w 269"/>
                <a:gd name="T11" fmla="*/ 845 h 850"/>
                <a:gd name="T12" fmla="*/ 231 w 269"/>
                <a:gd name="T13" fmla="*/ 782 h 850"/>
                <a:gd name="T14" fmla="*/ 243 w 269"/>
                <a:gd name="T15" fmla="*/ 760 h 850"/>
                <a:gd name="T16" fmla="*/ 250 w 269"/>
                <a:gd name="T17" fmla="*/ 777 h 850"/>
                <a:gd name="T18" fmla="*/ 212 w 269"/>
                <a:gd name="T19" fmla="*/ 713 h 850"/>
                <a:gd name="T20" fmla="*/ 224 w 269"/>
                <a:gd name="T21" fmla="*/ 692 h 850"/>
                <a:gd name="T22" fmla="*/ 229 w 269"/>
                <a:gd name="T23" fmla="*/ 708 h 850"/>
                <a:gd name="T24" fmla="*/ 191 w 269"/>
                <a:gd name="T25" fmla="*/ 645 h 850"/>
                <a:gd name="T26" fmla="*/ 203 w 269"/>
                <a:gd name="T27" fmla="*/ 621 h 850"/>
                <a:gd name="T28" fmla="*/ 207 w 269"/>
                <a:gd name="T29" fmla="*/ 640 h 850"/>
                <a:gd name="T30" fmla="*/ 170 w 269"/>
                <a:gd name="T31" fmla="*/ 576 h 850"/>
                <a:gd name="T32" fmla="*/ 181 w 269"/>
                <a:gd name="T33" fmla="*/ 553 h 850"/>
                <a:gd name="T34" fmla="*/ 189 w 269"/>
                <a:gd name="T35" fmla="*/ 569 h 850"/>
                <a:gd name="T36" fmla="*/ 151 w 269"/>
                <a:gd name="T37" fmla="*/ 505 h 850"/>
                <a:gd name="T38" fmla="*/ 163 w 269"/>
                <a:gd name="T39" fmla="*/ 484 h 850"/>
                <a:gd name="T40" fmla="*/ 167 w 269"/>
                <a:gd name="T41" fmla="*/ 501 h 850"/>
                <a:gd name="T42" fmla="*/ 129 w 269"/>
                <a:gd name="T43" fmla="*/ 437 h 850"/>
                <a:gd name="T44" fmla="*/ 141 w 269"/>
                <a:gd name="T45" fmla="*/ 416 h 850"/>
                <a:gd name="T46" fmla="*/ 146 w 269"/>
                <a:gd name="T47" fmla="*/ 432 h 850"/>
                <a:gd name="T48" fmla="*/ 108 w 269"/>
                <a:gd name="T49" fmla="*/ 368 h 850"/>
                <a:gd name="T50" fmla="*/ 120 w 269"/>
                <a:gd name="T51" fmla="*/ 347 h 850"/>
                <a:gd name="T52" fmla="*/ 125 w 269"/>
                <a:gd name="T53" fmla="*/ 364 h 850"/>
                <a:gd name="T54" fmla="*/ 87 w 269"/>
                <a:gd name="T55" fmla="*/ 300 h 850"/>
                <a:gd name="T56" fmla="*/ 101 w 269"/>
                <a:gd name="T57" fmla="*/ 276 h 850"/>
                <a:gd name="T58" fmla="*/ 106 w 269"/>
                <a:gd name="T59" fmla="*/ 295 h 850"/>
                <a:gd name="T60" fmla="*/ 68 w 269"/>
                <a:gd name="T61" fmla="*/ 231 h 850"/>
                <a:gd name="T62" fmla="*/ 80 w 269"/>
                <a:gd name="T63" fmla="*/ 208 h 850"/>
                <a:gd name="T64" fmla="*/ 85 w 269"/>
                <a:gd name="T65" fmla="*/ 224 h 850"/>
                <a:gd name="T66" fmla="*/ 47 w 269"/>
                <a:gd name="T67" fmla="*/ 160 h 850"/>
                <a:gd name="T68" fmla="*/ 59 w 269"/>
                <a:gd name="T69" fmla="*/ 139 h 850"/>
                <a:gd name="T70" fmla="*/ 63 w 269"/>
                <a:gd name="T71" fmla="*/ 156 h 850"/>
                <a:gd name="T72" fmla="*/ 26 w 269"/>
                <a:gd name="T73" fmla="*/ 92 h 850"/>
                <a:gd name="T74" fmla="*/ 37 w 269"/>
                <a:gd name="T75" fmla="*/ 71 h 8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69" h="850">
                  <a:moveTo>
                    <a:pt x="23" y="19"/>
                  </a:moveTo>
                  <a:lnTo>
                    <a:pt x="7" y="23"/>
                  </a:lnTo>
                  <a:lnTo>
                    <a:pt x="0" y="7"/>
                  </a:lnTo>
                  <a:lnTo>
                    <a:pt x="18" y="0"/>
                  </a:lnTo>
                  <a:lnTo>
                    <a:pt x="23" y="19"/>
                  </a:lnTo>
                  <a:lnTo>
                    <a:pt x="23" y="19"/>
                  </a:lnTo>
                  <a:close/>
                  <a:moveTo>
                    <a:pt x="269" y="845"/>
                  </a:moveTo>
                  <a:lnTo>
                    <a:pt x="252" y="850"/>
                  </a:lnTo>
                  <a:lnTo>
                    <a:pt x="248" y="834"/>
                  </a:lnTo>
                  <a:lnTo>
                    <a:pt x="264" y="829"/>
                  </a:lnTo>
                  <a:lnTo>
                    <a:pt x="269" y="845"/>
                  </a:lnTo>
                  <a:lnTo>
                    <a:pt x="269" y="845"/>
                  </a:lnTo>
                  <a:close/>
                  <a:moveTo>
                    <a:pt x="250" y="777"/>
                  </a:moveTo>
                  <a:lnTo>
                    <a:pt x="231" y="782"/>
                  </a:lnTo>
                  <a:lnTo>
                    <a:pt x="226" y="765"/>
                  </a:lnTo>
                  <a:lnTo>
                    <a:pt x="243" y="760"/>
                  </a:lnTo>
                  <a:lnTo>
                    <a:pt x="250" y="777"/>
                  </a:lnTo>
                  <a:lnTo>
                    <a:pt x="250" y="777"/>
                  </a:lnTo>
                  <a:close/>
                  <a:moveTo>
                    <a:pt x="229" y="708"/>
                  </a:moveTo>
                  <a:lnTo>
                    <a:pt x="212" y="713"/>
                  </a:lnTo>
                  <a:lnTo>
                    <a:pt x="205" y="697"/>
                  </a:lnTo>
                  <a:lnTo>
                    <a:pt x="224" y="692"/>
                  </a:lnTo>
                  <a:lnTo>
                    <a:pt x="229" y="708"/>
                  </a:lnTo>
                  <a:lnTo>
                    <a:pt x="229" y="708"/>
                  </a:lnTo>
                  <a:close/>
                  <a:moveTo>
                    <a:pt x="207" y="640"/>
                  </a:moveTo>
                  <a:lnTo>
                    <a:pt x="191" y="645"/>
                  </a:lnTo>
                  <a:lnTo>
                    <a:pt x="186" y="628"/>
                  </a:lnTo>
                  <a:lnTo>
                    <a:pt x="203" y="621"/>
                  </a:lnTo>
                  <a:lnTo>
                    <a:pt x="207" y="640"/>
                  </a:lnTo>
                  <a:lnTo>
                    <a:pt x="207" y="640"/>
                  </a:lnTo>
                  <a:close/>
                  <a:moveTo>
                    <a:pt x="189" y="569"/>
                  </a:moveTo>
                  <a:lnTo>
                    <a:pt x="170" y="576"/>
                  </a:lnTo>
                  <a:lnTo>
                    <a:pt x="165" y="557"/>
                  </a:lnTo>
                  <a:lnTo>
                    <a:pt x="181" y="553"/>
                  </a:lnTo>
                  <a:lnTo>
                    <a:pt x="189" y="569"/>
                  </a:lnTo>
                  <a:lnTo>
                    <a:pt x="189" y="569"/>
                  </a:lnTo>
                  <a:close/>
                  <a:moveTo>
                    <a:pt x="167" y="501"/>
                  </a:moveTo>
                  <a:lnTo>
                    <a:pt x="151" y="505"/>
                  </a:lnTo>
                  <a:lnTo>
                    <a:pt x="144" y="489"/>
                  </a:lnTo>
                  <a:lnTo>
                    <a:pt x="163" y="484"/>
                  </a:lnTo>
                  <a:lnTo>
                    <a:pt x="167" y="501"/>
                  </a:lnTo>
                  <a:lnTo>
                    <a:pt x="167" y="501"/>
                  </a:lnTo>
                  <a:close/>
                  <a:moveTo>
                    <a:pt x="146" y="432"/>
                  </a:moveTo>
                  <a:lnTo>
                    <a:pt x="129" y="437"/>
                  </a:lnTo>
                  <a:lnTo>
                    <a:pt x="125" y="420"/>
                  </a:lnTo>
                  <a:lnTo>
                    <a:pt x="141" y="416"/>
                  </a:lnTo>
                  <a:lnTo>
                    <a:pt x="146" y="432"/>
                  </a:lnTo>
                  <a:lnTo>
                    <a:pt x="146" y="432"/>
                  </a:lnTo>
                  <a:close/>
                  <a:moveTo>
                    <a:pt x="125" y="364"/>
                  </a:moveTo>
                  <a:lnTo>
                    <a:pt x="108" y="368"/>
                  </a:lnTo>
                  <a:lnTo>
                    <a:pt x="104" y="352"/>
                  </a:lnTo>
                  <a:lnTo>
                    <a:pt x="120" y="347"/>
                  </a:lnTo>
                  <a:lnTo>
                    <a:pt x="125" y="364"/>
                  </a:lnTo>
                  <a:lnTo>
                    <a:pt x="125" y="364"/>
                  </a:lnTo>
                  <a:close/>
                  <a:moveTo>
                    <a:pt x="106" y="295"/>
                  </a:moveTo>
                  <a:lnTo>
                    <a:pt x="87" y="300"/>
                  </a:lnTo>
                  <a:lnTo>
                    <a:pt x="82" y="281"/>
                  </a:lnTo>
                  <a:lnTo>
                    <a:pt x="101" y="276"/>
                  </a:lnTo>
                  <a:lnTo>
                    <a:pt x="106" y="295"/>
                  </a:lnTo>
                  <a:lnTo>
                    <a:pt x="106" y="295"/>
                  </a:lnTo>
                  <a:close/>
                  <a:moveTo>
                    <a:pt x="85" y="224"/>
                  </a:moveTo>
                  <a:lnTo>
                    <a:pt x="68" y="231"/>
                  </a:lnTo>
                  <a:lnTo>
                    <a:pt x="63" y="212"/>
                  </a:lnTo>
                  <a:lnTo>
                    <a:pt x="80" y="208"/>
                  </a:lnTo>
                  <a:lnTo>
                    <a:pt x="85" y="224"/>
                  </a:lnTo>
                  <a:lnTo>
                    <a:pt x="85" y="224"/>
                  </a:lnTo>
                  <a:close/>
                  <a:moveTo>
                    <a:pt x="63" y="156"/>
                  </a:moveTo>
                  <a:lnTo>
                    <a:pt x="47" y="160"/>
                  </a:lnTo>
                  <a:lnTo>
                    <a:pt x="42" y="144"/>
                  </a:lnTo>
                  <a:lnTo>
                    <a:pt x="59" y="139"/>
                  </a:lnTo>
                  <a:lnTo>
                    <a:pt x="63" y="156"/>
                  </a:lnTo>
                  <a:lnTo>
                    <a:pt x="63" y="156"/>
                  </a:lnTo>
                  <a:close/>
                  <a:moveTo>
                    <a:pt x="44" y="87"/>
                  </a:moveTo>
                  <a:lnTo>
                    <a:pt x="26" y="92"/>
                  </a:lnTo>
                  <a:lnTo>
                    <a:pt x="21" y="75"/>
                  </a:lnTo>
                  <a:lnTo>
                    <a:pt x="37" y="71"/>
                  </a:lnTo>
                  <a:lnTo>
                    <a:pt x="44" y="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4804" tIns="32402" rIns="64804" bIns="32402" numCol="1" anchor="t" anchorCtr="0" compatLnSpc="1"/>
            <a:lstStyle/>
            <a:p>
              <a:endParaRPr lang="zh-CN" altLang="en-US" sz="1205"/>
            </a:p>
          </p:txBody>
        </p:sp>
        <p:sp>
          <p:nvSpPr>
            <p:cNvPr id="4610" name="Freeform 526"/>
            <p:cNvSpPr>
              <a:spLocks noEditPoints="1"/>
            </p:cNvSpPr>
            <p:nvPr/>
          </p:nvSpPr>
          <p:spPr bwMode="auto">
            <a:xfrm>
              <a:off x="3095625" y="1919288"/>
              <a:ext cx="228600" cy="693738"/>
            </a:xfrm>
            <a:custGeom>
              <a:avLst/>
              <a:gdLst>
                <a:gd name="T0" fmla="*/ 121 w 144"/>
                <a:gd name="T1" fmla="*/ 418 h 437"/>
                <a:gd name="T2" fmla="*/ 140 w 144"/>
                <a:gd name="T3" fmla="*/ 413 h 437"/>
                <a:gd name="T4" fmla="*/ 144 w 144"/>
                <a:gd name="T5" fmla="*/ 432 h 437"/>
                <a:gd name="T6" fmla="*/ 126 w 144"/>
                <a:gd name="T7" fmla="*/ 437 h 437"/>
                <a:gd name="T8" fmla="*/ 121 w 144"/>
                <a:gd name="T9" fmla="*/ 418 h 437"/>
                <a:gd name="T10" fmla="*/ 121 w 144"/>
                <a:gd name="T11" fmla="*/ 418 h 437"/>
                <a:gd name="T12" fmla="*/ 0 w 144"/>
                <a:gd name="T13" fmla="*/ 5 h 437"/>
                <a:gd name="T14" fmla="*/ 17 w 144"/>
                <a:gd name="T15" fmla="*/ 0 h 437"/>
                <a:gd name="T16" fmla="*/ 24 w 144"/>
                <a:gd name="T17" fmla="*/ 16 h 437"/>
                <a:gd name="T18" fmla="*/ 5 w 144"/>
                <a:gd name="T19" fmla="*/ 21 h 437"/>
                <a:gd name="T20" fmla="*/ 0 w 144"/>
                <a:gd name="T21" fmla="*/ 5 h 437"/>
                <a:gd name="T22" fmla="*/ 0 w 144"/>
                <a:gd name="T23" fmla="*/ 5 h 437"/>
                <a:gd name="T24" fmla="*/ 22 w 144"/>
                <a:gd name="T25" fmla="*/ 73 h 437"/>
                <a:gd name="T26" fmla="*/ 38 w 144"/>
                <a:gd name="T27" fmla="*/ 68 h 437"/>
                <a:gd name="T28" fmla="*/ 43 w 144"/>
                <a:gd name="T29" fmla="*/ 85 h 437"/>
                <a:gd name="T30" fmla="*/ 26 w 144"/>
                <a:gd name="T31" fmla="*/ 90 h 437"/>
                <a:gd name="T32" fmla="*/ 22 w 144"/>
                <a:gd name="T33" fmla="*/ 73 h 437"/>
                <a:gd name="T34" fmla="*/ 22 w 144"/>
                <a:gd name="T35" fmla="*/ 73 h 437"/>
                <a:gd name="T36" fmla="*/ 41 w 144"/>
                <a:gd name="T37" fmla="*/ 142 h 437"/>
                <a:gd name="T38" fmla="*/ 59 w 144"/>
                <a:gd name="T39" fmla="*/ 137 h 437"/>
                <a:gd name="T40" fmla="*/ 64 w 144"/>
                <a:gd name="T41" fmla="*/ 153 h 437"/>
                <a:gd name="T42" fmla="*/ 45 w 144"/>
                <a:gd name="T43" fmla="*/ 160 h 437"/>
                <a:gd name="T44" fmla="*/ 41 w 144"/>
                <a:gd name="T45" fmla="*/ 142 h 437"/>
                <a:gd name="T46" fmla="*/ 41 w 144"/>
                <a:gd name="T47" fmla="*/ 142 h 437"/>
                <a:gd name="T48" fmla="*/ 62 w 144"/>
                <a:gd name="T49" fmla="*/ 212 h 437"/>
                <a:gd name="T50" fmla="*/ 78 w 144"/>
                <a:gd name="T51" fmla="*/ 205 h 437"/>
                <a:gd name="T52" fmla="*/ 83 w 144"/>
                <a:gd name="T53" fmla="*/ 224 h 437"/>
                <a:gd name="T54" fmla="*/ 67 w 144"/>
                <a:gd name="T55" fmla="*/ 229 h 437"/>
                <a:gd name="T56" fmla="*/ 62 w 144"/>
                <a:gd name="T57" fmla="*/ 212 h 437"/>
                <a:gd name="T58" fmla="*/ 62 w 144"/>
                <a:gd name="T59" fmla="*/ 212 h 437"/>
                <a:gd name="T60" fmla="*/ 81 w 144"/>
                <a:gd name="T61" fmla="*/ 281 h 437"/>
                <a:gd name="T62" fmla="*/ 100 w 144"/>
                <a:gd name="T63" fmla="*/ 276 h 437"/>
                <a:gd name="T64" fmla="*/ 104 w 144"/>
                <a:gd name="T65" fmla="*/ 293 h 437"/>
                <a:gd name="T66" fmla="*/ 85 w 144"/>
                <a:gd name="T67" fmla="*/ 297 h 437"/>
                <a:gd name="T68" fmla="*/ 81 w 144"/>
                <a:gd name="T69" fmla="*/ 281 h 437"/>
                <a:gd name="T70" fmla="*/ 81 w 144"/>
                <a:gd name="T71" fmla="*/ 281 h 437"/>
                <a:gd name="T72" fmla="*/ 102 w 144"/>
                <a:gd name="T73" fmla="*/ 349 h 437"/>
                <a:gd name="T74" fmla="*/ 118 w 144"/>
                <a:gd name="T75" fmla="*/ 345 h 437"/>
                <a:gd name="T76" fmla="*/ 123 w 144"/>
                <a:gd name="T77" fmla="*/ 361 h 437"/>
                <a:gd name="T78" fmla="*/ 107 w 144"/>
                <a:gd name="T79" fmla="*/ 366 h 437"/>
                <a:gd name="T80" fmla="*/ 102 w 144"/>
                <a:gd name="T81" fmla="*/ 349 h 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44" h="437">
                  <a:moveTo>
                    <a:pt x="121" y="418"/>
                  </a:moveTo>
                  <a:lnTo>
                    <a:pt x="140" y="413"/>
                  </a:lnTo>
                  <a:lnTo>
                    <a:pt x="144" y="432"/>
                  </a:lnTo>
                  <a:lnTo>
                    <a:pt x="126" y="437"/>
                  </a:lnTo>
                  <a:lnTo>
                    <a:pt x="121" y="418"/>
                  </a:lnTo>
                  <a:lnTo>
                    <a:pt x="121" y="418"/>
                  </a:lnTo>
                  <a:close/>
                  <a:moveTo>
                    <a:pt x="0" y="5"/>
                  </a:moveTo>
                  <a:lnTo>
                    <a:pt x="17" y="0"/>
                  </a:lnTo>
                  <a:lnTo>
                    <a:pt x="24" y="16"/>
                  </a:lnTo>
                  <a:lnTo>
                    <a:pt x="5" y="21"/>
                  </a:lnTo>
                  <a:lnTo>
                    <a:pt x="0" y="5"/>
                  </a:lnTo>
                  <a:lnTo>
                    <a:pt x="0" y="5"/>
                  </a:lnTo>
                  <a:close/>
                  <a:moveTo>
                    <a:pt x="22" y="73"/>
                  </a:moveTo>
                  <a:lnTo>
                    <a:pt x="38" y="68"/>
                  </a:lnTo>
                  <a:lnTo>
                    <a:pt x="43" y="85"/>
                  </a:lnTo>
                  <a:lnTo>
                    <a:pt x="26" y="90"/>
                  </a:lnTo>
                  <a:lnTo>
                    <a:pt x="22" y="73"/>
                  </a:lnTo>
                  <a:lnTo>
                    <a:pt x="22" y="73"/>
                  </a:lnTo>
                  <a:close/>
                  <a:moveTo>
                    <a:pt x="41" y="142"/>
                  </a:moveTo>
                  <a:lnTo>
                    <a:pt x="59" y="137"/>
                  </a:lnTo>
                  <a:lnTo>
                    <a:pt x="64" y="153"/>
                  </a:lnTo>
                  <a:lnTo>
                    <a:pt x="45" y="160"/>
                  </a:lnTo>
                  <a:lnTo>
                    <a:pt x="41" y="142"/>
                  </a:lnTo>
                  <a:lnTo>
                    <a:pt x="41" y="142"/>
                  </a:lnTo>
                  <a:close/>
                  <a:moveTo>
                    <a:pt x="62" y="212"/>
                  </a:moveTo>
                  <a:lnTo>
                    <a:pt x="78" y="205"/>
                  </a:lnTo>
                  <a:lnTo>
                    <a:pt x="83" y="224"/>
                  </a:lnTo>
                  <a:lnTo>
                    <a:pt x="67" y="229"/>
                  </a:lnTo>
                  <a:lnTo>
                    <a:pt x="62" y="212"/>
                  </a:lnTo>
                  <a:lnTo>
                    <a:pt x="62" y="212"/>
                  </a:lnTo>
                  <a:close/>
                  <a:moveTo>
                    <a:pt x="81" y="281"/>
                  </a:moveTo>
                  <a:lnTo>
                    <a:pt x="100" y="276"/>
                  </a:lnTo>
                  <a:lnTo>
                    <a:pt x="104" y="293"/>
                  </a:lnTo>
                  <a:lnTo>
                    <a:pt x="85" y="297"/>
                  </a:lnTo>
                  <a:lnTo>
                    <a:pt x="81" y="281"/>
                  </a:lnTo>
                  <a:lnTo>
                    <a:pt x="81" y="281"/>
                  </a:lnTo>
                  <a:close/>
                  <a:moveTo>
                    <a:pt x="102" y="349"/>
                  </a:moveTo>
                  <a:lnTo>
                    <a:pt x="118" y="345"/>
                  </a:lnTo>
                  <a:lnTo>
                    <a:pt x="123" y="361"/>
                  </a:lnTo>
                  <a:lnTo>
                    <a:pt x="107" y="366"/>
                  </a:lnTo>
                  <a:lnTo>
                    <a:pt x="102" y="3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4804" tIns="32402" rIns="64804" bIns="32402" numCol="1" anchor="t" anchorCtr="0" compatLnSpc="1"/>
            <a:lstStyle/>
            <a:p>
              <a:endParaRPr lang="zh-CN" altLang="en-US" sz="1205"/>
            </a:p>
          </p:txBody>
        </p:sp>
        <p:sp>
          <p:nvSpPr>
            <p:cNvPr id="4611" name="Freeform 527"/>
            <p:cNvSpPr>
              <a:spLocks noEditPoints="1"/>
            </p:cNvSpPr>
            <p:nvPr/>
          </p:nvSpPr>
          <p:spPr bwMode="auto">
            <a:xfrm>
              <a:off x="3302000" y="1955800"/>
              <a:ext cx="1260475" cy="665163"/>
            </a:xfrm>
            <a:custGeom>
              <a:avLst/>
              <a:gdLst>
                <a:gd name="T0" fmla="*/ 26 w 794"/>
                <a:gd name="T1" fmla="*/ 409 h 419"/>
                <a:gd name="T2" fmla="*/ 0 w 794"/>
                <a:gd name="T3" fmla="*/ 402 h 419"/>
                <a:gd name="T4" fmla="*/ 17 w 794"/>
                <a:gd name="T5" fmla="*/ 395 h 419"/>
                <a:gd name="T6" fmla="*/ 794 w 794"/>
                <a:gd name="T7" fmla="*/ 17 h 419"/>
                <a:gd name="T8" fmla="*/ 770 w 794"/>
                <a:gd name="T9" fmla="*/ 10 h 419"/>
                <a:gd name="T10" fmla="*/ 787 w 794"/>
                <a:gd name="T11" fmla="*/ 0 h 419"/>
                <a:gd name="T12" fmla="*/ 730 w 794"/>
                <a:gd name="T13" fmla="*/ 50 h 419"/>
                <a:gd name="T14" fmla="*/ 707 w 794"/>
                <a:gd name="T15" fmla="*/ 41 h 419"/>
                <a:gd name="T16" fmla="*/ 723 w 794"/>
                <a:gd name="T17" fmla="*/ 34 h 419"/>
                <a:gd name="T18" fmla="*/ 666 w 794"/>
                <a:gd name="T19" fmla="*/ 83 h 419"/>
                <a:gd name="T20" fmla="*/ 643 w 794"/>
                <a:gd name="T21" fmla="*/ 74 h 419"/>
                <a:gd name="T22" fmla="*/ 657 w 794"/>
                <a:gd name="T23" fmla="*/ 67 h 419"/>
                <a:gd name="T24" fmla="*/ 603 w 794"/>
                <a:gd name="T25" fmla="*/ 116 h 419"/>
                <a:gd name="T26" fmla="*/ 579 w 794"/>
                <a:gd name="T27" fmla="*/ 107 h 419"/>
                <a:gd name="T28" fmla="*/ 593 w 794"/>
                <a:gd name="T29" fmla="*/ 100 h 419"/>
                <a:gd name="T30" fmla="*/ 539 w 794"/>
                <a:gd name="T31" fmla="*/ 147 h 419"/>
                <a:gd name="T32" fmla="*/ 513 w 794"/>
                <a:gd name="T33" fmla="*/ 140 h 419"/>
                <a:gd name="T34" fmla="*/ 529 w 794"/>
                <a:gd name="T35" fmla="*/ 133 h 419"/>
                <a:gd name="T36" fmla="*/ 473 w 794"/>
                <a:gd name="T37" fmla="*/ 180 h 419"/>
                <a:gd name="T38" fmla="*/ 449 w 794"/>
                <a:gd name="T39" fmla="*/ 173 h 419"/>
                <a:gd name="T40" fmla="*/ 466 w 794"/>
                <a:gd name="T41" fmla="*/ 166 h 419"/>
                <a:gd name="T42" fmla="*/ 409 w 794"/>
                <a:gd name="T43" fmla="*/ 213 h 419"/>
                <a:gd name="T44" fmla="*/ 385 w 794"/>
                <a:gd name="T45" fmla="*/ 206 h 419"/>
                <a:gd name="T46" fmla="*/ 402 w 794"/>
                <a:gd name="T47" fmla="*/ 197 h 419"/>
                <a:gd name="T48" fmla="*/ 345 w 794"/>
                <a:gd name="T49" fmla="*/ 246 h 419"/>
                <a:gd name="T50" fmla="*/ 322 w 794"/>
                <a:gd name="T51" fmla="*/ 239 h 419"/>
                <a:gd name="T52" fmla="*/ 338 w 794"/>
                <a:gd name="T53" fmla="*/ 230 h 419"/>
                <a:gd name="T54" fmla="*/ 281 w 794"/>
                <a:gd name="T55" fmla="*/ 279 h 419"/>
                <a:gd name="T56" fmla="*/ 258 w 794"/>
                <a:gd name="T57" fmla="*/ 272 h 419"/>
                <a:gd name="T58" fmla="*/ 274 w 794"/>
                <a:gd name="T59" fmla="*/ 263 h 419"/>
                <a:gd name="T60" fmla="*/ 218 w 794"/>
                <a:gd name="T61" fmla="*/ 312 h 419"/>
                <a:gd name="T62" fmla="*/ 194 w 794"/>
                <a:gd name="T63" fmla="*/ 305 h 419"/>
                <a:gd name="T64" fmla="*/ 211 w 794"/>
                <a:gd name="T65" fmla="*/ 296 h 419"/>
                <a:gd name="T66" fmla="*/ 154 w 794"/>
                <a:gd name="T67" fmla="*/ 345 h 419"/>
                <a:gd name="T68" fmla="*/ 130 w 794"/>
                <a:gd name="T69" fmla="*/ 336 h 419"/>
                <a:gd name="T70" fmla="*/ 144 w 794"/>
                <a:gd name="T71" fmla="*/ 329 h 419"/>
                <a:gd name="T72" fmla="*/ 90 w 794"/>
                <a:gd name="T73" fmla="*/ 378 h 419"/>
                <a:gd name="T74" fmla="*/ 64 w 794"/>
                <a:gd name="T75" fmla="*/ 369 h 4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94" h="419">
                  <a:moveTo>
                    <a:pt x="17" y="395"/>
                  </a:moveTo>
                  <a:lnTo>
                    <a:pt x="26" y="409"/>
                  </a:lnTo>
                  <a:lnTo>
                    <a:pt x="10" y="419"/>
                  </a:lnTo>
                  <a:lnTo>
                    <a:pt x="0" y="402"/>
                  </a:lnTo>
                  <a:lnTo>
                    <a:pt x="17" y="395"/>
                  </a:lnTo>
                  <a:lnTo>
                    <a:pt x="17" y="395"/>
                  </a:lnTo>
                  <a:close/>
                  <a:moveTo>
                    <a:pt x="787" y="0"/>
                  </a:moveTo>
                  <a:lnTo>
                    <a:pt x="794" y="17"/>
                  </a:lnTo>
                  <a:lnTo>
                    <a:pt x="777" y="24"/>
                  </a:lnTo>
                  <a:lnTo>
                    <a:pt x="770" y="10"/>
                  </a:lnTo>
                  <a:lnTo>
                    <a:pt x="787" y="0"/>
                  </a:lnTo>
                  <a:lnTo>
                    <a:pt x="787" y="0"/>
                  </a:lnTo>
                  <a:close/>
                  <a:moveTo>
                    <a:pt x="723" y="34"/>
                  </a:moveTo>
                  <a:lnTo>
                    <a:pt x="730" y="50"/>
                  </a:lnTo>
                  <a:lnTo>
                    <a:pt x="714" y="57"/>
                  </a:lnTo>
                  <a:lnTo>
                    <a:pt x="707" y="41"/>
                  </a:lnTo>
                  <a:lnTo>
                    <a:pt x="723" y="34"/>
                  </a:lnTo>
                  <a:lnTo>
                    <a:pt x="723" y="34"/>
                  </a:lnTo>
                  <a:close/>
                  <a:moveTo>
                    <a:pt x="657" y="67"/>
                  </a:moveTo>
                  <a:lnTo>
                    <a:pt x="666" y="83"/>
                  </a:lnTo>
                  <a:lnTo>
                    <a:pt x="650" y="90"/>
                  </a:lnTo>
                  <a:lnTo>
                    <a:pt x="643" y="74"/>
                  </a:lnTo>
                  <a:lnTo>
                    <a:pt x="657" y="67"/>
                  </a:lnTo>
                  <a:lnTo>
                    <a:pt x="657" y="67"/>
                  </a:lnTo>
                  <a:close/>
                  <a:moveTo>
                    <a:pt x="593" y="100"/>
                  </a:moveTo>
                  <a:lnTo>
                    <a:pt x="603" y="116"/>
                  </a:lnTo>
                  <a:lnTo>
                    <a:pt x="586" y="123"/>
                  </a:lnTo>
                  <a:lnTo>
                    <a:pt x="579" y="107"/>
                  </a:lnTo>
                  <a:lnTo>
                    <a:pt x="593" y="100"/>
                  </a:lnTo>
                  <a:lnTo>
                    <a:pt x="593" y="100"/>
                  </a:lnTo>
                  <a:close/>
                  <a:moveTo>
                    <a:pt x="529" y="133"/>
                  </a:moveTo>
                  <a:lnTo>
                    <a:pt x="539" y="147"/>
                  </a:lnTo>
                  <a:lnTo>
                    <a:pt x="522" y="156"/>
                  </a:lnTo>
                  <a:lnTo>
                    <a:pt x="513" y="140"/>
                  </a:lnTo>
                  <a:lnTo>
                    <a:pt x="529" y="133"/>
                  </a:lnTo>
                  <a:lnTo>
                    <a:pt x="529" y="133"/>
                  </a:lnTo>
                  <a:close/>
                  <a:moveTo>
                    <a:pt x="466" y="166"/>
                  </a:moveTo>
                  <a:lnTo>
                    <a:pt x="473" y="180"/>
                  </a:lnTo>
                  <a:lnTo>
                    <a:pt x="459" y="189"/>
                  </a:lnTo>
                  <a:lnTo>
                    <a:pt x="449" y="173"/>
                  </a:lnTo>
                  <a:lnTo>
                    <a:pt x="466" y="166"/>
                  </a:lnTo>
                  <a:lnTo>
                    <a:pt x="466" y="166"/>
                  </a:lnTo>
                  <a:close/>
                  <a:moveTo>
                    <a:pt x="402" y="197"/>
                  </a:moveTo>
                  <a:lnTo>
                    <a:pt x="409" y="213"/>
                  </a:lnTo>
                  <a:lnTo>
                    <a:pt x="395" y="223"/>
                  </a:lnTo>
                  <a:lnTo>
                    <a:pt x="385" y="206"/>
                  </a:lnTo>
                  <a:lnTo>
                    <a:pt x="402" y="197"/>
                  </a:lnTo>
                  <a:lnTo>
                    <a:pt x="402" y="197"/>
                  </a:lnTo>
                  <a:close/>
                  <a:moveTo>
                    <a:pt x="338" y="230"/>
                  </a:moveTo>
                  <a:lnTo>
                    <a:pt x="345" y="246"/>
                  </a:lnTo>
                  <a:lnTo>
                    <a:pt x="329" y="256"/>
                  </a:lnTo>
                  <a:lnTo>
                    <a:pt x="322" y="239"/>
                  </a:lnTo>
                  <a:lnTo>
                    <a:pt x="338" y="230"/>
                  </a:lnTo>
                  <a:lnTo>
                    <a:pt x="338" y="230"/>
                  </a:lnTo>
                  <a:close/>
                  <a:moveTo>
                    <a:pt x="274" y="263"/>
                  </a:moveTo>
                  <a:lnTo>
                    <a:pt x="281" y="279"/>
                  </a:lnTo>
                  <a:lnTo>
                    <a:pt x="265" y="286"/>
                  </a:lnTo>
                  <a:lnTo>
                    <a:pt x="258" y="272"/>
                  </a:lnTo>
                  <a:lnTo>
                    <a:pt x="274" y="263"/>
                  </a:lnTo>
                  <a:lnTo>
                    <a:pt x="274" y="263"/>
                  </a:lnTo>
                  <a:close/>
                  <a:moveTo>
                    <a:pt x="211" y="296"/>
                  </a:moveTo>
                  <a:lnTo>
                    <a:pt x="218" y="312"/>
                  </a:lnTo>
                  <a:lnTo>
                    <a:pt x="201" y="319"/>
                  </a:lnTo>
                  <a:lnTo>
                    <a:pt x="194" y="305"/>
                  </a:lnTo>
                  <a:lnTo>
                    <a:pt x="211" y="296"/>
                  </a:lnTo>
                  <a:lnTo>
                    <a:pt x="211" y="296"/>
                  </a:lnTo>
                  <a:close/>
                  <a:moveTo>
                    <a:pt x="144" y="329"/>
                  </a:moveTo>
                  <a:lnTo>
                    <a:pt x="154" y="345"/>
                  </a:lnTo>
                  <a:lnTo>
                    <a:pt x="137" y="352"/>
                  </a:lnTo>
                  <a:lnTo>
                    <a:pt x="130" y="336"/>
                  </a:lnTo>
                  <a:lnTo>
                    <a:pt x="144" y="329"/>
                  </a:lnTo>
                  <a:lnTo>
                    <a:pt x="144" y="329"/>
                  </a:lnTo>
                  <a:close/>
                  <a:moveTo>
                    <a:pt x="81" y="362"/>
                  </a:moveTo>
                  <a:lnTo>
                    <a:pt x="90" y="378"/>
                  </a:lnTo>
                  <a:lnTo>
                    <a:pt x="74" y="386"/>
                  </a:lnTo>
                  <a:lnTo>
                    <a:pt x="64" y="369"/>
                  </a:lnTo>
                  <a:lnTo>
                    <a:pt x="81" y="36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4804" tIns="32402" rIns="64804" bIns="32402" numCol="1" anchor="t" anchorCtr="0" compatLnSpc="1"/>
            <a:lstStyle/>
            <a:p>
              <a:endParaRPr lang="zh-CN" altLang="en-US" sz="1205"/>
            </a:p>
          </p:txBody>
        </p:sp>
        <p:sp>
          <p:nvSpPr>
            <p:cNvPr id="4612" name="Freeform 528"/>
            <p:cNvSpPr>
              <a:spLocks noEditPoints="1"/>
            </p:cNvSpPr>
            <p:nvPr/>
          </p:nvSpPr>
          <p:spPr bwMode="auto">
            <a:xfrm>
              <a:off x="4505325" y="2084388"/>
              <a:ext cx="225425" cy="1387475"/>
            </a:xfrm>
            <a:custGeom>
              <a:avLst/>
              <a:gdLst>
                <a:gd name="T0" fmla="*/ 22 w 142"/>
                <a:gd name="T1" fmla="*/ 857 h 874"/>
                <a:gd name="T2" fmla="*/ 0 w 142"/>
                <a:gd name="T3" fmla="*/ 871 h 874"/>
                <a:gd name="T4" fmla="*/ 3 w 142"/>
                <a:gd name="T5" fmla="*/ 855 h 874"/>
                <a:gd name="T6" fmla="*/ 142 w 142"/>
                <a:gd name="T7" fmla="*/ 2 h 874"/>
                <a:gd name="T8" fmla="*/ 123 w 142"/>
                <a:gd name="T9" fmla="*/ 16 h 874"/>
                <a:gd name="T10" fmla="*/ 126 w 142"/>
                <a:gd name="T11" fmla="*/ 0 h 874"/>
                <a:gd name="T12" fmla="*/ 133 w 142"/>
                <a:gd name="T13" fmla="*/ 73 h 874"/>
                <a:gd name="T14" fmla="*/ 112 w 142"/>
                <a:gd name="T15" fmla="*/ 87 h 874"/>
                <a:gd name="T16" fmla="*/ 114 w 142"/>
                <a:gd name="T17" fmla="*/ 71 h 874"/>
                <a:gd name="T18" fmla="*/ 123 w 142"/>
                <a:gd name="T19" fmla="*/ 144 h 874"/>
                <a:gd name="T20" fmla="*/ 102 w 142"/>
                <a:gd name="T21" fmla="*/ 158 h 874"/>
                <a:gd name="T22" fmla="*/ 104 w 142"/>
                <a:gd name="T23" fmla="*/ 142 h 874"/>
                <a:gd name="T24" fmla="*/ 112 w 142"/>
                <a:gd name="T25" fmla="*/ 215 h 874"/>
                <a:gd name="T26" fmla="*/ 93 w 142"/>
                <a:gd name="T27" fmla="*/ 231 h 874"/>
                <a:gd name="T28" fmla="*/ 95 w 142"/>
                <a:gd name="T29" fmla="*/ 212 h 874"/>
                <a:gd name="T30" fmla="*/ 102 w 142"/>
                <a:gd name="T31" fmla="*/ 286 h 874"/>
                <a:gd name="T32" fmla="*/ 83 w 142"/>
                <a:gd name="T33" fmla="*/ 302 h 874"/>
                <a:gd name="T34" fmla="*/ 86 w 142"/>
                <a:gd name="T35" fmla="*/ 283 h 874"/>
                <a:gd name="T36" fmla="*/ 93 w 142"/>
                <a:gd name="T37" fmla="*/ 359 h 874"/>
                <a:gd name="T38" fmla="*/ 71 w 142"/>
                <a:gd name="T39" fmla="*/ 373 h 874"/>
                <a:gd name="T40" fmla="*/ 74 w 142"/>
                <a:gd name="T41" fmla="*/ 354 h 874"/>
                <a:gd name="T42" fmla="*/ 83 w 142"/>
                <a:gd name="T43" fmla="*/ 430 h 874"/>
                <a:gd name="T44" fmla="*/ 62 w 142"/>
                <a:gd name="T45" fmla="*/ 444 h 874"/>
                <a:gd name="T46" fmla="*/ 64 w 142"/>
                <a:gd name="T47" fmla="*/ 427 h 874"/>
                <a:gd name="T48" fmla="*/ 71 w 142"/>
                <a:gd name="T49" fmla="*/ 501 h 874"/>
                <a:gd name="T50" fmla="*/ 52 w 142"/>
                <a:gd name="T51" fmla="*/ 515 h 874"/>
                <a:gd name="T52" fmla="*/ 55 w 142"/>
                <a:gd name="T53" fmla="*/ 498 h 874"/>
                <a:gd name="T54" fmla="*/ 62 w 142"/>
                <a:gd name="T55" fmla="*/ 571 h 874"/>
                <a:gd name="T56" fmla="*/ 41 w 142"/>
                <a:gd name="T57" fmla="*/ 588 h 874"/>
                <a:gd name="T58" fmla="*/ 45 w 142"/>
                <a:gd name="T59" fmla="*/ 569 h 874"/>
                <a:gd name="T60" fmla="*/ 52 w 142"/>
                <a:gd name="T61" fmla="*/ 642 h 874"/>
                <a:gd name="T62" fmla="*/ 31 w 142"/>
                <a:gd name="T63" fmla="*/ 659 h 874"/>
                <a:gd name="T64" fmla="*/ 34 w 142"/>
                <a:gd name="T65" fmla="*/ 640 h 874"/>
                <a:gd name="T66" fmla="*/ 43 w 142"/>
                <a:gd name="T67" fmla="*/ 713 h 874"/>
                <a:gd name="T68" fmla="*/ 22 w 142"/>
                <a:gd name="T69" fmla="*/ 730 h 874"/>
                <a:gd name="T70" fmla="*/ 24 w 142"/>
                <a:gd name="T71" fmla="*/ 711 h 874"/>
                <a:gd name="T72" fmla="*/ 31 w 142"/>
                <a:gd name="T73" fmla="*/ 786 h 874"/>
                <a:gd name="T74" fmla="*/ 12 w 142"/>
                <a:gd name="T75" fmla="*/ 801 h 8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42" h="874">
                  <a:moveTo>
                    <a:pt x="3" y="855"/>
                  </a:moveTo>
                  <a:lnTo>
                    <a:pt x="22" y="857"/>
                  </a:lnTo>
                  <a:lnTo>
                    <a:pt x="19" y="874"/>
                  </a:lnTo>
                  <a:lnTo>
                    <a:pt x="0" y="871"/>
                  </a:lnTo>
                  <a:lnTo>
                    <a:pt x="3" y="855"/>
                  </a:lnTo>
                  <a:lnTo>
                    <a:pt x="3" y="855"/>
                  </a:lnTo>
                  <a:close/>
                  <a:moveTo>
                    <a:pt x="126" y="0"/>
                  </a:moveTo>
                  <a:lnTo>
                    <a:pt x="142" y="2"/>
                  </a:lnTo>
                  <a:lnTo>
                    <a:pt x="140" y="19"/>
                  </a:lnTo>
                  <a:lnTo>
                    <a:pt x="123" y="16"/>
                  </a:lnTo>
                  <a:lnTo>
                    <a:pt x="126" y="0"/>
                  </a:lnTo>
                  <a:lnTo>
                    <a:pt x="126" y="0"/>
                  </a:lnTo>
                  <a:close/>
                  <a:moveTo>
                    <a:pt x="114" y="71"/>
                  </a:moveTo>
                  <a:lnTo>
                    <a:pt x="133" y="73"/>
                  </a:lnTo>
                  <a:lnTo>
                    <a:pt x="130" y="90"/>
                  </a:lnTo>
                  <a:lnTo>
                    <a:pt x="112" y="87"/>
                  </a:lnTo>
                  <a:lnTo>
                    <a:pt x="114" y="71"/>
                  </a:lnTo>
                  <a:lnTo>
                    <a:pt x="114" y="71"/>
                  </a:lnTo>
                  <a:close/>
                  <a:moveTo>
                    <a:pt x="104" y="142"/>
                  </a:moveTo>
                  <a:lnTo>
                    <a:pt x="123" y="144"/>
                  </a:lnTo>
                  <a:lnTo>
                    <a:pt x="121" y="163"/>
                  </a:lnTo>
                  <a:lnTo>
                    <a:pt x="102" y="158"/>
                  </a:lnTo>
                  <a:lnTo>
                    <a:pt x="104" y="142"/>
                  </a:lnTo>
                  <a:lnTo>
                    <a:pt x="104" y="142"/>
                  </a:lnTo>
                  <a:close/>
                  <a:moveTo>
                    <a:pt x="95" y="212"/>
                  </a:moveTo>
                  <a:lnTo>
                    <a:pt x="112" y="215"/>
                  </a:lnTo>
                  <a:lnTo>
                    <a:pt x="109" y="234"/>
                  </a:lnTo>
                  <a:lnTo>
                    <a:pt x="93" y="231"/>
                  </a:lnTo>
                  <a:lnTo>
                    <a:pt x="95" y="212"/>
                  </a:lnTo>
                  <a:lnTo>
                    <a:pt x="95" y="212"/>
                  </a:lnTo>
                  <a:close/>
                  <a:moveTo>
                    <a:pt x="86" y="283"/>
                  </a:moveTo>
                  <a:lnTo>
                    <a:pt x="102" y="286"/>
                  </a:lnTo>
                  <a:lnTo>
                    <a:pt x="100" y="305"/>
                  </a:lnTo>
                  <a:lnTo>
                    <a:pt x="83" y="302"/>
                  </a:lnTo>
                  <a:lnTo>
                    <a:pt x="86" y="283"/>
                  </a:lnTo>
                  <a:lnTo>
                    <a:pt x="86" y="283"/>
                  </a:lnTo>
                  <a:close/>
                  <a:moveTo>
                    <a:pt x="74" y="354"/>
                  </a:moveTo>
                  <a:lnTo>
                    <a:pt x="93" y="359"/>
                  </a:lnTo>
                  <a:lnTo>
                    <a:pt x="90" y="375"/>
                  </a:lnTo>
                  <a:lnTo>
                    <a:pt x="71" y="373"/>
                  </a:lnTo>
                  <a:lnTo>
                    <a:pt x="74" y="354"/>
                  </a:lnTo>
                  <a:lnTo>
                    <a:pt x="74" y="354"/>
                  </a:lnTo>
                  <a:close/>
                  <a:moveTo>
                    <a:pt x="64" y="427"/>
                  </a:moveTo>
                  <a:lnTo>
                    <a:pt x="83" y="430"/>
                  </a:lnTo>
                  <a:lnTo>
                    <a:pt x="81" y="446"/>
                  </a:lnTo>
                  <a:lnTo>
                    <a:pt x="62" y="444"/>
                  </a:lnTo>
                  <a:lnTo>
                    <a:pt x="64" y="427"/>
                  </a:lnTo>
                  <a:lnTo>
                    <a:pt x="64" y="427"/>
                  </a:lnTo>
                  <a:close/>
                  <a:moveTo>
                    <a:pt x="55" y="498"/>
                  </a:moveTo>
                  <a:lnTo>
                    <a:pt x="71" y="501"/>
                  </a:lnTo>
                  <a:lnTo>
                    <a:pt x="69" y="517"/>
                  </a:lnTo>
                  <a:lnTo>
                    <a:pt x="52" y="515"/>
                  </a:lnTo>
                  <a:lnTo>
                    <a:pt x="55" y="498"/>
                  </a:lnTo>
                  <a:lnTo>
                    <a:pt x="55" y="498"/>
                  </a:lnTo>
                  <a:close/>
                  <a:moveTo>
                    <a:pt x="45" y="569"/>
                  </a:moveTo>
                  <a:lnTo>
                    <a:pt x="62" y="571"/>
                  </a:lnTo>
                  <a:lnTo>
                    <a:pt x="60" y="590"/>
                  </a:lnTo>
                  <a:lnTo>
                    <a:pt x="41" y="588"/>
                  </a:lnTo>
                  <a:lnTo>
                    <a:pt x="45" y="569"/>
                  </a:lnTo>
                  <a:lnTo>
                    <a:pt x="45" y="569"/>
                  </a:lnTo>
                  <a:close/>
                  <a:moveTo>
                    <a:pt x="34" y="640"/>
                  </a:moveTo>
                  <a:lnTo>
                    <a:pt x="52" y="642"/>
                  </a:lnTo>
                  <a:lnTo>
                    <a:pt x="50" y="661"/>
                  </a:lnTo>
                  <a:lnTo>
                    <a:pt x="31" y="659"/>
                  </a:lnTo>
                  <a:lnTo>
                    <a:pt x="34" y="640"/>
                  </a:lnTo>
                  <a:lnTo>
                    <a:pt x="34" y="640"/>
                  </a:lnTo>
                  <a:close/>
                  <a:moveTo>
                    <a:pt x="24" y="711"/>
                  </a:moveTo>
                  <a:lnTo>
                    <a:pt x="43" y="713"/>
                  </a:lnTo>
                  <a:lnTo>
                    <a:pt x="38" y="732"/>
                  </a:lnTo>
                  <a:lnTo>
                    <a:pt x="22" y="730"/>
                  </a:lnTo>
                  <a:lnTo>
                    <a:pt x="24" y="711"/>
                  </a:lnTo>
                  <a:lnTo>
                    <a:pt x="24" y="711"/>
                  </a:lnTo>
                  <a:close/>
                  <a:moveTo>
                    <a:pt x="15" y="784"/>
                  </a:moveTo>
                  <a:lnTo>
                    <a:pt x="31" y="786"/>
                  </a:lnTo>
                  <a:lnTo>
                    <a:pt x="29" y="803"/>
                  </a:lnTo>
                  <a:lnTo>
                    <a:pt x="12" y="801"/>
                  </a:lnTo>
                  <a:lnTo>
                    <a:pt x="15" y="78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4804" tIns="32402" rIns="64804" bIns="32402" numCol="1" anchor="t" anchorCtr="0" compatLnSpc="1"/>
            <a:lstStyle/>
            <a:p>
              <a:endParaRPr lang="zh-CN" altLang="en-US" sz="1205"/>
            </a:p>
          </p:txBody>
        </p:sp>
        <p:sp>
          <p:nvSpPr>
            <p:cNvPr id="4613" name="Freeform 529"/>
            <p:cNvSpPr>
              <a:spLocks noEditPoints="1"/>
            </p:cNvSpPr>
            <p:nvPr/>
          </p:nvSpPr>
          <p:spPr bwMode="auto">
            <a:xfrm>
              <a:off x="4487863" y="1093788"/>
              <a:ext cx="209550" cy="577850"/>
            </a:xfrm>
            <a:custGeom>
              <a:avLst/>
              <a:gdLst>
                <a:gd name="T0" fmla="*/ 21 w 132"/>
                <a:gd name="T1" fmla="*/ 17 h 364"/>
                <a:gd name="T2" fmla="*/ 4 w 132"/>
                <a:gd name="T3" fmla="*/ 21 h 364"/>
                <a:gd name="T4" fmla="*/ 0 w 132"/>
                <a:gd name="T5" fmla="*/ 5 h 364"/>
                <a:gd name="T6" fmla="*/ 16 w 132"/>
                <a:gd name="T7" fmla="*/ 0 h 364"/>
                <a:gd name="T8" fmla="*/ 21 w 132"/>
                <a:gd name="T9" fmla="*/ 17 h 364"/>
                <a:gd name="T10" fmla="*/ 21 w 132"/>
                <a:gd name="T11" fmla="*/ 17 h 364"/>
                <a:gd name="T12" fmla="*/ 132 w 132"/>
                <a:gd name="T13" fmla="*/ 359 h 364"/>
                <a:gd name="T14" fmla="*/ 115 w 132"/>
                <a:gd name="T15" fmla="*/ 364 h 364"/>
                <a:gd name="T16" fmla="*/ 108 w 132"/>
                <a:gd name="T17" fmla="*/ 347 h 364"/>
                <a:gd name="T18" fmla="*/ 127 w 132"/>
                <a:gd name="T19" fmla="*/ 343 h 364"/>
                <a:gd name="T20" fmla="*/ 132 w 132"/>
                <a:gd name="T21" fmla="*/ 359 h 364"/>
                <a:gd name="T22" fmla="*/ 132 w 132"/>
                <a:gd name="T23" fmla="*/ 359 h 364"/>
                <a:gd name="T24" fmla="*/ 111 w 132"/>
                <a:gd name="T25" fmla="*/ 291 h 364"/>
                <a:gd name="T26" fmla="*/ 92 w 132"/>
                <a:gd name="T27" fmla="*/ 295 h 364"/>
                <a:gd name="T28" fmla="*/ 87 w 132"/>
                <a:gd name="T29" fmla="*/ 279 h 364"/>
                <a:gd name="T30" fmla="*/ 104 w 132"/>
                <a:gd name="T31" fmla="*/ 274 h 364"/>
                <a:gd name="T32" fmla="*/ 111 w 132"/>
                <a:gd name="T33" fmla="*/ 291 h 364"/>
                <a:gd name="T34" fmla="*/ 111 w 132"/>
                <a:gd name="T35" fmla="*/ 291 h 364"/>
                <a:gd name="T36" fmla="*/ 87 w 132"/>
                <a:gd name="T37" fmla="*/ 222 h 364"/>
                <a:gd name="T38" fmla="*/ 71 w 132"/>
                <a:gd name="T39" fmla="*/ 227 h 364"/>
                <a:gd name="T40" fmla="*/ 66 w 132"/>
                <a:gd name="T41" fmla="*/ 210 h 364"/>
                <a:gd name="T42" fmla="*/ 82 w 132"/>
                <a:gd name="T43" fmla="*/ 206 h 364"/>
                <a:gd name="T44" fmla="*/ 87 w 132"/>
                <a:gd name="T45" fmla="*/ 222 h 364"/>
                <a:gd name="T46" fmla="*/ 87 w 132"/>
                <a:gd name="T47" fmla="*/ 222 h 364"/>
                <a:gd name="T48" fmla="*/ 66 w 132"/>
                <a:gd name="T49" fmla="*/ 154 h 364"/>
                <a:gd name="T50" fmla="*/ 49 w 132"/>
                <a:gd name="T51" fmla="*/ 158 h 364"/>
                <a:gd name="T52" fmla="*/ 42 w 132"/>
                <a:gd name="T53" fmla="*/ 142 h 364"/>
                <a:gd name="T54" fmla="*/ 61 w 132"/>
                <a:gd name="T55" fmla="*/ 137 h 364"/>
                <a:gd name="T56" fmla="*/ 66 w 132"/>
                <a:gd name="T57" fmla="*/ 154 h 364"/>
                <a:gd name="T58" fmla="*/ 66 w 132"/>
                <a:gd name="T59" fmla="*/ 154 h 364"/>
                <a:gd name="T60" fmla="*/ 45 w 132"/>
                <a:gd name="T61" fmla="*/ 85 h 364"/>
                <a:gd name="T62" fmla="*/ 26 w 132"/>
                <a:gd name="T63" fmla="*/ 90 h 364"/>
                <a:gd name="T64" fmla="*/ 21 w 132"/>
                <a:gd name="T65" fmla="*/ 73 h 364"/>
                <a:gd name="T66" fmla="*/ 37 w 132"/>
                <a:gd name="T67" fmla="*/ 69 h 364"/>
                <a:gd name="T68" fmla="*/ 45 w 132"/>
                <a:gd name="T69" fmla="*/ 85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2" h="364">
                  <a:moveTo>
                    <a:pt x="21" y="17"/>
                  </a:moveTo>
                  <a:lnTo>
                    <a:pt x="4" y="21"/>
                  </a:lnTo>
                  <a:lnTo>
                    <a:pt x="0" y="5"/>
                  </a:lnTo>
                  <a:lnTo>
                    <a:pt x="16" y="0"/>
                  </a:lnTo>
                  <a:lnTo>
                    <a:pt x="21" y="17"/>
                  </a:lnTo>
                  <a:lnTo>
                    <a:pt x="21" y="17"/>
                  </a:lnTo>
                  <a:close/>
                  <a:moveTo>
                    <a:pt x="132" y="359"/>
                  </a:moveTo>
                  <a:lnTo>
                    <a:pt x="115" y="364"/>
                  </a:lnTo>
                  <a:lnTo>
                    <a:pt x="108" y="347"/>
                  </a:lnTo>
                  <a:lnTo>
                    <a:pt x="127" y="343"/>
                  </a:lnTo>
                  <a:lnTo>
                    <a:pt x="132" y="359"/>
                  </a:lnTo>
                  <a:lnTo>
                    <a:pt x="132" y="359"/>
                  </a:lnTo>
                  <a:close/>
                  <a:moveTo>
                    <a:pt x="111" y="291"/>
                  </a:moveTo>
                  <a:lnTo>
                    <a:pt x="92" y="295"/>
                  </a:lnTo>
                  <a:lnTo>
                    <a:pt x="87" y="279"/>
                  </a:lnTo>
                  <a:lnTo>
                    <a:pt x="104" y="274"/>
                  </a:lnTo>
                  <a:lnTo>
                    <a:pt x="111" y="291"/>
                  </a:lnTo>
                  <a:lnTo>
                    <a:pt x="111" y="291"/>
                  </a:lnTo>
                  <a:close/>
                  <a:moveTo>
                    <a:pt x="87" y="222"/>
                  </a:moveTo>
                  <a:lnTo>
                    <a:pt x="71" y="227"/>
                  </a:lnTo>
                  <a:lnTo>
                    <a:pt x="66" y="210"/>
                  </a:lnTo>
                  <a:lnTo>
                    <a:pt x="82" y="206"/>
                  </a:lnTo>
                  <a:lnTo>
                    <a:pt x="87" y="222"/>
                  </a:lnTo>
                  <a:lnTo>
                    <a:pt x="87" y="222"/>
                  </a:lnTo>
                  <a:close/>
                  <a:moveTo>
                    <a:pt x="66" y="154"/>
                  </a:moveTo>
                  <a:lnTo>
                    <a:pt x="49" y="158"/>
                  </a:lnTo>
                  <a:lnTo>
                    <a:pt x="42" y="142"/>
                  </a:lnTo>
                  <a:lnTo>
                    <a:pt x="61" y="137"/>
                  </a:lnTo>
                  <a:lnTo>
                    <a:pt x="66" y="154"/>
                  </a:lnTo>
                  <a:lnTo>
                    <a:pt x="66" y="154"/>
                  </a:lnTo>
                  <a:close/>
                  <a:moveTo>
                    <a:pt x="45" y="85"/>
                  </a:moveTo>
                  <a:lnTo>
                    <a:pt x="26" y="90"/>
                  </a:lnTo>
                  <a:lnTo>
                    <a:pt x="21" y="73"/>
                  </a:lnTo>
                  <a:lnTo>
                    <a:pt x="37" y="69"/>
                  </a:lnTo>
                  <a:lnTo>
                    <a:pt x="45" y="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4804" tIns="32402" rIns="64804" bIns="32402" numCol="1" anchor="t" anchorCtr="0" compatLnSpc="1"/>
            <a:lstStyle/>
            <a:p>
              <a:endParaRPr lang="zh-CN" altLang="en-US" sz="1205"/>
            </a:p>
          </p:txBody>
        </p:sp>
        <p:sp>
          <p:nvSpPr>
            <p:cNvPr id="4614" name="Freeform 530"/>
            <p:cNvSpPr>
              <a:spLocks noEditPoints="1"/>
            </p:cNvSpPr>
            <p:nvPr/>
          </p:nvSpPr>
          <p:spPr bwMode="auto">
            <a:xfrm>
              <a:off x="2489200" y="2597150"/>
              <a:ext cx="831850" cy="698500"/>
            </a:xfrm>
            <a:custGeom>
              <a:avLst/>
              <a:gdLst>
                <a:gd name="T0" fmla="*/ 510 w 524"/>
                <a:gd name="T1" fmla="*/ 24 h 440"/>
                <a:gd name="T2" fmla="*/ 498 w 524"/>
                <a:gd name="T3" fmla="*/ 12 h 440"/>
                <a:gd name="T4" fmla="*/ 512 w 524"/>
                <a:gd name="T5" fmla="*/ 0 h 440"/>
                <a:gd name="T6" fmla="*/ 524 w 524"/>
                <a:gd name="T7" fmla="*/ 15 h 440"/>
                <a:gd name="T8" fmla="*/ 510 w 524"/>
                <a:gd name="T9" fmla="*/ 24 h 440"/>
                <a:gd name="T10" fmla="*/ 510 w 524"/>
                <a:gd name="T11" fmla="*/ 24 h 440"/>
                <a:gd name="T12" fmla="*/ 12 w 524"/>
                <a:gd name="T13" fmla="*/ 440 h 440"/>
                <a:gd name="T14" fmla="*/ 0 w 524"/>
                <a:gd name="T15" fmla="*/ 426 h 440"/>
                <a:gd name="T16" fmla="*/ 14 w 524"/>
                <a:gd name="T17" fmla="*/ 414 h 440"/>
                <a:gd name="T18" fmla="*/ 26 w 524"/>
                <a:gd name="T19" fmla="*/ 428 h 440"/>
                <a:gd name="T20" fmla="*/ 12 w 524"/>
                <a:gd name="T21" fmla="*/ 440 h 440"/>
                <a:gd name="T22" fmla="*/ 12 w 524"/>
                <a:gd name="T23" fmla="*/ 440 h 440"/>
                <a:gd name="T24" fmla="*/ 66 w 524"/>
                <a:gd name="T25" fmla="*/ 393 h 440"/>
                <a:gd name="T26" fmla="*/ 54 w 524"/>
                <a:gd name="T27" fmla="*/ 378 h 440"/>
                <a:gd name="T28" fmla="*/ 68 w 524"/>
                <a:gd name="T29" fmla="*/ 369 h 440"/>
                <a:gd name="T30" fmla="*/ 80 w 524"/>
                <a:gd name="T31" fmla="*/ 381 h 440"/>
                <a:gd name="T32" fmla="*/ 66 w 524"/>
                <a:gd name="T33" fmla="*/ 393 h 440"/>
                <a:gd name="T34" fmla="*/ 66 w 524"/>
                <a:gd name="T35" fmla="*/ 393 h 440"/>
                <a:gd name="T36" fmla="*/ 123 w 524"/>
                <a:gd name="T37" fmla="*/ 348 h 440"/>
                <a:gd name="T38" fmla="*/ 111 w 524"/>
                <a:gd name="T39" fmla="*/ 333 h 440"/>
                <a:gd name="T40" fmla="*/ 125 w 524"/>
                <a:gd name="T41" fmla="*/ 322 h 440"/>
                <a:gd name="T42" fmla="*/ 134 w 524"/>
                <a:gd name="T43" fmla="*/ 336 h 440"/>
                <a:gd name="T44" fmla="*/ 123 w 524"/>
                <a:gd name="T45" fmla="*/ 348 h 440"/>
                <a:gd name="T46" fmla="*/ 123 w 524"/>
                <a:gd name="T47" fmla="*/ 348 h 440"/>
                <a:gd name="T48" fmla="*/ 177 w 524"/>
                <a:gd name="T49" fmla="*/ 300 h 440"/>
                <a:gd name="T50" fmla="*/ 165 w 524"/>
                <a:gd name="T51" fmla="*/ 286 h 440"/>
                <a:gd name="T52" fmla="*/ 179 w 524"/>
                <a:gd name="T53" fmla="*/ 277 h 440"/>
                <a:gd name="T54" fmla="*/ 191 w 524"/>
                <a:gd name="T55" fmla="*/ 289 h 440"/>
                <a:gd name="T56" fmla="*/ 177 w 524"/>
                <a:gd name="T57" fmla="*/ 300 h 440"/>
                <a:gd name="T58" fmla="*/ 177 w 524"/>
                <a:gd name="T59" fmla="*/ 300 h 440"/>
                <a:gd name="T60" fmla="*/ 231 w 524"/>
                <a:gd name="T61" fmla="*/ 256 h 440"/>
                <a:gd name="T62" fmla="*/ 222 w 524"/>
                <a:gd name="T63" fmla="*/ 241 h 440"/>
                <a:gd name="T64" fmla="*/ 234 w 524"/>
                <a:gd name="T65" fmla="*/ 230 h 440"/>
                <a:gd name="T66" fmla="*/ 245 w 524"/>
                <a:gd name="T67" fmla="*/ 244 h 440"/>
                <a:gd name="T68" fmla="*/ 231 w 524"/>
                <a:gd name="T69" fmla="*/ 256 h 440"/>
                <a:gd name="T70" fmla="*/ 231 w 524"/>
                <a:gd name="T71" fmla="*/ 256 h 440"/>
                <a:gd name="T72" fmla="*/ 288 w 524"/>
                <a:gd name="T73" fmla="*/ 208 h 440"/>
                <a:gd name="T74" fmla="*/ 276 w 524"/>
                <a:gd name="T75" fmla="*/ 194 h 440"/>
                <a:gd name="T76" fmla="*/ 290 w 524"/>
                <a:gd name="T77" fmla="*/ 185 h 440"/>
                <a:gd name="T78" fmla="*/ 302 w 524"/>
                <a:gd name="T79" fmla="*/ 196 h 440"/>
                <a:gd name="T80" fmla="*/ 288 w 524"/>
                <a:gd name="T81" fmla="*/ 208 h 440"/>
                <a:gd name="T82" fmla="*/ 288 w 524"/>
                <a:gd name="T83" fmla="*/ 208 h 440"/>
                <a:gd name="T84" fmla="*/ 342 w 524"/>
                <a:gd name="T85" fmla="*/ 163 h 440"/>
                <a:gd name="T86" fmla="*/ 330 w 524"/>
                <a:gd name="T87" fmla="*/ 149 h 440"/>
                <a:gd name="T88" fmla="*/ 345 w 524"/>
                <a:gd name="T89" fmla="*/ 137 h 440"/>
                <a:gd name="T90" fmla="*/ 356 w 524"/>
                <a:gd name="T91" fmla="*/ 152 h 440"/>
                <a:gd name="T92" fmla="*/ 342 w 524"/>
                <a:gd name="T93" fmla="*/ 163 h 440"/>
                <a:gd name="T94" fmla="*/ 342 w 524"/>
                <a:gd name="T95" fmla="*/ 163 h 440"/>
                <a:gd name="T96" fmla="*/ 399 w 524"/>
                <a:gd name="T97" fmla="*/ 116 h 440"/>
                <a:gd name="T98" fmla="*/ 387 w 524"/>
                <a:gd name="T99" fmla="*/ 102 h 440"/>
                <a:gd name="T100" fmla="*/ 401 w 524"/>
                <a:gd name="T101" fmla="*/ 93 h 440"/>
                <a:gd name="T102" fmla="*/ 413 w 524"/>
                <a:gd name="T103" fmla="*/ 104 h 440"/>
                <a:gd name="T104" fmla="*/ 399 w 524"/>
                <a:gd name="T105" fmla="*/ 116 h 440"/>
                <a:gd name="T106" fmla="*/ 399 w 524"/>
                <a:gd name="T107" fmla="*/ 116 h 440"/>
                <a:gd name="T108" fmla="*/ 453 w 524"/>
                <a:gd name="T109" fmla="*/ 71 h 440"/>
                <a:gd name="T110" fmla="*/ 441 w 524"/>
                <a:gd name="T111" fmla="*/ 57 h 440"/>
                <a:gd name="T112" fmla="*/ 456 w 524"/>
                <a:gd name="T113" fmla="*/ 45 h 440"/>
                <a:gd name="T114" fmla="*/ 467 w 524"/>
                <a:gd name="T115" fmla="*/ 59 h 440"/>
                <a:gd name="T116" fmla="*/ 453 w 524"/>
                <a:gd name="T117" fmla="*/ 71 h 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524" h="440">
                  <a:moveTo>
                    <a:pt x="510" y="24"/>
                  </a:moveTo>
                  <a:lnTo>
                    <a:pt x="498" y="12"/>
                  </a:lnTo>
                  <a:lnTo>
                    <a:pt x="512" y="0"/>
                  </a:lnTo>
                  <a:lnTo>
                    <a:pt x="524" y="15"/>
                  </a:lnTo>
                  <a:lnTo>
                    <a:pt x="510" y="24"/>
                  </a:lnTo>
                  <a:lnTo>
                    <a:pt x="510" y="24"/>
                  </a:lnTo>
                  <a:close/>
                  <a:moveTo>
                    <a:pt x="12" y="440"/>
                  </a:moveTo>
                  <a:lnTo>
                    <a:pt x="0" y="426"/>
                  </a:lnTo>
                  <a:lnTo>
                    <a:pt x="14" y="414"/>
                  </a:lnTo>
                  <a:lnTo>
                    <a:pt x="26" y="428"/>
                  </a:lnTo>
                  <a:lnTo>
                    <a:pt x="12" y="440"/>
                  </a:lnTo>
                  <a:lnTo>
                    <a:pt x="12" y="440"/>
                  </a:lnTo>
                  <a:close/>
                  <a:moveTo>
                    <a:pt x="66" y="393"/>
                  </a:moveTo>
                  <a:lnTo>
                    <a:pt x="54" y="378"/>
                  </a:lnTo>
                  <a:lnTo>
                    <a:pt x="68" y="369"/>
                  </a:lnTo>
                  <a:lnTo>
                    <a:pt x="80" y="381"/>
                  </a:lnTo>
                  <a:lnTo>
                    <a:pt x="66" y="393"/>
                  </a:lnTo>
                  <a:lnTo>
                    <a:pt x="66" y="393"/>
                  </a:lnTo>
                  <a:close/>
                  <a:moveTo>
                    <a:pt x="123" y="348"/>
                  </a:moveTo>
                  <a:lnTo>
                    <a:pt x="111" y="333"/>
                  </a:lnTo>
                  <a:lnTo>
                    <a:pt x="125" y="322"/>
                  </a:lnTo>
                  <a:lnTo>
                    <a:pt x="134" y="336"/>
                  </a:lnTo>
                  <a:lnTo>
                    <a:pt x="123" y="348"/>
                  </a:lnTo>
                  <a:lnTo>
                    <a:pt x="123" y="348"/>
                  </a:lnTo>
                  <a:close/>
                  <a:moveTo>
                    <a:pt x="177" y="300"/>
                  </a:moveTo>
                  <a:lnTo>
                    <a:pt x="165" y="286"/>
                  </a:lnTo>
                  <a:lnTo>
                    <a:pt x="179" y="277"/>
                  </a:lnTo>
                  <a:lnTo>
                    <a:pt x="191" y="289"/>
                  </a:lnTo>
                  <a:lnTo>
                    <a:pt x="177" y="300"/>
                  </a:lnTo>
                  <a:lnTo>
                    <a:pt x="177" y="300"/>
                  </a:lnTo>
                  <a:close/>
                  <a:moveTo>
                    <a:pt x="231" y="256"/>
                  </a:moveTo>
                  <a:lnTo>
                    <a:pt x="222" y="241"/>
                  </a:lnTo>
                  <a:lnTo>
                    <a:pt x="234" y="230"/>
                  </a:lnTo>
                  <a:lnTo>
                    <a:pt x="245" y="244"/>
                  </a:lnTo>
                  <a:lnTo>
                    <a:pt x="231" y="256"/>
                  </a:lnTo>
                  <a:lnTo>
                    <a:pt x="231" y="256"/>
                  </a:lnTo>
                  <a:close/>
                  <a:moveTo>
                    <a:pt x="288" y="208"/>
                  </a:moveTo>
                  <a:lnTo>
                    <a:pt x="276" y="194"/>
                  </a:lnTo>
                  <a:lnTo>
                    <a:pt x="290" y="185"/>
                  </a:lnTo>
                  <a:lnTo>
                    <a:pt x="302" y="196"/>
                  </a:lnTo>
                  <a:lnTo>
                    <a:pt x="288" y="208"/>
                  </a:lnTo>
                  <a:lnTo>
                    <a:pt x="288" y="208"/>
                  </a:lnTo>
                  <a:close/>
                  <a:moveTo>
                    <a:pt x="342" y="163"/>
                  </a:moveTo>
                  <a:lnTo>
                    <a:pt x="330" y="149"/>
                  </a:lnTo>
                  <a:lnTo>
                    <a:pt x="345" y="137"/>
                  </a:lnTo>
                  <a:lnTo>
                    <a:pt x="356" y="152"/>
                  </a:lnTo>
                  <a:lnTo>
                    <a:pt x="342" y="163"/>
                  </a:lnTo>
                  <a:lnTo>
                    <a:pt x="342" y="163"/>
                  </a:lnTo>
                  <a:close/>
                  <a:moveTo>
                    <a:pt x="399" y="116"/>
                  </a:moveTo>
                  <a:lnTo>
                    <a:pt x="387" y="102"/>
                  </a:lnTo>
                  <a:lnTo>
                    <a:pt x="401" y="93"/>
                  </a:lnTo>
                  <a:lnTo>
                    <a:pt x="413" y="104"/>
                  </a:lnTo>
                  <a:lnTo>
                    <a:pt x="399" y="116"/>
                  </a:lnTo>
                  <a:lnTo>
                    <a:pt x="399" y="116"/>
                  </a:lnTo>
                  <a:close/>
                  <a:moveTo>
                    <a:pt x="453" y="71"/>
                  </a:moveTo>
                  <a:lnTo>
                    <a:pt x="441" y="57"/>
                  </a:lnTo>
                  <a:lnTo>
                    <a:pt x="456" y="45"/>
                  </a:lnTo>
                  <a:lnTo>
                    <a:pt x="467" y="59"/>
                  </a:lnTo>
                  <a:lnTo>
                    <a:pt x="453" y="7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4804" tIns="32402" rIns="64804" bIns="32402" numCol="1" anchor="t" anchorCtr="0" compatLnSpc="1"/>
            <a:lstStyle/>
            <a:p>
              <a:endParaRPr lang="zh-CN" altLang="en-US" sz="1205"/>
            </a:p>
          </p:txBody>
        </p:sp>
        <p:sp>
          <p:nvSpPr>
            <p:cNvPr id="4615" name="Freeform 531"/>
            <p:cNvSpPr>
              <a:spLocks noEditPoints="1"/>
            </p:cNvSpPr>
            <p:nvPr/>
          </p:nvSpPr>
          <p:spPr bwMode="auto">
            <a:xfrm>
              <a:off x="7599363" y="3284538"/>
              <a:ext cx="1090613" cy="479425"/>
            </a:xfrm>
            <a:custGeom>
              <a:avLst/>
              <a:gdLst>
                <a:gd name="T0" fmla="*/ 17 w 687"/>
                <a:gd name="T1" fmla="*/ 23 h 302"/>
                <a:gd name="T2" fmla="*/ 7 w 687"/>
                <a:gd name="T3" fmla="*/ 0 h 302"/>
                <a:gd name="T4" fmla="*/ 24 w 687"/>
                <a:gd name="T5" fmla="*/ 7 h 302"/>
                <a:gd name="T6" fmla="*/ 680 w 687"/>
                <a:gd name="T7" fmla="*/ 302 h 302"/>
                <a:gd name="T8" fmla="*/ 671 w 687"/>
                <a:gd name="T9" fmla="*/ 278 h 302"/>
                <a:gd name="T10" fmla="*/ 687 w 687"/>
                <a:gd name="T11" fmla="*/ 286 h 302"/>
                <a:gd name="T12" fmla="*/ 614 w 687"/>
                <a:gd name="T13" fmla="*/ 274 h 302"/>
                <a:gd name="T14" fmla="*/ 605 w 687"/>
                <a:gd name="T15" fmla="*/ 250 h 302"/>
                <a:gd name="T16" fmla="*/ 621 w 687"/>
                <a:gd name="T17" fmla="*/ 257 h 302"/>
                <a:gd name="T18" fmla="*/ 548 w 687"/>
                <a:gd name="T19" fmla="*/ 245 h 302"/>
                <a:gd name="T20" fmla="*/ 539 w 687"/>
                <a:gd name="T21" fmla="*/ 222 h 302"/>
                <a:gd name="T22" fmla="*/ 555 w 687"/>
                <a:gd name="T23" fmla="*/ 229 h 302"/>
                <a:gd name="T24" fmla="*/ 482 w 687"/>
                <a:gd name="T25" fmla="*/ 217 h 302"/>
                <a:gd name="T26" fmla="*/ 473 w 687"/>
                <a:gd name="T27" fmla="*/ 193 h 302"/>
                <a:gd name="T28" fmla="*/ 489 w 687"/>
                <a:gd name="T29" fmla="*/ 200 h 302"/>
                <a:gd name="T30" fmla="*/ 416 w 687"/>
                <a:gd name="T31" fmla="*/ 191 h 302"/>
                <a:gd name="T32" fmla="*/ 406 w 687"/>
                <a:gd name="T33" fmla="*/ 167 h 302"/>
                <a:gd name="T34" fmla="*/ 423 w 687"/>
                <a:gd name="T35" fmla="*/ 174 h 302"/>
                <a:gd name="T36" fmla="*/ 350 w 687"/>
                <a:gd name="T37" fmla="*/ 163 h 302"/>
                <a:gd name="T38" fmla="*/ 340 w 687"/>
                <a:gd name="T39" fmla="*/ 139 h 302"/>
                <a:gd name="T40" fmla="*/ 357 w 687"/>
                <a:gd name="T41" fmla="*/ 146 h 302"/>
                <a:gd name="T42" fmla="*/ 284 w 687"/>
                <a:gd name="T43" fmla="*/ 134 h 302"/>
                <a:gd name="T44" fmla="*/ 274 w 687"/>
                <a:gd name="T45" fmla="*/ 111 h 302"/>
                <a:gd name="T46" fmla="*/ 291 w 687"/>
                <a:gd name="T47" fmla="*/ 118 h 302"/>
                <a:gd name="T48" fmla="*/ 217 w 687"/>
                <a:gd name="T49" fmla="*/ 106 h 302"/>
                <a:gd name="T50" fmla="*/ 208 w 687"/>
                <a:gd name="T51" fmla="*/ 82 h 302"/>
                <a:gd name="T52" fmla="*/ 225 w 687"/>
                <a:gd name="T53" fmla="*/ 89 h 302"/>
                <a:gd name="T54" fmla="*/ 149 w 687"/>
                <a:gd name="T55" fmla="*/ 78 h 302"/>
                <a:gd name="T56" fmla="*/ 139 w 687"/>
                <a:gd name="T57" fmla="*/ 54 h 302"/>
                <a:gd name="T58" fmla="*/ 156 w 687"/>
                <a:gd name="T59" fmla="*/ 61 h 302"/>
                <a:gd name="T60" fmla="*/ 83 w 687"/>
                <a:gd name="T61" fmla="*/ 52 h 302"/>
                <a:gd name="T62" fmla="*/ 73 w 687"/>
                <a:gd name="T63" fmla="*/ 28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87" h="302">
                  <a:moveTo>
                    <a:pt x="24" y="7"/>
                  </a:moveTo>
                  <a:lnTo>
                    <a:pt x="17" y="23"/>
                  </a:lnTo>
                  <a:lnTo>
                    <a:pt x="0" y="16"/>
                  </a:lnTo>
                  <a:lnTo>
                    <a:pt x="7" y="0"/>
                  </a:lnTo>
                  <a:lnTo>
                    <a:pt x="24" y="7"/>
                  </a:lnTo>
                  <a:lnTo>
                    <a:pt x="24" y="7"/>
                  </a:lnTo>
                  <a:close/>
                  <a:moveTo>
                    <a:pt x="687" y="286"/>
                  </a:moveTo>
                  <a:lnTo>
                    <a:pt x="680" y="302"/>
                  </a:lnTo>
                  <a:lnTo>
                    <a:pt x="664" y="295"/>
                  </a:lnTo>
                  <a:lnTo>
                    <a:pt x="671" y="278"/>
                  </a:lnTo>
                  <a:lnTo>
                    <a:pt x="687" y="286"/>
                  </a:lnTo>
                  <a:lnTo>
                    <a:pt x="687" y="286"/>
                  </a:lnTo>
                  <a:close/>
                  <a:moveTo>
                    <a:pt x="621" y="257"/>
                  </a:moveTo>
                  <a:lnTo>
                    <a:pt x="614" y="274"/>
                  </a:lnTo>
                  <a:lnTo>
                    <a:pt x="598" y="267"/>
                  </a:lnTo>
                  <a:lnTo>
                    <a:pt x="605" y="250"/>
                  </a:lnTo>
                  <a:lnTo>
                    <a:pt x="621" y="257"/>
                  </a:lnTo>
                  <a:lnTo>
                    <a:pt x="621" y="257"/>
                  </a:lnTo>
                  <a:close/>
                  <a:moveTo>
                    <a:pt x="555" y="229"/>
                  </a:moveTo>
                  <a:lnTo>
                    <a:pt x="548" y="245"/>
                  </a:lnTo>
                  <a:lnTo>
                    <a:pt x="532" y="238"/>
                  </a:lnTo>
                  <a:lnTo>
                    <a:pt x="539" y="222"/>
                  </a:lnTo>
                  <a:lnTo>
                    <a:pt x="555" y="229"/>
                  </a:lnTo>
                  <a:lnTo>
                    <a:pt x="555" y="229"/>
                  </a:lnTo>
                  <a:close/>
                  <a:moveTo>
                    <a:pt x="489" y="200"/>
                  </a:moveTo>
                  <a:lnTo>
                    <a:pt x="482" y="217"/>
                  </a:lnTo>
                  <a:lnTo>
                    <a:pt x="465" y="212"/>
                  </a:lnTo>
                  <a:lnTo>
                    <a:pt x="473" y="193"/>
                  </a:lnTo>
                  <a:lnTo>
                    <a:pt x="489" y="200"/>
                  </a:lnTo>
                  <a:lnTo>
                    <a:pt x="489" y="200"/>
                  </a:lnTo>
                  <a:close/>
                  <a:moveTo>
                    <a:pt x="423" y="174"/>
                  </a:moveTo>
                  <a:lnTo>
                    <a:pt x="416" y="191"/>
                  </a:lnTo>
                  <a:lnTo>
                    <a:pt x="399" y="184"/>
                  </a:lnTo>
                  <a:lnTo>
                    <a:pt x="406" y="167"/>
                  </a:lnTo>
                  <a:lnTo>
                    <a:pt x="423" y="174"/>
                  </a:lnTo>
                  <a:lnTo>
                    <a:pt x="423" y="174"/>
                  </a:lnTo>
                  <a:close/>
                  <a:moveTo>
                    <a:pt x="357" y="146"/>
                  </a:moveTo>
                  <a:lnTo>
                    <a:pt x="350" y="163"/>
                  </a:lnTo>
                  <a:lnTo>
                    <a:pt x="333" y="156"/>
                  </a:lnTo>
                  <a:lnTo>
                    <a:pt x="340" y="139"/>
                  </a:lnTo>
                  <a:lnTo>
                    <a:pt x="357" y="146"/>
                  </a:lnTo>
                  <a:lnTo>
                    <a:pt x="357" y="146"/>
                  </a:lnTo>
                  <a:close/>
                  <a:moveTo>
                    <a:pt x="291" y="118"/>
                  </a:moveTo>
                  <a:lnTo>
                    <a:pt x="284" y="134"/>
                  </a:lnTo>
                  <a:lnTo>
                    <a:pt x="267" y="127"/>
                  </a:lnTo>
                  <a:lnTo>
                    <a:pt x="274" y="111"/>
                  </a:lnTo>
                  <a:lnTo>
                    <a:pt x="291" y="118"/>
                  </a:lnTo>
                  <a:lnTo>
                    <a:pt x="291" y="118"/>
                  </a:lnTo>
                  <a:close/>
                  <a:moveTo>
                    <a:pt x="225" y="89"/>
                  </a:moveTo>
                  <a:lnTo>
                    <a:pt x="217" y="106"/>
                  </a:lnTo>
                  <a:lnTo>
                    <a:pt x="201" y="99"/>
                  </a:lnTo>
                  <a:lnTo>
                    <a:pt x="208" y="82"/>
                  </a:lnTo>
                  <a:lnTo>
                    <a:pt x="225" y="89"/>
                  </a:lnTo>
                  <a:lnTo>
                    <a:pt x="225" y="89"/>
                  </a:lnTo>
                  <a:close/>
                  <a:moveTo>
                    <a:pt x="156" y="61"/>
                  </a:moveTo>
                  <a:lnTo>
                    <a:pt x="149" y="78"/>
                  </a:lnTo>
                  <a:lnTo>
                    <a:pt x="132" y="73"/>
                  </a:lnTo>
                  <a:lnTo>
                    <a:pt x="139" y="54"/>
                  </a:lnTo>
                  <a:lnTo>
                    <a:pt x="156" y="61"/>
                  </a:lnTo>
                  <a:lnTo>
                    <a:pt x="156" y="61"/>
                  </a:lnTo>
                  <a:close/>
                  <a:moveTo>
                    <a:pt x="90" y="35"/>
                  </a:moveTo>
                  <a:lnTo>
                    <a:pt x="83" y="52"/>
                  </a:lnTo>
                  <a:lnTo>
                    <a:pt x="66" y="45"/>
                  </a:lnTo>
                  <a:lnTo>
                    <a:pt x="73" y="28"/>
                  </a:lnTo>
                  <a:lnTo>
                    <a:pt x="90" y="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4804" tIns="32402" rIns="64804" bIns="32402" numCol="1" anchor="t" anchorCtr="0" compatLnSpc="1"/>
            <a:lstStyle/>
            <a:p>
              <a:endParaRPr lang="zh-CN" altLang="en-US" sz="1205"/>
            </a:p>
          </p:txBody>
        </p:sp>
        <p:sp>
          <p:nvSpPr>
            <p:cNvPr id="4616" name="Freeform 532"/>
            <p:cNvSpPr>
              <a:spLocks noEditPoints="1"/>
            </p:cNvSpPr>
            <p:nvPr/>
          </p:nvSpPr>
          <p:spPr bwMode="auto">
            <a:xfrm>
              <a:off x="8750300" y="2946400"/>
              <a:ext cx="539750" cy="803275"/>
            </a:xfrm>
            <a:custGeom>
              <a:avLst/>
              <a:gdLst>
                <a:gd name="T0" fmla="*/ 331 w 340"/>
                <a:gd name="T1" fmla="*/ 24 h 506"/>
                <a:gd name="T2" fmla="*/ 317 w 340"/>
                <a:gd name="T3" fmla="*/ 14 h 506"/>
                <a:gd name="T4" fmla="*/ 326 w 340"/>
                <a:gd name="T5" fmla="*/ 0 h 506"/>
                <a:gd name="T6" fmla="*/ 340 w 340"/>
                <a:gd name="T7" fmla="*/ 10 h 506"/>
                <a:gd name="T8" fmla="*/ 331 w 340"/>
                <a:gd name="T9" fmla="*/ 24 h 506"/>
                <a:gd name="T10" fmla="*/ 331 w 340"/>
                <a:gd name="T11" fmla="*/ 24 h 506"/>
                <a:gd name="T12" fmla="*/ 14 w 340"/>
                <a:gd name="T13" fmla="*/ 506 h 506"/>
                <a:gd name="T14" fmla="*/ 0 w 340"/>
                <a:gd name="T15" fmla="*/ 496 h 506"/>
                <a:gd name="T16" fmla="*/ 10 w 340"/>
                <a:gd name="T17" fmla="*/ 482 h 506"/>
                <a:gd name="T18" fmla="*/ 24 w 340"/>
                <a:gd name="T19" fmla="*/ 491 h 506"/>
                <a:gd name="T20" fmla="*/ 14 w 340"/>
                <a:gd name="T21" fmla="*/ 506 h 506"/>
                <a:gd name="T22" fmla="*/ 14 w 340"/>
                <a:gd name="T23" fmla="*/ 506 h 506"/>
                <a:gd name="T24" fmla="*/ 55 w 340"/>
                <a:gd name="T25" fmla="*/ 447 h 506"/>
                <a:gd name="T26" fmla="*/ 40 w 340"/>
                <a:gd name="T27" fmla="*/ 435 h 506"/>
                <a:gd name="T28" fmla="*/ 50 w 340"/>
                <a:gd name="T29" fmla="*/ 421 h 506"/>
                <a:gd name="T30" fmla="*/ 64 w 340"/>
                <a:gd name="T31" fmla="*/ 430 h 506"/>
                <a:gd name="T32" fmla="*/ 55 w 340"/>
                <a:gd name="T33" fmla="*/ 447 h 506"/>
                <a:gd name="T34" fmla="*/ 55 w 340"/>
                <a:gd name="T35" fmla="*/ 447 h 506"/>
                <a:gd name="T36" fmla="*/ 95 w 340"/>
                <a:gd name="T37" fmla="*/ 385 h 506"/>
                <a:gd name="T38" fmla="*/ 78 w 340"/>
                <a:gd name="T39" fmla="*/ 376 h 506"/>
                <a:gd name="T40" fmla="*/ 88 w 340"/>
                <a:gd name="T41" fmla="*/ 361 h 506"/>
                <a:gd name="T42" fmla="*/ 104 w 340"/>
                <a:gd name="T43" fmla="*/ 371 h 506"/>
                <a:gd name="T44" fmla="*/ 95 w 340"/>
                <a:gd name="T45" fmla="*/ 385 h 506"/>
                <a:gd name="T46" fmla="*/ 95 w 340"/>
                <a:gd name="T47" fmla="*/ 385 h 506"/>
                <a:gd name="T48" fmla="*/ 133 w 340"/>
                <a:gd name="T49" fmla="*/ 326 h 506"/>
                <a:gd name="T50" fmla="*/ 118 w 340"/>
                <a:gd name="T51" fmla="*/ 314 h 506"/>
                <a:gd name="T52" fmla="*/ 128 w 340"/>
                <a:gd name="T53" fmla="*/ 300 h 506"/>
                <a:gd name="T54" fmla="*/ 144 w 340"/>
                <a:gd name="T55" fmla="*/ 310 h 506"/>
                <a:gd name="T56" fmla="*/ 133 w 340"/>
                <a:gd name="T57" fmla="*/ 326 h 506"/>
                <a:gd name="T58" fmla="*/ 133 w 340"/>
                <a:gd name="T59" fmla="*/ 326 h 506"/>
                <a:gd name="T60" fmla="*/ 173 w 340"/>
                <a:gd name="T61" fmla="*/ 265 h 506"/>
                <a:gd name="T62" fmla="*/ 158 w 340"/>
                <a:gd name="T63" fmla="*/ 255 h 506"/>
                <a:gd name="T64" fmla="*/ 168 w 340"/>
                <a:gd name="T65" fmla="*/ 241 h 506"/>
                <a:gd name="T66" fmla="*/ 182 w 340"/>
                <a:gd name="T67" fmla="*/ 250 h 506"/>
                <a:gd name="T68" fmla="*/ 173 w 340"/>
                <a:gd name="T69" fmla="*/ 265 h 506"/>
                <a:gd name="T70" fmla="*/ 173 w 340"/>
                <a:gd name="T71" fmla="*/ 265 h 506"/>
                <a:gd name="T72" fmla="*/ 213 w 340"/>
                <a:gd name="T73" fmla="*/ 206 h 506"/>
                <a:gd name="T74" fmla="*/ 196 w 340"/>
                <a:gd name="T75" fmla="*/ 196 h 506"/>
                <a:gd name="T76" fmla="*/ 208 w 340"/>
                <a:gd name="T77" fmla="*/ 180 h 506"/>
                <a:gd name="T78" fmla="*/ 222 w 340"/>
                <a:gd name="T79" fmla="*/ 189 h 506"/>
                <a:gd name="T80" fmla="*/ 213 w 340"/>
                <a:gd name="T81" fmla="*/ 206 h 506"/>
                <a:gd name="T82" fmla="*/ 213 w 340"/>
                <a:gd name="T83" fmla="*/ 206 h 506"/>
                <a:gd name="T84" fmla="*/ 253 w 340"/>
                <a:gd name="T85" fmla="*/ 144 h 506"/>
                <a:gd name="T86" fmla="*/ 236 w 340"/>
                <a:gd name="T87" fmla="*/ 135 h 506"/>
                <a:gd name="T88" fmla="*/ 246 w 340"/>
                <a:gd name="T89" fmla="*/ 121 h 506"/>
                <a:gd name="T90" fmla="*/ 262 w 340"/>
                <a:gd name="T91" fmla="*/ 130 h 506"/>
                <a:gd name="T92" fmla="*/ 253 w 340"/>
                <a:gd name="T93" fmla="*/ 144 h 506"/>
                <a:gd name="T94" fmla="*/ 253 w 340"/>
                <a:gd name="T95" fmla="*/ 144 h 506"/>
                <a:gd name="T96" fmla="*/ 291 w 340"/>
                <a:gd name="T97" fmla="*/ 85 h 506"/>
                <a:gd name="T98" fmla="*/ 277 w 340"/>
                <a:gd name="T99" fmla="*/ 76 h 506"/>
                <a:gd name="T100" fmla="*/ 286 w 340"/>
                <a:gd name="T101" fmla="*/ 59 h 506"/>
                <a:gd name="T102" fmla="*/ 300 w 340"/>
                <a:gd name="T103" fmla="*/ 69 h 506"/>
                <a:gd name="T104" fmla="*/ 291 w 340"/>
                <a:gd name="T105" fmla="*/ 85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40" h="506">
                  <a:moveTo>
                    <a:pt x="331" y="24"/>
                  </a:moveTo>
                  <a:lnTo>
                    <a:pt x="317" y="14"/>
                  </a:lnTo>
                  <a:lnTo>
                    <a:pt x="326" y="0"/>
                  </a:lnTo>
                  <a:lnTo>
                    <a:pt x="340" y="10"/>
                  </a:lnTo>
                  <a:lnTo>
                    <a:pt x="331" y="24"/>
                  </a:lnTo>
                  <a:lnTo>
                    <a:pt x="331" y="24"/>
                  </a:lnTo>
                  <a:close/>
                  <a:moveTo>
                    <a:pt x="14" y="506"/>
                  </a:moveTo>
                  <a:lnTo>
                    <a:pt x="0" y="496"/>
                  </a:lnTo>
                  <a:lnTo>
                    <a:pt x="10" y="482"/>
                  </a:lnTo>
                  <a:lnTo>
                    <a:pt x="24" y="491"/>
                  </a:lnTo>
                  <a:lnTo>
                    <a:pt x="14" y="506"/>
                  </a:lnTo>
                  <a:lnTo>
                    <a:pt x="14" y="506"/>
                  </a:lnTo>
                  <a:close/>
                  <a:moveTo>
                    <a:pt x="55" y="447"/>
                  </a:moveTo>
                  <a:lnTo>
                    <a:pt x="40" y="435"/>
                  </a:lnTo>
                  <a:lnTo>
                    <a:pt x="50" y="421"/>
                  </a:lnTo>
                  <a:lnTo>
                    <a:pt x="64" y="430"/>
                  </a:lnTo>
                  <a:lnTo>
                    <a:pt x="55" y="447"/>
                  </a:lnTo>
                  <a:lnTo>
                    <a:pt x="55" y="447"/>
                  </a:lnTo>
                  <a:close/>
                  <a:moveTo>
                    <a:pt x="95" y="385"/>
                  </a:moveTo>
                  <a:lnTo>
                    <a:pt x="78" y="376"/>
                  </a:lnTo>
                  <a:lnTo>
                    <a:pt x="88" y="361"/>
                  </a:lnTo>
                  <a:lnTo>
                    <a:pt x="104" y="371"/>
                  </a:lnTo>
                  <a:lnTo>
                    <a:pt x="95" y="385"/>
                  </a:lnTo>
                  <a:lnTo>
                    <a:pt x="95" y="385"/>
                  </a:lnTo>
                  <a:close/>
                  <a:moveTo>
                    <a:pt x="133" y="326"/>
                  </a:moveTo>
                  <a:lnTo>
                    <a:pt x="118" y="314"/>
                  </a:lnTo>
                  <a:lnTo>
                    <a:pt x="128" y="300"/>
                  </a:lnTo>
                  <a:lnTo>
                    <a:pt x="144" y="310"/>
                  </a:lnTo>
                  <a:lnTo>
                    <a:pt x="133" y="326"/>
                  </a:lnTo>
                  <a:lnTo>
                    <a:pt x="133" y="326"/>
                  </a:lnTo>
                  <a:close/>
                  <a:moveTo>
                    <a:pt x="173" y="265"/>
                  </a:moveTo>
                  <a:lnTo>
                    <a:pt x="158" y="255"/>
                  </a:lnTo>
                  <a:lnTo>
                    <a:pt x="168" y="241"/>
                  </a:lnTo>
                  <a:lnTo>
                    <a:pt x="182" y="250"/>
                  </a:lnTo>
                  <a:lnTo>
                    <a:pt x="173" y="265"/>
                  </a:lnTo>
                  <a:lnTo>
                    <a:pt x="173" y="265"/>
                  </a:lnTo>
                  <a:close/>
                  <a:moveTo>
                    <a:pt x="213" y="206"/>
                  </a:moveTo>
                  <a:lnTo>
                    <a:pt x="196" y="196"/>
                  </a:lnTo>
                  <a:lnTo>
                    <a:pt x="208" y="180"/>
                  </a:lnTo>
                  <a:lnTo>
                    <a:pt x="222" y="189"/>
                  </a:lnTo>
                  <a:lnTo>
                    <a:pt x="213" y="206"/>
                  </a:lnTo>
                  <a:lnTo>
                    <a:pt x="213" y="206"/>
                  </a:lnTo>
                  <a:close/>
                  <a:moveTo>
                    <a:pt x="253" y="144"/>
                  </a:moveTo>
                  <a:lnTo>
                    <a:pt x="236" y="135"/>
                  </a:lnTo>
                  <a:lnTo>
                    <a:pt x="246" y="121"/>
                  </a:lnTo>
                  <a:lnTo>
                    <a:pt x="262" y="130"/>
                  </a:lnTo>
                  <a:lnTo>
                    <a:pt x="253" y="144"/>
                  </a:lnTo>
                  <a:lnTo>
                    <a:pt x="253" y="144"/>
                  </a:lnTo>
                  <a:close/>
                  <a:moveTo>
                    <a:pt x="291" y="85"/>
                  </a:moveTo>
                  <a:lnTo>
                    <a:pt x="277" y="76"/>
                  </a:lnTo>
                  <a:lnTo>
                    <a:pt x="286" y="59"/>
                  </a:lnTo>
                  <a:lnTo>
                    <a:pt x="300" y="69"/>
                  </a:lnTo>
                  <a:lnTo>
                    <a:pt x="291" y="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4804" tIns="32402" rIns="64804" bIns="32402" numCol="1" anchor="t" anchorCtr="0" compatLnSpc="1"/>
            <a:lstStyle/>
            <a:p>
              <a:endParaRPr lang="zh-CN" altLang="en-US" sz="1205"/>
            </a:p>
          </p:txBody>
        </p:sp>
        <p:sp>
          <p:nvSpPr>
            <p:cNvPr id="4617" name="Freeform 533"/>
            <p:cNvSpPr>
              <a:spLocks noEditPoints="1"/>
            </p:cNvSpPr>
            <p:nvPr/>
          </p:nvSpPr>
          <p:spPr bwMode="auto">
            <a:xfrm>
              <a:off x="8521700" y="2332038"/>
              <a:ext cx="738188" cy="630238"/>
            </a:xfrm>
            <a:custGeom>
              <a:avLst/>
              <a:gdLst>
                <a:gd name="T0" fmla="*/ 439 w 465"/>
                <a:gd name="T1" fmla="*/ 385 h 397"/>
                <a:gd name="T2" fmla="*/ 451 w 465"/>
                <a:gd name="T3" fmla="*/ 373 h 397"/>
                <a:gd name="T4" fmla="*/ 465 w 465"/>
                <a:gd name="T5" fmla="*/ 382 h 397"/>
                <a:gd name="T6" fmla="*/ 454 w 465"/>
                <a:gd name="T7" fmla="*/ 397 h 397"/>
                <a:gd name="T8" fmla="*/ 439 w 465"/>
                <a:gd name="T9" fmla="*/ 385 h 397"/>
                <a:gd name="T10" fmla="*/ 439 w 465"/>
                <a:gd name="T11" fmla="*/ 385 h 397"/>
                <a:gd name="T12" fmla="*/ 0 w 465"/>
                <a:gd name="T13" fmla="*/ 14 h 397"/>
                <a:gd name="T14" fmla="*/ 12 w 465"/>
                <a:gd name="T15" fmla="*/ 0 h 397"/>
                <a:gd name="T16" fmla="*/ 26 w 465"/>
                <a:gd name="T17" fmla="*/ 12 h 397"/>
                <a:gd name="T18" fmla="*/ 14 w 465"/>
                <a:gd name="T19" fmla="*/ 26 h 397"/>
                <a:gd name="T20" fmla="*/ 0 w 465"/>
                <a:gd name="T21" fmla="*/ 14 h 397"/>
                <a:gd name="T22" fmla="*/ 0 w 465"/>
                <a:gd name="T23" fmla="*/ 14 h 397"/>
                <a:gd name="T24" fmla="*/ 57 w 465"/>
                <a:gd name="T25" fmla="*/ 59 h 397"/>
                <a:gd name="T26" fmla="*/ 69 w 465"/>
                <a:gd name="T27" fmla="*/ 47 h 397"/>
                <a:gd name="T28" fmla="*/ 80 w 465"/>
                <a:gd name="T29" fmla="*/ 59 h 397"/>
                <a:gd name="T30" fmla="*/ 69 w 465"/>
                <a:gd name="T31" fmla="*/ 71 h 397"/>
                <a:gd name="T32" fmla="*/ 57 w 465"/>
                <a:gd name="T33" fmla="*/ 59 h 397"/>
                <a:gd name="T34" fmla="*/ 57 w 465"/>
                <a:gd name="T35" fmla="*/ 59 h 397"/>
                <a:gd name="T36" fmla="*/ 111 w 465"/>
                <a:gd name="T37" fmla="*/ 106 h 397"/>
                <a:gd name="T38" fmla="*/ 123 w 465"/>
                <a:gd name="T39" fmla="*/ 92 h 397"/>
                <a:gd name="T40" fmla="*/ 137 w 465"/>
                <a:gd name="T41" fmla="*/ 104 h 397"/>
                <a:gd name="T42" fmla="*/ 125 w 465"/>
                <a:gd name="T43" fmla="*/ 118 h 397"/>
                <a:gd name="T44" fmla="*/ 111 w 465"/>
                <a:gd name="T45" fmla="*/ 106 h 397"/>
                <a:gd name="T46" fmla="*/ 111 w 465"/>
                <a:gd name="T47" fmla="*/ 106 h 397"/>
                <a:gd name="T48" fmla="*/ 165 w 465"/>
                <a:gd name="T49" fmla="*/ 153 h 397"/>
                <a:gd name="T50" fmla="*/ 177 w 465"/>
                <a:gd name="T51" fmla="*/ 139 h 397"/>
                <a:gd name="T52" fmla="*/ 191 w 465"/>
                <a:gd name="T53" fmla="*/ 151 h 397"/>
                <a:gd name="T54" fmla="*/ 180 w 465"/>
                <a:gd name="T55" fmla="*/ 165 h 397"/>
                <a:gd name="T56" fmla="*/ 165 w 465"/>
                <a:gd name="T57" fmla="*/ 153 h 397"/>
                <a:gd name="T58" fmla="*/ 165 w 465"/>
                <a:gd name="T59" fmla="*/ 153 h 397"/>
                <a:gd name="T60" fmla="*/ 220 w 465"/>
                <a:gd name="T61" fmla="*/ 200 h 397"/>
                <a:gd name="T62" fmla="*/ 232 w 465"/>
                <a:gd name="T63" fmla="*/ 186 h 397"/>
                <a:gd name="T64" fmla="*/ 246 w 465"/>
                <a:gd name="T65" fmla="*/ 198 h 397"/>
                <a:gd name="T66" fmla="*/ 234 w 465"/>
                <a:gd name="T67" fmla="*/ 210 h 397"/>
                <a:gd name="T68" fmla="*/ 220 w 465"/>
                <a:gd name="T69" fmla="*/ 200 h 397"/>
                <a:gd name="T70" fmla="*/ 220 w 465"/>
                <a:gd name="T71" fmla="*/ 200 h 397"/>
                <a:gd name="T72" fmla="*/ 277 w 465"/>
                <a:gd name="T73" fmla="*/ 245 h 397"/>
                <a:gd name="T74" fmla="*/ 288 w 465"/>
                <a:gd name="T75" fmla="*/ 231 h 397"/>
                <a:gd name="T76" fmla="*/ 300 w 465"/>
                <a:gd name="T77" fmla="*/ 243 h 397"/>
                <a:gd name="T78" fmla="*/ 288 w 465"/>
                <a:gd name="T79" fmla="*/ 257 h 397"/>
                <a:gd name="T80" fmla="*/ 277 w 465"/>
                <a:gd name="T81" fmla="*/ 245 h 397"/>
                <a:gd name="T82" fmla="*/ 277 w 465"/>
                <a:gd name="T83" fmla="*/ 245 h 397"/>
                <a:gd name="T84" fmla="*/ 331 w 465"/>
                <a:gd name="T85" fmla="*/ 293 h 397"/>
                <a:gd name="T86" fmla="*/ 343 w 465"/>
                <a:gd name="T87" fmla="*/ 278 h 397"/>
                <a:gd name="T88" fmla="*/ 357 w 465"/>
                <a:gd name="T89" fmla="*/ 290 h 397"/>
                <a:gd name="T90" fmla="*/ 345 w 465"/>
                <a:gd name="T91" fmla="*/ 304 h 397"/>
                <a:gd name="T92" fmla="*/ 331 w 465"/>
                <a:gd name="T93" fmla="*/ 293 h 397"/>
                <a:gd name="T94" fmla="*/ 331 w 465"/>
                <a:gd name="T95" fmla="*/ 293 h 397"/>
                <a:gd name="T96" fmla="*/ 385 w 465"/>
                <a:gd name="T97" fmla="*/ 340 h 397"/>
                <a:gd name="T98" fmla="*/ 397 w 465"/>
                <a:gd name="T99" fmla="*/ 326 h 397"/>
                <a:gd name="T100" fmla="*/ 411 w 465"/>
                <a:gd name="T101" fmla="*/ 337 h 397"/>
                <a:gd name="T102" fmla="*/ 399 w 465"/>
                <a:gd name="T103" fmla="*/ 352 h 397"/>
                <a:gd name="T104" fmla="*/ 385 w 465"/>
                <a:gd name="T105" fmla="*/ 340 h 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65" h="397">
                  <a:moveTo>
                    <a:pt x="439" y="385"/>
                  </a:moveTo>
                  <a:lnTo>
                    <a:pt x="451" y="373"/>
                  </a:lnTo>
                  <a:lnTo>
                    <a:pt x="465" y="382"/>
                  </a:lnTo>
                  <a:lnTo>
                    <a:pt x="454" y="397"/>
                  </a:lnTo>
                  <a:lnTo>
                    <a:pt x="439" y="385"/>
                  </a:lnTo>
                  <a:lnTo>
                    <a:pt x="439" y="385"/>
                  </a:lnTo>
                  <a:close/>
                  <a:moveTo>
                    <a:pt x="0" y="14"/>
                  </a:moveTo>
                  <a:lnTo>
                    <a:pt x="12" y="0"/>
                  </a:lnTo>
                  <a:lnTo>
                    <a:pt x="26" y="12"/>
                  </a:lnTo>
                  <a:lnTo>
                    <a:pt x="14" y="26"/>
                  </a:lnTo>
                  <a:lnTo>
                    <a:pt x="0" y="14"/>
                  </a:lnTo>
                  <a:lnTo>
                    <a:pt x="0" y="14"/>
                  </a:lnTo>
                  <a:close/>
                  <a:moveTo>
                    <a:pt x="57" y="59"/>
                  </a:moveTo>
                  <a:lnTo>
                    <a:pt x="69" y="47"/>
                  </a:lnTo>
                  <a:lnTo>
                    <a:pt x="80" y="59"/>
                  </a:lnTo>
                  <a:lnTo>
                    <a:pt x="69" y="71"/>
                  </a:lnTo>
                  <a:lnTo>
                    <a:pt x="57" y="59"/>
                  </a:lnTo>
                  <a:lnTo>
                    <a:pt x="57" y="59"/>
                  </a:lnTo>
                  <a:close/>
                  <a:moveTo>
                    <a:pt x="111" y="106"/>
                  </a:moveTo>
                  <a:lnTo>
                    <a:pt x="123" y="92"/>
                  </a:lnTo>
                  <a:lnTo>
                    <a:pt x="137" y="104"/>
                  </a:lnTo>
                  <a:lnTo>
                    <a:pt x="125" y="118"/>
                  </a:lnTo>
                  <a:lnTo>
                    <a:pt x="111" y="106"/>
                  </a:lnTo>
                  <a:lnTo>
                    <a:pt x="111" y="106"/>
                  </a:lnTo>
                  <a:close/>
                  <a:moveTo>
                    <a:pt x="165" y="153"/>
                  </a:moveTo>
                  <a:lnTo>
                    <a:pt x="177" y="139"/>
                  </a:lnTo>
                  <a:lnTo>
                    <a:pt x="191" y="151"/>
                  </a:lnTo>
                  <a:lnTo>
                    <a:pt x="180" y="165"/>
                  </a:lnTo>
                  <a:lnTo>
                    <a:pt x="165" y="153"/>
                  </a:lnTo>
                  <a:lnTo>
                    <a:pt x="165" y="153"/>
                  </a:lnTo>
                  <a:close/>
                  <a:moveTo>
                    <a:pt x="220" y="200"/>
                  </a:moveTo>
                  <a:lnTo>
                    <a:pt x="232" y="186"/>
                  </a:lnTo>
                  <a:lnTo>
                    <a:pt x="246" y="198"/>
                  </a:lnTo>
                  <a:lnTo>
                    <a:pt x="234" y="210"/>
                  </a:lnTo>
                  <a:lnTo>
                    <a:pt x="220" y="200"/>
                  </a:lnTo>
                  <a:lnTo>
                    <a:pt x="220" y="200"/>
                  </a:lnTo>
                  <a:close/>
                  <a:moveTo>
                    <a:pt x="277" y="245"/>
                  </a:moveTo>
                  <a:lnTo>
                    <a:pt x="288" y="231"/>
                  </a:lnTo>
                  <a:lnTo>
                    <a:pt x="300" y="243"/>
                  </a:lnTo>
                  <a:lnTo>
                    <a:pt x="288" y="257"/>
                  </a:lnTo>
                  <a:lnTo>
                    <a:pt x="277" y="245"/>
                  </a:lnTo>
                  <a:lnTo>
                    <a:pt x="277" y="245"/>
                  </a:lnTo>
                  <a:close/>
                  <a:moveTo>
                    <a:pt x="331" y="293"/>
                  </a:moveTo>
                  <a:lnTo>
                    <a:pt x="343" y="278"/>
                  </a:lnTo>
                  <a:lnTo>
                    <a:pt x="357" y="290"/>
                  </a:lnTo>
                  <a:lnTo>
                    <a:pt x="345" y="304"/>
                  </a:lnTo>
                  <a:lnTo>
                    <a:pt x="331" y="293"/>
                  </a:lnTo>
                  <a:lnTo>
                    <a:pt x="331" y="293"/>
                  </a:lnTo>
                  <a:close/>
                  <a:moveTo>
                    <a:pt x="385" y="340"/>
                  </a:moveTo>
                  <a:lnTo>
                    <a:pt x="397" y="326"/>
                  </a:lnTo>
                  <a:lnTo>
                    <a:pt x="411" y="337"/>
                  </a:lnTo>
                  <a:lnTo>
                    <a:pt x="399" y="352"/>
                  </a:lnTo>
                  <a:lnTo>
                    <a:pt x="385" y="3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4804" tIns="32402" rIns="64804" bIns="32402" numCol="1" anchor="t" anchorCtr="0" compatLnSpc="1"/>
            <a:lstStyle/>
            <a:p>
              <a:endParaRPr lang="zh-CN" altLang="en-US" sz="1205"/>
            </a:p>
          </p:txBody>
        </p:sp>
        <p:sp>
          <p:nvSpPr>
            <p:cNvPr id="4618" name="Freeform 534"/>
            <p:cNvSpPr>
              <a:spLocks noEditPoints="1"/>
            </p:cNvSpPr>
            <p:nvPr/>
          </p:nvSpPr>
          <p:spPr bwMode="auto">
            <a:xfrm>
              <a:off x="7045325" y="2065338"/>
              <a:ext cx="1390650" cy="198438"/>
            </a:xfrm>
            <a:custGeom>
              <a:avLst/>
              <a:gdLst>
                <a:gd name="T0" fmla="*/ 16 w 876"/>
                <a:gd name="T1" fmla="*/ 19 h 125"/>
                <a:gd name="T2" fmla="*/ 0 w 876"/>
                <a:gd name="T3" fmla="*/ 0 h 125"/>
                <a:gd name="T4" fmla="*/ 18 w 876"/>
                <a:gd name="T5" fmla="*/ 2 h 125"/>
                <a:gd name="T6" fmla="*/ 873 w 876"/>
                <a:gd name="T7" fmla="*/ 125 h 125"/>
                <a:gd name="T8" fmla="*/ 857 w 876"/>
                <a:gd name="T9" fmla="*/ 106 h 125"/>
                <a:gd name="T10" fmla="*/ 876 w 876"/>
                <a:gd name="T11" fmla="*/ 106 h 125"/>
                <a:gd name="T12" fmla="*/ 803 w 876"/>
                <a:gd name="T13" fmla="*/ 116 h 125"/>
                <a:gd name="T14" fmla="*/ 786 w 876"/>
                <a:gd name="T15" fmla="*/ 97 h 125"/>
                <a:gd name="T16" fmla="*/ 805 w 876"/>
                <a:gd name="T17" fmla="*/ 99 h 125"/>
                <a:gd name="T18" fmla="*/ 732 w 876"/>
                <a:gd name="T19" fmla="*/ 109 h 125"/>
                <a:gd name="T20" fmla="*/ 715 w 876"/>
                <a:gd name="T21" fmla="*/ 87 h 125"/>
                <a:gd name="T22" fmla="*/ 734 w 876"/>
                <a:gd name="T23" fmla="*/ 90 h 125"/>
                <a:gd name="T24" fmla="*/ 659 w 876"/>
                <a:gd name="T25" fmla="*/ 99 h 125"/>
                <a:gd name="T26" fmla="*/ 644 w 876"/>
                <a:gd name="T27" fmla="*/ 78 h 125"/>
                <a:gd name="T28" fmla="*/ 661 w 876"/>
                <a:gd name="T29" fmla="*/ 80 h 125"/>
                <a:gd name="T30" fmla="*/ 588 w 876"/>
                <a:gd name="T31" fmla="*/ 90 h 125"/>
                <a:gd name="T32" fmla="*/ 571 w 876"/>
                <a:gd name="T33" fmla="*/ 71 h 125"/>
                <a:gd name="T34" fmla="*/ 590 w 876"/>
                <a:gd name="T35" fmla="*/ 73 h 125"/>
                <a:gd name="T36" fmla="*/ 517 w 876"/>
                <a:gd name="T37" fmla="*/ 80 h 125"/>
                <a:gd name="T38" fmla="*/ 500 w 876"/>
                <a:gd name="T39" fmla="*/ 61 h 125"/>
                <a:gd name="T40" fmla="*/ 519 w 876"/>
                <a:gd name="T41" fmla="*/ 64 h 125"/>
                <a:gd name="T42" fmla="*/ 446 w 876"/>
                <a:gd name="T43" fmla="*/ 73 h 125"/>
                <a:gd name="T44" fmla="*/ 429 w 876"/>
                <a:gd name="T45" fmla="*/ 52 h 125"/>
                <a:gd name="T46" fmla="*/ 448 w 876"/>
                <a:gd name="T47" fmla="*/ 54 h 125"/>
                <a:gd name="T48" fmla="*/ 373 w 876"/>
                <a:gd name="T49" fmla="*/ 64 h 125"/>
                <a:gd name="T50" fmla="*/ 359 w 876"/>
                <a:gd name="T51" fmla="*/ 43 h 125"/>
                <a:gd name="T52" fmla="*/ 375 w 876"/>
                <a:gd name="T53" fmla="*/ 45 h 125"/>
                <a:gd name="T54" fmla="*/ 302 w 876"/>
                <a:gd name="T55" fmla="*/ 54 h 125"/>
                <a:gd name="T56" fmla="*/ 285 w 876"/>
                <a:gd name="T57" fmla="*/ 35 h 125"/>
                <a:gd name="T58" fmla="*/ 304 w 876"/>
                <a:gd name="T59" fmla="*/ 38 h 125"/>
                <a:gd name="T60" fmla="*/ 231 w 876"/>
                <a:gd name="T61" fmla="*/ 47 h 125"/>
                <a:gd name="T62" fmla="*/ 214 w 876"/>
                <a:gd name="T63" fmla="*/ 26 h 125"/>
                <a:gd name="T64" fmla="*/ 233 w 876"/>
                <a:gd name="T65" fmla="*/ 28 h 125"/>
                <a:gd name="T66" fmla="*/ 160 w 876"/>
                <a:gd name="T67" fmla="*/ 38 h 125"/>
                <a:gd name="T68" fmla="*/ 144 w 876"/>
                <a:gd name="T69" fmla="*/ 17 h 125"/>
                <a:gd name="T70" fmla="*/ 163 w 876"/>
                <a:gd name="T71" fmla="*/ 19 h 125"/>
                <a:gd name="T72" fmla="*/ 87 w 876"/>
                <a:gd name="T73" fmla="*/ 28 h 125"/>
                <a:gd name="T74" fmla="*/ 73 w 876"/>
                <a:gd name="T75" fmla="*/ 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76" h="125">
                  <a:moveTo>
                    <a:pt x="18" y="2"/>
                  </a:moveTo>
                  <a:lnTo>
                    <a:pt x="16" y="19"/>
                  </a:lnTo>
                  <a:lnTo>
                    <a:pt x="0" y="17"/>
                  </a:lnTo>
                  <a:lnTo>
                    <a:pt x="0" y="0"/>
                  </a:lnTo>
                  <a:lnTo>
                    <a:pt x="18" y="2"/>
                  </a:lnTo>
                  <a:lnTo>
                    <a:pt x="18" y="2"/>
                  </a:lnTo>
                  <a:close/>
                  <a:moveTo>
                    <a:pt x="876" y="106"/>
                  </a:moveTo>
                  <a:lnTo>
                    <a:pt x="873" y="125"/>
                  </a:lnTo>
                  <a:lnTo>
                    <a:pt x="857" y="123"/>
                  </a:lnTo>
                  <a:lnTo>
                    <a:pt x="857" y="106"/>
                  </a:lnTo>
                  <a:lnTo>
                    <a:pt x="876" y="106"/>
                  </a:lnTo>
                  <a:lnTo>
                    <a:pt x="876" y="106"/>
                  </a:lnTo>
                  <a:close/>
                  <a:moveTo>
                    <a:pt x="805" y="99"/>
                  </a:moveTo>
                  <a:lnTo>
                    <a:pt x="803" y="116"/>
                  </a:lnTo>
                  <a:lnTo>
                    <a:pt x="784" y="113"/>
                  </a:lnTo>
                  <a:lnTo>
                    <a:pt x="786" y="97"/>
                  </a:lnTo>
                  <a:lnTo>
                    <a:pt x="805" y="99"/>
                  </a:lnTo>
                  <a:lnTo>
                    <a:pt x="805" y="99"/>
                  </a:lnTo>
                  <a:close/>
                  <a:moveTo>
                    <a:pt x="734" y="90"/>
                  </a:moveTo>
                  <a:lnTo>
                    <a:pt x="732" y="109"/>
                  </a:lnTo>
                  <a:lnTo>
                    <a:pt x="713" y="106"/>
                  </a:lnTo>
                  <a:lnTo>
                    <a:pt x="715" y="87"/>
                  </a:lnTo>
                  <a:lnTo>
                    <a:pt x="734" y="90"/>
                  </a:lnTo>
                  <a:lnTo>
                    <a:pt x="734" y="90"/>
                  </a:lnTo>
                  <a:close/>
                  <a:moveTo>
                    <a:pt x="661" y="80"/>
                  </a:moveTo>
                  <a:lnTo>
                    <a:pt x="659" y="99"/>
                  </a:lnTo>
                  <a:lnTo>
                    <a:pt x="642" y="97"/>
                  </a:lnTo>
                  <a:lnTo>
                    <a:pt x="644" y="78"/>
                  </a:lnTo>
                  <a:lnTo>
                    <a:pt x="661" y="80"/>
                  </a:lnTo>
                  <a:lnTo>
                    <a:pt x="661" y="80"/>
                  </a:lnTo>
                  <a:close/>
                  <a:moveTo>
                    <a:pt x="590" y="73"/>
                  </a:moveTo>
                  <a:lnTo>
                    <a:pt x="588" y="90"/>
                  </a:lnTo>
                  <a:lnTo>
                    <a:pt x="571" y="87"/>
                  </a:lnTo>
                  <a:lnTo>
                    <a:pt x="571" y="71"/>
                  </a:lnTo>
                  <a:lnTo>
                    <a:pt x="590" y="73"/>
                  </a:lnTo>
                  <a:lnTo>
                    <a:pt x="590" y="73"/>
                  </a:lnTo>
                  <a:close/>
                  <a:moveTo>
                    <a:pt x="519" y="64"/>
                  </a:moveTo>
                  <a:lnTo>
                    <a:pt x="517" y="80"/>
                  </a:lnTo>
                  <a:lnTo>
                    <a:pt x="498" y="78"/>
                  </a:lnTo>
                  <a:lnTo>
                    <a:pt x="500" y="61"/>
                  </a:lnTo>
                  <a:lnTo>
                    <a:pt x="519" y="64"/>
                  </a:lnTo>
                  <a:lnTo>
                    <a:pt x="519" y="64"/>
                  </a:lnTo>
                  <a:close/>
                  <a:moveTo>
                    <a:pt x="448" y="54"/>
                  </a:moveTo>
                  <a:lnTo>
                    <a:pt x="446" y="73"/>
                  </a:lnTo>
                  <a:lnTo>
                    <a:pt x="427" y="71"/>
                  </a:lnTo>
                  <a:lnTo>
                    <a:pt x="429" y="52"/>
                  </a:lnTo>
                  <a:lnTo>
                    <a:pt x="448" y="54"/>
                  </a:lnTo>
                  <a:lnTo>
                    <a:pt x="448" y="54"/>
                  </a:lnTo>
                  <a:close/>
                  <a:moveTo>
                    <a:pt x="375" y="45"/>
                  </a:moveTo>
                  <a:lnTo>
                    <a:pt x="373" y="64"/>
                  </a:lnTo>
                  <a:lnTo>
                    <a:pt x="356" y="61"/>
                  </a:lnTo>
                  <a:lnTo>
                    <a:pt x="359" y="43"/>
                  </a:lnTo>
                  <a:lnTo>
                    <a:pt x="375" y="45"/>
                  </a:lnTo>
                  <a:lnTo>
                    <a:pt x="375" y="45"/>
                  </a:lnTo>
                  <a:close/>
                  <a:moveTo>
                    <a:pt x="304" y="38"/>
                  </a:moveTo>
                  <a:lnTo>
                    <a:pt x="302" y="54"/>
                  </a:lnTo>
                  <a:lnTo>
                    <a:pt x="285" y="52"/>
                  </a:lnTo>
                  <a:lnTo>
                    <a:pt x="285" y="35"/>
                  </a:lnTo>
                  <a:lnTo>
                    <a:pt x="304" y="38"/>
                  </a:lnTo>
                  <a:lnTo>
                    <a:pt x="304" y="38"/>
                  </a:lnTo>
                  <a:close/>
                  <a:moveTo>
                    <a:pt x="233" y="28"/>
                  </a:moveTo>
                  <a:lnTo>
                    <a:pt x="231" y="47"/>
                  </a:lnTo>
                  <a:lnTo>
                    <a:pt x="212" y="45"/>
                  </a:lnTo>
                  <a:lnTo>
                    <a:pt x="214" y="26"/>
                  </a:lnTo>
                  <a:lnTo>
                    <a:pt x="233" y="28"/>
                  </a:lnTo>
                  <a:lnTo>
                    <a:pt x="233" y="28"/>
                  </a:lnTo>
                  <a:close/>
                  <a:moveTo>
                    <a:pt x="163" y="19"/>
                  </a:moveTo>
                  <a:lnTo>
                    <a:pt x="160" y="38"/>
                  </a:lnTo>
                  <a:lnTo>
                    <a:pt x="141" y="35"/>
                  </a:lnTo>
                  <a:lnTo>
                    <a:pt x="144" y="17"/>
                  </a:lnTo>
                  <a:lnTo>
                    <a:pt x="163" y="19"/>
                  </a:lnTo>
                  <a:lnTo>
                    <a:pt x="163" y="19"/>
                  </a:lnTo>
                  <a:close/>
                  <a:moveTo>
                    <a:pt x="89" y="12"/>
                  </a:moveTo>
                  <a:lnTo>
                    <a:pt x="87" y="28"/>
                  </a:lnTo>
                  <a:lnTo>
                    <a:pt x="70" y="26"/>
                  </a:lnTo>
                  <a:lnTo>
                    <a:pt x="73" y="9"/>
                  </a:lnTo>
                  <a:lnTo>
                    <a:pt x="89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4804" tIns="32402" rIns="64804" bIns="32402" numCol="1" anchor="t" anchorCtr="0" compatLnSpc="1"/>
            <a:lstStyle/>
            <a:p>
              <a:endParaRPr lang="zh-CN" altLang="en-US" sz="1205"/>
            </a:p>
          </p:txBody>
        </p:sp>
        <p:sp>
          <p:nvSpPr>
            <p:cNvPr id="4619" name="Freeform 535"/>
            <p:cNvSpPr>
              <a:spLocks noEditPoints="1"/>
            </p:cNvSpPr>
            <p:nvPr/>
          </p:nvSpPr>
          <p:spPr bwMode="auto">
            <a:xfrm>
              <a:off x="6126163" y="2098675"/>
              <a:ext cx="892175" cy="1114425"/>
            </a:xfrm>
            <a:custGeom>
              <a:avLst/>
              <a:gdLst>
                <a:gd name="T0" fmla="*/ 538 w 562"/>
                <a:gd name="T1" fmla="*/ 14 h 702"/>
                <a:gd name="T2" fmla="*/ 562 w 562"/>
                <a:gd name="T3" fmla="*/ 12 h 702"/>
                <a:gd name="T4" fmla="*/ 553 w 562"/>
                <a:gd name="T5" fmla="*/ 26 h 702"/>
                <a:gd name="T6" fmla="*/ 0 w 562"/>
                <a:gd name="T7" fmla="*/ 690 h 702"/>
                <a:gd name="T8" fmla="*/ 26 w 562"/>
                <a:gd name="T9" fmla="*/ 688 h 702"/>
                <a:gd name="T10" fmla="*/ 14 w 562"/>
                <a:gd name="T11" fmla="*/ 702 h 702"/>
                <a:gd name="T12" fmla="*/ 45 w 562"/>
                <a:gd name="T13" fmla="*/ 633 h 702"/>
                <a:gd name="T14" fmla="*/ 71 w 562"/>
                <a:gd name="T15" fmla="*/ 631 h 702"/>
                <a:gd name="T16" fmla="*/ 59 w 562"/>
                <a:gd name="T17" fmla="*/ 645 h 702"/>
                <a:gd name="T18" fmla="*/ 90 w 562"/>
                <a:gd name="T19" fmla="*/ 577 h 702"/>
                <a:gd name="T20" fmla="*/ 116 w 562"/>
                <a:gd name="T21" fmla="*/ 574 h 702"/>
                <a:gd name="T22" fmla="*/ 104 w 562"/>
                <a:gd name="T23" fmla="*/ 588 h 702"/>
                <a:gd name="T24" fmla="*/ 134 w 562"/>
                <a:gd name="T25" fmla="*/ 522 h 702"/>
                <a:gd name="T26" fmla="*/ 160 w 562"/>
                <a:gd name="T27" fmla="*/ 518 h 702"/>
                <a:gd name="T28" fmla="*/ 149 w 562"/>
                <a:gd name="T29" fmla="*/ 532 h 702"/>
                <a:gd name="T30" fmla="*/ 179 w 562"/>
                <a:gd name="T31" fmla="*/ 466 h 702"/>
                <a:gd name="T32" fmla="*/ 203 w 562"/>
                <a:gd name="T33" fmla="*/ 463 h 702"/>
                <a:gd name="T34" fmla="*/ 194 w 562"/>
                <a:gd name="T35" fmla="*/ 477 h 702"/>
                <a:gd name="T36" fmla="*/ 224 w 562"/>
                <a:gd name="T37" fmla="*/ 409 h 702"/>
                <a:gd name="T38" fmla="*/ 248 w 562"/>
                <a:gd name="T39" fmla="*/ 407 h 702"/>
                <a:gd name="T40" fmla="*/ 238 w 562"/>
                <a:gd name="T41" fmla="*/ 421 h 702"/>
                <a:gd name="T42" fmla="*/ 269 w 562"/>
                <a:gd name="T43" fmla="*/ 352 h 702"/>
                <a:gd name="T44" fmla="*/ 293 w 562"/>
                <a:gd name="T45" fmla="*/ 350 h 702"/>
                <a:gd name="T46" fmla="*/ 283 w 562"/>
                <a:gd name="T47" fmla="*/ 364 h 702"/>
                <a:gd name="T48" fmla="*/ 314 w 562"/>
                <a:gd name="T49" fmla="*/ 296 h 702"/>
                <a:gd name="T50" fmla="*/ 338 w 562"/>
                <a:gd name="T51" fmla="*/ 293 h 702"/>
                <a:gd name="T52" fmla="*/ 328 w 562"/>
                <a:gd name="T53" fmla="*/ 307 h 702"/>
                <a:gd name="T54" fmla="*/ 359 w 562"/>
                <a:gd name="T55" fmla="*/ 239 h 702"/>
                <a:gd name="T56" fmla="*/ 383 w 562"/>
                <a:gd name="T57" fmla="*/ 236 h 702"/>
                <a:gd name="T58" fmla="*/ 373 w 562"/>
                <a:gd name="T59" fmla="*/ 251 h 702"/>
                <a:gd name="T60" fmla="*/ 404 w 562"/>
                <a:gd name="T61" fmla="*/ 184 h 702"/>
                <a:gd name="T62" fmla="*/ 427 w 562"/>
                <a:gd name="T63" fmla="*/ 180 h 702"/>
                <a:gd name="T64" fmla="*/ 418 w 562"/>
                <a:gd name="T65" fmla="*/ 194 h 702"/>
                <a:gd name="T66" fmla="*/ 449 w 562"/>
                <a:gd name="T67" fmla="*/ 128 h 702"/>
                <a:gd name="T68" fmla="*/ 472 w 562"/>
                <a:gd name="T69" fmla="*/ 123 h 702"/>
                <a:gd name="T70" fmla="*/ 463 w 562"/>
                <a:gd name="T71" fmla="*/ 137 h 702"/>
                <a:gd name="T72" fmla="*/ 494 w 562"/>
                <a:gd name="T73" fmla="*/ 71 h 702"/>
                <a:gd name="T74" fmla="*/ 517 w 562"/>
                <a:gd name="T75" fmla="*/ 69 h 7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62" h="702">
                  <a:moveTo>
                    <a:pt x="553" y="26"/>
                  </a:moveTo>
                  <a:lnTo>
                    <a:pt x="538" y="14"/>
                  </a:lnTo>
                  <a:lnTo>
                    <a:pt x="548" y="0"/>
                  </a:lnTo>
                  <a:lnTo>
                    <a:pt x="562" y="12"/>
                  </a:lnTo>
                  <a:lnTo>
                    <a:pt x="553" y="26"/>
                  </a:lnTo>
                  <a:lnTo>
                    <a:pt x="553" y="26"/>
                  </a:lnTo>
                  <a:close/>
                  <a:moveTo>
                    <a:pt x="14" y="702"/>
                  </a:moveTo>
                  <a:lnTo>
                    <a:pt x="0" y="690"/>
                  </a:lnTo>
                  <a:lnTo>
                    <a:pt x="12" y="676"/>
                  </a:lnTo>
                  <a:lnTo>
                    <a:pt x="26" y="688"/>
                  </a:lnTo>
                  <a:lnTo>
                    <a:pt x="14" y="702"/>
                  </a:lnTo>
                  <a:lnTo>
                    <a:pt x="14" y="702"/>
                  </a:lnTo>
                  <a:close/>
                  <a:moveTo>
                    <a:pt x="59" y="645"/>
                  </a:moveTo>
                  <a:lnTo>
                    <a:pt x="45" y="633"/>
                  </a:lnTo>
                  <a:lnTo>
                    <a:pt x="57" y="619"/>
                  </a:lnTo>
                  <a:lnTo>
                    <a:pt x="71" y="631"/>
                  </a:lnTo>
                  <a:lnTo>
                    <a:pt x="59" y="645"/>
                  </a:lnTo>
                  <a:lnTo>
                    <a:pt x="59" y="645"/>
                  </a:lnTo>
                  <a:close/>
                  <a:moveTo>
                    <a:pt x="104" y="588"/>
                  </a:moveTo>
                  <a:lnTo>
                    <a:pt x="90" y="577"/>
                  </a:lnTo>
                  <a:lnTo>
                    <a:pt x="101" y="565"/>
                  </a:lnTo>
                  <a:lnTo>
                    <a:pt x="116" y="574"/>
                  </a:lnTo>
                  <a:lnTo>
                    <a:pt x="104" y="588"/>
                  </a:lnTo>
                  <a:lnTo>
                    <a:pt x="104" y="588"/>
                  </a:lnTo>
                  <a:close/>
                  <a:moveTo>
                    <a:pt x="149" y="532"/>
                  </a:moveTo>
                  <a:lnTo>
                    <a:pt x="134" y="522"/>
                  </a:lnTo>
                  <a:lnTo>
                    <a:pt x="146" y="508"/>
                  </a:lnTo>
                  <a:lnTo>
                    <a:pt x="160" y="518"/>
                  </a:lnTo>
                  <a:lnTo>
                    <a:pt x="149" y="532"/>
                  </a:lnTo>
                  <a:lnTo>
                    <a:pt x="149" y="532"/>
                  </a:lnTo>
                  <a:close/>
                  <a:moveTo>
                    <a:pt x="194" y="477"/>
                  </a:moveTo>
                  <a:lnTo>
                    <a:pt x="179" y="466"/>
                  </a:lnTo>
                  <a:lnTo>
                    <a:pt x="191" y="451"/>
                  </a:lnTo>
                  <a:lnTo>
                    <a:pt x="203" y="463"/>
                  </a:lnTo>
                  <a:lnTo>
                    <a:pt x="194" y="477"/>
                  </a:lnTo>
                  <a:lnTo>
                    <a:pt x="194" y="477"/>
                  </a:lnTo>
                  <a:close/>
                  <a:moveTo>
                    <a:pt x="238" y="421"/>
                  </a:moveTo>
                  <a:lnTo>
                    <a:pt x="224" y="409"/>
                  </a:lnTo>
                  <a:lnTo>
                    <a:pt x="236" y="395"/>
                  </a:lnTo>
                  <a:lnTo>
                    <a:pt x="248" y="407"/>
                  </a:lnTo>
                  <a:lnTo>
                    <a:pt x="238" y="421"/>
                  </a:lnTo>
                  <a:lnTo>
                    <a:pt x="238" y="421"/>
                  </a:lnTo>
                  <a:close/>
                  <a:moveTo>
                    <a:pt x="283" y="364"/>
                  </a:moveTo>
                  <a:lnTo>
                    <a:pt x="269" y="352"/>
                  </a:lnTo>
                  <a:lnTo>
                    <a:pt x="279" y="338"/>
                  </a:lnTo>
                  <a:lnTo>
                    <a:pt x="293" y="350"/>
                  </a:lnTo>
                  <a:lnTo>
                    <a:pt x="283" y="364"/>
                  </a:lnTo>
                  <a:lnTo>
                    <a:pt x="283" y="364"/>
                  </a:lnTo>
                  <a:close/>
                  <a:moveTo>
                    <a:pt x="328" y="307"/>
                  </a:moveTo>
                  <a:lnTo>
                    <a:pt x="314" y="296"/>
                  </a:lnTo>
                  <a:lnTo>
                    <a:pt x="323" y="281"/>
                  </a:lnTo>
                  <a:lnTo>
                    <a:pt x="338" y="293"/>
                  </a:lnTo>
                  <a:lnTo>
                    <a:pt x="328" y="307"/>
                  </a:lnTo>
                  <a:lnTo>
                    <a:pt x="328" y="307"/>
                  </a:lnTo>
                  <a:close/>
                  <a:moveTo>
                    <a:pt x="373" y="251"/>
                  </a:moveTo>
                  <a:lnTo>
                    <a:pt x="359" y="239"/>
                  </a:lnTo>
                  <a:lnTo>
                    <a:pt x="368" y="225"/>
                  </a:lnTo>
                  <a:lnTo>
                    <a:pt x="383" y="236"/>
                  </a:lnTo>
                  <a:lnTo>
                    <a:pt x="373" y="251"/>
                  </a:lnTo>
                  <a:lnTo>
                    <a:pt x="373" y="251"/>
                  </a:lnTo>
                  <a:close/>
                  <a:moveTo>
                    <a:pt x="418" y="194"/>
                  </a:moveTo>
                  <a:lnTo>
                    <a:pt x="404" y="184"/>
                  </a:lnTo>
                  <a:lnTo>
                    <a:pt x="413" y="170"/>
                  </a:lnTo>
                  <a:lnTo>
                    <a:pt x="427" y="180"/>
                  </a:lnTo>
                  <a:lnTo>
                    <a:pt x="418" y="194"/>
                  </a:lnTo>
                  <a:lnTo>
                    <a:pt x="418" y="194"/>
                  </a:lnTo>
                  <a:close/>
                  <a:moveTo>
                    <a:pt x="463" y="137"/>
                  </a:moveTo>
                  <a:lnTo>
                    <a:pt x="449" y="128"/>
                  </a:lnTo>
                  <a:lnTo>
                    <a:pt x="458" y="114"/>
                  </a:lnTo>
                  <a:lnTo>
                    <a:pt x="472" y="123"/>
                  </a:lnTo>
                  <a:lnTo>
                    <a:pt x="463" y="137"/>
                  </a:lnTo>
                  <a:lnTo>
                    <a:pt x="463" y="137"/>
                  </a:lnTo>
                  <a:close/>
                  <a:moveTo>
                    <a:pt x="508" y="83"/>
                  </a:moveTo>
                  <a:lnTo>
                    <a:pt x="494" y="71"/>
                  </a:lnTo>
                  <a:lnTo>
                    <a:pt x="503" y="57"/>
                  </a:lnTo>
                  <a:lnTo>
                    <a:pt x="517" y="69"/>
                  </a:lnTo>
                  <a:lnTo>
                    <a:pt x="508" y="8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4804" tIns="32402" rIns="64804" bIns="32402" numCol="1" anchor="t" anchorCtr="0" compatLnSpc="1"/>
            <a:lstStyle/>
            <a:p>
              <a:endParaRPr lang="zh-CN" altLang="en-US" sz="1205"/>
            </a:p>
          </p:txBody>
        </p:sp>
        <p:sp>
          <p:nvSpPr>
            <p:cNvPr id="4620" name="Freeform 536"/>
            <p:cNvSpPr>
              <a:spLocks noEditPoints="1"/>
            </p:cNvSpPr>
            <p:nvPr/>
          </p:nvSpPr>
          <p:spPr bwMode="auto">
            <a:xfrm>
              <a:off x="6230938" y="1341438"/>
              <a:ext cx="773113" cy="738188"/>
            </a:xfrm>
            <a:custGeom>
              <a:avLst/>
              <a:gdLst>
                <a:gd name="T0" fmla="*/ 463 w 487"/>
                <a:gd name="T1" fmla="*/ 454 h 465"/>
                <a:gd name="T2" fmla="*/ 475 w 487"/>
                <a:gd name="T3" fmla="*/ 439 h 465"/>
                <a:gd name="T4" fmla="*/ 487 w 487"/>
                <a:gd name="T5" fmla="*/ 454 h 465"/>
                <a:gd name="T6" fmla="*/ 475 w 487"/>
                <a:gd name="T7" fmla="*/ 465 h 465"/>
                <a:gd name="T8" fmla="*/ 463 w 487"/>
                <a:gd name="T9" fmla="*/ 454 h 465"/>
                <a:gd name="T10" fmla="*/ 463 w 487"/>
                <a:gd name="T11" fmla="*/ 454 h 465"/>
                <a:gd name="T12" fmla="*/ 0 w 487"/>
                <a:gd name="T13" fmla="*/ 14 h 465"/>
                <a:gd name="T14" fmla="*/ 5 w 487"/>
                <a:gd name="T15" fmla="*/ 19 h 465"/>
                <a:gd name="T16" fmla="*/ 19 w 487"/>
                <a:gd name="T17" fmla="*/ 7 h 465"/>
                <a:gd name="T18" fmla="*/ 14 w 487"/>
                <a:gd name="T19" fmla="*/ 0 h 465"/>
                <a:gd name="T20" fmla="*/ 0 w 487"/>
                <a:gd name="T21" fmla="*/ 14 h 465"/>
                <a:gd name="T22" fmla="*/ 0 w 487"/>
                <a:gd name="T23" fmla="*/ 14 h 465"/>
                <a:gd name="T24" fmla="*/ 45 w 487"/>
                <a:gd name="T25" fmla="*/ 57 h 465"/>
                <a:gd name="T26" fmla="*/ 57 w 487"/>
                <a:gd name="T27" fmla="*/ 43 h 465"/>
                <a:gd name="T28" fmla="*/ 71 w 487"/>
                <a:gd name="T29" fmla="*/ 57 h 465"/>
                <a:gd name="T30" fmla="*/ 59 w 487"/>
                <a:gd name="T31" fmla="*/ 69 h 465"/>
                <a:gd name="T32" fmla="*/ 45 w 487"/>
                <a:gd name="T33" fmla="*/ 57 h 465"/>
                <a:gd name="T34" fmla="*/ 45 w 487"/>
                <a:gd name="T35" fmla="*/ 57 h 465"/>
                <a:gd name="T36" fmla="*/ 97 w 487"/>
                <a:gd name="T37" fmla="*/ 106 h 465"/>
                <a:gd name="T38" fmla="*/ 109 w 487"/>
                <a:gd name="T39" fmla="*/ 92 h 465"/>
                <a:gd name="T40" fmla="*/ 123 w 487"/>
                <a:gd name="T41" fmla="*/ 106 h 465"/>
                <a:gd name="T42" fmla="*/ 111 w 487"/>
                <a:gd name="T43" fmla="*/ 118 h 465"/>
                <a:gd name="T44" fmla="*/ 97 w 487"/>
                <a:gd name="T45" fmla="*/ 106 h 465"/>
                <a:gd name="T46" fmla="*/ 97 w 487"/>
                <a:gd name="T47" fmla="*/ 106 h 465"/>
                <a:gd name="T48" fmla="*/ 149 w 487"/>
                <a:gd name="T49" fmla="*/ 156 h 465"/>
                <a:gd name="T50" fmla="*/ 161 w 487"/>
                <a:gd name="T51" fmla="*/ 142 h 465"/>
                <a:gd name="T52" fmla="*/ 175 w 487"/>
                <a:gd name="T53" fmla="*/ 156 h 465"/>
                <a:gd name="T54" fmla="*/ 163 w 487"/>
                <a:gd name="T55" fmla="*/ 168 h 465"/>
                <a:gd name="T56" fmla="*/ 149 w 487"/>
                <a:gd name="T57" fmla="*/ 156 h 465"/>
                <a:gd name="T58" fmla="*/ 149 w 487"/>
                <a:gd name="T59" fmla="*/ 156 h 465"/>
                <a:gd name="T60" fmla="*/ 201 w 487"/>
                <a:gd name="T61" fmla="*/ 206 h 465"/>
                <a:gd name="T62" fmla="*/ 213 w 487"/>
                <a:gd name="T63" fmla="*/ 191 h 465"/>
                <a:gd name="T64" fmla="*/ 227 w 487"/>
                <a:gd name="T65" fmla="*/ 206 h 465"/>
                <a:gd name="T66" fmla="*/ 215 w 487"/>
                <a:gd name="T67" fmla="*/ 217 h 465"/>
                <a:gd name="T68" fmla="*/ 201 w 487"/>
                <a:gd name="T69" fmla="*/ 206 h 465"/>
                <a:gd name="T70" fmla="*/ 201 w 487"/>
                <a:gd name="T71" fmla="*/ 206 h 465"/>
                <a:gd name="T72" fmla="*/ 253 w 487"/>
                <a:gd name="T73" fmla="*/ 255 h 465"/>
                <a:gd name="T74" fmla="*/ 267 w 487"/>
                <a:gd name="T75" fmla="*/ 241 h 465"/>
                <a:gd name="T76" fmla="*/ 279 w 487"/>
                <a:gd name="T77" fmla="*/ 255 h 465"/>
                <a:gd name="T78" fmla="*/ 267 w 487"/>
                <a:gd name="T79" fmla="*/ 267 h 465"/>
                <a:gd name="T80" fmla="*/ 253 w 487"/>
                <a:gd name="T81" fmla="*/ 255 h 465"/>
                <a:gd name="T82" fmla="*/ 253 w 487"/>
                <a:gd name="T83" fmla="*/ 255 h 465"/>
                <a:gd name="T84" fmla="*/ 305 w 487"/>
                <a:gd name="T85" fmla="*/ 305 h 465"/>
                <a:gd name="T86" fmla="*/ 319 w 487"/>
                <a:gd name="T87" fmla="*/ 291 h 465"/>
                <a:gd name="T88" fmla="*/ 331 w 487"/>
                <a:gd name="T89" fmla="*/ 305 h 465"/>
                <a:gd name="T90" fmla="*/ 319 w 487"/>
                <a:gd name="T91" fmla="*/ 317 h 465"/>
                <a:gd name="T92" fmla="*/ 305 w 487"/>
                <a:gd name="T93" fmla="*/ 305 h 465"/>
                <a:gd name="T94" fmla="*/ 305 w 487"/>
                <a:gd name="T95" fmla="*/ 305 h 465"/>
                <a:gd name="T96" fmla="*/ 357 w 487"/>
                <a:gd name="T97" fmla="*/ 354 h 465"/>
                <a:gd name="T98" fmla="*/ 371 w 487"/>
                <a:gd name="T99" fmla="*/ 340 h 465"/>
                <a:gd name="T100" fmla="*/ 383 w 487"/>
                <a:gd name="T101" fmla="*/ 354 h 465"/>
                <a:gd name="T102" fmla="*/ 371 w 487"/>
                <a:gd name="T103" fmla="*/ 366 h 465"/>
                <a:gd name="T104" fmla="*/ 357 w 487"/>
                <a:gd name="T105" fmla="*/ 354 h 465"/>
                <a:gd name="T106" fmla="*/ 357 w 487"/>
                <a:gd name="T107" fmla="*/ 354 h 465"/>
                <a:gd name="T108" fmla="*/ 409 w 487"/>
                <a:gd name="T109" fmla="*/ 404 h 465"/>
                <a:gd name="T110" fmla="*/ 423 w 487"/>
                <a:gd name="T111" fmla="*/ 390 h 465"/>
                <a:gd name="T112" fmla="*/ 435 w 487"/>
                <a:gd name="T113" fmla="*/ 404 h 465"/>
                <a:gd name="T114" fmla="*/ 423 w 487"/>
                <a:gd name="T115" fmla="*/ 416 h 465"/>
                <a:gd name="T116" fmla="*/ 409 w 487"/>
                <a:gd name="T117" fmla="*/ 404 h 4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87" h="465">
                  <a:moveTo>
                    <a:pt x="463" y="454"/>
                  </a:moveTo>
                  <a:lnTo>
                    <a:pt x="475" y="439"/>
                  </a:lnTo>
                  <a:lnTo>
                    <a:pt x="487" y="454"/>
                  </a:lnTo>
                  <a:lnTo>
                    <a:pt x="475" y="465"/>
                  </a:lnTo>
                  <a:lnTo>
                    <a:pt x="463" y="454"/>
                  </a:lnTo>
                  <a:lnTo>
                    <a:pt x="463" y="454"/>
                  </a:lnTo>
                  <a:close/>
                  <a:moveTo>
                    <a:pt x="0" y="14"/>
                  </a:moveTo>
                  <a:lnTo>
                    <a:pt x="5" y="19"/>
                  </a:lnTo>
                  <a:lnTo>
                    <a:pt x="19" y="7"/>
                  </a:lnTo>
                  <a:lnTo>
                    <a:pt x="14" y="0"/>
                  </a:lnTo>
                  <a:lnTo>
                    <a:pt x="0" y="14"/>
                  </a:lnTo>
                  <a:lnTo>
                    <a:pt x="0" y="14"/>
                  </a:lnTo>
                  <a:close/>
                  <a:moveTo>
                    <a:pt x="45" y="57"/>
                  </a:moveTo>
                  <a:lnTo>
                    <a:pt x="57" y="43"/>
                  </a:lnTo>
                  <a:lnTo>
                    <a:pt x="71" y="57"/>
                  </a:lnTo>
                  <a:lnTo>
                    <a:pt x="59" y="69"/>
                  </a:lnTo>
                  <a:lnTo>
                    <a:pt x="45" y="57"/>
                  </a:lnTo>
                  <a:lnTo>
                    <a:pt x="45" y="57"/>
                  </a:lnTo>
                  <a:close/>
                  <a:moveTo>
                    <a:pt x="97" y="106"/>
                  </a:moveTo>
                  <a:lnTo>
                    <a:pt x="109" y="92"/>
                  </a:lnTo>
                  <a:lnTo>
                    <a:pt x="123" y="106"/>
                  </a:lnTo>
                  <a:lnTo>
                    <a:pt x="111" y="118"/>
                  </a:lnTo>
                  <a:lnTo>
                    <a:pt x="97" y="106"/>
                  </a:lnTo>
                  <a:lnTo>
                    <a:pt x="97" y="106"/>
                  </a:lnTo>
                  <a:close/>
                  <a:moveTo>
                    <a:pt x="149" y="156"/>
                  </a:moveTo>
                  <a:lnTo>
                    <a:pt x="161" y="142"/>
                  </a:lnTo>
                  <a:lnTo>
                    <a:pt x="175" y="156"/>
                  </a:lnTo>
                  <a:lnTo>
                    <a:pt x="163" y="168"/>
                  </a:lnTo>
                  <a:lnTo>
                    <a:pt x="149" y="156"/>
                  </a:lnTo>
                  <a:lnTo>
                    <a:pt x="149" y="156"/>
                  </a:lnTo>
                  <a:close/>
                  <a:moveTo>
                    <a:pt x="201" y="206"/>
                  </a:moveTo>
                  <a:lnTo>
                    <a:pt x="213" y="191"/>
                  </a:lnTo>
                  <a:lnTo>
                    <a:pt x="227" y="206"/>
                  </a:lnTo>
                  <a:lnTo>
                    <a:pt x="215" y="217"/>
                  </a:lnTo>
                  <a:lnTo>
                    <a:pt x="201" y="206"/>
                  </a:lnTo>
                  <a:lnTo>
                    <a:pt x="201" y="206"/>
                  </a:lnTo>
                  <a:close/>
                  <a:moveTo>
                    <a:pt x="253" y="255"/>
                  </a:moveTo>
                  <a:lnTo>
                    <a:pt x="267" y="241"/>
                  </a:lnTo>
                  <a:lnTo>
                    <a:pt x="279" y="255"/>
                  </a:lnTo>
                  <a:lnTo>
                    <a:pt x="267" y="267"/>
                  </a:lnTo>
                  <a:lnTo>
                    <a:pt x="253" y="255"/>
                  </a:lnTo>
                  <a:lnTo>
                    <a:pt x="253" y="255"/>
                  </a:lnTo>
                  <a:close/>
                  <a:moveTo>
                    <a:pt x="305" y="305"/>
                  </a:moveTo>
                  <a:lnTo>
                    <a:pt x="319" y="291"/>
                  </a:lnTo>
                  <a:lnTo>
                    <a:pt x="331" y="305"/>
                  </a:lnTo>
                  <a:lnTo>
                    <a:pt x="319" y="317"/>
                  </a:lnTo>
                  <a:lnTo>
                    <a:pt x="305" y="305"/>
                  </a:lnTo>
                  <a:lnTo>
                    <a:pt x="305" y="305"/>
                  </a:lnTo>
                  <a:close/>
                  <a:moveTo>
                    <a:pt x="357" y="354"/>
                  </a:moveTo>
                  <a:lnTo>
                    <a:pt x="371" y="340"/>
                  </a:lnTo>
                  <a:lnTo>
                    <a:pt x="383" y="354"/>
                  </a:lnTo>
                  <a:lnTo>
                    <a:pt x="371" y="366"/>
                  </a:lnTo>
                  <a:lnTo>
                    <a:pt x="357" y="354"/>
                  </a:lnTo>
                  <a:lnTo>
                    <a:pt x="357" y="354"/>
                  </a:lnTo>
                  <a:close/>
                  <a:moveTo>
                    <a:pt x="409" y="404"/>
                  </a:moveTo>
                  <a:lnTo>
                    <a:pt x="423" y="390"/>
                  </a:lnTo>
                  <a:lnTo>
                    <a:pt x="435" y="404"/>
                  </a:lnTo>
                  <a:lnTo>
                    <a:pt x="423" y="416"/>
                  </a:lnTo>
                  <a:lnTo>
                    <a:pt x="409" y="4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4804" tIns="32402" rIns="64804" bIns="32402" numCol="1" anchor="t" anchorCtr="0" compatLnSpc="1"/>
            <a:lstStyle/>
            <a:p>
              <a:endParaRPr lang="zh-CN" altLang="en-US" sz="1205"/>
            </a:p>
          </p:txBody>
        </p:sp>
        <p:sp>
          <p:nvSpPr>
            <p:cNvPr id="4621" name="Freeform 537"/>
            <p:cNvSpPr>
              <a:spLocks noEditPoints="1"/>
            </p:cNvSpPr>
            <p:nvPr/>
          </p:nvSpPr>
          <p:spPr bwMode="auto">
            <a:xfrm>
              <a:off x="5259388" y="1341438"/>
              <a:ext cx="985838" cy="385763"/>
            </a:xfrm>
            <a:custGeom>
              <a:avLst/>
              <a:gdLst>
                <a:gd name="T0" fmla="*/ 17 w 621"/>
                <a:gd name="T1" fmla="*/ 220 h 243"/>
                <a:gd name="T2" fmla="*/ 24 w 621"/>
                <a:gd name="T3" fmla="*/ 236 h 243"/>
                <a:gd name="T4" fmla="*/ 7 w 621"/>
                <a:gd name="T5" fmla="*/ 243 h 243"/>
                <a:gd name="T6" fmla="*/ 0 w 621"/>
                <a:gd name="T7" fmla="*/ 224 h 243"/>
                <a:gd name="T8" fmla="*/ 17 w 621"/>
                <a:gd name="T9" fmla="*/ 220 h 243"/>
                <a:gd name="T10" fmla="*/ 17 w 621"/>
                <a:gd name="T11" fmla="*/ 220 h 243"/>
                <a:gd name="T12" fmla="*/ 617 w 621"/>
                <a:gd name="T13" fmla="*/ 0 h 243"/>
                <a:gd name="T14" fmla="*/ 610 w 621"/>
                <a:gd name="T15" fmla="*/ 2 h 243"/>
                <a:gd name="T16" fmla="*/ 614 w 621"/>
                <a:gd name="T17" fmla="*/ 19 h 243"/>
                <a:gd name="T18" fmla="*/ 621 w 621"/>
                <a:gd name="T19" fmla="*/ 17 h 243"/>
                <a:gd name="T20" fmla="*/ 617 w 621"/>
                <a:gd name="T21" fmla="*/ 0 h 243"/>
                <a:gd name="T22" fmla="*/ 617 w 621"/>
                <a:gd name="T23" fmla="*/ 0 h 243"/>
                <a:gd name="T24" fmla="*/ 558 w 621"/>
                <a:gd name="T25" fmla="*/ 21 h 243"/>
                <a:gd name="T26" fmla="*/ 565 w 621"/>
                <a:gd name="T27" fmla="*/ 38 h 243"/>
                <a:gd name="T28" fmla="*/ 548 w 621"/>
                <a:gd name="T29" fmla="*/ 43 h 243"/>
                <a:gd name="T30" fmla="*/ 541 w 621"/>
                <a:gd name="T31" fmla="*/ 26 h 243"/>
                <a:gd name="T32" fmla="*/ 558 w 621"/>
                <a:gd name="T33" fmla="*/ 21 h 243"/>
                <a:gd name="T34" fmla="*/ 558 w 621"/>
                <a:gd name="T35" fmla="*/ 21 h 243"/>
                <a:gd name="T36" fmla="*/ 492 w 621"/>
                <a:gd name="T37" fmla="*/ 45 h 243"/>
                <a:gd name="T38" fmla="*/ 496 w 621"/>
                <a:gd name="T39" fmla="*/ 62 h 243"/>
                <a:gd name="T40" fmla="*/ 480 w 621"/>
                <a:gd name="T41" fmla="*/ 69 h 243"/>
                <a:gd name="T42" fmla="*/ 475 w 621"/>
                <a:gd name="T43" fmla="*/ 52 h 243"/>
                <a:gd name="T44" fmla="*/ 492 w 621"/>
                <a:gd name="T45" fmla="*/ 45 h 243"/>
                <a:gd name="T46" fmla="*/ 492 w 621"/>
                <a:gd name="T47" fmla="*/ 45 h 243"/>
                <a:gd name="T48" fmla="*/ 423 w 621"/>
                <a:gd name="T49" fmla="*/ 71 h 243"/>
                <a:gd name="T50" fmla="*/ 430 w 621"/>
                <a:gd name="T51" fmla="*/ 87 h 243"/>
                <a:gd name="T52" fmla="*/ 414 w 621"/>
                <a:gd name="T53" fmla="*/ 92 h 243"/>
                <a:gd name="T54" fmla="*/ 407 w 621"/>
                <a:gd name="T55" fmla="*/ 76 h 243"/>
                <a:gd name="T56" fmla="*/ 423 w 621"/>
                <a:gd name="T57" fmla="*/ 71 h 243"/>
                <a:gd name="T58" fmla="*/ 423 w 621"/>
                <a:gd name="T59" fmla="*/ 71 h 243"/>
                <a:gd name="T60" fmla="*/ 355 w 621"/>
                <a:gd name="T61" fmla="*/ 95 h 243"/>
                <a:gd name="T62" fmla="*/ 362 w 621"/>
                <a:gd name="T63" fmla="*/ 111 h 243"/>
                <a:gd name="T64" fmla="*/ 345 w 621"/>
                <a:gd name="T65" fmla="*/ 118 h 243"/>
                <a:gd name="T66" fmla="*/ 338 w 621"/>
                <a:gd name="T67" fmla="*/ 102 h 243"/>
                <a:gd name="T68" fmla="*/ 355 w 621"/>
                <a:gd name="T69" fmla="*/ 95 h 243"/>
                <a:gd name="T70" fmla="*/ 355 w 621"/>
                <a:gd name="T71" fmla="*/ 95 h 243"/>
                <a:gd name="T72" fmla="*/ 288 w 621"/>
                <a:gd name="T73" fmla="*/ 121 h 243"/>
                <a:gd name="T74" fmla="*/ 293 w 621"/>
                <a:gd name="T75" fmla="*/ 137 h 243"/>
                <a:gd name="T76" fmla="*/ 277 w 621"/>
                <a:gd name="T77" fmla="*/ 142 h 243"/>
                <a:gd name="T78" fmla="*/ 272 w 621"/>
                <a:gd name="T79" fmla="*/ 125 h 243"/>
                <a:gd name="T80" fmla="*/ 288 w 621"/>
                <a:gd name="T81" fmla="*/ 121 h 243"/>
                <a:gd name="T82" fmla="*/ 288 w 621"/>
                <a:gd name="T83" fmla="*/ 121 h 243"/>
                <a:gd name="T84" fmla="*/ 220 w 621"/>
                <a:gd name="T85" fmla="*/ 144 h 243"/>
                <a:gd name="T86" fmla="*/ 227 w 621"/>
                <a:gd name="T87" fmla="*/ 161 h 243"/>
                <a:gd name="T88" fmla="*/ 210 w 621"/>
                <a:gd name="T89" fmla="*/ 168 h 243"/>
                <a:gd name="T90" fmla="*/ 203 w 621"/>
                <a:gd name="T91" fmla="*/ 151 h 243"/>
                <a:gd name="T92" fmla="*/ 220 w 621"/>
                <a:gd name="T93" fmla="*/ 144 h 243"/>
                <a:gd name="T94" fmla="*/ 220 w 621"/>
                <a:gd name="T95" fmla="*/ 144 h 243"/>
                <a:gd name="T96" fmla="*/ 154 w 621"/>
                <a:gd name="T97" fmla="*/ 170 h 243"/>
                <a:gd name="T98" fmla="*/ 159 w 621"/>
                <a:gd name="T99" fmla="*/ 187 h 243"/>
                <a:gd name="T100" fmla="*/ 142 w 621"/>
                <a:gd name="T101" fmla="*/ 194 h 243"/>
                <a:gd name="T102" fmla="*/ 137 w 621"/>
                <a:gd name="T103" fmla="*/ 175 h 243"/>
                <a:gd name="T104" fmla="*/ 154 w 621"/>
                <a:gd name="T105" fmla="*/ 170 h 243"/>
                <a:gd name="T106" fmla="*/ 154 w 621"/>
                <a:gd name="T107" fmla="*/ 170 h 243"/>
                <a:gd name="T108" fmla="*/ 85 w 621"/>
                <a:gd name="T109" fmla="*/ 194 h 243"/>
                <a:gd name="T110" fmla="*/ 92 w 621"/>
                <a:gd name="T111" fmla="*/ 210 h 243"/>
                <a:gd name="T112" fmla="*/ 76 w 621"/>
                <a:gd name="T113" fmla="*/ 217 h 243"/>
                <a:gd name="T114" fmla="*/ 69 w 621"/>
                <a:gd name="T115" fmla="*/ 201 h 243"/>
                <a:gd name="T116" fmla="*/ 85 w 621"/>
                <a:gd name="T117" fmla="*/ 194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621" h="243">
                  <a:moveTo>
                    <a:pt x="17" y="220"/>
                  </a:moveTo>
                  <a:lnTo>
                    <a:pt x="24" y="236"/>
                  </a:lnTo>
                  <a:lnTo>
                    <a:pt x="7" y="243"/>
                  </a:lnTo>
                  <a:lnTo>
                    <a:pt x="0" y="224"/>
                  </a:lnTo>
                  <a:lnTo>
                    <a:pt x="17" y="220"/>
                  </a:lnTo>
                  <a:lnTo>
                    <a:pt x="17" y="220"/>
                  </a:lnTo>
                  <a:close/>
                  <a:moveTo>
                    <a:pt x="617" y="0"/>
                  </a:moveTo>
                  <a:lnTo>
                    <a:pt x="610" y="2"/>
                  </a:lnTo>
                  <a:lnTo>
                    <a:pt x="614" y="19"/>
                  </a:lnTo>
                  <a:lnTo>
                    <a:pt x="621" y="17"/>
                  </a:lnTo>
                  <a:lnTo>
                    <a:pt x="617" y="0"/>
                  </a:lnTo>
                  <a:lnTo>
                    <a:pt x="617" y="0"/>
                  </a:lnTo>
                  <a:close/>
                  <a:moveTo>
                    <a:pt x="558" y="21"/>
                  </a:moveTo>
                  <a:lnTo>
                    <a:pt x="565" y="38"/>
                  </a:lnTo>
                  <a:lnTo>
                    <a:pt x="548" y="43"/>
                  </a:lnTo>
                  <a:lnTo>
                    <a:pt x="541" y="26"/>
                  </a:lnTo>
                  <a:lnTo>
                    <a:pt x="558" y="21"/>
                  </a:lnTo>
                  <a:lnTo>
                    <a:pt x="558" y="21"/>
                  </a:lnTo>
                  <a:close/>
                  <a:moveTo>
                    <a:pt x="492" y="45"/>
                  </a:moveTo>
                  <a:lnTo>
                    <a:pt x="496" y="62"/>
                  </a:lnTo>
                  <a:lnTo>
                    <a:pt x="480" y="69"/>
                  </a:lnTo>
                  <a:lnTo>
                    <a:pt x="475" y="52"/>
                  </a:lnTo>
                  <a:lnTo>
                    <a:pt x="492" y="45"/>
                  </a:lnTo>
                  <a:lnTo>
                    <a:pt x="492" y="45"/>
                  </a:lnTo>
                  <a:close/>
                  <a:moveTo>
                    <a:pt x="423" y="71"/>
                  </a:moveTo>
                  <a:lnTo>
                    <a:pt x="430" y="87"/>
                  </a:lnTo>
                  <a:lnTo>
                    <a:pt x="414" y="92"/>
                  </a:lnTo>
                  <a:lnTo>
                    <a:pt x="407" y="76"/>
                  </a:lnTo>
                  <a:lnTo>
                    <a:pt x="423" y="71"/>
                  </a:lnTo>
                  <a:lnTo>
                    <a:pt x="423" y="71"/>
                  </a:lnTo>
                  <a:close/>
                  <a:moveTo>
                    <a:pt x="355" y="95"/>
                  </a:moveTo>
                  <a:lnTo>
                    <a:pt x="362" y="111"/>
                  </a:lnTo>
                  <a:lnTo>
                    <a:pt x="345" y="118"/>
                  </a:lnTo>
                  <a:lnTo>
                    <a:pt x="338" y="102"/>
                  </a:lnTo>
                  <a:lnTo>
                    <a:pt x="355" y="95"/>
                  </a:lnTo>
                  <a:lnTo>
                    <a:pt x="355" y="95"/>
                  </a:lnTo>
                  <a:close/>
                  <a:moveTo>
                    <a:pt x="288" y="121"/>
                  </a:moveTo>
                  <a:lnTo>
                    <a:pt x="293" y="137"/>
                  </a:lnTo>
                  <a:lnTo>
                    <a:pt x="277" y="142"/>
                  </a:lnTo>
                  <a:lnTo>
                    <a:pt x="272" y="125"/>
                  </a:lnTo>
                  <a:lnTo>
                    <a:pt x="288" y="121"/>
                  </a:lnTo>
                  <a:lnTo>
                    <a:pt x="288" y="121"/>
                  </a:lnTo>
                  <a:close/>
                  <a:moveTo>
                    <a:pt x="220" y="144"/>
                  </a:moveTo>
                  <a:lnTo>
                    <a:pt x="227" y="161"/>
                  </a:lnTo>
                  <a:lnTo>
                    <a:pt x="210" y="168"/>
                  </a:lnTo>
                  <a:lnTo>
                    <a:pt x="203" y="151"/>
                  </a:lnTo>
                  <a:lnTo>
                    <a:pt x="220" y="144"/>
                  </a:lnTo>
                  <a:lnTo>
                    <a:pt x="220" y="144"/>
                  </a:lnTo>
                  <a:close/>
                  <a:moveTo>
                    <a:pt x="154" y="170"/>
                  </a:moveTo>
                  <a:lnTo>
                    <a:pt x="159" y="187"/>
                  </a:lnTo>
                  <a:lnTo>
                    <a:pt x="142" y="194"/>
                  </a:lnTo>
                  <a:lnTo>
                    <a:pt x="137" y="175"/>
                  </a:lnTo>
                  <a:lnTo>
                    <a:pt x="154" y="170"/>
                  </a:lnTo>
                  <a:lnTo>
                    <a:pt x="154" y="170"/>
                  </a:lnTo>
                  <a:close/>
                  <a:moveTo>
                    <a:pt x="85" y="194"/>
                  </a:moveTo>
                  <a:lnTo>
                    <a:pt x="92" y="210"/>
                  </a:lnTo>
                  <a:lnTo>
                    <a:pt x="76" y="217"/>
                  </a:lnTo>
                  <a:lnTo>
                    <a:pt x="69" y="201"/>
                  </a:lnTo>
                  <a:lnTo>
                    <a:pt x="85" y="19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4804" tIns="32402" rIns="64804" bIns="32402" numCol="1" anchor="t" anchorCtr="0" compatLnSpc="1"/>
            <a:lstStyle/>
            <a:p>
              <a:endParaRPr lang="zh-CN" altLang="en-US" sz="1205"/>
            </a:p>
          </p:txBody>
        </p:sp>
        <p:sp>
          <p:nvSpPr>
            <p:cNvPr id="4622" name="Freeform 538"/>
            <p:cNvSpPr>
              <a:spLocks noEditPoints="1"/>
            </p:cNvSpPr>
            <p:nvPr/>
          </p:nvSpPr>
          <p:spPr bwMode="auto">
            <a:xfrm>
              <a:off x="6316663" y="1082675"/>
              <a:ext cx="1384300" cy="269875"/>
            </a:xfrm>
            <a:custGeom>
              <a:avLst/>
              <a:gdLst>
                <a:gd name="T0" fmla="*/ 851 w 872"/>
                <a:gd name="T1" fmla="*/ 2 h 170"/>
                <a:gd name="T2" fmla="*/ 872 w 872"/>
                <a:gd name="T3" fmla="*/ 19 h 170"/>
                <a:gd name="T4" fmla="*/ 853 w 872"/>
                <a:gd name="T5" fmla="*/ 21 h 170"/>
                <a:gd name="T6" fmla="*/ 0 w 872"/>
                <a:gd name="T7" fmla="*/ 154 h 170"/>
                <a:gd name="T8" fmla="*/ 22 w 872"/>
                <a:gd name="T9" fmla="*/ 168 h 170"/>
                <a:gd name="T10" fmla="*/ 3 w 872"/>
                <a:gd name="T11" fmla="*/ 170 h 170"/>
                <a:gd name="T12" fmla="*/ 71 w 872"/>
                <a:gd name="T13" fmla="*/ 142 h 170"/>
                <a:gd name="T14" fmla="*/ 92 w 872"/>
                <a:gd name="T15" fmla="*/ 156 h 170"/>
                <a:gd name="T16" fmla="*/ 74 w 872"/>
                <a:gd name="T17" fmla="*/ 158 h 170"/>
                <a:gd name="T18" fmla="*/ 142 w 872"/>
                <a:gd name="T19" fmla="*/ 128 h 170"/>
                <a:gd name="T20" fmla="*/ 163 w 872"/>
                <a:gd name="T21" fmla="*/ 142 h 170"/>
                <a:gd name="T22" fmla="*/ 144 w 872"/>
                <a:gd name="T23" fmla="*/ 147 h 170"/>
                <a:gd name="T24" fmla="*/ 213 w 872"/>
                <a:gd name="T25" fmla="*/ 116 h 170"/>
                <a:gd name="T26" fmla="*/ 234 w 872"/>
                <a:gd name="T27" fmla="*/ 130 h 170"/>
                <a:gd name="T28" fmla="*/ 215 w 872"/>
                <a:gd name="T29" fmla="*/ 132 h 170"/>
                <a:gd name="T30" fmla="*/ 284 w 872"/>
                <a:gd name="T31" fmla="*/ 104 h 170"/>
                <a:gd name="T32" fmla="*/ 305 w 872"/>
                <a:gd name="T33" fmla="*/ 118 h 170"/>
                <a:gd name="T34" fmla="*/ 286 w 872"/>
                <a:gd name="T35" fmla="*/ 121 h 170"/>
                <a:gd name="T36" fmla="*/ 355 w 872"/>
                <a:gd name="T37" fmla="*/ 90 h 170"/>
                <a:gd name="T38" fmla="*/ 376 w 872"/>
                <a:gd name="T39" fmla="*/ 106 h 170"/>
                <a:gd name="T40" fmla="*/ 357 w 872"/>
                <a:gd name="T41" fmla="*/ 109 h 170"/>
                <a:gd name="T42" fmla="*/ 425 w 872"/>
                <a:gd name="T43" fmla="*/ 78 h 170"/>
                <a:gd name="T44" fmla="*/ 447 w 872"/>
                <a:gd name="T45" fmla="*/ 92 h 170"/>
                <a:gd name="T46" fmla="*/ 428 w 872"/>
                <a:gd name="T47" fmla="*/ 97 h 170"/>
                <a:gd name="T48" fmla="*/ 496 w 872"/>
                <a:gd name="T49" fmla="*/ 66 h 170"/>
                <a:gd name="T50" fmla="*/ 518 w 872"/>
                <a:gd name="T51" fmla="*/ 80 h 170"/>
                <a:gd name="T52" fmla="*/ 499 w 872"/>
                <a:gd name="T53" fmla="*/ 83 h 170"/>
                <a:gd name="T54" fmla="*/ 567 w 872"/>
                <a:gd name="T55" fmla="*/ 54 h 170"/>
                <a:gd name="T56" fmla="*/ 588 w 872"/>
                <a:gd name="T57" fmla="*/ 69 h 170"/>
                <a:gd name="T58" fmla="*/ 570 w 872"/>
                <a:gd name="T59" fmla="*/ 71 h 170"/>
                <a:gd name="T60" fmla="*/ 638 w 872"/>
                <a:gd name="T61" fmla="*/ 40 h 170"/>
                <a:gd name="T62" fmla="*/ 659 w 872"/>
                <a:gd name="T63" fmla="*/ 54 h 170"/>
                <a:gd name="T64" fmla="*/ 640 w 872"/>
                <a:gd name="T65" fmla="*/ 59 h 170"/>
                <a:gd name="T66" fmla="*/ 709 w 872"/>
                <a:gd name="T67" fmla="*/ 28 h 170"/>
                <a:gd name="T68" fmla="*/ 730 w 872"/>
                <a:gd name="T69" fmla="*/ 43 h 170"/>
                <a:gd name="T70" fmla="*/ 711 w 872"/>
                <a:gd name="T71" fmla="*/ 47 h 170"/>
                <a:gd name="T72" fmla="*/ 780 w 872"/>
                <a:gd name="T73" fmla="*/ 17 h 170"/>
                <a:gd name="T74" fmla="*/ 801 w 872"/>
                <a:gd name="T75" fmla="*/ 31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72" h="170">
                  <a:moveTo>
                    <a:pt x="853" y="21"/>
                  </a:moveTo>
                  <a:lnTo>
                    <a:pt x="851" y="2"/>
                  </a:lnTo>
                  <a:lnTo>
                    <a:pt x="870" y="0"/>
                  </a:lnTo>
                  <a:lnTo>
                    <a:pt x="872" y="19"/>
                  </a:lnTo>
                  <a:lnTo>
                    <a:pt x="853" y="21"/>
                  </a:lnTo>
                  <a:lnTo>
                    <a:pt x="853" y="21"/>
                  </a:lnTo>
                  <a:close/>
                  <a:moveTo>
                    <a:pt x="3" y="170"/>
                  </a:moveTo>
                  <a:lnTo>
                    <a:pt x="0" y="154"/>
                  </a:lnTo>
                  <a:lnTo>
                    <a:pt x="17" y="149"/>
                  </a:lnTo>
                  <a:lnTo>
                    <a:pt x="22" y="168"/>
                  </a:lnTo>
                  <a:lnTo>
                    <a:pt x="3" y="170"/>
                  </a:lnTo>
                  <a:lnTo>
                    <a:pt x="3" y="170"/>
                  </a:lnTo>
                  <a:close/>
                  <a:moveTo>
                    <a:pt x="74" y="158"/>
                  </a:moveTo>
                  <a:lnTo>
                    <a:pt x="71" y="142"/>
                  </a:lnTo>
                  <a:lnTo>
                    <a:pt x="88" y="137"/>
                  </a:lnTo>
                  <a:lnTo>
                    <a:pt x="92" y="156"/>
                  </a:lnTo>
                  <a:lnTo>
                    <a:pt x="74" y="158"/>
                  </a:lnTo>
                  <a:lnTo>
                    <a:pt x="74" y="158"/>
                  </a:lnTo>
                  <a:close/>
                  <a:moveTo>
                    <a:pt x="144" y="147"/>
                  </a:moveTo>
                  <a:lnTo>
                    <a:pt x="142" y="128"/>
                  </a:lnTo>
                  <a:lnTo>
                    <a:pt x="159" y="125"/>
                  </a:lnTo>
                  <a:lnTo>
                    <a:pt x="163" y="142"/>
                  </a:lnTo>
                  <a:lnTo>
                    <a:pt x="144" y="147"/>
                  </a:lnTo>
                  <a:lnTo>
                    <a:pt x="144" y="147"/>
                  </a:lnTo>
                  <a:close/>
                  <a:moveTo>
                    <a:pt x="215" y="132"/>
                  </a:moveTo>
                  <a:lnTo>
                    <a:pt x="213" y="116"/>
                  </a:lnTo>
                  <a:lnTo>
                    <a:pt x="229" y="113"/>
                  </a:lnTo>
                  <a:lnTo>
                    <a:pt x="234" y="130"/>
                  </a:lnTo>
                  <a:lnTo>
                    <a:pt x="215" y="132"/>
                  </a:lnTo>
                  <a:lnTo>
                    <a:pt x="215" y="132"/>
                  </a:lnTo>
                  <a:close/>
                  <a:moveTo>
                    <a:pt x="286" y="121"/>
                  </a:moveTo>
                  <a:lnTo>
                    <a:pt x="284" y="104"/>
                  </a:lnTo>
                  <a:lnTo>
                    <a:pt x="300" y="99"/>
                  </a:lnTo>
                  <a:lnTo>
                    <a:pt x="305" y="118"/>
                  </a:lnTo>
                  <a:lnTo>
                    <a:pt x="286" y="121"/>
                  </a:lnTo>
                  <a:lnTo>
                    <a:pt x="286" y="121"/>
                  </a:lnTo>
                  <a:close/>
                  <a:moveTo>
                    <a:pt x="357" y="109"/>
                  </a:moveTo>
                  <a:lnTo>
                    <a:pt x="355" y="90"/>
                  </a:lnTo>
                  <a:lnTo>
                    <a:pt x="371" y="87"/>
                  </a:lnTo>
                  <a:lnTo>
                    <a:pt x="376" y="106"/>
                  </a:lnTo>
                  <a:lnTo>
                    <a:pt x="357" y="109"/>
                  </a:lnTo>
                  <a:lnTo>
                    <a:pt x="357" y="109"/>
                  </a:lnTo>
                  <a:close/>
                  <a:moveTo>
                    <a:pt x="428" y="97"/>
                  </a:moveTo>
                  <a:lnTo>
                    <a:pt x="425" y="78"/>
                  </a:lnTo>
                  <a:lnTo>
                    <a:pt x="442" y="76"/>
                  </a:lnTo>
                  <a:lnTo>
                    <a:pt x="447" y="92"/>
                  </a:lnTo>
                  <a:lnTo>
                    <a:pt x="428" y="97"/>
                  </a:lnTo>
                  <a:lnTo>
                    <a:pt x="428" y="97"/>
                  </a:lnTo>
                  <a:close/>
                  <a:moveTo>
                    <a:pt x="499" y="83"/>
                  </a:moveTo>
                  <a:lnTo>
                    <a:pt x="496" y="66"/>
                  </a:lnTo>
                  <a:lnTo>
                    <a:pt x="513" y="64"/>
                  </a:lnTo>
                  <a:lnTo>
                    <a:pt x="518" y="80"/>
                  </a:lnTo>
                  <a:lnTo>
                    <a:pt x="499" y="83"/>
                  </a:lnTo>
                  <a:lnTo>
                    <a:pt x="499" y="83"/>
                  </a:lnTo>
                  <a:close/>
                  <a:moveTo>
                    <a:pt x="570" y="71"/>
                  </a:moveTo>
                  <a:lnTo>
                    <a:pt x="567" y="54"/>
                  </a:lnTo>
                  <a:lnTo>
                    <a:pt x="584" y="50"/>
                  </a:lnTo>
                  <a:lnTo>
                    <a:pt x="588" y="69"/>
                  </a:lnTo>
                  <a:lnTo>
                    <a:pt x="570" y="71"/>
                  </a:lnTo>
                  <a:lnTo>
                    <a:pt x="570" y="71"/>
                  </a:lnTo>
                  <a:close/>
                  <a:moveTo>
                    <a:pt x="640" y="59"/>
                  </a:moveTo>
                  <a:lnTo>
                    <a:pt x="638" y="40"/>
                  </a:lnTo>
                  <a:lnTo>
                    <a:pt x="655" y="38"/>
                  </a:lnTo>
                  <a:lnTo>
                    <a:pt x="659" y="54"/>
                  </a:lnTo>
                  <a:lnTo>
                    <a:pt x="640" y="59"/>
                  </a:lnTo>
                  <a:lnTo>
                    <a:pt x="640" y="59"/>
                  </a:lnTo>
                  <a:close/>
                  <a:moveTo>
                    <a:pt x="711" y="47"/>
                  </a:moveTo>
                  <a:lnTo>
                    <a:pt x="709" y="28"/>
                  </a:lnTo>
                  <a:lnTo>
                    <a:pt x="725" y="26"/>
                  </a:lnTo>
                  <a:lnTo>
                    <a:pt x="730" y="43"/>
                  </a:lnTo>
                  <a:lnTo>
                    <a:pt x="711" y="47"/>
                  </a:lnTo>
                  <a:lnTo>
                    <a:pt x="711" y="47"/>
                  </a:lnTo>
                  <a:close/>
                  <a:moveTo>
                    <a:pt x="782" y="33"/>
                  </a:moveTo>
                  <a:lnTo>
                    <a:pt x="780" y="17"/>
                  </a:lnTo>
                  <a:lnTo>
                    <a:pt x="799" y="12"/>
                  </a:lnTo>
                  <a:lnTo>
                    <a:pt x="801" y="31"/>
                  </a:lnTo>
                  <a:lnTo>
                    <a:pt x="782" y="3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4804" tIns="32402" rIns="64804" bIns="32402" numCol="1" anchor="t" anchorCtr="0" compatLnSpc="1"/>
            <a:lstStyle/>
            <a:p>
              <a:endParaRPr lang="zh-CN" altLang="en-US" sz="1205"/>
            </a:p>
          </p:txBody>
        </p:sp>
        <p:sp>
          <p:nvSpPr>
            <p:cNvPr id="4623" name="Freeform 539"/>
            <p:cNvSpPr>
              <a:spLocks noEditPoints="1"/>
            </p:cNvSpPr>
            <p:nvPr/>
          </p:nvSpPr>
          <p:spPr bwMode="auto">
            <a:xfrm>
              <a:off x="4498975" y="1082675"/>
              <a:ext cx="1728788" cy="280988"/>
            </a:xfrm>
            <a:custGeom>
              <a:avLst/>
              <a:gdLst>
                <a:gd name="T0" fmla="*/ 16 w 1089"/>
                <a:gd name="T1" fmla="*/ 21 h 177"/>
                <a:gd name="T2" fmla="*/ 2 w 1089"/>
                <a:gd name="T3" fmla="*/ 0 h 177"/>
                <a:gd name="T4" fmla="*/ 21 w 1089"/>
                <a:gd name="T5" fmla="*/ 2 h 177"/>
                <a:gd name="T6" fmla="*/ 1086 w 1089"/>
                <a:gd name="T7" fmla="*/ 177 h 177"/>
                <a:gd name="T8" fmla="*/ 1070 w 1089"/>
                <a:gd name="T9" fmla="*/ 158 h 177"/>
                <a:gd name="T10" fmla="*/ 1089 w 1089"/>
                <a:gd name="T11" fmla="*/ 161 h 177"/>
                <a:gd name="T12" fmla="*/ 1015 w 1089"/>
                <a:gd name="T13" fmla="*/ 168 h 177"/>
                <a:gd name="T14" fmla="*/ 999 w 1089"/>
                <a:gd name="T15" fmla="*/ 147 h 177"/>
                <a:gd name="T16" fmla="*/ 1018 w 1089"/>
                <a:gd name="T17" fmla="*/ 149 h 177"/>
                <a:gd name="T18" fmla="*/ 942 w 1089"/>
                <a:gd name="T19" fmla="*/ 156 h 177"/>
                <a:gd name="T20" fmla="*/ 928 w 1089"/>
                <a:gd name="T21" fmla="*/ 137 h 177"/>
                <a:gd name="T22" fmla="*/ 947 w 1089"/>
                <a:gd name="T23" fmla="*/ 139 h 177"/>
                <a:gd name="T24" fmla="*/ 871 w 1089"/>
                <a:gd name="T25" fmla="*/ 147 h 177"/>
                <a:gd name="T26" fmla="*/ 857 w 1089"/>
                <a:gd name="T27" fmla="*/ 125 h 177"/>
                <a:gd name="T28" fmla="*/ 874 w 1089"/>
                <a:gd name="T29" fmla="*/ 128 h 177"/>
                <a:gd name="T30" fmla="*/ 800 w 1089"/>
                <a:gd name="T31" fmla="*/ 137 h 177"/>
                <a:gd name="T32" fmla="*/ 786 w 1089"/>
                <a:gd name="T33" fmla="*/ 116 h 177"/>
                <a:gd name="T34" fmla="*/ 803 w 1089"/>
                <a:gd name="T35" fmla="*/ 118 h 177"/>
                <a:gd name="T36" fmla="*/ 730 w 1089"/>
                <a:gd name="T37" fmla="*/ 125 h 177"/>
                <a:gd name="T38" fmla="*/ 715 w 1089"/>
                <a:gd name="T39" fmla="*/ 104 h 177"/>
                <a:gd name="T40" fmla="*/ 732 w 1089"/>
                <a:gd name="T41" fmla="*/ 109 h 177"/>
                <a:gd name="T42" fmla="*/ 659 w 1089"/>
                <a:gd name="T43" fmla="*/ 116 h 177"/>
                <a:gd name="T44" fmla="*/ 642 w 1089"/>
                <a:gd name="T45" fmla="*/ 95 h 177"/>
                <a:gd name="T46" fmla="*/ 661 w 1089"/>
                <a:gd name="T47" fmla="*/ 97 h 177"/>
                <a:gd name="T48" fmla="*/ 588 w 1089"/>
                <a:gd name="T49" fmla="*/ 104 h 177"/>
                <a:gd name="T50" fmla="*/ 571 w 1089"/>
                <a:gd name="T51" fmla="*/ 85 h 177"/>
                <a:gd name="T52" fmla="*/ 590 w 1089"/>
                <a:gd name="T53" fmla="*/ 87 h 177"/>
                <a:gd name="T54" fmla="*/ 517 w 1089"/>
                <a:gd name="T55" fmla="*/ 95 h 177"/>
                <a:gd name="T56" fmla="*/ 501 w 1089"/>
                <a:gd name="T57" fmla="*/ 73 h 177"/>
                <a:gd name="T58" fmla="*/ 519 w 1089"/>
                <a:gd name="T59" fmla="*/ 76 h 177"/>
                <a:gd name="T60" fmla="*/ 444 w 1089"/>
                <a:gd name="T61" fmla="*/ 83 h 177"/>
                <a:gd name="T62" fmla="*/ 430 w 1089"/>
                <a:gd name="T63" fmla="*/ 64 h 177"/>
                <a:gd name="T64" fmla="*/ 449 w 1089"/>
                <a:gd name="T65" fmla="*/ 66 h 177"/>
                <a:gd name="T66" fmla="*/ 373 w 1089"/>
                <a:gd name="T67" fmla="*/ 73 h 177"/>
                <a:gd name="T68" fmla="*/ 359 w 1089"/>
                <a:gd name="T69" fmla="*/ 52 h 177"/>
                <a:gd name="T70" fmla="*/ 375 w 1089"/>
                <a:gd name="T71" fmla="*/ 54 h 177"/>
                <a:gd name="T72" fmla="*/ 302 w 1089"/>
                <a:gd name="T73" fmla="*/ 64 h 177"/>
                <a:gd name="T74" fmla="*/ 288 w 1089"/>
                <a:gd name="T75" fmla="*/ 43 h 177"/>
                <a:gd name="T76" fmla="*/ 304 w 1089"/>
                <a:gd name="T77" fmla="*/ 45 h 177"/>
                <a:gd name="T78" fmla="*/ 231 w 1089"/>
                <a:gd name="T79" fmla="*/ 52 h 177"/>
                <a:gd name="T80" fmla="*/ 217 w 1089"/>
                <a:gd name="T81" fmla="*/ 31 h 177"/>
                <a:gd name="T82" fmla="*/ 234 w 1089"/>
                <a:gd name="T83" fmla="*/ 36 h 177"/>
                <a:gd name="T84" fmla="*/ 160 w 1089"/>
                <a:gd name="T85" fmla="*/ 43 h 177"/>
                <a:gd name="T86" fmla="*/ 144 w 1089"/>
                <a:gd name="T87" fmla="*/ 21 h 177"/>
                <a:gd name="T88" fmla="*/ 163 w 1089"/>
                <a:gd name="T89" fmla="*/ 24 h 177"/>
                <a:gd name="T90" fmla="*/ 90 w 1089"/>
                <a:gd name="T91" fmla="*/ 31 h 177"/>
                <a:gd name="T92" fmla="*/ 73 w 1089"/>
                <a:gd name="T93" fmla="*/ 12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089" h="177">
                  <a:moveTo>
                    <a:pt x="21" y="2"/>
                  </a:moveTo>
                  <a:lnTo>
                    <a:pt x="16" y="21"/>
                  </a:lnTo>
                  <a:lnTo>
                    <a:pt x="0" y="19"/>
                  </a:lnTo>
                  <a:lnTo>
                    <a:pt x="2" y="0"/>
                  </a:lnTo>
                  <a:lnTo>
                    <a:pt x="21" y="2"/>
                  </a:lnTo>
                  <a:lnTo>
                    <a:pt x="21" y="2"/>
                  </a:lnTo>
                  <a:close/>
                  <a:moveTo>
                    <a:pt x="1089" y="161"/>
                  </a:moveTo>
                  <a:lnTo>
                    <a:pt x="1086" y="177"/>
                  </a:lnTo>
                  <a:lnTo>
                    <a:pt x="1067" y="175"/>
                  </a:lnTo>
                  <a:lnTo>
                    <a:pt x="1070" y="158"/>
                  </a:lnTo>
                  <a:lnTo>
                    <a:pt x="1089" y="161"/>
                  </a:lnTo>
                  <a:lnTo>
                    <a:pt x="1089" y="161"/>
                  </a:lnTo>
                  <a:close/>
                  <a:moveTo>
                    <a:pt x="1018" y="149"/>
                  </a:moveTo>
                  <a:lnTo>
                    <a:pt x="1015" y="168"/>
                  </a:lnTo>
                  <a:lnTo>
                    <a:pt x="997" y="165"/>
                  </a:lnTo>
                  <a:lnTo>
                    <a:pt x="999" y="147"/>
                  </a:lnTo>
                  <a:lnTo>
                    <a:pt x="1018" y="149"/>
                  </a:lnTo>
                  <a:lnTo>
                    <a:pt x="1018" y="149"/>
                  </a:lnTo>
                  <a:close/>
                  <a:moveTo>
                    <a:pt x="947" y="139"/>
                  </a:moveTo>
                  <a:lnTo>
                    <a:pt x="942" y="156"/>
                  </a:lnTo>
                  <a:lnTo>
                    <a:pt x="926" y="154"/>
                  </a:lnTo>
                  <a:lnTo>
                    <a:pt x="928" y="137"/>
                  </a:lnTo>
                  <a:lnTo>
                    <a:pt x="947" y="139"/>
                  </a:lnTo>
                  <a:lnTo>
                    <a:pt x="947" y="139"/>
                  </a:lnTo>
                  <a:close/>
                  <a:moveTo>
                    <a:pt x="874" y="128"/>
                  </a:moveTo>
                  <a:lnTo>
                    <a:pt x="871" y="147"/>
                  </a:lnTo>
                  <a:lnTo>
                    <a:pt x="855" y="144"/>
                  </a:lnTo>
                  <a:lnTo>
                    <a:pt x="857" y="125"/>
                  </a:lnTo>
                  <a:lnTo>
                    <a:pt x="874" y="128"/>
                  </a:lnTo>
                  <a:lnTo>
                    <a:pt x="874" y="128"/>
                  </a:lnTo>
                  <a:close/>
                  <a:moveTo>
                    <a:pt x="803" y="118"/>
                  </a:moveTo>
                  <a:lnTo>
                    <a:pt x="800" y="137"/>
                  </a:lnTo>
                  <a:lnTo>
                    <a:pt x="784" y="132"/>
                  </a:lnTo>
                  <a:lnTo>
                    <a:pt x="786" y="116"/>
                  </a:lnTo>
                  <a:lnTo>
                    <a:pt x="803" y="118"/>
                  </a:lnTo>
                  <a:lnTo>
                    <a:pt x="803" y="118"/>
                  </a:lnTo>
                  <a:close/>
                  <a:moveTo>
                    <a:pt x="732" y="109"/>
                  </a:moveTo>
                  <a:lnTo>
                    <a:pt x="730" y="125"/>
                  </a:lnTo>
                  <a:lnTo>
                    <a:pt x="711" y="123"/>
                  </a:lnTo>
                  <a:lnTo>
                    <a:pt x="715" y="104"/>
                  </a:lnTo>
                  <a:lnTo>
                    <a:pt x="732" y="109"/>
                  </a:lnTo>
                  <a:lnTo>
                    <a:pt x="732" y="109"/>
                  </a:lnTo>
                  <a:close/>
                  <a:moveTo>
                    <a:pt x="661" y="97"/>
                  </a:moveTo>
                  <a:lnTo>
                    <a:pt x="659" y="116"/>
                  </a:lnTo>
                  <a:lnTo>
                    <a:pt x="640" y="113"/>
                  </a:lnTo>
                  <a:lnTo>
                    <a:pt x="642" y="95"/>
                  </a:lnTo>
                  <a:lnTo>
                    <a:pt x="661" y="97"/>
                  </a:lnTo>
                  <a:lnTo>
                    <a:pt x="661" y="97"/>
                  </a:lnTo>
                  <a:close/>
                  <a:moveTo>
                    <a:pt x="590" y="87"/>
                  </a:moveTo>
                  <a:lnTo>
                    <a:pt x="588" y="104"/>
                  </a:lnTo>
                  <a:lnTo>
                    <a:pt x="569" y="102"/>
                  </a:lnTo>
                  <a:lnTo>
                    <a:pt x="571" y="85"/>
                  </a:lnTo>
                  <a:lnTo>
                    <a:pt x="590" y="87"/>
                  </a:lnTo>
                  <a:lnTo>
                    <a:pt x="590" y="87"/>
                  </a:lnTo>
                  <a:close/>
                  <a:moveTo>
                    <a:pt x="519" y="76"/>
                  </a:moveTo>
                  <a:lnTo>
                    <a:pt x="517" y="95"/>
                  </a:lnTo>
                  <a:lnTo>
                    <a:pt x="498" y="92"/>
                  </a:lnTo>
                  <a:lnTo>
                    <a:pt x="501" y="73"/>
                  </a:lnTo>
                  <a:lnTo>
                    <a:pt x="519" y="76"/>
                  </a:lnTo>
                  <a:lnTo>
                    <a:pt x="519" y="76"/>
                  </a:lnTo>
                  <a:close/>
                  <a:moveTo>
                    <a:pt x="449" y="66"/>
                  </a:moveTo>
                  <a:lnTo>
                    <a:pt x="444" y="83"/>
                  </a:lnTo>
                  <a:lnTo>
                    <a:pt x="427" y="80"/>
                  </a:lnTo>
                  <a:lnTo>
                    <a:pt x="430" y="64"/>
                  </a:lnTo>
                  <a:lnTo>
                    <a:pt x="449" y="66"/>
                  </a:lnTo>
                  <a:lnTo>
                    <a:pt x="449" y="66"/>
                  </a:lnTo>
                  <a:close/>
                  <a:moveTo>
                    <a:pt x="375" y="54"/>
                  </a:moveTo>
                  <a:lnTo>
                    <a:pt x="373" y="73"/>
                  </a:lnTo>
                  <a:lnTo>
                    <a:pt x="356" y="71"/>
                  </a:lnTo>
                  <a:lnTo>
                    <a:pt x="359" y="52"/>
                  </a:lnTo>
                  <a:lnTo>
                    <a:pt x="375" y="54"/>
                  </a:lnTo>
                  <a:lnTo>
                    <a:pt x="375" y="54"/>
                  </a:lnTo>
                  <a:close/>
                  <a:moveTo>
                    <a:pt x="304" y="45"/>
                  </a:moveTo>
                  <a:lnTo>
                    <a:pt x="302" y="64"/>
                  </a:lnTo>
                  <a:lnTo>
                    <a:pt x="286" y="59"/>
                  </a:lnTo>
                  <a:lnTo>
                    <a:pt x="288" y="43"/>
                  </a:lnTo>
                  <a:lnTo>
                    <a:pt x="304" y="45"/>
                  </a:lnTo>
                  <a:lnTo>
                    <a:pt x="304" y="45"/>
                  </a:lnTo>
                  <a:close/>
                  <a:moveTo>
                    <a:pt x="234" y="36"/>
                  </a:moveTo>
                  <a:lnTo>
                    <a:pt x="231" y="52"/>
                  </a:lnTo>
                  <a:lnTo>
                    <a:pt x="212" y="50"/>
                  </a:lnTo>
                  <a:lnTo>
                    <a:pt x="217" y="31"/>
                  </a:lnTo>
                  <a:lnTo>
                    <a:pt x="234" y="36"/>
                  </a:lnTo>
                  <a:lnTo>
                    <a:pt x="234" y="36"/>
                  </a:lnTo>
                  <a:close/>
                  <a:moveTo>
                    <a:pt x="163" y="24"/>
                  </a:moveTo>
                  <a:lnTo>
                    <a:pt x="160" y="43"/>
                  </a:lnTo>
                  <a:lnTo>
                    <a:pt x="141" y="40"/>
                  </a:lnTo>
                  <a:lnTo>
                    <a:pt x="144" y="21"/>
                  </a:lnTo>
                  <a:lnTo>
                    <a:pt x="163" y="24"/>
                  </a:lnTo>
                  <a:lnTo>
                    <a:pt x="163" y="24"/>
                  </a:lnTo>
                  <a:close/>
                  <a:moveTo>
                    <a:pt x="92" y="14"/>
                  </a:moveTo>
                  <a:lnTo>
                    <a:pt x="90" y="31"/>
                  </a:lnTo>
                  <a:lnTo>
                    <a:pt x="71" y="28"/>
                  </a:lnTo>
                  <a:lnTo>
                    <a:pt x="73" y="12"/>
                  </a:lnTo>
                  <a:lnTo>
                    <a:pt x="92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4804" tIns="32402" rIns="64804" bIns="32402" numCol="1" anchor="t" anchorCtr="0" compatLnSpc="1"/>
            <a:lstStyle/>
            <a:p>
              <a:endParaRPr lang="zh-CN" altLang="en-US" sz="1205"/>
            </a:p>
          </p:txBody>
        </p:sp>
        <p:sp>
          <p:nvSpPr>
            <p:cNvPr id="4624" name="Freeform 540"/>
            <p:cNvSpPr>
              <a:spLocks noEditPoints="1"/>
            </p:cNvSpPr>
            <p:nvPr/>
          </p:nvSpPr>
          <p:spPr bwMode="auto">
            <a:xfrm>
              <a:off x="7685088" y="1090613"/>
              <a:ext cx="739775" cy="1219200"/>
            </a:xfrm>
            <a:custGeom>
              <a:avLst/>
              <a:gdLst>
                <a:gd name="T0" fmla="*/ 10 w 466"/>
                <a:gd name="T1" fmla="*/ 23 h 768"/>
                <a:gd name="T2" fmla="*/ 15 w 466"/>
                <a:gd name="T3" fmla="*/ 0 h 768"/>
                <a:gd name="T4" fmla="*/ 24 w 466"/>
                <a:gd name="T5" fmla="*/ 16 h 768"/>
                <a:gd name="T6" fmla="*/ 449 w 466"/>
                <a:gd name="T7" fmla="*/ 768 h 768"/>
                <a:gd name="T8" fmla="*/ 456 w 466"/>
                <a:gd name="T9" fmla="*/ 744 h 768"/>
                <a:gd name="T10" fmla="*/ 466 w 466"/>
                <a:gd name="T11" fmla="*/ 758 h 768"/>
                <a:gd name="T12" fmla="*/ 414 w 466"/>
                <a:gd name="T13" fmla="*/ 706 h 768"/>
                <a:gd name="T14" fmla="*/ 419 w 466"/>
                <a:gd name="T15" fmla="*/ 680 h 768"/>
                <a:gd name="T16" fmla="*/ 428 w 466"/>
                <a:gd name="T17" fmla="*/ 697 h 768"/>
                <a:gd name="T18" fmla="*/ 376 w 466"/>
                <a:gd name="T19" fmla="*/ 645 h 768"/>
                <a:gd name="T20" fmla="*/ 383 w 466"/>
                <a:gd name="T21" fmla="*/ 619 h 768"/>
                <a:gd name="T22" fmla="*/ 393 w 466"/>
                <a:gd name="T23" fmla="*/ 635 h 768"/>
                <a:gd name="T24" fmla="*/ 341 w 466"/>
                <a:gd name="T25" fmla="*/ 581 h 768"/>
                <a:gd name="T26" fmla="*/ 345 w 466"/>
                <a:gd name="T27" fmla="*/ 557 h 768"/>
                <a:gd name="T28" fmla="*/ 355 w 466"/>
                <a:gd name="T29" fmla="*/ 571 h 768"/>
                <a:gd name="T30" fmla="*/ 303 w 466"/>
                <a:gd name="T31" fmla="*/ 519 h 768"/>
                <a:gd name="T32" fmla="*/ 310 w 466"/>
                <a:gd name="T33" fmla="*/ 496 h 768"/>
                <a:gd name="T34" fmla="*/ 319 w 466"/>
                <a:gd name="T35" fmla="*/ 510 h 768"/>
                <a:gd name="T36" fmla="*/ 267 w 466"/>
                <a:gd name="T37" fmla="*/ 458 h 768"/>
                <a:gd name="T38" fmla="*/ 272 w 466"/>
                <a:gd name="T39" fmla="*/ 432 h 768"/>
                <a:gd name="T40" fmla="*/ 282 w 466"/>
                <a:gd name="T41" fmla="*/ 449 h 768"/>
                <a:gd name="T42" fmla="*/ 230 w 466"/>
                <a:gd name="T43" fmla="*/ 397 h 768"/>
                <a:gd name="T44" fmla="*/ 237 w 466"/>
                <a:gd name="T45" fmla="*/ 371 h 768"/>
                <a:gd name="T46" fmla="*/ 246 w 466"/>
                <a:gd name="T47" fmla="*/ 387 h 768"/>
                <a:gd name="T48" fmla="*/ 194 w 466"/>
                <a:gd name="T49" fmla="*/ 333 h 768"/>
                <a:gd name="T50" fmla="*/ 199 w 466"/>
                <a:gd name="T51" fmla="*/ 309 h 768"/>
                <a:gd name="T52" fmla="*/ 208 w 466"/>
                <a:gd name="T53" fmla="*/ 326 h 768"/>
                <a:gd name="T54" fmla="*/ 156 w 466"/>
                <a:gd name="T55" fmla="*/ 271 h 768"/>
                <a:gd name="T56" fmla="*/ 163 w 466"/>
                <a:gd name="T57" fmla="*/ 248 h 768"/>
                <a:gd name="T58" fmla="*/ 173 w 466"/>
                <a:gd name="T59" fmla="*/ 262 h 768"/>
                <a:gd name="T60" fmla="*/ 119 w 466"/>
                <a:gd name="T61" fmla="*/ 210 h 768"/>
                <a:gd name="T62" fmla="*/ 126 w 466"/>
                <a:gd name="T63" fmla="*/ 186 h 768"/>
                <a:gd name="T64" fmla="*/ 135 w 466"/>
                <a:gd name="T65" fmla="*/ 201 h 768"/>
                <a:gd name="T66" fmla="*/ 83 w 466"/>
                <a:gd name="T67" fmla="*/ 149 h 768"/>
                <a:gd name="T68" fmla="*/ 90 w 466"/>
                <a:gd name="T69" fmla="*/ 123 h 768"/>
                <a:gd name="T70" fmla="*/ 97 w 466"/>
                <a:gd name="T71" fmla="*/ 139 h 768"/>
                <a:gd name="T72" fmla="*/ 45 w 466"/>
                <a:gd name="T73" fmla="*/ 87 h 768"/>
                <a:gd name="T74" fmla="*/ 52 w 466"/>
                <a:gd name="T75" fmla="*/ 61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66" h="768">
                  <a:moveTo>
                    <a:pt x="24" y="16"/>
                  </a:moveTo>
                  <a:lnTo>
                    <a:pt x="10" y="23"/>
                  </a:lnTo>
                  <a:lnTo>
                    <a:pt x="0" y="9"/>
                  </a:lnTo>
                  <a:lnTo>
                    <a:pt x="15" y="0"/>
                  </a:lnTo>
                  <a:lnTo>
                    <a:pt x="24" y="16"/>
                  </a:lnTo>
                  <a:lnTo>
                    <a:pt x="24" y="16"/>
                  </a:lnTo>
                  <a:close/>
                  <a:moveTo>
                    <a:pt x="466" y="758"/>
                  </a:moveTo>
                  <a:lnTo>
                    <a:pt x="449" y="768"/>
                  </a:lnTo>
                  <a:lnTo>
                    <a:pt x="440" y="751"/>
                  </a:lnTo>
                  <a:lnTo>
                    <a:pt x="456" y="744"/>
                  </a:lnTo>
                  <a:lnTo>
                    <a:pt x="466" y="758"/>
                  </a:lnTo>
                  <a:lnTo>
                    <a:pt x="466" y="758"/>
                  </a:lnTo>
                  <a:close/>
                  <a:moveTo>
                    <a:pt x="428" y="697"/>
                  </a:moveTo>
                  <a:lnTo>
                    <a:pt x="414" y="706"/>
                  </a:lnTo>
                  <a:lnTo>
                    <a:pt x="404" y="690"/>
                  </a:lnTo>
                  <a:lnTo>
                    <a:pt x="419" y="680"/>
                  </a:lnTo>
                  <a:lnTo>
                    <a:pt x="428" y="697"/>
                  </a:lnTo>
                  <a:lnTo>
                    <a:pt x="428" y="697"/>
                  </a:lnTo>
                  <a:close/>
                  <a:moveTo>
                    <a:pt x="393" y="635"/>
                  </a:moveTo>
                  <a:lnTo>
                    <a:pt x="376" y="645"/>
                  </a:lnTo>
                  <a:lnTo>
                    <a:pt x="367" y="628"/>
                  </a:lnTo>
                  <a:lnTo>
                    <a:pt x="383" y="619"/>
                  </a:lnTo>
                  <a:lnTo>
                    <a:pt x="393" y="635"/>
                  </a:lnTo>
                  <a:lnTo>
                    <a:pt x="393" y="635"/>
                  </a:lnTo>
                  <a:close/>
                  <a:moveTo>
                    <a:pt x="355" y="571"/>
                  </a:moveTo>
                  <a:lnTo>
                    <a:pt x="341" y="581"/>
                  </a:lnTo>
                  <a:lnTo>
                    <a:pt x="331" y="567"/>
                  </a:lnTo>
                  <a:lnTo>
                    <a:pt x="345" y="557"/>
                  </a:lnTo>
                  <a:lnTo>
                    <a:pt x="355" y="571"/>
                  </a:lnTo>
                  <a:lnTo>
                    <a:pt x="355" y="571"/>
                  </a:lnTo>
                  <a:close/>
                  <a:moveTo>
                    <a:pt x="319" y="510"/>
                  </a:moveTo>
                  <a:lnTo>
                    <a:pt x="303" y="519"/>
                  </a:lnTo>
                  <a:lnTo>
                    <a:pt x="293" y="505"/>
                  </a:lnTo>
                  <a:lnTo>
                    <a:pt x="310" y="496"/>
                  </a:lnTo>
                  <a:lnTo>
                    <a:pt x="319" y="510"/>
                  </a:lnTo>
                  <a:lnTo>
                    <a:pt x="319" y="510"/>
                  </a:lnTo>
                  <a:close/>
                  <a:moveTo>
                    <a:pt x="282" y="449"/>
                  </a:moveTo>
                  <a:lnTo>
                    <a:pt x="267" y="458"/>
                  </a:lnTo>
                  <a:lnTo>
                    <a:pt x="258" y="442"/>
                  </a:lnTo>
                  <a:lnTo>
                    <a:pt x="272" y="432"/>
                  </a:lnTo>
                  <a:lnTo>
                    <a:pt x="282" y="449"/>
                  </a:lnTo>
                  <a:lnTo>
                    <a:pt x="282" y="449"/>
                  </a:lnTo>
                  <a:close/>
                  <a:moveTo>
                    <a:pt x="246" y="387"/>
                  </a:moveTo>
                  <a:lnTo>
                    <a:pt x="230" y="397"/>
                  </a:lnTo>
                  <a:lnTo>
                    <a:pt x="220" y="380"/>
                  </a:lnTo>
                  <a:lnTo>
                    <a:pt x="237" y="371"/>
                  </a:lnTo>
                  <a:lnTo>
                    <a:pt x="246" y="387"/>
                  </a:lnTo>
                  <a:lnTo>
                    <a:pt x="246" y="387"/>
                  </a:lnTo>
                  <a:close/>
                  <a:moveTo>
                    <a:pt x="208" y="326"/>
                  </a:moveTo>
                  <a:lnTo>
                    <a:pt x="194" y="333"/>
                  </a:lnTo>
                  <a:lnTo>
                    <a:pt x="185" y="319"/>
                  </a:lnTo>
                  <a:lnTo>
                    <a:pt x="199" y="309"/>
                  </a:lnTo>
                  <a:lnTo>
                    <a:pt x="208" y="326"/>
                  </a:lnTo>
                  <a:lnTo>
                    <a:pt x="208" y="326"/>
                  </a:lnTo>
                  <a:close/>
                  <a:moveTo>
                    <a:pt x="173" y="262"/>
                  </a:moveTo>
                  <a:lnTo>
                    <a:pt x="156" y="271"/>
                  </a:lnTo>
                  <a:lnTo>
                    <a:pt x="147" y="257"/>
                  </a:lnTo>
                  <a:lnTo>
                    <a:pt x="163" y="248"/>
                  </a:lnTo>
                  <a:lnTo>
                    <a:pt x="173" y="262"/>
                  </a:lnTo>
                  <a:lnTo>
                    <a:pt x="173" y="262"/>
                  </a:lnTo>
                  <a:close/>
                  <a:moveTo>
                    <a:pt x="135" y="201"/>
                  </a:moveTo>
                  <a:lnTo>
                    <a:pt x="119" y="210"/>
                  </a:lnTo>
                  <a:lnTo>
                    <a:pt x="111" y="194"/>
                  </a:lnTo>
                  <a:lnTo>
                    <a:pt x="126" y="186"/>
                  </a:lnTo>
                  <a:lnTo>
                    <a:pt x="135" y="201"/>
                  </a:lnTo>
                  <a:lnTo>
                    <a:pt x="135" y="201"/>
                  </a:lnTo>
                  <a:close/>
                  <a:moveTo>
                    <a:pt x="97" y="139"/>
                  </a:moveTo>
                  <a:lnTo>
                    <a:pt x="83" y="149"/>
                  </a:lnTo>
                  <a:lnTo>
                    <a:pt x="74" y="132"/>
                  </a:lnTo>
                  <a:lnTo>
                    <a:pt x="90" y="123"/>
                  </a:lnTo>
                  <a:lnTo>
                    <a:pt x="97" y="139"/>
                  </a:lnTo>
                  <a:lnTo>
                    <a:pt x="97" y="139"/>
                  </a:lnTo>
                  <a:close/>
                  <a:moveTo>
                    <a:pt x="62" y="78"/>
                  </a:moveTo>
                  <a:lnTo>
                    <a:pt x="45" y="87"/>
                  </a:lnTo>
                  <a:lnTo>
                    <a:pt x="36" y="71"/>
                  </a:lnTo>
                  <a:lnTo>
                    <a:pt x="52" y="61"/>
                  </a:lnTo>
                  <a:lnTo>
                    <a:pt x="62" y="7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4804" tIns="32402" rIns="64804" bIns="32402" numCol="1" anchor="t" anchorCtr="0" compatLnSpc="1"/>
            <a:lstStyle/>
            <a:p>
              <a:endParaRPr lang="zh-CN" altLang="en-US" sz="1205"/>
            </a:p>
          </p:txBody>
        </p:sp>
        <p:sp>
          <p:nvSpPr>
            <p:cNvPr id="4625" name="Freeform 541"/>
            <p:cNvSpPr>
              <a:spLocks noEditPoints="1"/>
            </p:cNvSpPr>
            <p:nvPr/>
          </p:nvSpPr>
          <p:spPr bwMode="auto">
            <a:xfrm>
              <a:off x="9080500" y="1900238"/>
              <a:ext cx="179388" cy="1042988"/>
            </a:xfrm>
            <a:custGeom>
              <a:avLst/>
              <a:gdLst>
                <a:gd name="T0" fmla="*/ 95 w 113"/>
                <a:gd name="T1" fmla="*/ 638 h 657"/>
                <a:gd name="T2" fmla="*/ 111 w 113"/>
                <a:gd name="T3" fmla="*/ 635 h 657"/>
                <a:gd name="T4" fmla="*/ 113 w 113"/>
                <a:gd name="T5" fmla="*/ 654 h 657"/>
                <a:gd name="T6" fmla="*/ 97 w 113"/>
                <a:gd name="T7" fmla="*/ 657 h 657"/>
                <a:gd name="T8" fmla="*/ 95 w 113"/>
                <a:gd name="T9" fmla="*/ 638 h 657"/>
                <a:gd name="T10" fmla="*/ 95 w 113"/>
                <a:gd name="T11" fmla="*/ 638 h 657"/>
                <a:gd name="T12" fmla="*/ 0 w 113"/>
                <a:gd name="T13" fmla="*/ 2 h 657"/>
                <a:gd name="T14" fmla="*/ 0 w 113"/>
                <a:gd name="T15" fmla="*/ 14 h 657"/>
                <a:gd name="T16" fmla="*/ 19 w 113"/>
                <a:gd name="T17" fmla="*/ 12 h 657"/>
                <a:gd name="T18" fmla="*/ 17 w 113"/>
                <a:gd name="T19" fmla="*/ 0 h 657"/>
                <a:gd name="T20" fmla="*/ 0 w 113"/>
                <a:gd name="T21" fmla="*/ 2 h 657"/>
                <a:gd name="T22" fmla="*/ 0 w 113"/>
                <a:gd name="T23" fmla="*/ 2 h 657"/>
                <a:gd name="T24" fmla="*/ 10 w 113"/>
                <a:gd name="T25" fmla="*/ 69 h 657"/>
                <a:gd name="T26" fmla="*/ 26 w 113"/>
                <a:gd name="T27" fmla="*/ 66 h 657"/>
                <a:gd name="T28" fmla="*/ 28 w 113"/>
                <a:gd name="T29" fmla="*/ 83 h 657"/>
                <a:gd name="T30" fmla="*/ 12 w 113"/>
                <a:gd name="T31" fmla="*/ 87 h 657"/>
                <a:gd name="T32" fmla="*/ 10 w 113"/>
                <a:gd name="T33" fmla="*/ 69 h 657"/>
                <a:gd name="T34" fmla="*/ 10 w 113"/>
                <a:gd name="T35" fmla="*/ 69 h 657"/>
                <a:gd name="T36" fmla="*/ 19 w 113"/>
                <a:gd name="T37" fmla="*/ 139 h 657"/>
                <a:gd name="T38" fmla="*/ 38 w 113"/>
                <a:gd name="T39" fmla="*/ 137 h 657"/>
                <a:gd name="T40" fmla="*/ 40 w 113"/>
                <a:gd name="T41" fmla="*/ 156 h 657"/>
                <a:gd name="T42" fmla="*/ 21 w 113"/>
                <a:gd name="T43" fmla="*/ 158 h 657"/>
                <a:gd name="T44" fmla="*/ 19 w 113"/>
                <a:gd name="T45" fmla="*/ 139 h 657"/>
                <a:gd name="T46" fmla="*/ 19 w 113"/>
                <a:gd name="T47" fmla="*/ 139 h 657"/>
                <a:gd name="T48" fmla="*/ 31 w 113"/>
                <a:gd name="T49" fmla="*/ 210 h 657"/>
                <a:gd name="T50" fmla="*/ 47 w 113"/>
                <a:gd name="T51" fmla="*/ 208 h 657"/>
                <a:gd name="T52" fmla="*/ 50 w 113"/>
                <a:gd name="T53" fmla="*/ 227 h 657"/>
                <a:gd name="T54" fmla="*/ 33 w 113"/>
                <a:gd name="T55" fmla="*/ 229 h 657"/>
                <a:gd name="T56" fmla="*/ 31 w 113"/>
                <a:gd name="T57" fmla="*/ 210 h 657"/>
                <a:gd name="T58" fmla="*/ 31 w 113"/>
                <a:gd name="T59" fmla="*/ 210 h 657"/>
                <a:gd name="T60" fmla="*/ 40 w 113"/>
                <a:gd name="T61" fmla="*/ 281 h 657"/>
                <a:gd name="T62" fmla="*/ 59 w 113"/>
                <a:gd name="T63" fmla="*/ 279 h 657"/>
                <a:gd name="T64" fmla="*/ 62 w 113"/>
                <a:gd name="T65" fmla="*/ 298 h 657"/>
                <a:gd name="T66" fmla="*/ 43 w 113"/>
                <a:gd name="T67" fmla="*/ 300 h 657"/>
                <a:gd name="T68" fmla="*/ 40 w 113"/>
                <a:gd name="T69" fmla="*/ 281 h 657"/>
                <a:gd name="T70" fmla="*/ 40 w 113"/>
                <a:gd name="T71" fmla="*/ 281 h 657"/>
                <a:gd name="T72" fmla="*/ 52 w 113"/>
                <a:gd name="T73" fmla="*/ 354 h 657"/>
                <a:gd name="T74" fmla="*/ 69 w 113"/>
                <a:gd name="T75" fmla="*/ 350 h 657"/>
                <a:gd name="T76" fmla="*/ 71 w 113"/>
                <a:gd name="T77" fmla="*/ 369 h 657"/>
                <a:gd name="T78" fmla="*/ 54 w 113"/>
                <a:gd name="T79" fmla="*/ 371 h 657"/>
                <a:gd name="T80" fmla="*/ 52 w 113"/>
                <a:gd name="T81" fmla="*/ 354 h 657"/>
                <a:gd name="T82" fmla="*/ 52 w 113"/>
                <a:gd name="T83" fmla="*/ 354 h 657"/>
                <a:gd name="T84" fmla="*/ 62 w 113"/>
                <a:gd name="T85" fmla="*/ 425 h 657"/>
                <a:gd name="T86" fmla="*/ 80 w 113"/>
                <a:gd name="T87" fmla="*/ 423 h 657"/>
                <a:gd name="T88" fmla="*/ 83 w 113"/>
                <a:gd name="T89" fmla="*/ 439 h 657"/>
                <a:gd name="T90" fmla="*/ 64 w 113"/>
                <a:gd name="T91" fmla="*/ 442 h 657"/>
                <a:gd name="T92" fmla="*/ 62 w 113"/>
                <a:gd name="T93" fmla="*/ 425 h 657"/>
                <a:gd name="T94" fmla="*/ 62 w 113"/>
                <a:gd name="T95" fmla="*/ 425 h 657"/>
                <a:gd name="T96" fmla="*/ 73 w 113"/>
                <a:gd name="T97" fmla="*/ 496 h 657"/>
                <a:gd name="T98" fmla="*/ 90 w 113"/>
                <a:gd name="T99" fmla="*/ 494 h 657"/>
                <a:gd name="T100" fmla="*/ 92 w 113"/>
                <a:gd name="T101" fmla="*/ 510 h 657"/>
                <a:gd name="T102" fmla="*/ 76 w 113"/>
                <a:gd name="T103" fmla="*/ 513 h 657"/>
                <a:gd name="T104" fmla="*/ 73 w 113"/>
                <a:gd name="T105" fmla="*/ 496 h 657"/>
                <a:gd name="T106" fmla="*/ 73 w 113"/>
                <a:gd name="T107" fmla="*/ 496 h 657"/>
                <a:gd name="T108" fmla="*/ 83 w 113"/>
                <a:gd name="T109" fmla="*/ 567 h 657"/>
                <a:gd name="T110" fmla="*/ 102 w 113"/>
                <a:gd name="T111" fmla="*/ 565 h 657"/>
                <a:gd name="T112" fmla="*/ 104 w 113"/>
                <a:gd name="T113" fmla="*/ 581 h 657"/>
                <a:gd name="T114" fmla="*/ 85 w 113"/>
                <a:gd name="T115" fmla="*/ 586 h 657"/>
                <a:gd name="T116" fmla="*/ 83 w 113"/>
                <a:gd name="T117" fmla="*/ 567 h 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13" h="657">
                  <a:moveTo>
                    <a:pt x="95" y="638"/>
                  </a:moveTo>
                  <a:lnTo>
                    <a:pt x="111" y="635"/>
                  </a:lnTo>
                  <a:lnTo>
                    <a:pt x="113" y="654"/>
                  </a:lnTo>
                  <a:lnTo>
                    <a:pt x="97" y="657"/>
                  </a:lnTo>
                  <a:lnTo>
                    <a:pt x="95" y="638"/>
                  </a:lnTo>
                  <a:lnTo>
                    <a:pt x="95" y="638"/>
                  </a:lnTo>
                  <a:close/>
                  <a:moveTo>
                    <a:pt x="0" y="2"/>
                  </a:moveTo>
                  <a:lnTo>
                    <a:pt x="0" y="14"/>
                  </a:lnTo>
                  <a:lnTo>
                    <a:pt x="19" y="12"/>
                  </a:lnTo>
                  <a:lnTo>
                    <a:pt x="17" y="0"/>
                  </a:lnTo>
                  <a:lnTo>
                    <a:pt x="0" y="2"/>
                  </a:lnTo>
                  <a:lnTo>
                    <a:pt x="0" y="2"/>
                  </a:lnTo>
                  <a:close/>
                  <a:moveTo>
                    <a:pt x="10" y="69"/>
                  </a:moveTo>
                  <a:lnTo>
                    <a:pt x="26" y="66"/>
                  </a:lnTo>
                  <a:lnTo>
                    <a:pt x="28" y="83"/>
                  </a:lnTo>
                  <a:lnTo>
                    <a:pt x="12" y="87"/>
                  </a:lnTo>
                  <a:lnTo>
                    <a:pt x="10" y="69"/>
                  </a:lnTo>
                  <a:lnTo>
                    <a:pt x="10" y="69"/>
                  </a:lnTo>
                  <a:close/>
                  <a:moveTo>
                    <a:pt x="19" y="139"/>
                  </a:moveTo>
                  <a:lnTo>
                    <a:pt x="38" y="137"/>
                  </a:lnTo>
                  <a:lnTo>
                    <a:pt x="40" y="156"/>
                  </a:lnTo>
                  <a:lnTo>
                    <a:pt x="21" y="158"/>
                  </a:lnTo>
                  <a:lnTo>
                    <a:pt x="19" y="139"/>
                  </a:lnTo>
                  <a:lnTo>
                    <a:pt x="19" y="139"/>
                  </a:lnTo>
                  <a:close/>
                  <a:moveTo>
                    <a:pt x="31" y="210"/>
                  </a:moveTo>
                  <a:lnTo>
                    <a:pt x="47" y="208"/>
                  </a:lnTo>
                  <a:lnTo>
                    <a:pt x="50" y="227"/>
                  </a:lnTo>
                  <a:lnTo>
                    <a:pt x="33" y="229"/>
                  </a:lnTo>
                  <a:lnTo>
                    <a:pt x="31" y="210"/>
                  </a:lnTo>
                  <a:lnTo>
                    <a:pt x="31" y="210"/>
                  </a:lnTo>
                  <a:close/>
                  <a:moveTo>
                    <a:pt x="40" y="281"/>
                  </a:moveTo>
                  <a:lnTo>
                    <a:pt x="59" y="279"/>
                  </a:lnTo>
                  <a:lnTo>
                    <a:pt x="62" y="298"/>
                  </a:lnTo>
                  <a:lnTo>
                    <a:pt x="43" y="300"/>
                  </a:lnTo>
                  <a:lnTo>
                    <a:pt x="40" y="281"/>
                  </a:lnTo>
                  <a:lnTo>
                    <a:pt x="40" y="281"/>
                  </a:lnTo>
                  <a:close/>
                  <a:moveTo>
                    <a:pt x="52" y="354"/>
                  </a:moveTo>
                  <a:lnTo>
                    <a:pt x="69" y="350"/>
                  </a:lnTo>
                  <a:lnTo>
                    <a:pt x="71" y="369"/>
                  </a:lnTo>
                  <a:lnTo>
                    <a:pt x="54" y="371"/>
                  </a:lnTo>
                  <a:lnTo>
                    <a:pt x="52" y="354"/>
                  </a:lnTo>
                  <a:lnTo>
                    <a:pt x="52" y="354"/>
                  </a:lnTo>
                  <a:close/>
                  <a:moveTo>
                    <a:pt x="62" y="425"/>
                  </a:moveTo>
                  <a:lnTo>
                    <a:pt x="80" y="423"/>
                  </a:lnTo>
                  <a:lnTo>
                    <a:pt x="83" y="439"/>
                  </a:lnTo>
                  <a:lnTo>
                    <a:pt x="64" y="442"/>
                  </a:lnTo>
                  <a:lnTo>
                    <a:pt x="62" y="425"/>
                  </a:lnTo>
                  <a:lnTo>
                    <a:pt x="62" y="425"/>
                  </a:lnTo>
                  <a:close/>
                  <a:moveTo>
                    <a:pt x="73" y="496"/>
                  </a:moveTo>
                  <a:lnTo>
                    <a:pt x="90" y="494"/>
                  </a:lnTo>
                  <a:lnTo>
                    <a:pt x="92" y="510"/>
                  </a:lnTo>
                  <a:lnTo>
                    <a:pt x="76" y="513"/>
                  </a:lnTo>
                  <a:lnTo>
                    <a:pt x="73" y="496"/>
                  </a:lnTo>
                  <a:lnTo>
                    <a:pt x="73" y="496"/>
                  </a:lnTo>
                  <a:close/>
                  <a:moveTo>
                    <a:pt x="83" y="567"/>
                  </a:moveTo>
                  <a:lnTo>
                    <a:pt x="102" y="565"/>
                  </a:lnTo>
                  <a:lnTo>
                    <a:pt x="104" y="581"/>
                  </a:lnTo>
                  <a:lnTo>
                    <a:pt x="85" y="586"/>
                  </a:lnTo>
                  <a:lnTo>
                    <a:pt x="83" y="5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4804" tIns="32402" rIns="64804" bIns="32402" numCol="1" anchor="t" anchorCtr="0" compatLnSpc="1"/>
            <a:lstStyle/>
            <a:p>
              <a:endParaRPr lang="zh-CN" altLang="en-US" sz="1205"/>
            </a:p>
          </p:txBody>
        </p:sp>
        <p:sp>
          <p:nvSpPr>
            <p:cNvPr id="4626" name="Freeform 542"/>
            <p:cNvSpPr>
              <a:spLocks noEditPoints="1"/>
            </p:cNvSpPr>
            <p:nvPr/>
          </p:nvSpPr>
          <p:spPr bwMode="auto">
            <a:xfrm>
              <a:off x="8791575" y="3321050"/>
              <a:ext cx="974725" cy="457200"/>
            </a:xfrm>
            <a:custGeom>
              <a:avLst/>
              <a:gdLst>
                <a:gd name="T0" fmla="*/ 598 w 614"/>
                <a:gd name="T1" fmla="*/ 24 h 288"/>
                <a:gd name="T2" fmla="*/ 591 w 614"/>
                <a:gd name="T3" fmla="*/ 7 h 288"/>
                <a:gd name="T4" fmla="*/ 607 w 614"/>
                <a:gd name="T5" fmla="*/ 0 h 288"/>
                <a:gd name="T6" fmla="*/ 614 w 614"/>
                <a:gd name="T7" fmla="*/ 17 h 288"/>
                <a:gd name="T8" fmla="*/ 598 w 614"/>
                <a:gd name="T9" fmla="*/ 24 h 288"/>
                <a:gd name="T10" fmla="*/ 598 w 614"/>
                <a:gd name="T11" fmla="*/ 24 h 288"/>
                <a:gd name="T12" fmla="*/ 7 w 614"/>
                <a:gd name="T13" fmla="*/ 288 h 288"/>
                <a:gd name="T14" fmla="*/ 0 w 614"/>
                <a:gd name="T15" fmla="*/ 274 h 288"/>
                <a:gd name="T16" fmla="*/ 17 w 614"/>
                <a:gd name="T17" fmla="*/ 265 h 288"/>
                <a:gd name="T18" fmla="*/ 24 w 614"/>
                <a:gd name="T19" fmla="*/ 281 h 288"/>
                <a:gd name="T20" fmla="*/ 7 w 614"/>
                <a:gd name="T21" fmla="*/ 288 h 288"/>
                <a:gd name="T22" fmla="*/ 7 w 614"/>
                <a:gd name="T23" fmla="*/ 288 h 288"/>
                <a:gd name="T24" fmla="*/ 73 w 614"/>
                <a:gd name="T25" fmla="*/ 260 h 288"/>
                <a:gd name="T26" fmla="*/ 66 w 614"/>
                <a:gd name="T27" fmla="*/ 244 h 288"/>
                <a:gd name="T28" fmla="*/ 83 w 614"/>
                <a:gd name="T29" fmla="*/ 237 h 288"/>
                <a:gd name="T30" fmla="*/ 90 w 614"/>
                <a:gd name="T31" fmla="*/ 253 h 288"/>
                <a:gd name="T32" fmla="*/ 73 w 614"/>
                <a:gd name="T33" fmla="*/ 260 h 288"/>
                <a:gd name="T34" fmla="*/ 73 w 614"/>
                <a:gd name="T35" fmla="*/ 260 h 288"/>
                <a:gd name="T36" fmla="*/ 140 w 614"/>
                <a:gd name="T37" fmla="*/ 232 h 288"/>
                <a:gd name="T38" fmla="*/ 132 w 614"/>
                <a:gd name="T39" fmla="*/ 215 h 288"/>
                <a:gd name="T40" fmla="*/ 149 w 614"/>
                <a:gd name="T41" fmla="*/ 206 h 288"/>
                <a:gd name="T42" fmla="*/ 156 w 614"/>
                <a:gd name="T43" fmla="*/ 222 h 288"/>
                <a:gd name="T44" fmla="*/ 140 w 614"/>
                <a:gd name="T45" fmla="*/ 232 h 288"/>
                <a:gd name="T46" fmla="*/ 140 w 614"/>
                <a:gd name="T47" fmla="*/ 232 h 288"/>
                <a:gd name="T48" fmla="*/ 206 w 614"/>
                <a:gd name="T49" fmla="*/ 201 h 288"/>
                <a:gd name="T50" fmla="*/ 196 w 614"/>
                <a:gd name="T51" fmla="*/ 185 h 288"/>
                <a:gd name="T52" fmla="*/ 213 w 614"/>
                <a:gd name="T53" fmla="*/ 177 h 288"/>
                <a:gd name="T54" fmla="*/ 222 w 614"/>
                <a:gd name="T55" fmla="*/ 194 h 288"/>
                <a:gd name="T56" fmla="*/ 206 w 614"/>
                <a:gd name="T57" fmla="*/ 201 h 288"/>
                <a:gd name="T58" fmla="*/ 206 w 614"/>
                <a:gd name="T59" fmla="*/ 201 h 288"/>
                <a:gd name="T60" fmla="*/ 269 w 614"/>
                <a:gd name="T61" fmla="*/ 173 h 288"/>
                <a:gd name="T62" fmla="*/ 262 w 614"/>
                <a:gd name="T63" fmla="*/ 156 h 288"/>
                <a:gd name="T64" fmla="*/ 279 w 614"/>
                <a:gd name="T65" fmla="*/ 147 h 288"/>
                <a:gd name="T66" fmla="*/ 286 w 614"/>
                <a:gd name="T67" fmla="*/ 163 h 288"/>
                <a:gd name="T68" fmla="*/ 269 w 614"/>
                <a:gd name="T69" fmla="*/ 173 h 288"/>
                <a:gd name="T70" fmla="*/ 269 w 614"/>
                <a:gd name="T71" fmla="*/ 173 h 288"/>
                <a:gd name="T72" fmla="*/ 336 w 614"/>
                <a:gd name="T73" fmla="*/ 142 h 288"/>
                <a:gd name="T74" fmla="*/ 329 w 614"/>
                <a:gd name="T75" fmla="*/ 125 h 288"/>
                <a:gd name="T76" fmla="*/ 345 w 614"/>
                <a:gd name="T77" fmla="*/ 118 h 288"/>
                <a:gd name="T78" fmla="*/ 352 w 614"/>
                <a:gd name="T79" fmla="*/ 135 h 288"/>
                <a:gd name="T80" fmla="*/ 336 w 614"/>
                <a:gd name="T81" fmla="*/ 142 h 288"/>
                <a:gd name="T82" fmla="*/ 336 w 614"/>
                <a:gd name="T83" fmla="*/ 142 h 288"/>
                <a:gd name="T84" fmla="*/ 402 w 614"/>
                <a:gd name="T85" fmla="*/ 114 h 288"/>
                <a:gd name="T86" fmla="*/ 395 w 614"/>
                <a:gd name="T87" fmla="*/ 97 h 288"/>
                <a:gd name="T88" fmla="*/ 411 w 614"/>
                <a:gd name="T89" fmla="*/ 88 h 288"/>
                <a:gd name="T90" fmla="*/ 418 w 614"/>
                <a:gd name="T91" fmla="*/ 104 h 288"/>
                <a:gd name="T92" fmla="*/ 402 w 614"/>
                <a:gd name="T93" fmla="*/ 114 h 288"/>
                <a:gd name="T94" fmla="*/ 402 w 614"/>
                <a:gd name="T95" fmla="*/ 114 h 288"/>
                <a:gd name="T96" fmla="*/ 468 w 614"/>
                <a:gd name="T97" fmla="*/ 83 h 288"/>
                <a:gd name="T98" fmla="*/ 461 w 614"/>
                <a:gd name="T99" fmla="*/ 66 h 288"/>
                <a:gd name="T100" fmla="*/ 477 w 614"/>
                <a:gd name="T101" fmla="*/ 59 h 288"/>
                <a:gd name="T102" fmla="*/ 484 w 614"/>
                <a:gd name="T103" fmla="*/ 76 h 288"/>
                <a:gd name="T104" fmla="*/ 468 w 614"/>
                <a:gd name="T105" fmla="*/ 83 h 288"/>
                <a:gd name="T106" fmla="*/ 468 w 614"/>
                <a:gd name="T107" fmla="*/ 83 h 288"/>
                <a:gd name="T108" fmla="*/ 534 w 614"/>
                <a:gd name="T109" fmla="*/ 55 h 288"/>
                <a:gd name="T110" fmla="*/ 525 w 614"/>
                <a:gd name="T111" fmla="*/ 38 h 288"/>
                <a:gd name="T112" fmla="*/ 541 w 614"/>
                <a:gd name="T113" fmla="*/ 29 h 288"/>
                <a:gd name="T114" fmla="*/ 551 w 614"/>
                <a:gd name="T115" fmla="*/ 45 h 288"/>
                <a:gd name="T116" fmla="*/ 534 w 614"/>
                <a:gd name="T117" fmla="*/ 55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614" h="288">
                  <a:moveTo>
                    <a:pt x="598" y="24"/>
                  </a:moveTo>
                  <a:lnTo>
                    <a:pt x="591" y="7"/>
                  </a:lnTo>
                  <a:lnTo>
                    <a:pt x="607" y="0"/>
                  </a:lnTo>
                  <a:lnTo>
                    <a:pt x="614" y="17"/>
                  </a:lnTo>
                  <a:lnTo>
                    <a:pt x="598" y="24"/>
                  </a:lnTo>
                  <a:lnTo>
                    <a:pt x="598" y="24"/>
                  </a:lnTo>
                  <a:close/>
                  <a:moveTo>
                    <a:pt x="7" y="288"/>
                  </a:moveTo>
                  <a:lnTo>
                    <a:pt x="0" y="274"/>
                  </a:lnTo>
                  <a:lnTo>
                    <a:pt x="17" y="265"/>
                  </a:lnTo>
                  <a:lnTo>
                    <a:pt x="24" y="281"/>
                  </a:lnTo>
                  <a:lnTo>
                    <a:pt x="7" y="288"/>
                  </a:lnTo>
                  <a:lnTo>
                    <a:pt x="7" y="288"/>
                  </a:lnTo>
                  <a:close/>
                  <a:moveTo>
                    <a:pt x="73" y="260"/>
                  </a:moveTo>
                  <a:lnTo>
                    <a:pt x="66" y="244"/>
                  </a:lnTo>
                  <a:lnTo>
                    <a:pt x="83" y="237"/>
                  </a:lnTo>
                  <a:lnTo>
                    <a:pt x="90" y="253"/>
                  </a:lnTo>
                  <a:lnTo>
                    <a:pt x="73" y="260"/>
                  </a:lnTo>
                  <a:lnTo>
                    <a:pt x="73" y="260"/>
                  </a:lnTo>
                  <a:close/>
                  <a:moveTo>
                    <a:pt x="140" y="232"/>
                  </a:moveTo>
                  <a:lnTo>
                    <a:pt x="132" y="215"/>
                  </a:lnTo>
                  <a:lnTo>
                    <a:pt x="149" y="206"/>
                  </a:lnTo>
                  <a:lnTo>
                    <a:pt x="156" y="222"/>
                  </a:lnTo>
                  <a:lnTo>
                    <a:pt x="140" y="232"/>
                  </a:lnTo>
                  <a:lnTo>
                    <a:pt x="140" y="232"/>
                  </a:lnTo>
                  <a:close/>
                  <a:moveTo>
                    <a:pt x="206" y="201"/>
                  </a:moveTo>
                  <a:lnTo>
                    <a:pt x="196" y="185"/>
                  </a:lnTo>
                  <a:lnTo>
                    <a:pt x="213" y="177"/>
                  </a:lnTo>
                  <a:lnTo>
                    <a:pt x="222" y="194"/>
                  </a:lnTo>
                  <a:lnTo>
                    <a:pt x="206" y="201"/>
                  </a:lnTo>
                  <a:lnTo>
                    <a:pt x="206" y="201"/>
                  </a:lnTo>
                  <a:close/>
                  <a:moveTo>
                    <a:pt x="269" y="173"/>
                  </a:moveTo>
                  <a:lnTo>
                    <a:pt x="262" y="156"/>
                  </a:lnTo>
                  <a:lnTo>
                    <a:pt x="279" y="147"/>
                  </a:lnTo>
                  <a:lnTo>
                    <a:pt x="286" y="163"/>
                  </a:lnTo>
                  <a:lnTo>
                    <a:pt x="269" y="173"/>
                  </a:lnTo>
                  <a:lnTo>
                    <a:pt x="269" y="173"/>
                  </a:lnTo>
                  <a:close/>
                  <a:moveTo>
                    <a:pt x="336" y="142"/>
                  </a:moveTo>
                  <a:lnTo>
                    <a:pt x="329" y="125"/>
                  </a:lnTo>
                  <a:lnTo>
                    <a:pt x="345" y="118"/>
                  </a:lnTo>
                  <a:lnTo>
                    <a:pt x="352" y="135"/>
                  </a:lnTo>
                  <a:lnTo>
                    <a:pt x="336" y="142"/>
                  </a:lnTo>
                  <a:lnTo>
                    <a:pt x="336" y="142"/>
                  </a:lnTo>
                  <a:close/>
                  <a:moveTo>
                    <a:pt x="402" y="114"/>
                  </a:moveTo>
                  <a:lnTo>
                    <a:pt x="395" y="97"/>
                  </a:lnTo>
                  <a:lnTo>
                    <a:pt x="411" y="88"/>
                  </a:lnTo>
                  <a:lnTo>
                    <a:pt x="418" y="104"/>
                  </a:lnTo>
                  <a:lnTo>
                    <a:pt x="402" y="114"/>
                  </a:lnTo>
                  <a:lnTo>
                    <a:pt x="402" y="114"/>
                  </a:lnTo>
                  <a:close/>
                  <a:moveTo>
                    <a:pt x="468" y="83"/>
                  </a:moveTo>
                  <a:lnTo>
                    <a:pt x="461" y="66"/>
                  </a:lnTo>
                  <a:lnTo>
                    <a:pt x="477" y="59"/>
                  </a:lnTo>
                  <a:lnTo>
                    <a:pt x="484" y="76"/>
                  </a:lnTo>
                  <a:lnTo>
                    <a:pt x="468" y="83"/>
                  </a:lnTo>
                  <a:lnTo>
                    <a:pt x="468" y="83"/>
                  </a:lnTo>
                  <a:close/>
                  <a:moveTo>
                    <a:pt x="534" y="55"/>
                  </a:moveTo>
                  <a:lnTo>
                    <a:pt x="525" y="38"/>
                  </a:lnTo>
                  <a:lnTo>
                    <a:pt x="541" y="29"/>
                  </a:lnTo>
                  <a:lnTo>
                    <a:pt x="551" y="45"/>
                  </a:lnTo>
                  <a:lnTo>
                    <a:pt x="534" y="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4804" tIns="32402" rIns="64804" bIns="32402" numCol="1" anchor="t" anchorCtr="0" compatLnSpc="1"/>
            <a:lstStyle/>
            <a:p>
              <a:endParaRPr lang="zh-CN" altLang="en-US" sz="1205"/>
            </a:p>
          </p:txBody>
        </p:sp>
        <p:sp>
          <p:nvSpPr>
            <p:cNvPr id="4627" name="Freeform 543"/>
            <p:cNvSpPr>
              <a:spLocks noEditPoints="1"/>
            </p:cNvSpPr>
            <p:nvPr/>
          </p:nvSpPr>
          <p:spPr bwMode="auto">
            <a:xfrm>
              <a:off x="7032625" y="2046288"/>
              <a:ext cx="593725" cy="1293813"/>
            </a:xfrm>
            <a:custGeom>
              <a:avLst/>
              <a:gdLst>
                <a:gd name="T0" fmla="*/ 8 w 374"/>
                <a:gd name="T1" fmla="*/ 24 h 815"/>
                <a:gd name="T2" fmla="*/ 17 w 374"/>
                <a:gd name="T3" fmla="*/ 0 h 815"/>
                <a:gd name="T4" fmla="*/ 24 w 374"/>
                <a:gd name="T5" fmla="*/ 17 h 815"/>
                <a:gd name="T6" fmla="*/ 357 w 374"/>
                <a:gd name="T7" fmla="*/ 815 h 815"/>
                <a:gd name="T8" fmla="*/ 367 w 374"/>
                <a:gd name="T9" fmla="*/ 789 h 815"/>
                <a:gd name="T10" fmla="*/ 374 w 374"/>
                <a:gd name="T11" fmla="*/ 806 h 815"/>
                <a:gd name="T12" fmla="*/ 326 w 374"/>
                <a:gd name="T13" fmla="*/ 749 h 815"/>
                <a:gd name="T14" fmla="*/ 336 w 374"/>
                <a:gd name="T15" fmla="*/ 725 h 815"/>
                <a:gd name="T16" fmla="*/ 343 w 374"/>
                <a:gd name="T17" fmla="*/ 742 h 815"/>
                <a:gd name="T18" fmla="*/ 298 w 374"/>
                <a:gd name="T19" fmla="*/ 683 h 815"/>
                <a:gd name="T20" fmla="*/ 308 w 374"/>
                <a:gd name="T21" fmla="*/ 659 h 815"/>
                <a:gd name="T22" fmla="*/ 315 w 374"/>
                <a:gd name="T23" fmla="*/ 676 h 815"/>
                <a:gd name="T24" fmla="*/ 270 w 374"/>
                <a:gd name="T25" fmla="*/ 617 h 815"/>
                <a:gd name="T26" fmla="*/ 279 w 374"/>
                <a:gd name="T27" fmla="*/ 593 h 815"/>
                <a:gd name="T28" fmla="*/ 286 w 374"/>
                <a:gd name="T29" fmla="*/ 610 h 815"/>
                <a:gd name="T30" fmla="*/ 239 w 374"/>
                <a:gd name="T31" fmla="*/ 551 h 815"/>
                <a:gd name="T32" fmla="*/ 248 w 374"/>
                <a:gd name="T33" fmla="*/ 527 h 815"/>
                <a:gd name="T34" fmla="*/ 256 w 374"/>
                <a:gd name="T35" fmla="*/ 543 h 815"/>
                <a:gd name="T36" fmla="*/ 211 w 374"/>
                <a:gd name="T37" fmla="*/ 484 h 815"/>
                <a:gd name="T38" fmla="*/ 220 w 374"/>
                <a:gd name="T39" fmla="*/ 461 h 815"/>
                <a:gd name="T40" fmla="*/ 227 w 374"/>
                <a:gd name="T41" fmla="*/ 477 h 815"/>
                <a:gd name="T42" fmla="*/ 182 w 374"/>
                <a:gd name="T43" fmla="*/ 418 h 815"/>
                <a:gd name="T44" fmla="*/ 192 w 374"/>
                <a:gd name="T45" fmla="*/ 395 h 815"/>
                <a:gd name="T46" fmla="*/ 199 w 374"/>
                <a:gd name="T47" fmla="*/ 411 h 815"/>
                <a:gd name="T48" fmla="*/ 152 w 374"/>
                <a:gd name="T49" fmla="*/ 352 h 815"/>
                <a:gd name="T50" fmla="*/ 161 w 374"/>
                <a:gd name="T51" fmla="*/ 329 h 815"/>
                <a:gd name="T52" fmla="*/ 168 w 374"/>
                <a:gd name="T53" fmla="*/ 345 h 815"/>
                <a:gd name="T54" fmla="*/ 123 w 374"/>
                <a:gd name="T55" fmla="*/ 288 h 815"/>
                <a:gd name="T56" fmla="*/ 133 w 374"/>
                <a:gd name="T57" fmla="*/ 265 h 815"/>
                <a:gd name="T58" fmla="*/ 140 w 374"/>
                <a:gd name="T59" fmla="*/ 281 h 815"/>
                <a:gd name="T60" fmla="*/ 95 w 374"/>
                <a:gd name="T61" fmla="*/ 222 h 815"/>
                <a:gd name="T62" fmla="*/ 104 w 374"/>
                <a:gd name="T63" fmla="*/ 199 h 815"/>
                <a:gd name="T64" fmla="*/ 111 w 374"/>
                <a:gd name="T65" fmla="*/ 215 h 815"/>
                <a:gd name="T66" fmla="*/ 64 w 374"/>
                <a:gd name="T67" fmla="*/ 156 h 815"/>
                <a:gd name="T68" fmla="*/ 74 w 374"/>
                <a:gd name="T69" fmla="*/ 132 h 815"/>
                <a:gd name="T70" fmla="*/ 81 w 374"/>
                <a:gd name="T71" fmla="*/ 149 h 815"/>
                <a:gd name="T72" fmla="*/ 36 w 374"/>
                <a:gd name="T73" fmla="*/ 90 h 815"/>
                <a:gd name="T74" fmla="*/ 45 w 374"/>
                <a:gd name="T75" fmla="*/ 66 h 8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74" h="815">
                  <a:moveTo>
                    <a:pt x="24" y="17"/>
                  </a:moveTo>
                  <a:lnTo>
                    <a:pt x="8" y="24"/>
                  </a:lnTo>
                  <a:lnTo>
                    <a:pt x="0" y="7"/>
                  </a:lnTo>
                  <a:lnTo>
                    <a:pt x="17" y="0"/>
                  </a:lnTo>
                  <a:lnTo>
                    <a:pt x="24" y="17"/>
                  </a:lnTo>
                  <a:lnTo>
                    <a:pt x="24" y="17"/>
                  </a:lnTo>
                  <a:close/>
                  <a:moveTo>
                    <a:pt x="374" y="806"/>
                  </a:moveTo>
                  <a:lnTo>
                    <a:pt x="357" y="815"/>
                  </a:lnTo>
                  <a:lnTo>
                    <a:pt x="350" y="799"/>
                  </a:lnTo>
                  <a:lnTo>
                    <a:pt x="367" y="789"/>
                  </a:lnTo>
                  <a:lnTo>
                    <a:pt x="374" y="806"/>
                  </a:lnTo>
                  <a:lnTo>
                    <a:pt x="374" y="806"/>
                  </a:lnTo>
                  <a:close/>
                  <a:moveTo>
                    <a:pt x="343" y="742"/>
                  </a:moveTo>
                  <a:lnTo>
                    <a:pt x="326" y="749"/>
                  </a:lnTo>
                  <a:lnTo>
                    <a:pt x="319" y="732"/>
                  </a:lnTo>
                  <a:lnTo>
                    <a:pt x="336" y="725"/>
                  </a:lnTo>
                  <a:lnTo>
                    <a:pt x="343" y="742"/>
                  </a:lnTo>
                  <a:lnTo>
                    <a:pt x="343" y="742"/>
                  </a:lnTo>
                  <a:close/>
                  <a:moveTo>
                    <a:pt x="315" y="676"/>
                  </a:moveTo>
                  <a:lnTo>
                    <a:pt x="298" y="683"/>
                  </a:lnTo>
                  <a:lnTo>
                    <a:pt x="291" y="666"/>
                  </a:lnTo>
                  <a:lnTo>
                    <a:pt x="308" y="659"/>
                  </a:lnTo>
                  <a:lnTo>
                    <a:pt x="315" y="676"/>
                  </a:lnTo>
                  <a:lnTo>
                    <a:pt x="315" y="676"/>
                  </a:lnTo>
                  <a:close/>
                  <a:moveTo>
                    <a:pt x="286" y="610"/>
                  </a:moveTo>
                  <a:lnTo>
                    <a:pt x="270" y="617"/>
                  </a:lnTo>
                  <a:lnTo>
                    <a:pt x="263" y="600"/>
                  </a:lnTo>
                  <a:lnTo>
                    <a:pt x="279" y="593"/>
                  </a:lnTo>
                  <a:lnTo>
                    <a:pt x="286" y="610"/>
                  </a:lnTo>
                  <a:lnTo>
                    <a:pt x="286" y="610"/>
                  </a:lnTo>
                  <a:close/>
                  <a:moveTo>
                    <a:pt x="256" y="543"/>
                  </a:moveTo>
                  <a:lnTo>
                    <a:pt x="239" y="551"/>
                  </a:lnTo>
                  <a:lnTo>
                    <a:pt x="232" y="534"/>
                  </a:lnTo>
                  <a:lnTo>
                    <a:pt x="248" y="527"/>
                  </a:lnTo>
                  <a:lnTo>
                    <a:pt x="256" y="543"/>
                  </a:lnTo>
                  <a:lnTo>
                    <a:pt x="256" y="543"/>
                  </a:lnTo>
                  <a:close/>
                  <a:moveTo>
                    <a:pt x="227" y="477"/>
                  </a:moveTo>
                  <a:lnTo>
                    <a:pt x="211" y="484"/>
                  </a:lnTo>
                  <a:lnTo>
                    <a:pt x="204" y="468"/>
                  </a:lnTo>
                  <a:lnTo>
                    <a:pt x="220" y="461"/>
                  </a:lnTo>
                  <a:lnTo>
                    <a:pt x="227" y="477"/>
                  </a:lnTo>
                  <a:lnTo>
                    <a:pt x="227" y="477"/>
                  </a:lnTo>
                  <a:close/>
                  <a:moveTo>
                    <a:pt x="199" y="411"/>
                  </a:moveTo>
                  <a:lnTo>
                    <a:pt x="182" y="418"/>
                  </a:lnTo>
                  <a:lnTo>
                    <a:pt x="175" y="402"/>
                  </a:lnTo>
                  <a:lnTo>
                    <a:pt x="192" y="395"/>
                  </a:lnTo>
                  <a:lnTo>
                    <a:pt x="199" y="411"/>
                  </a:lnTo>
                  <a:lnTo>
                    <a:pt x="199" y="411"/>
                  </a:lnTo>
                  <a:close/>
                  <a:moveTo>
                    <a:pt x="168" y="345"/>
                  </a:moveTo>
                  <a:lnTo>
                    <a:pt x="152" y="352"/>
                  </a:lnTo>
                  <a:lnTo>
                    <a:pt x="145" y="336"/>
                  </a:lnTo>
                  <a:lnTo>
                    <a:pt x="161" y="329"/>
                  </a:lnTo>
                  <a:lnTo>
                    <a:pt x="168" y="345"/>
                  </a:lnTo>
                  <a:lnTo>
                    <a:pt x="168" y="345"/>
                  </a:lnTo>
                  <a:close/>
                  <a:moveTo>
                    <a:pt x="140" y="281"/>
                  </a:moveTo>
                  <a:lnTo>
                    <a:pt x="123" y="288"/>
                  </a:lnTo>
                  <a:lnTo>
                    <a:pt x="116" y="272"/>
                  </a:lnTo>
                  <a:lnTo>
                    <a:pt x="133" y="265"/>
                  </a:lnTo>
                  <a:lnTo>
                    <a:pt x="140" y="281"/>
                  </a:lnTo>
                  <a:lnTo>
                    <a:pt x="140" y="281"/>
                  </a:lnTo>
                  <a:close/>
                  <a:moveTo>
                    <a:pt x="111" y="215"/>
                  </a:moveTo>
                  <a:lnTo>
                    <a:pt x="95" y="222"/>
                  </a:lnTo>
                  <a:lnTo>
                    <a:pt x="88" y="206"/>
                  </a:lnTo>
                  <a:lnTo>
                    <a:pt x="104" y="199"/>
                  </a:lnTo>
                  <a:lnTo>
                    <a:pt x="111" y="215"/>
                  </a:lnTo>
                  <a:lnTo>
                    <a:pt x="111" y="215"/>
                  </a:lnTo>
                  <a:close/>
                  <a:moveTo>
                    <a:pt x="81" y="149"/>
                  </a:moveTo>
                  <a:lnTo>
                    <a:pt x="64" y="156"/>
                  </a:lnTo>
                  <a:lnTo>
                    <a:pt x="57" y="140"/>
                  </a:lnTo>
                  <a:lnTo>
                    <a:pt x="74" y="132"/>
                  </a:lnTo>
                  <a:lnTo>
                    <a:pt x="81" y="149"/>
                  </a:lnTo>
                  <a:lnTo>
                    <a:pt x="81" y="149"/>
                  </a:lnTo>
                  <a:close/>
                  <a:moveTo>
                    <a:pt x="52" y="83"/>
                  </a:moveTo>
                  <a:lnTo>
                    <a:pt x="36" y="90"/>
                  </a:lnTo>
                  <a:lnTo>
                    <a:pt x="29" y="73"/>
                  </a:lnTo>
                  <a:lnTo>
                    <a:pt x="45" y="66"/>
                  </a:lnTo>
                  <a:lnTo>
                    <a:pt x="52" y="8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4804" tIns="32402" rIns="64804" bIns="32402" numCol="1" anchor="t" anchorCtr="0" compatLnSpc="1"/>
            <a:lstStyle/>
            <a:p>
              <a:endParaRPr lang="zh-CN" altLang="en-US" sz="1205"/>
            </a:p>
          </p:txBody>
        </p:sp>
        <p:sp>
          <p:nvSpPr>
            <p:cNvPr id="4628" name="Freeform 544"/>
            <p:cNvSpPr>
              <a:spLocks noEditPoints="1"/>
            </p:cNvSpPr>
            <p:nvPr/>
          </p:nvSpPr>
          <p:spPr bwMode="auto">
            <a:xfrm>
              <a:off x="5435600" y="4562475"/>
              <a:ext cx="1050925" cy="60325"/>
            </a:xfrm>
            <a:custGeom>
              <a:avLst/>
              <a:gdLst>
                <a:gd name="T0" fmla="*/ 19 w 662"/>
                <a:gd name="T1" fmla="*/ 0 h 38"/>
                <a:gd name="T2" fmla="*/ 17 w 662"/>
                <a:gd name="T3" fmla="*/ 17 h 38"/>
                <a:gd name="T4" fmla="*/ 0 w 662"/>
                <a:gd name="T5" fmla="*/ 17 h 38"/>
                <a:gd name="T6" fmla="*/ 0 w 662"/>
                <a:gd name="T7" fmla="*/ 0 h 38"/>
                <a:gd name="T8" fmla="*/ 19 w 662"/>
                <a:gd name="T9" fmla="*/ 0 h 38"/>
                <a:gd name="T10" fmla="*/ 19 w 662"/>
                <a:gd name="T11" fmla="*/ 0 h 38"/>
                <a:gd name="T12" fmla="*/ 662 w 662"/>
                <a:gd name="T13" fmla="*/ 21 h 38"/>
                <a:gd name="T14" fmla="*/ 647 w 662"/>
                <a:gd name="T15" fmla="*/ 21 h 38"/>
                <a:gd name="T16" fmla="*/ 647 w 662"/>
                <a:gd name="T17" fmla="*/ 38 h 38"/>
                <a:gd name="T18" fmla="*/ 659 w 662"/>
                <a:gd name="T19" fmla="*/ 38 h 38"/>
                <a:gd name="T20" fmla="*/ 662 w 662"/>
                <a:gd name="T21" fmla="*/ 21 h 38"/>
                <a:gd name="T22" fmla="*/ 662 w 662"/>
                <a:gd name="T23" fmla="*/ 21 h 38"/>
                <a:gd name="T24" fmla="*/ 593 w 662"/>
                <a:gd name="T25" fmla="*/ 19 h 38"/>
                <a:gd name="T26" fmla="*/ 593 w 662"/>
                <a:gd name="T27" fmla="*/ 36 h 38"/>
                <a:gd name="T28" fmla="*/ 577 w 662"/>
                <a:gd name="T29" fmla="*/ 36 h 38"/>
                <a:gd name="T30" fmla="*/ 577 w 662"/>
                <a:gd name="T31" fmla="*/ 19 h 38"/>
                <a:gd name="T32" fmla="*/ 593 w 662"/>
                <a:gd name="T33" fmla="*/ 19 h 38"/>
                <a:gd name="T34" fmla="*/ 593 w 662"/>
                <a:gd name="T35" fmla="*/ 19 h 38"/>
                <a:gd name="T36" fmla="*/ 522 w 662"/>
                <a:gd name="T37" fmla="*/ 17 h 38"/>
                <a:gd name="T38" fmla="*/ 522 w 662"/>
                <a:gd name="T39" fmla="*/ 33 h 38"/>
                <a:gd name="T40" fmla="*/ 503 w 662"/>
                <a:gd name="T41" fmla="*/ 33 h 38"/>
                <a:gd name="T42" fmla="*/ 503 w 662"/>
                <a:gd name="T43" fmla="*/ 17 h 38"/>
                <a:gd name="T44" fmla="*/ 522 w 662"/>
                <a:gd name="T45" fmla="*/ 17 h 38"/>
                <a:gd name="T46" fmla="*/ 522 w 662"/>
                <a:gd name="T47" fmla="*/ 17 h 38"/>
                <a:gd name="T48" fmla="*/ 449 w 662"/>
                <a:gd name="T49" fmla="*/ 14 h 38"/>
                <a:gd name="T50" fmla="*/ 449 w 662"/>
                <a:gd name="T51" fmla="*/ 31 h 38"/>
                <a:gd name="T52" fmla="*/ 433 w 662"/>
                <a:gd name="T53" fmla="*/ 31 h 38"/>
                <a:gd name="T54" fmla="*/ 433 w 662"/>
                <a:gd name="T55" fmla="*/ 14 h 38"/>
                <a:gd name="T56" fmla="*/ 449 w 662"/>
                <a:gd name="T57" fmla="*/ 14 h 38"/>
                <a:gd name="T58" fmla="*/ 449 w 662"/>
                <a:gd name="T59" fmla="*/ 14 h 38"/>
                <a:gd name="T60" fmla="*/ 378 w 662"/>
                <a:gd name="T61" fmla="*/ 12 h 38"/>
                <a:gd name="T62" fmla="*/ 378 w 662"/>
                <a:gd name="T63" fmla="*/ 29 h 38"/>
                <a:gd name="T64" fmla="*/ 359 w 662"/>
                <a:gd name="T65" fmla="*/ 29 h 38"/>
                <a:gd name="T66" fmla="*/ 359 w 662"/>
                <a:gd name="T67" fmla="*/ 12 h 38"/>
                <a:gd name="T68" fmla="*/ 378 w 662"/>
                <a:gd name="T69" fmla="*/ 12 h 38"/>
                <a:gd name="T70" fmla="*/ 378 w 662"/>
                <a:gd name="T71" fmla="*/ 12 h 38"/>
                <a:gd name="T72" fmla="*/ 307 w 662"/>
                <a:gd name="T73" fmla="*/ 10 h 38"/>
                <a:gd name="T74" fmla="*/ 305 w 662"/>
                <a:gd name="T75" fmla="*/ 26 h 38"/>
                <a:gd name="T76" fmla="*/ 288 w 662"/>
                <a:gd name="T77" fmla="*/ 26 h 38"/>
                <a:gd name="T78" fmla="*/ 288 w 662"/>
                <a:gd name="T79" fmla="*/ 10 h 38"/>
                <a:gd name="T80" fmla="*/ 307 w 662"/>
                <a:gd name="T81" fmla="*/ 10 h 38"/>
                <a:gd name="T82" fmla="*/ 307 w 662"/>
                <a:gd name="T83" fmla="*/ 10 h 38"/>
                <a:gd name="T84" fmla="*/ 234 w 662"/>
                <a:gd name="T85" fmla="*/ 7 h 38"/>
                <a:gd name="T86" fmla="*/ 234 w 662"/>
                <a:gd name="T87" fmla="*/ 24 h 38"/>
                <a:gd name="T88" fmla="*/ 215 w 662"/>
                <a:gd name="T89" fmla="*/ 24 h 38"/>
                <a:gd name="T90" fmla="*/ 215 w 662"/>
                <a:gd name="T91" fmla="*/ 7 h 38"/>
                <a:gd name="T92" fmla="*/ 234 w 662"/>
                <a:gd name="T93" fmla="*/ 7 h 38"/>
                <a:gd name="T94" fmla="*/ 234 w 662"/>
                <a:gd name="T95" fmla="*/ 7 h 38"/>
                <a:gd name="T96" fmla="*/ 163 w 662"/>
                <a:gd name="T97" fmla="*/ 5 h 38"/>
                <a:gd name="T98" fmla="*/ 161 w 662"/>
                <a:gd name="T99" fmla="*/ 21 h 38"/>
                <a:gd name="T100" fmla="*/ 144 w 662"/>
                <a:gd name="T101" fmla="*/ 21 h 38"/>
                <a:gd name="T102" fmla="*/ 144 w 662"/>
                <a:gd name="T103" fmla="*/ 5 h 38"/>
                <a:gd name="T104" fmla="*/ 163 w 662"/>
                <a:gd name="T105" fmla="*/ 5 h 38"/>
                <a:gd name="T106" fmla="*/ 163 w 662"/>
                <a:gd name="T107" fmla="*/ 5 h 38"/>
                <a:gd name="T108" fmla="*/ 90 w 662"/>
                <a:gd name="T109" fmla="*/ 3 h 38"/>
                <a:gd name="T110" fmla="*/ 90 w 662"/>
                <a:gd name="T111" fmla="*/ 19 h 38"/>
                <a:gd name="T112" fmla="*/ 71 w 662"/>
                <a:gd name="T113" fmla="*/ 19 h 38"/>
                <a:gd name="T114" fmla="*/ 73 w 662"/>
                <a:gd name="T115" fmla="*/ 3 h 38"/>
                <a:gd name="T116" fmla="*/ 90 w 662"/>
                <a:gd name="T117" fmla="*/ 3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662" h="38">
                  <a:moveTo>
                    <a:pt x="19" y="0"/>
                  </a:moveTo>
                  <a:lnTo>
                    <a:pt x="17" y="17"/>
                  </a:lnTo>
                  <a:lnTo>
                    <a:pt x="0" y="17"/>
                  </a:lnTo>
                  <a:lnTo>
                    <a:pt x="0" y="0"/>
                  </a:lnTo>
                  <a:lnTo>
                    <a:pt x="19" y="0"/>
                  </a:lnTo>
                  <a:lnTo>
                    <a:pt x="19" y="0"/>
                  </a:lnTo>
                  <a:close/>
                  <a:moveTo>
                    <a:pt x="662" y="21"/>
                  </a:moveTo>
                  <a:lnTo>
                    <a:pt x="647" y="21"/>
                  </a:lnTo>
                  <a:lnTo>
                    <a:pt x="647" y="38"/>
                  </a:lnTo>
                  <a:lnTo>
                    <a:pt x="659" y="38"/>
                  </a:lnTo>
                  <a:lnTo>
                    <a:pt x="662" y="21"/>
                  </a:lnTo>
                  <a:lnTo>
                    <a:pt x="662" y="21"/>
                  </a:lnTo>
                  <a:close/>
                  <a:moveTo>
                    <a:pt x="593" y="19"/>
                  </a:moveTo>
                  <a:lnTo>
                    <a:pt x="593" y="36"/>
                  </a:lnTo>
                  <a:lnTo>
                    <a:pt x="577" y="36"/>
                  </a:lnTo>
                  <a:lnTo>
                    <a:pt x="577" y="19"/>
                  </a:lnTo>
                  <a:lnTo>
                    <a:pt x="593" y="19"/>
                  </a:lnTo>
                  <a:lnTo>
                    <a:pt x="593" y="19"/>
                  </a:lnTo>
                  <a:close/>
                  <a:moveTo>
                    <a:pt x="522" y="17"/>
                  </a:moveTo>
                  <a:lnTo>
                    <a:pt x="522" y="33"/>
                  </a:lnTo>
                  <a:lnTo>
                    <a:pt x="503" y="33"/>
                  </a:lnTo>
                  <a:lnTo>
                    <a:pt x="503" y="17"/>
                  </a:lnTo>
                  <a:lnTo>
                    <a:pt x="522" y="17"/>
                  </a:lnTo>
                  <a:lnTo>
                    <a:pt x="522" y="17"/>
                  </a:lnTo>
                  <a:close/>
                  <a:moveTo>
                    <a:pt x="449" y="14"/>
                  </a:moveTo>
                  <a:lnTo>
                    <a:pt x="449" y="31"/>
                  </a:lnTo>
                  <a:lnTo>
                    <a:pt x="433" y="31"/>
                  </a:lnTo>
                  <a:lnTo>
                    <a:pt x="433" y="14"/>
                  </a:lnTo>
                  <a:lnTo>
                    <a:pt x="449" y="14"/>
                  </a:lnTo>
                  <a:lnTo>
                    <a:pt x="449" y="14"/>
                  </a:lnTo>
                  <a:close/>
                  <a:moveTo>
                    <a:pt x="378" y="12"/>
                  </a:moveTo>
                  <a:lnTo>
                    <a:pt x="378" y="29"/>
                  </a:lnTo>
                  <a:lnTo>
                    <a:pt x="359" y="29"/>
                  </a:lnTo>
                  <a:lnTo>
                    <a:pt x="359" y="12"/>
                  </a:lnTo>
                  <a:lnTo>
                    <a:pt x="378" y="12"/>
                  </a:lnTo>
                  <a:lnTo>
                    <a:pt x="378" y="12"/>
                  </a:lnTo>
                  <a:close/>
                  <a:moveTo>
                    <a:pt x="307" y="10"/>
                  </a:moveTo>
                  <a:lnTo>
                    <a:pt x="305" y="26"/>
                  </a:lnTo>
                  <a:lnTo>
                    <a:pt x="288" y="26"/>
                  </a:lnTo>
                  <a:lnTo>
                    <a:pt x="288" y="10"/>
                  </a:lnTo>
                  <a:lnTo>
                    <a:pt x="307" y="10"/>
                  </a:lnTo>
                  <a:lnTo>
                    <a:pt x="307" y="10"/>
                  </a:lnTo>
                  <a:close/>
                  <a:moveTo>
                    <a:pt x="234" y="7"/>
                  </a:moveTo>
                  <a:lnTo>
                    <a:pt x="234" y="24"/>
                  </a:lnTo>
                  <a:lnTo>
                    <a:pt x="215" y="24"/>
                  </a:lnTo>
                  <a:lnTo>
                    <a:pt x="215" y="7"/>
                  </a:lnTo>
                  <a:lnTo>
                    <a:pt x="234" y="7"/>
                  </a:lnTo>
                  <a:lnTo>
                    <a:pt x="234" y="7"/>
                  </a:lnTo>
                  <a:close/>
                  <a:moveTo>
                    <a:pt x="163" y="5"/>
                  </a:moveTo>
                  <a:lnTo>
                    <a:pt x="161" y="21"/>
                  </a:lnTo>
                  <a:lnTo>
                    <a:pt x="144" y="21"/>
                  </a:lnTo>
                  <a:lnTo>
                    <a:pt x="144" y="5"/>
                  </a:lnTo>
                  <a:lnTo>
                    <a:pt x="163" y="5"/>
                  </a:lnTo>
                  <a:lnTo>
                    <a:pt x="163" y="5"/>
                  </a:lnTo>
                  <a:close/>
                  <a:moveTo>
                    <a:pt x="90" y="3"/>
                  </a:moveTo>
                  <a:lnTo>
                    <a:pt x="90" y="19"/>
                  </a:lnTo>
                  <a:lnTo>
                    <a:pt x="71" y="19"/>
                  </a:lnTo>
                  <a:lnTo>
                    <a:pt x="73" y="3"/>
                  </a:lnTo>
                  <a:lnTo>
                    <a:pt x="90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4804" tIns="32402" rIns="64804" bIns="32402" numCol="1" anchor="t" anchorCtr="0" compatLnSpc="1"/>
            <a:lstStyle/>
            <a:p>
              <a:endParaRPr lang="zh-CN" altLang="en-US" sz="1205"/>
            </a:p>
          </p:txBody>
        </p:sp>
        <p:sp>
          <p:nvSpPr>
            <p:cNvPr id="4629" name="Freeform 545"/>
            <p:cNvSpPr>
              <a:spLocks noEditPoints="1"/>
            </p:cNvSpPr>
            <p:nvPr/>
          </p:nvSpPr>
          <p:spPr bwMode="auto">
            <a:xfrm>
              <a:off x="6351588" y="4592638"/>
              <a:ext cx="1049338" cy="60325"/>
            </a:xfrm>
            <a:custGeom>
              <a:avLst/>
              <a:gdLst>
                <a:gd name="T0" fmla="*/ 18 w 661"/>
                <a:gd name="T1" fmla="*/ 0 h 38"/>
                <a:gd name="T2" fmla="*/ 18 w 661"/>
                <a:gd name="T3" fmla="*/ 17 h 38"/>
                <a:gd name="T4" fmla="*/ 0 w 661"/>
                <a:gd name="T5" fmla="*/ 17 h 38"/>
                <a:gd name="T6" fmla="*/ 0 w 661"/>
                <a:gd name="T7" fmla="*/ 0 h 38"/>
                <a:gd name="T8" fmla="*/ 18 w 661"/>
                <a:gd name="T9" fmla="*/ 0 h 38"/>
                <a:gd name="T10" fmla="*/ 18 w 661"/>
                <a:gd name="T11" fmla="*/ 0 h 38"/>
                <a:gd name="T12" fmla="*/ 661 w 661"/>
                <a:gd name="T13" fmla="*/ 21 h 38"/>
                <a:gd name="T14" fmla="*/ 647 w 661"/>
                <a:gd name="T15" fmla="*/ 21 h 38"/>
                <a:gd name="T16" fmla="*/ 647 w 661"/>
                <a:gd name="T17" fmla="*/ 38 h 38"/>
                <a:gd name="T18" fmla="*/ 661 w 661"/>
                <a:gd name="T19" fmla="*/ 38 h 38"/>
                <a:gd name="T20" fmla="*/ 661 w 661"/>
                <a:gd name="T21" fmla="*/ 21 h 38"/>
                <a:gd name="T22" fmla="*/ 661 w 661"/>
                <a:gd name="T23" fmla="*/ 21 h 38"/>
                <a:gd name="T24" fmla="*/ 595 w 661"/>
                <a:gd name="T25" fmla="*/ 19 h 38"/>
                <a:gd name="T26" fmla="*/ 592 w 661"/>
                <a:gd name="T27" fmla="*/ 36 h 38"/>
                <a:gd name="T28" fmla="*/ 576 w 661"/>
                <a:gd name="T29" fmla="*/ 36 h 38"/>
                <a:gd name="T30" fmla="*/ 576 w 661"/>
                <a:gd name="T31" fmla="*/ 19 h 38"/>
                <a:gd name="T32" fmla="*/ 595 w 661"/>
                <a:gd name="T33" fmla="*/ 19 h 38"/>
                <a:gd name="T34" fmla="*/ 595 w 661"/>
                <a:gd name="T35" fmla="*/ 19 h 38"/>
                <a:gd name="T36" fmla="*/ 522 w 661"/>
                <a:gd name="T37" fmla="*/ 17 h 38"/>
                <a:gd name="T38" fmla="*/ 522 w 661"/>
                <a:gd name="T39" fmla="*/ 33 h 38"/>
                <a:gd name="T40" fmla="*/ 503 w 661"/>
                <a:gd name="T41" fmla="*/ 33 h 38"/>
                <a:gd name="T42" fmla="*/ 505 w 661"/>
                <a:gd name="T43" fmla="*/ 17 h 38"/>
                <a:gd name="T44" fmla="*/ 522 w 661"/>
                <a:gd name="T45" fmla="*/ 17 h 38"/>
                <a:gd name="T46" fmla="*/ 522 w 661"/>
                <a:gd name="T47" fmla="*/ 17 h 38"/>
                <a:gd name="T48" fmla="*/ 451 w 661"/>
                <a:gd name="T49" fmla="*/ 14 h 38"/>
                <a:gd name="T50" fmla="*/ 448 w 661"/>
                <a:gd name="T51" fmla="*/ 31 h 38"/>
                <a:gd name="T52" fmla="*/ 432 w 661"/>
                <a:gd name="T53" fmla="*/ 31 h 38"/>
                <a:gd name="T54" fmla="*/ 432 w 661"/>
                <a:gd name="T55" fmla="*/ 14 h 38"/>
                <a:gd name="T56" fmla="*/ 451 w 661"/>
                <a:gd name="T57" fmla="*/ 14 h 38"/>
                <a:gd name="T58" fmla="*/ 451 w 661"/>
                <a:gd name="T59" fmla="*/ 14 h 38"/>
                <a:gd name="T60" fmla="*/ 377 w 661"/>
                <a:gd name="T61" fmla="*/ 12 h 38"/>
                <a:gd name="T62" fmla="*/ 377 w 661"/>
                <a:gd name="T63" fmla="*/ 28 h 38"/>
                <a:gd name="T64" fmla="*/ 359 w 661"/>
                <a:gd name="T65" fmla="*/ 28 h 38"/>
                <a:gd name="T66" fmla="*/ 361 w 661"/>
                <a:gd name="T67" fmla="*/ 12 h 38"/>
                <a:gd name="T68" fmla="*/ 377 w 661"/>
                <a:gd name="T69" fmla="*/ 12 h 38"/>
                <a:gd name="T70" fmla="*/ 377 w 661"/>
                <a:gd name="T71" fmla="*/ 12 h 38"/>
                <a:gd name="T72" fmla="*/ 307 w 661"/>
                <a:gd name="T73" fmla="*/ 10 h 38"/>
                <a:gd name="T74" fmla="*/ 307 w 661"/>
                <a:gd name="T75" fmla="*/ 26 h 38"/>
                <a:gd name="T76" fmla="*/ 288 w 661"/>
                <a:gd name="T77" fmla="*/ 26 h 38"/>
                <a:gd name="T78" fmla="*/ 288 w 661"/>
                <a:gd name="T79" fmla="*/ 10 h 38"/>
                <a:gd name="T80" fmla="*/ 307 w 661"/>
                <a:gd name="T81" fmla="*/ 10 h 38"/>
                <a:gd name="T82" fmla="*/ 307 w 661"/>
                <a:gd name="T83" fmla="*/ 10 h 38"/>
                <a:gd name="T84" fmla="*/ 233 w 661"/>
                <a:gd name="T85" fmla="*/ 7 h 38"/>
                <a:gd name="T86" fmla="*/ 233 w 661"/>
                <a:gd name="T87" fmla="*/ 24 h 38"/>
                <a:gd name="T88" fmla="*/ 215 w 661"/>
                <a:gd name="T89" fmla="*/ 24 h 38"/>
                <a:gd name="T90" fmla="*/ 217 w 661"/>
                <a:gd name="T91" fmla="*/ 7 h 38"/>
                <a:gd name="T92" fmla="*/ 233 w 661"/>
                <a:gd name="T93" fmla="*/ 7 h 38"/>
                <a:gd name="T94" fmla="*/ 233 w 661"/>
                <a:gd name="T95" fmla="*/ 7 h 38"/>
                <a:gd name="T96" fmla="*/ 163 w 661"/>
                <a:gd name="T97" fmla="*/ 5 h 38"/>
                <a:gd name="T98" fmla="*/ 163 w 661"/>
                <a:gd name="T99" fmla="*/ 21 h 38"/>
                <a:gd name="T100" fmla="*/ 144 w 661"/>
                <a:gd name="T101" fmla="*/ 21 h 38"/>
                <a:gd name="T102" fmla="*/ 144 w 661"/>
                <a:gd name="T103" fmla="*/ 5 h 38"/>
                <a:gd name="T104" fmla="*/ 163 w 661"/>
                <a:gd name="T105" fmla="*/ 5 h 38"/>
                <a:gd name="T106" fmla="*/ 163 w 661"/>
                <a:gd name="T107" fmla="*/ 5 h 38"/>
                <a:gd name="T108" fmla="*/ 89 w 661"/>
                <a:gd name="T109" fmla="*/ 2 h 38"/>
                <a:gd name="T110" fmla="*/ 89 w 661"/>
                <a:gd name="T111" fmla="*/ 19 h 38"/>
                <a:gd name="T112" fmla="*/ 73 w 661"/>
                <a:gd name="T113" fmla="*/ 19 h 38"/>
                <a:gd name="T114" fmla="*/ 73 w 661"/>
                <a:gd name="T115" fmla="*/ 2 h 38"/>
                <a:gd name="T116" fmla="*/ 89 w 661"/>
                <a:gd name="T117" fmla="*/ 2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661" h="38">
                  <a:moveTo>
                    <a:pt x="18" y="0"/>
                  </a:moveTo>
                  <a:lnTo>
                    <a:pt x="18" y="17"/>
                  </a:lnTo>
                  <a:lnTo>
                    <a:pt x="0" y="17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0"/>
                  </a:lnTo>
                  <a:close/>
                  <a:moveTo>
                    <a:pt x="661" y="21"/>
                  </a:moveTo>
                  <a:lnTo>
                    <a:pt x="647" y="21"/>
                  </a:lnTo>
                  <a:lnTo>
                    <a:pt x="647" y="38"/>
                  </a:lnTo>
                  <a:lnTo>
                    <a:pt x="661" y="38"/>
                  </a:lnTo>
                  <a:lnTo>
                    <a:pt x="661" y="21"/>
                  </a:lnTo>
                  <a:lnTo>
                    <a:pt x="661" y="21"/>
                  </a:lnTo>
                  <a:close/>
                  <a:moveTo>
                    <a:pt x="595" y="19"/>
                  </a:moveTo>
                  <a:lnTo>
                    <a:pt x="592" y="36"/>
                  </a:lnTo>
                  <a:lnTo>
                    <a:pt x="576" y="36"/>
                  </a:lnTo>
                  <a:lnTo>
                    <a:pt x="576" y="19"/>
                  </a:lnTo>
                  <a:lnTo>
                    <a:pt x="595" y="19"/>
                  </a:lnTo>
                  <a:lnTo>
                    <a:pt x="595" y="19"/>
                  </a:lnTo>
                  <a:close/>
                  <a:moveTo>
                    <a:pt x="522" y="17"/>
                  </a:moveTo>
                  <a:lnTo>
                    <a:pt x="522" y="33"/>
                  </a:lnTo>
                  <a:lnTo>
                    <a:pt x="503" y="33"/>
                  </a:lnTo>
                  <a:lnTo>
                    <a:pt x="505" y="17"/>
                  </a:lnTo>
                  <a:lnTo>
                    <a:pt x="522" y="17"/>
                  </a:lnTo>
                  <a:lnTo>
                    <a:pt x="522" y="17"/>
                  </a:lnTo>
                  <a:close/>
                  <a:moveTo>
                    <a:pt x="451" y="14"/>
                  </a:moveTo>
                  <a:lnTo>
                    <a:pt x="448" y="31"/>
                  </a:lnTo>
                  <a:lnTo>
                    <a:pt x="432" y="31"/>
                  </a:lnTo>
                  <a:lnTo>
                    <a:pt x="432" y="14"/>
                  </a:lnTo>
                  <a:lnTo>
                    <a:pt x="451" y="14"/>
                  </a:lnTo>
                  <a:lnTo>
                    <a:pt x="451" y="14"/>
                  </a:lnTo>
                  <a:close/>
                  <a:moveTo>
                    <a:pt x="377" y="12"/>
                  </a:moveTo>
                  <a:lnTo>
                    <a:pt x="377" y="28"/>
                  </a:lnTo>
                  <a:lnTo>
                    <a:pt x="359" y="28"/>
                  </a:lnTo>
                  <a:lnTo>
                    <a:pt x="361" y="12"/>
                  </a:lnTo>
                  <a:lnTo>
                    <a:pt x="377" y="12"/>
                  </a:lnTo>
                  <a:lnTo>
                    <a:pt x="377" y="12"/>
                  </a:lnTo>
                  <a:close/>
                  <a:moveTo>
                    <a:pt x="307" y="10"/>
                  </a:moveTo>
                  <a:lnTo>
                    <a:pt x="307" y="26"/>
                  </a:lnTo>
                  <a:lnTo>
                    <a:pt x="288" y="26"/>
                  </a:lnTo>
                  <a:lnTo>
                    <a:pt x="288" y="10"/>
                  </a:lnTo>
                  <a:lnTo>
                    <a:pt x="307" y="10"/>
                  </a:lnTo>
                  <a:lnTo>
                    <a:pt x="307" y="10"/>
                  </a:lnTo>
                  <a:close/>
                  <a:moveTo>
                    <a:pt x="233" y="7"/>
                  </a:moveTo>
                  <a:lnTo>
                    <a:pt x="233" y="24"/>
                  </a:lnTo>
                  <a:lnTo>
                    <a:pt x="215" y="24"/>
                  </a:lnTo>
                  <a:lnTo>
                    <a:pt x="217" y="7"/>
                  </a:lnTo>
                  <a:lnTo>
                    <a:pt x="233" y="7"/>
                  </a:lnTo>
                  <a:lnTo>
                    <a:pt x="233" y="7"/>
                  </a:lnTo>
                  <a:close/>
                  <a:moveTo>
                    <a:pt x="163" y="5"/>
                  </a:moveTo>
                  <a:lnTo>
                    <a:pt x="163" y="21"/>
                  </a:lnTo>
                  <a:lnTo>
                    <a:pt x="144" y="21"/>
                  </a:lnTo>
                  <a:lnTo>
                    <a:pt x="144" y="5"/>
                  </a:lnTo>
                  <a:lnTo>
                    <a:pt x="163" y="5"/>
                  </a:lnTo>
                  <a:lnTo>
                    <a:pt x="163" y="5"/>
                  </a:lnTo>
                  <a:close/>
                  <a:moveTo>
                    <a:pt x="89" y="2"/>
                  </a:moveTo>
                  <a:lnTo>
                    <a:pt x="89" y="19"/>
                  </a:lnTo>
                  <a:lnTo>
                    <a:pt x="73" y="19"/>
                  </a:lnTo>
                  <a:lnTo>
                    <a:pt x="73" y="2"/>
                  </a:lnTo>
                  <a:lnTo>
                    <a:pt x="89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4804" tIns="32402" rIns="64804" bIns="32402" numCol="1" anchor="t" anchorCtr="0" compatLnSpc="1"/>
            <a:lstStyle/>
            <a:p>
              <a:endParaRPr lang="zh-CN" altLang="en-US" sz="1205"/>
            </a:p>
          </p:txBody>
        </p:sp>
        <p:sp>
          <p:nvSpPr>
            <p:cNvPr id="4630" name="Freeform 546"/>
            <p:cNvSpPr>
              <a:spLocks noEditPoints="1"/>
            </p:cNvSpPr>
            <p:nvPr/>
          </p:nvSpPr>
          <p:spPr bwMode="auto">
            <a:xfrm>
              <a:off x="2428875" y="3249613"/>
              <a:ext cx="1398588" cy="98425"/>
            </a:xfrm>
            <a:custGeom>
              <a:avLst/>
              <a:gdLst>
                <a:gd name="T0" fmla="*/ 19 w 881"/>
                <a:gd name="T1" fmla="*/ 59 h 62"/>
                <a:gd name="T2" fmla="*/ 0 w 881"/>
                <a:gd name="T3" fmla="*/ 43 h 62"/>
                <a:gd name="T4" fmla="*/ 17 w 881"/>
                <a:gd name="T5" fmla="*/ 43 h 62"/>
                <a:gd name="T6" fmla="*/ 881 w 881"/>
                <a:gd name="T7" fmla="*/ 19 h 62"/>
                <a:gd name="T8" fmla="*/ 862 w 881"/>
                <a:gd name="T9" fmla="*/ 3 h 62"/>
                <a:gd name="T10" fmla="*/ 881 w 881"/>
                <a:gd name="T11" fmla="*/ 0 h 62"/>
                <a:gd name="T12" fmla="*/ 810 w 881"/>
                <a:gd name="T13" fmla="*/ 22 h 62"/>
                <a:gd name="T14" fmla="*/ 791 w 881"/>
                <a:gd name="T15" fmla="*/ 5 h 62"/>
                <a:gd name="T16" fmla="*/ 808 w 881"/>
                <a:gd name="T17" fmla="*/ 5 h 62"/>
                <a:gd name="T18" fmla="*/ 737 w 881"/>
                <a:gd name="T19" fmla="*/ 26 h 62"/>
                <a:gd name="T20" fmla="*/ 718 w 881"/>
                <a:gd name="T21" fmla="*/ 10 h 62"/>
                <a:gd name="T22" fmla="*/ 737 w 881"/>
                <a:gd name="T23" fmla="*/ 8 h 62"/>
                <a:gd name="T24" fmla="*/ 666 w 881"/>
                <a:gd name="T25" fmla="*/ 29 h 62"/>
                <a:gd name="T26" fmla="*/ 647 w 881"/>
                <a:gd name="T27" fmla="*/ 12 h 62"/>
                <a:gd name="T28" fmla="*/ 664 w 881"/>
                <a:gd name="T29" fmla="*/ 12 h 62"/>
                <a:gd name="T30" fmla="*/ 593 w 881"/>
                <a:gd name="T31" fmla="*/ 33 h 62"/>
                <a:gd name="T32" fmla="*/ 574 w 881"/>
                <a:gd name="T33" fmla="*/ 17 h 62"/>
                <a:gd name="T34" fmla="*/ 593 w 881"/>
                <a:gd name="T35" fmla="*/ 15 h 62"/>
                <a:gd name="T36" fmla="*/ 522 w 881"/>
                <a:gd name="T37" fmla="*/ 36 h 62"/>
                <a:gd name="T38" fmla="*/ 503 w 881"/>
                <a:gd name="T39" fmla="*/ 19 h 62"/>
                <a:gd name="T40" fmla="*/ 522 w 881"/>
                <a:gd name="T41" fmla="*/ 19 h 62"/>
                <a:gd name="T42" fmla="*/ 449 w 881"/>
                <a:gd name="T43" fmla="*/ 41 h 62"/>
                <a:gd name="T44" fmla="*/ 430 w 881"/>
                <a:gd name="T45" fmla="*/ 24 h 62"/>
                <a:gd name="T46" fmla="*/ 449 w 881"/>
                <a:gd name="T47" fmla="*/ 22 h 62"/>
                <a:gd name="T48" fmla="*/ 378 w 881"/>
                <a:gd name="T49" fmla="*/ 43 h 62"/>
                <a:gd name="T50" fmla="*/ 359 w 881"/>
                <a:gd name="T51" fmla="*/ 26 h 62"/>
                <a:gd name="T52" fmla="*/ 378 w 881"/>
                <a:gd name="T53" fmla="*/ 26 h 62"/>
                <a:gd name="T54" fmla="*/ 307 w 881"/>
                <a:gd name="T55" fmla="*/ 48 h 62"/>
                <a:gd name="T56" fmla="*/ 288 w 881"/>
                <a:gd name="T57" fmla="*/ 29 h 62"/>
                <a:gd name="T58" fmla="*/ 305 w 881"/>
                <a:gd name="T59" fmla="*/ 29 h 62"/>
                <a:gd name="T60" fmla="*/ 234 w 881"/>
                <a:gd name="T61" fmla="*/ 50 h 62"/>
                <a:gd name="T62" fmla="*/ 215 w 881"/>
                <a:gd name="T63" fmla="*/ 33 h 62"/>
                <a:gd name="T64" fmla="*/ 234 w 881"/>
                <a:gd name="T65" fmla="*/ 33 h 62"/>
                <a:gd name="T66" fmla="*/ 163 w 881"/>
                <a:gd name="T67" fmla="*/ 55 h 62"/>
                <a:gd name="T68" fmla="*/ 144 w 881"/>
                <a:gd name="T69" fmla="*/ 36 h 62"/>
                <a:gd name="T70" fmla="*/ 161 w 881"/>
                <a:gd name="T71" fmla="*/ 36 h 62"/>
                <a:gd name="T72" fmla="*/ 90 w 881"/>
                <a:gd name="T73" fmla="*/ 57 h 62"/>
                <a:gd name="T74" fmla="*/ 71 w 881"/>
                <a:gd name="T75" fmla="*/ 4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81" h="62">
                  <a:moveTo>
                    <a:pt x="17" y="43"/>
                  </a:moveTo>
                  <a:lnTo>
                    <a:pt x="19" y="59"/>
                  </a:lnTo>
                  <a:lnTo>
                    <a:pt x="0" y="62"/>
                  </a:lnTo>
                  <a:lnTo>
                    <a:pt x="0" y="43"/>
                  </a:lnTo>
                  <a:lnTo>
                    <a:pt x="17" y="43"/>
                  </a:lnTo>
                  <a:lnTo>
                    <a:pt x="17" y="43"/>
                  </a:lnTo>
                  <a:close/>
                  <a:moveTo>
                    <a:pt x="881" y="0"/>
                  </a:moveTo>
                  <a:lnTo>
                    <a:pt x="881" y="19"/>
                  </a:lnTo>
                  <a:lnTo>
                    <a:pt x="862" y="19"/>
                  </a:lnTo>
                  <a:lnTo>
                    <a:pt x="862" y="3"/>
                  </a:lnTo>
                  <a:lnTo>
                    <a:pt x="881" y="0"/>
                  </a:lnTo>
                  <a:lnTo>
                    <a:pt x="881" y="0"/>
                  </a:lnTo>
                  <a:close/>
                  <a:moveTo>
                    <a:pt x="808" y="5"/>
                  </a:moveTo>
                  <a:lnTo>
                    <a:pt x="810" y="22"/>
                  </a:lnTo>
                  <a:lnTo>
                    <a:pt x="791" y="24"/>
                  </a:lnTo>
                  <a:lnTo>
                    <a:pt x="791" y="5"/>
                  </a:lnTo>
                  <a:lnTo>
                    <a:pt x="808" y="5"/>
                  </a:lnTo>
                  <a:lnTo>
                    <a:pt x="808" y="5"/>
                  </a:lnTo>
                  <a:close/>
                  <a:moveTo>
                    <a:pt x="737" y="8"/>
                  </a:moveTo>
                  <a:lnTo>
                    <a:pt x="737" y="26"/>
                  </a:lnTo>
                  <a:lnTo>
                    <a:pt x="720" y="26"/>
                  </a:lnTo>
                  <a:lnTo>
                    <a:pt x="718" y="10"/>
                  </a:lnTo>
                  <a:lnTo>
                    <a:pt x="737" y="8"/>
                  </a:lnTo>
                  <a:lnTo>
                    <a:pt x="737" y="8"/>
                  </a:lnTo>
                  <a:close/>
                  <a:moveTo>
                    <a:pt x="664" y="12"/>
                  </a:moveTo>
                  <a:lnTo>
                    <a:pt x="666" y="29"/>
                  </a:lnTo>
                  <a:lnTo>
                    <a:pt x="647" y="31"/>
                  </a:lnTo>
                  <a:lnTo>
                    <a:pt x="647" y="12"/>
                  </a:lnTo>
                  <a:lnTo>
                    <a:pt x="664" y="12"/>
                  </a:lnTo>
                  <a:lnTo>
                    <a:pt x="664" y="12"/>
                  </a:lnTo>
                  <a:close/>
                  <a:moveTo>
                    <a:pt x="593" y="15"/>
                  </a:moveTo>
                  <a:lnTo>
                    <a:pt x="593" y="33"/>
                  </a:lnTo>
                  <a:lnTo>
                    <a:pt x="576" y="33"/>
                  </a:lnTo>
                  <a:lnTo>
                    <a:pt x="574" y="17"/>
                  </a:lnTo>
                  <a:lnTo>
                    <a:pt x="593" y="15"/>
                  </a:lnTo>
                  <a:lnTo>
                    <a:pt x="593" y="15"/>
                  </a:lnTo>
                  <a:close/>
                  <a:moveTo>
                    <a:pt x="522" y="19"/>
                  </a:moveTo>
                  <a:lnTo>
                    <a:pt x="522" y="36"/>
                  </a:lnTo>
                  <a:lnTo>
                    <a:pt x="503" y="38"/>
                  </a:lnTo>
                  <a:lnTo>
                    <a:pt x="503" y="19"/>
                  </a:lnTo>
                  <a:lnTo>
                    <a:pt x="522" y="19"/>
                  </a:lnTo>
                  <a:lnTo>
                    <a:pt x="522" y="19"/>
                  </a:lnTo>
                  <a:close/>
                  <a:moveTo>
                    <a:pt x="449" y="22"/>
                  </a:moveTo>
                  <a:lnTo>
                    <a:pt x="449" y="41"/>
                  </a:lnTo>
                  <a:lnTo>
                    <a:pt x="432" y="41"/>
                  </a:lnTo>
                  <a:lnTo>
                    <a:pt x="430" y="24"/>
                  </a:lnTo>
                  <a:lnTo>
                    <a:pt x="449" y="22"/>
                  </a:lnTo>
                  <a:lnTo>
                    <a:pt x="449" y="22"/>
                  </a:lnTo>
                  <a:close/>
                  <a:moveTo>
                    <a:pt x="378" y="26"/>
                  </a:moveTo>
                  <a:lnTo>
                    <a:pt x="378" y="43"/>
                  </a:lnTo>
                  <a:lnTo>
                    <a:pt x="359" y="45"/>
                  </a:lnTo>
                  <a:lnTo>
                    <a:pt x="359" y="26"/>
                  </a:lnTo>
                  <a:lnTo>
                    <a:pt x="378" y="26"/>
                  </a:lnTo>
                  <a:lnTo>
                    <a:pt x="378" y="26"/>
                  </a:lnTo>
                  <a:close/>
                  <a:moveTo>
                    <a:pt x="305" y="29"/>
                  </a:moveTo>
                  <a:lnTo>
                    <a:pt x="307" y="48"/>
                  </a:lnTo>
                  <a:lnTo>
                    <a:pt x="288" y="48"/>
                  </a:lnTo>
                  <a:lnTo>
                    <a:pt x="288" y="29"/>
                  </a:lnTo>
                  <a:lnTo>
                    <a:pt x="305" y="29"/>
                  </a:lnTo>
                  <a:lnTo>
                    <a:pt x="305" y="29"/>
                  </a:lnTo>
                  <a:close/>
                  <a:moveTo>
                    <a:pt x="234" y="33"/>
                  </a:moveTo>
                  <a:lnTo>
                    <a:pt x="234" y="50"/>
                  </a:lnTo>
                  <a:lnTo>
                    <a:pt x="215" y="50"/>
                  </a:lnTo>
                  <a:lnTo>
                    <a:pt x="215" y="33"/>
                  </a:lnTo>
                  <a:lnTo>
                    <a:pt x="234" y="33"/>
                  </a:lnTo>
                  <a:lnTo>
                    <a:pt x="234" y="33"/>
                  </a:lnTo>
                  <a:close/>
                  <a:moveTo>
                    <a:pt x="161" y="36"/>
                  </a:moveTo>
                  <a:lnTo>
                    <a:pt x="163" y="55"/>
                  </a:lnTo>
                  <a:lnTo>
                    <a:pt x="144" y="55"/>
                  </a:lnTo>
                  <a:lnTo>
                    <a:pt x="144" y="36"/>
                  </a:lnTo>
                  <a:lnTo>
                    <a:pt x="161" y="36"/>
                  </a:lnTo>
                  <a:lnTo>
                    <a:pt x="161" y="36"/>
                  </a:lnTo>
                  <a:close/>
                  <a:moveTo>
                    <a:pt x="90" y="38"/>
                  </a:moveTo>
                  <a:lnTo>
                    <a:pt x="90" y="57"/>
                  </a:lnTo>
                  <a:lnTo>
                    <a:pt x="73" y="57"/>
                  </a:lnTo>
                  <a:lnTo>
                    <a:pt x="71" y="41"/>
                  </a:lnTo>
                  <a:lnTo>
                    <a:pt x="90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4804" tIns="32402" rIns="64804" bIns="32402" numCol="1" anchor="t" anchorCtr="0" compatLnSpc="1"/>
            <a:lstStyle/>
            <a:p>
              <a:endParaRPr lang="zh-CN" altLang="en-US" sz="1205"/>
            </a:p>
          </p:txBody>
        </p:sp>
        <p:sp>
          <p:nvSpPr>
            <p:cNvPr id="4631" name="Freeform 547"/>
            <p:cNvSpPr>
              <a:spLocks noEditPoints="1"/>
            </p:cNvSpPr>
            <p:nvPr/>
          </p:nvSpPr>
          <p:spPr bwMode="auto">
            <a:xfrm>
              <a:off x="3227388" y="3213100"/>
              <a:ext cx="1398588" cy="96838"/>
            </a:xfrm>
            <a:custGeom>
              <a:avLst/>
              <a:gdLst>
                <a:gd name="T0" fmla="*/ 19 w 881"/>
                <a:gd name="T1" fmla="*/ 59 h 61"/>
                <a:gd name="T2" fmla="*/ 0 w 881"/>
                <a:gd name="T3" fmla="*/ 42 h 61"/>
                <a:gd name="T4" fmla="*/ 19 w 881"/>
                <a:gd name="T5" fmla="*/ 42 h 61"/>
                <a:gd name="T6" fmla="*/ 881 w 881"/>
                <a:gd name="T7" fmla="*/ 19 h 61"/>
                <a:gd name="T8" fmla="*/ 862 w 881"/>
                <a:gd name="T9" fmla="*/ 2 h 61"/>
                <a:gd name="T10" fmla="*/ 881 w 881"/>
                <a:gd name="T11" fmla="*/ 0 h 61"/>
                <a:gd name="T12" fmla="*/ 810 w 881"/>
                <a:gd name="T13" fmla="*/ 21 h 61"/>
                <a:gd name="T14" fmla="*/ 791 w 881"/>
                <a:gd name="T15" fmla="*/ 5 h 61"/>
                <a:gd name="T16" fmla="*/ 808 w 881"/>
                <a:gd name="T17" fmla="*/ 5 h 61"/>
                <a:gd name="T18" fmla="*/ 737 w 881"/>
                <a:gd name="T19" fmla="*/ 26 h 61"/>
                <a:gd name="T20" fmla="*/ 718 w 881"/>
                <a:gd name="T21" fmla="*/ 9 h 61"/>
                <a:gd name="T22" fmla="*/ 737 w 881"/>
                <a:gd name="T23" fmla="*/ 7 h 61"/>
                <a:gd name="T24" fmla="*/ 666 w 881"/>
                <a:gd name="T25" fmla="*/ 28 h 61"/>
                <a:gd name="T26" fmla="*/ 647 w 881"/>
                <a:gd name="T27" fmla="*/ 12 h 61"/>
                <a:gd name="T28" fmla="*/ 664 w 881"/>
                <a:gd name="T29" fmla="*/ 12 h 61"/>
                <a:gd name="T30" fmla="*/ 593 w 881"/>
                <a:gd name="T31" fmla="*/ 33 h 61"/>
                <a:gd name="T32" fmla="*/ 574 w 881"/>
                <a:gd name="T33" fmla="*/ 14 h 61"/>
                <a:gd name="T34" fmla="*/ 593 w 881"/>
                <a:gd name="T35" fmla="*/ 14 h 61"/>
                <a:gd name="T36" fmla="*/ 522 w 881"/>
                <a:gd name="T37" fmla="*/ 35 h 61"/>
                <a:gd name="T38" fmla="*/ 503 w 881"/>
                <a:gd name="T39" fmla="*/ 19 h 61"/>
                <a:gd name="T40" fmla="*/ 522 w 881"/>
                <a:gd name="T41" fmla="*/ 19 h 61"/>
                <a:gd name="T42" fmla="*/ 451 w 881"/>
                <a:gd name="T43" fmla="*/ 40 h 61"/>
                <a:gd name="T44" fmla="*/ 432 w 881"/>
                <a:gd name="T45" fmla="*/ 21 h 61"/>
                <a:gd name="T46" fmla="*/ 449 w 881"/>
                <a:gd name="T47" fmla="*/ 21 h 61"/>
                <a:gd name="T48" fmla="*/ 378 w 881"/>
                <a:gd name="T49" fmla="*/ 42 h 61"/>
                <a:gd name="T50" fmla="*/ 359 w 881"/>
                <a:gd name="T51" fmla="*/ 26 h 61"/>
                <a:gd name="T52" fmla="*/ 378 w 881"/>
                <a:gd name="T53" fmla="*/ 23 h 61"/>
                <a:gd name="T54" fmla="*/ 307 w 881"/>
                <a:gd name="T55" fmla="*/ 45 h 61"/>
                <a:gd name="T56" fmla="*/ 288 w 881"/>
                <a:gd name="T57" fmla="*/ 28 h 61"/>
                <a:gd name="T58" fmla="*/ 305 w 881"/>
                <a:gd name="T59" fmla="*/ 28 h 61"/>
                <a:gd name="T60" fmla="*/ 234 w 881"/>
                <a:gd name="T61" fmla="*/ 49 h 61"/>
                <a:gd name="T62" fmla="*/ 215 w 881"/>
                <a:gd name="T63" fmla="*/ 33 h 61"/>
                <a:gd name="T64" fmla="*/ 234 w 881"/>
                <a:gd name="T65" fmla="*/ 31 h 61"/>
                <a:gd name="T66" fmla="*/ 163 w 881"/>
                <a:gd name="T67" fmla="*/ 52 h 61"/>
                <a:gd name="T68" fmla="*/ 144 w 881"/>
                <a:gd name="T69" fmla="*/ 35 h 61"/>
                <a:gd name="T70" fmla="*/ 161 w 881"/>
                <a:gd name="T71" fmla="*/ 35 h 61"/>
                <a:gd name="T72" fmla="*/ 90 w 881"/>
                <a:gd name="T73" fmla="*/ 56 h 61"/>
                <a:gd name="T74" fmla="*/ 71 w 881"/>
                <a:gd name="T75" fmla="*/ 4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81" h="61">
                  <a:moveTo>
                    <a:pt x="19" y="42"/>
                  </a:moveTo>
                  <a:lnTo>
                    <a:pt x="19" y="59"/>
                  </a:lnTo>
                  <a:lnTo>
                    <a:pt x="0" y="61"/>
                  </a:lnTo>
                  <a:lnTo>
                    <a:pt x="0" y="42"/>
                  </a:lnTo>
                  <a:lnTo>
                    <a:pt x="19" y="42"/>
                  </a:lnTo>
                  <a:lnTo>
                    <a:pt x="19" y="42"/>
                  </a:lnTo>
                  <a:close/>
                  <a:moveTo>
                    <a:pt x="881" y="0"/>
                  </a:moveTo>
                  <a:lnTo>
                    <a:pt x="881" y="19"/>
                  </a:lnTo>
                  <a:lnTo>
                    <a:pt x="865" y="19"/>
                  </a:lnTo>
                  <a:lnTo>
                    <a:pt x="862" y="2"/>
                  </a:lnTo>
                  <a:lnTo>
                    <a:pt x="881" y="0"/>
                  </a:lnTo>
                  <a:lnTo>
                    <a:pt x="881" y="0"/>
                  </a:lnTo>
                  <a:close/>
                  <a:moveTo>
                    <a:pt x="808" y="5"/>
                  </a:moveTo>
                  <a:lnTo>
                    <a:pt x="810" y="21"/>
                  </a:lnTo>
                  <a:lnTo>
                    <a:pt x="791" y="23"/>
                  </a:lnTo>
                  <a:lnTo>
                    <a:pt x="791" y="5"/>
                  </a:lnTo>
                  <a:lnTo>
                    <a:pt x="808" y="5"/>
                  </a:lnTo>
                  <a:lnTo>
                    <a:pt x="808" y="5"/>
                  </a:lnTo>
                  <a:close/>
                  <a:moveTo>
                    <a:pt x="737" y="7"/>
                  </a:moveTo>
                  <a:lnTo>
                    <a:pt x="737" y="26"/>
                  </a:lnTo>
                  <a:lnTo>
                    <a:pt x="720" y="26"/>
                  </a:lnTo>
                  <a:lnTo>
                    <a:pt x="718" y="9"/>
                  </a:lnTo>
                  <a:lnTo>
                    <a:pt x="737" y="7"/>
                  </a:lnTo>
                  <a:lnTo>
                    <a:pt x="737" y="7"/>
                  </a:lnTo>
                  <a:close/>
                  <a:moveTo>
                    <a:pt x="664" y="12"/>
                  </a:moveTo>
                  <a:lnTo>
                    <a:pt x="666" y="28"/>
                  </a:lnTo>
                  <a:lnTo>
                    <a:pt x="647" y="31"/>
                  </a:lnTo>
                  <a:lnTo>
                    <a:pt x="647" y="12"/>
                  </a:lnTo>
                  <a:lnTo>
                    <a:pt x="664" y="12"/>
                  </a:lnTo>
                  <a:lnTo>
                    <a:pt x="664" y="12"/>
                  </a:lnTo>
                  <a:close/>
                  <a:moveTo>
                    <a:pt x="593" y="14"/>
                  </a:moveTo>
                  <a:lnTo>
                    <a:pt x="593" y="33"/>
                  </a:lnTo>
                  <a:lnTo>
                    <a:pt x="576" y="33"/>
                  </a:lnTo>
                  <a:lnTo>
                    <a:pt x="574" y="14"/>
                  </a:lnTo>
                  <a:lnTo>
                    <a:pt x="593" y="14"/>
                  </a:lnTo>
                  <a:lnTo>
                    <a:pt x="593" y="14"/>
                  </a:lnTo>
                  <a:close/>
                  <a:moveTo>
                    <a:pt x="522" y="19"/>
                  </a:moveTo>
                  <a:lnTo>
                    <a:pt x="522" y="35"/>
                  </a:lnTo>
                  <a:lnTo>
                    <a:pt x="503" y="35"/>
                  </a:lnTo>
                  <a:lnTo>
                    <a:pt x="503" y="19"/>
                  </a:lnTo>
                  <a:lnTo>
                    <a:pt x="522" y="19"/>
                  </a:lnTo>
                  <a:lnTo>
                    <a:pt x="522" y="19"/>
                  </a:lnTo>
                  <a:close/>
                  <a:moveTo>
                    <a:pt x="449" y="21"/>
                  </a:moveTo>
                  <a:lnTo>
                    <a:pt x="451" y="40"/>
                  </a:lnTo>
                  <a:lnTo>
                    <a:pt x="432" y="40"/>
                  </a:lnTo>
                  <a:lnTo>
                    <a:pt x="432" y="21"/>
                  </a:lnTo>
                  <a:lnTo>
                    <a:pt x="449" y="21"/>
                  </a:lnTo>
                  <a:lnTo>
                    <a:pt x="449" y="21"/>
                  </a:lnTo>
                  <a:close/>
                  <a:moveTo>
                    <a:pt x="378" y="23"/>
                  </a:moveTo>
                  <a:lnTo>
                    <a:pt x="378" y="42"/>
                  </a:lnTo>
                  <a:lnTo>
                    <a:pt x="359" y="42"/>
                  </a:lnTo>
                  <a:lnTo>
                    <a:pt x="359" y="26"/>
                  </a:lnTo>
                  <a:lnTo>
                    <a:pt x="378" y="23"/>
                  </a:lnTo>
                  <a:lnTo>
                    <a:pt x="378" y="23"/>
                  </a:lnTo>
                  <a:close/>
                  <a:moveTo>
                    <a:pt x="305" y="28"/>
                  </a:moveTo>
                  <a:lnTo>
                    <a:pt x="307" y="45"/>
                  </a:lnTo>
                  <a:lnTo>
                    <a:pt x="288" y="47"/>
                  </a:lnTo>
                  <a:lnTo>
                    <a:pt x="288" y="28"/>
                  </a:lnTo>
                  <a:lnTo>
                    <a:pt x="305" y="28"/>
                  </a:lnTo>
                  <a:lnTo>
                    <a:pt x="305" y="28"/>
                  </a:lnTo>
                  <a:close/>
                  <a:moveTo>
                    <a:pt x="234" y="31"/>
                  </a:moveTo>
                  <a:lnTo>
                    <a:pt x="234" y="49"/>
                  </a:lnTo>
                  <a:lnTo>
                    <a:pt x="217" y="49"/>
                  </a:lnTo>
                  <a:lnTo>
                    <a:pt x="215" y="33"/>
                  </a:lnTo>
                  <a:lnTo>
                    <a:pt x="234" y="31"/>
                  </a:lnTo>
                  <a:lnTo>
                    <a:pt x="234" y="31"/>
                  </a:lnTo>
                  <a:close/>
                  <a:moveTo>
                    <a:pt x="161" y="35"/>
                  </a:moveTo>
                  <a:lnTo>
                    <a:pt x="163" y="52"/>
                  </a:lnTo>
                  <a:lnTo>
                    <a:pt x="144" y="54"/>
                  </a:lnTo>
                  <a:lnTo>
                    <a:pt x="144" y="35"/>
                  </a:lnTo>
                  <a:lnTo>
                    <a:pt x="161" y="35"/>
                  </a:lnTo>
                  <a:lnTo>
                    <a:pt x="161" y="35"/>
                  </a:lnTo>
                  <a:close/>
                  <a:moveTo>
                    <a:pt x="90" y="38"/>
                  </a:moveTo>
                  <a:lnTo>
                    <a:pt x="90" y="56"/>
                  </a:lnTo>
                  <a:lnTo>
                    <a:pt x="73" y="56"/>
                  </a:lnTo>
                  <a:lnTo>
                    <a:pt x="71" y="40"/>
                  </a:lnTo>
                  <a:lnTo>
                    <a:pt x="90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4804" tIns="32402" rIns="64804" bIns="32402" numCol="1" anchor="t" anchorCtr="0" compatLnSpc="1"/>
            <a:lstStyle/>
            <a:p>
              <a:endParaRPr lang="zh-CN" altLang="en-US" sz="1205"/>
            </a:p>
          </p:txBody>
        </p:sp>
      </p:grpSp>
      <p:sp>
        <p:nvSpPr>
          <p:cNvPr id="4316" name="Freeform 328"/>
          <p:cNvSpPr/>
          <p:nvPr/>
        </p:nvSpPr>
        <p:spPr bwMode="auto">
          <a:xfrm>
            <a:off x="1715791" y="1470333"/>
            <a:ext cx="5212505" cy="3541759"/>
          </a:xfrm>
          <a:custGeom>
            <a:avLst/>
            <a:gdLst/>
            <a:ahLst/>
            <a:cxnLst/>
            <a:rect l="l" t="t" r="r" b="b"/>
            <a:pathLst>
              <a:path w="7354888" h="4997451">
                <a:moveTo>
                  <a:pt x="3798888" y="4967288"/>
                </a:moveTo>
                <a:lnTo>
                  <a:pt x="3822701" y="4967288"/>
                </a:lnTo>
                <a:lnTo>
                  <a:pt x="3829051" y="4967288"/>
                </a:lnTo>
                <a:lnTo>
                  <a:pt x="3829051" y="4997451"/>
                </a:lnTo>
                <a:lnTo>
                  <a:pt x="3822701" y="4997451"/>
                </a:lnTo>
                <a:lnTo>
                  <a:pt x="3798888" y="4997451"/>
                </a:lnTo>
                <a:close/>
                <a:moveTo>
                  <a:pt x="3713163" y="4967288"/>
                </a:moveTo>
                <a:lnTo>
                  <a:pt x="3713163" y="4997451"/>
                </a:lnTo>
                <a:lnTo>
                  <a:pt x="3702050" y="4997451"/>
                </a:lnTo>
                <a:lnTo>
                  <a:pt x="3687763" y="4997451"/>
                </a:lnTo>
                <a:lnTo>
                  <a:pt x="3687763" y="4972051"/>
                </a:lnTo>
                <a:lnTo>
                  <a:pt x="3702050" y="4972051"/>
                </a:lnTo>
                <a:close/>
                <a:moveTo>
                  <a:pt x="3570288" y="4967288"/>
                </a:moveTo>
                <a:lnTo>
                  <a:pt x="3586163" y="4967288"/>
                </a:lnTo>
                <a:lnTo>
                  <a:pt x="3600451" y="4967288"/>
                </a:lnTo>
                <a:lnTo>
                  <a:pt x="3600451" y="4997451"/>
                </a:lnTo>
                <a:lnTo>
                  <a:pt x="3586163" y="4997451"/>
                </a:lnTo>
                <a:lnTo>
                  <a:pt x="3570288" y="4997451"/>
                </a:lnTo>
                <a:close/>
                <a:moveTo>
                  <a:pt x="3911600" y="4964113"/>
                </a:moveTo>
                <a:lnTo>
                  <a:pt x="3938588" y="4964113"/>
                </a:lnTo>
                <a:lnTo>
                  <a:pt x="3941763" y="4964113"/>
                </a:lnTo>
                <a:lnTo>
                  <a:pt x="3941763" y="4991101"/>
                </a:lnTo>
                <a:lnTo>
                  <a:pt x="3938588" y="4994276"/>
                </a:lnTo>
                <a:lnTo>
                  <a:pt x="3916363" y="4994276"/>
                </a:lnTo>
                <a:close/>
                <a:moveTo>
                  <a:pt x="3457575" y="4964113"/>
                </a:moveTo>
                <a:lnTo>
                  <a:pt x="3465512" y="4964113"/>
                </a:lnTo>
                <a:lnTo>
                  <a:pt x="3484563" y="4967288"/>
                </a:lnTo>
                <a:lnTo>
                  <a:pt x="3484563" y="4994276"/>
                </a:lnTo>
                <a:lnTo>
                  <a:pt x="3465512" y="4994276"/>
                </a:lnTo>
                <a:lnTo>
                  <a:pt x="3454400" y="4994276"/>
                </a:lnTo>
                <a:close/>
                <a:moveTo>
                  <a:pt x="3341688" y="4960938"/>
                </a:moveTo>
                <a:lnTo>
                  <a:pt x="3352800" y="4960938"/>
                </a:lnTo>
                <a:lnTo>
                  <a:pt x="3371851" y="4960938"/>
                </a:lnTo>
                <a:lnTo>
                  <a:pt x="3371851" y="4991101"/>
                </a:lnTo>
                <a:lnTo>
                  <a:pt x="3349625" y="4991101"/>
                </a:lnTo>
                <a:lnTo>
                  <a:pt x="3341688" y="4986339"/>
                </a:lnTo>
                <a:close/>
                <a:moveTo>
                  <a:pt x="4051301" y="4956175"/>
                </a:moveTo>
                <a:lnTo>
                  <a:pt x="4054476" y="4956175"/>
                </a:lnTo>
                <a:lnTo>
                  <a:pt x="4057651" y="4986338"/>
                </a:lnTo>
                <a:lnTo>
                  <a:pt x="4054476" y="4986338"/>
                </a:lnTo>
                <a:lnTo>
                  <a:pt x="4032251" y="4986338"/>
                </a:lnTo>
                <a:lnTo>
                  <a:pt x="4027488" y="4986338"/>
                </a:lnTo>
                <a:lnTo>
                  <a:pt x="4027488" y="4960938"/>
                </a:lnTo>
                <a:close/>
                <a:moveTo>
                  <a:pt x="3228975" y="4953000"/>
                </a:moveTo>
                <a:lnTo>
                  <a:pt x="3236912" y="4953000"/>
                </a:lnTo>
                <a:lnTo>
                  <a:pt x="3259138" y="4953000"/>
                </a:lnTo>
                <a:lnTo>
                  <a:pt x="3255963" y="4983163"/>
                </a:lnTo>
                <a:lnTo>
                  <a:pt x="3233737" y="4979988"/>
                </a:lnTo>
                <a:lnTo>
                  <a:pt x="3225800" y="4979988"/>
                </a:lnTo>
                <a:close/>
                <a:moveTo>
                  <a:pt x="4140200" y="4949825"/>
                </a:moveTo>
                <a:lnTo>
                  <a:pt x="4144963" y="4949825"/>
                </a:lnTo>
                <a:lnTo>
                  <a:pt x="4167188" y="4949825"/>
                </a:lnTo>
                <a:lnTo>
                  <a:pt x="4170363" y="4949825"/>
                </a:lnTo>
                <a:lnTo>
                  <a:pt x="4170363" y="4975226"/>
                </a:lnTo>
                <a:lnTo>
                  <a:pt x="4148138" y="4979988"/>
                </a:lnTo>
                <a:lnTo>
                  <a:pt x="4144963" y="4979988"/>
                </a:lnTo>
                <a:close/>
                <a:moveTo>
                  <a:pt x="3116263" y="4941888"/>
                </a:moveTo>
                <a:lnTo>
                  <a:pt x="3121025" y="4941888"/>
                </a:lnTo>
                <a:lnTo>
                  <a:pt x="3143251" y="4941888"/>
                </a:lnTo>
                <a:lnTo>
                  <a:pt x="3143251" y="4972051"/>
                </a:lnTo>
                <a:lnTo>
                  <a:pt x="3121025" y="4967289"/>
                </a:lnTo>
                <a:lnTo>
                  <a:pt x="3113088" y="4967289"/>
                </a:lnTo>
                <a:close/>
                <a:moveTo>
                  <a:pt x="4252913" y="4938713"/>
                </a:moveTo>
                <a:lnTo>
                  <a:pt x="4257676" y="4938713"/>
                </a:lnTo>
                <a:lnTo>
                  <a:pt x="4279901" y="4938713"/>
                </a:lnTo>
                <a:lnTo>
                  <a:pt x="4283076" y="4938713"/>
                </a:lnTo>
                <a:lnTo>
                  <a:pt x="4287838" y="4964113"/>
                </a:lnTo>
                <a:lnTo>
                  <a:pt x="4283076" y="4964113"/>
                </a:lnTo>
                <a:lnTo>
                  <a:pt x="4260851" y="4967288"/>
                </a:lnTo>
                <a:lnTo>
                  <a:pt x="4257676" y="4967288"/>
                </a:lnTo>
                <a:close/>
                <a:moveTo>
                  <a:pt x="3005137" y="4927600"/>
                </a:moveTo>
                <a:lnTo>
                  <a:pt x="3008312" y="4927600"/>
                </a:lnTo>
                <a:lnTo>
                  <a:pt x="3030538" y="4930775"/>
                </a:lnTo>
                <a:lnTo>
                  <a:pt x="3027363" y="4960938"/>
                </a:lnTo>
                <a:lnTo>
                  <a:pt x="3005137" y="4956176"/>
                </a:lnTo>
                <a:lnTo>
                  <a:pt x="3000375" y="4956176"/>
                </a:lnTo>
                <a:close/>
                <a:moveTo>
                  <a:pt x="4392613" y="4922838"/>
                </a:moveTo>
                <a:lnTo>
                  <a:pt x="4395788" y="4922838"/>
                </a:lnTo>
                <a:lnTo>
                  <a:pt x="4398963" y="4949826"/>
                </a:lnTo>
                <a:lnTo>
                  <a:pt x="4395788" y="4949826"/>
                </a:lnTo>
                <a:lnTo>
                  <a:pt x="4373563" y="4953001"/>
                </a:lnTo>
                <a:lnTo>
                  <a:pt x="4368800" y="4953001"/>
                </a:lnTo>
                <a:lnTo>
                  <a:pt x="4365625" y="4927601"/>
                </a:lnTo>
                <a:lnTo>
                  <a:pt x="4368800" y="4927601"/>
                </a:lnTo>
                <a:close/>
                <a:moveTo>
                  <a:pt x="2892425" y="4911725"/>
                </a:moveTo>
                <a:lnTo>
                  <a:pt x="2898775" y="4911725"/>
                </a:lnTo>
                <a:lnTo>
                  <a:pt x="2917826" y="4914900"/>
                </a:lnTo>
                <a:lnTo>
                  <a:pt x="2914651" y="4945063"/>
                </a:lnTo>
                <a:lnTo>
                  <a:pt x="2895600" y="4941888"/>
                </a:lnTo>
                <a:lnTo>
                  <a:pt x="2884488" y="4941888"/>
                </a:lnTo>
                <a:close/>
                <a:moveTo>
                  <a:pt x="4508501" y="4903788"/>
                </a:moveTo>
                <a:lnTo>
                  <a:pt x="4511676" y="4933951"/>
                </a:lnTo>
                <a:lnTo>
                  <a:pt x="4508501" y="4933951"/>
                </a:lnTo>
                <a:lnTo>
                  <a:pt x="4486276" y="4938713"/>
                </a:lnTo>
                <a:lnTo>
                  <a:pt x="4478338" y="4911726"/>
                </a:lnTo>
                <a:lnTo>
                  <a:pt x="4481513" y="4908551"/>
                </a:lnTo>
                <a:lnTo>
                  <a:pt x="4505326" y="4908551"/>
                </a:lnTo>
                <a:close/>
                <a:moveTo>
                  <a:pt x="2779712" y="4892675"/>
                </a:moveTo>
                <a:lnTo>
                  <a:pt x="2787650" y="4897438"/>
                </a:lnTo>
                <a:lnTo>
                  <a:pt x="2805113" y="4900613"/>
                </a:lnTo>
                <a:lnTo>
                  <a:pt x="2801938" y="4927600"/>
                </a:lnTo>
                <a:lnTo>
                  <a:pt x="2782887" y="4922838"/>
                </a:lnTo>
                <a:lnTo>
                  <a:pt x="2771775" y="4922838"/>
                </a:lnTo>
                <a:close/>
                <a:moveTo>
                  <a:pt x="4621213" y="4886325"/>
                </a:moveTo>
                <a:lnTo>
                  <a:pt x="4624388" y="4914901"/>
                </a:lnTo>
                <a:lnTo>
                  <a:pt x="4621213" y="4914901"/>
                </a:lnTo>
                <a:lnTo>
                  <a:pt x="4598988" y="4919663"/>
                </a:lnTo>
                <a:lnTo>
                  <a:pt x="4591050" y="4892675"/>
                </a:lnTo>
                <a:lnTo>
                  <a:pt x="4613276" y="4889500"/>
                </a:lnTo>
                <a:close/>
                <a:moveTo>
                  <a:pt x="2667000" y="4873625"/>
                </a:moveTo>
                <a:lnTo>
                  <a:pt x="2678113" y="4873625"/>
                </a:lnTo>
                <a:lnTo>
                  <a:pt x="2692401" y="4878388"/>
                </a:lnTo>
                <a:lnTo>
                  <a:pt x="2689226" y="4908550"/>
                </a:lnTo>
                <a:lnTo>
                  <a:pt x="2674938" y="4903788"/>
                </a:lnTo>
                <a:lnTo>
                  <a:pt x="2659063" y="4900613"/>
                </a:lnTo>
                <a:close/>
                <a:moveTo>
                  <a:pt x="4722814" y="4867275"/>
                </a:moveTo>
                <a:lnTo>
                  <a:pt x="4733926" y="4867275"/>
                </a:lnTo>
                <a:lnTo>
                  <a:pt x="4737101" y="4892676"/>
                </a:lnTo>
                <a:lnTo>
                  <a:pt x="4729164" y="4897438"/>
                </a:lnTo>
                <a:lnTo>
                  <a:pt x="4710113" y="4900613"/>
                </a:lnTo>
                <a:lnTo>
                  <a:pt x="4703763" y="4870450"/>
                </a:lnTo>
                <a:close/>
                <a:moveTo>
                  <a:pt x="2554287" y="4851400"/>
                </a:moveTo>
                <a:lnTo>
                  <a:pt x="2570162" y="4856163"/>
                </a:lnTo>
                <a:lnTo>
                  <a:pt x="2581275" y="4856163"/>
                </a:lnTo>
                <a:lnTo>
                  <a:pt x="2576512" y="4886325"/>
                </a:lnTo>
                <a:lnTo>
                  <a:pt x="2565400" y="4881563"/>
                </a:lnTo>
                <a:lnTo>
                  <a:pt x="2546350" y="4878388"/>
                </a:lnTo>
                <a:close/>
                <a:moveTo>
                  <a:pt x="4846638" y="4840288"/>
                </a:moveTo>
                <a:lnTo>
                  <a:pt x="4849813" y="4870451"/>
                </a:lnTo>
                <a:lnTo>
                  <a:pt x="4833938" y="4873626"/>
                </a:lnTo>
                <a:lnTo>
                  <a:pt x="4822825" y="4873626"/>
                </a:lnTo>
                <a:lnTo>
                  <a:pt x="4816475" y="4848226"/>
                </a:lnTo>
                <a:lnTo>
                  <a:pt x="4830763" y="4845051"/>
                </a:lnTo>
                <a:close/>
                <a:moveTo>
                  <a:pt x="2441575" y="4826000"/>
                </a:moveTo>
                <a:lnTo>
                  <a:pt x="2463800" y="4829175"/>
                </a:lnTo>
                <a:lnTo>
                  <a:pt x="2471738" y="4832350"/>
                </a:lnTo>
                <a:lnTo>
                  <a:pt x="2463800" y="4859338"/>
                </a:lnTo>
                <a:lnTo>
                  <a:pt x="2457450" y="4859338"/>
                </a:lnTo>
                <a:lnTo>
                  <a:pt x="2438400" y="4851401"/>
                </a:lnTo>
                <a:lnTo>
                  <a:pt x="2433638" y="4851401"/>
                </a:lnTo>
                <a:close/>
                <a:moveTo>
                  <a:pt x="4954588" y="4814888"/>
                </a:moveTo>
                <a:lnTo>
                  <a:pt x="4962525" y="4840289"/>
                </a:lnTo>
                <a:lnTo>
                  <a:pt x="4943475" y="4848226"/>
                </a:lnTo>
                <a:lnTo>
                  <a:pt x="4935538" y="4848226"/>
                </a:lnTo>
                <a:lnTo>
                  <a:pt x="4927600" y="4821238"/>
                </a:lnTo>
                <a:lnTo>
                  <a:pt x="4935538" y="4818063"/>
                </a:lnTo>
                <a:close/>
                <a:moveTo>
                  <a:pt x="2333625" y="4795838"/>
                </a:moveTo>
                <a:lnTo>
                  <a:pt x="2339975" y="4799013"/>
                </a:lnTo>
                <a:lnTo>
                  <a:pt x="2359026" y="4803776"/>
                </a:lnTo>
                <a:lnTo>
                  <a:pt x="2351088" y="4832351"/>
                </a:lnTo>
                <a:lnTo>
                  <a:pt x="2333625" y="4826001"/>
                </a:lnTo>
                <a:lnTo>
                  <a:pt x="2325688" y="4826001"/>
                </a:lnTo>
                <a:close/>
                <a:moveTo>
                  <a:pt x="5064126" y="4784725"/>
                </a:moveTo>
                <a:lnTo>
                  <a:pt x="5070476" y="4814888"/>
                </a:lnTo>
                <a:lnTo>
                  <a:pt x="5067301" y="4814888"/>
                </a:lnTo>
                <a:lnTo>
                  <a:pt x="5048251" y="4821238"/>
                </a:lnTo>
                <a:lnTo>
                  <a:pt x="5045076" y="4821238"/>
                </a:lnTo>
                <a:lnTo>
                  <a:pt x="5037138" y="4791075"/>
                </a:lnTo>
                <a:lnTo>
                  <a:pt x="5040313" y="4791075"/>
                </a:lnTo>
                <a:lnTo>
                  <a:pt x="5059364" y="4787900"/>
                </a:lnTo>
                <a:close/>
                <a:moveTo>
                  <a:pt x="2224087" y="4765675"/>
                </a:moveTo>
                <a:lnTo>
                  <a:pt x="2235200" y="4768850"/>
                </a:lnTo>
                <a:lnTo>
                  <a:pt x="2251075" y="4773613"/>
                </a:lnTo>
                <a:lnTo>
                  <a:pt x="2243137" y="4799013"/>
                </a:lnTo>
                <a:lnTo>
                  <a:pt x="2228850" y="4795838"/>
                </a:lnTo>
                <a:lnTo>
                  <a:pt x="2212975" y="4791076"/>
                </a:lnTo>
                <a:close/>
                <a:moveTo>
                  <a:pt x="5175251" y="4754563"/>
                </a:moveTo>
                <a:lnTo>
                  <a:pt x="5183188" y="4779964"/>
                </a:lnTo>
                <a:lnTo>
                  <a:pt x="5172076" y="4784726"/>
                </a:lnTo>
                <a:lnTo>
                  <a:pt x="5157788" y="4787901"/>
                </a:lnTo>
                <a:lnTo>
                  <a:pt x="5145088" y="4762501"/>
                </a:lnTo>
                <a:lnTo>
                  <a:pt x="5160963" y="4757738"/>
                </a:lnTo>
                <a:close/>
                <a:moveTo>
                  <a:pt x="2116137" y="4732338"/>
                </a:moveTo>
                <a:lnTo>
                  <a:pt x="2133600" y="4738688"/>
                </a:lnTo>
                <a:lnTo>
                  <a:pt x="2141538" y="4738688"/>
                </a:lnTo>
                <a:lnTo>
                  <a:pt x="2133600" y="4768851"/>
                </a:lnTo>
                <a:lnTo>
                  <a:pt x="2127250" y="4765676"/>
                </a:lnTo>
                <a:lnTo>
                  <a:pt x="2105025" y="4757739"/>
                </a:lnTo>
                <a:close/>
                <a:moveTo>
                  <a:pt x="5284788" y="4721225"/>
                </a:moveTo>
                <a:lnTo>
                  <a:pt x="5292725" y="4746626"/>
                </a:lnTo>
                <a:lnTo>
                  <a:pt x="5273675" y="4754563"/>
                </a:lnTo>
                <a:lnTo>
                  <a:pt x="5265738" y="4754563"/>
                </a:lnTo>
                <a:lnTo>
                  <a:pt x="5254625" y="4727575"/>
                </a:lnTo>
                <a:lnTo>
                  <a:pt x="5262563" y="4724400"/>
                </a:lnTo>
                <a:close/>
                <a:moveTo>
                  <a:pt x="2006600" y="4694238"/>
                </a:moveTo>
                <a:lnTo>
                  <a:pt x="2014538" y="4697413"/>
                </a:lnTo>
                <a:lnTo>
                  <a:pt x="2033588" y="4705351"/>
                </a:lnTo>
                <a:lnTo>
                  <a:pt x="2022475" y="4732338"/>
                </a:lnTo>
                <a:lnTo>
                  <a:pt x="2006600" y="4724401"/>
                </a:lnTo>
                <a:lnTo>
                  <a:pt x="1995488" y="4721226"/>
                </a:lnTo>
                <a:close/>
                <a:moveTo>
                  <a:pt x="5389564" y="4683125"/>
                </a:moveTo>
                <a:lnTo>
                  <a:pt x="5400676" y="4710113"/>
                </a:lnTo>
                <a:lnTo>
                  <a:pt x="5389564" y="4713288"/>
                </a:lnTo>
                <a:lnTo>
                  <a:pt x="5375276" y="4716463"/>
                </a:lnTo>
                <a:lnTo>
                  <a:pt x="5364163" y="4691063"/>
                </a:lnTo>
                <a:lnTo>
                  <a:pt x="5381626" y="4686300"/>
                </a:lnTo>
                <a:close/>
                <a:moveTo>
                  <a:pt x="1898650" y="4656138"/>
                </a:moveTo>
                <a:lnTo>
                  <a:pt x="1916113" y="4664076"/>
                </a:lnTo>
                <a:lnTo>
                  <a:pt x="1924051" y="4668838"/>
                </a:lnTo>
                <a:lnTo>
                  <a:pt x="1916113" y="4694238"/>
                </a:lnTo>
                <a:lnTo>
                  <a:pt x="1909763" y="4691063"/>
                </a:lnTo>
                <a:lnTo>
                  <a:pt x="1890713" y="4683126"/>
                </a:lnTo>
                <a:close/>
                <a:moveTo>
                  <a:pt x="5499101" y="4641850"/>
                </a:moveTo>
                <a:lnTo>
                  <a:pt x="5505451" y="4668838"/>
                </a:lnTo>
                <a:lnTo>
                  <a:pt x="5486401" y="4675188"/>
                </a:lnTo>
                <a:lnTo>
                  <a:pt x="5480051" y="4679950"/>
                </a:lnTo>
                <a:lnTo>
                  <a:pt x="5472113" y="4652963"/>
                </a:lnTo>
                <a:lnTo>
                  <a:pt x="5480051" y="4649788"/>
                </a:lnTo>
                <a:close/>
                <a:moveTo>
                  <a:pt x="1792287" y="4614863"/>
                </a:moveTo>
                <a:lnTo>
                  <a:pt x="1804987" y="4619626"/>
                </a:lnTo>
                <a:lnTo>
                  <a:pt x="1819275" y="4627563"/>
                </a:lnTo>
                <a:lnTo>
                  <a:pt x="1808162" y="4652963"/>
                </a:lnTo>
                <a:lnTo>
                  <a:pt x="1792287" y="4645026"/>
                </a:lnTo>
                <a:lnTo>
                  <a:pt x="1781175" y="4641851"/>
                </a:lnTo>
                <a:close/>
                <a:moveTo>
                  <a:pt x="5603876" y="4600575"/>
                </a:moveTo>
                <a:lnTo>
                  <a:pt x="5614988" y="4627563"/>
                </a:lnTo>
                <a:lnTo>
                  <a:pt x="5603876" y="4630738"/>
                </a:lnTo>
                <a:lnTo>
                  <a:pt x="5588001" y="4638675"/>
                </a:lnTo>
                <a:lnTo>
                  <a:pt x="5576888" y="4608513"/>
                </a:lnTo>
                <a:lnTo>
                  <a:pt x="5592763" y="4603750"/>
                </a:lnTo>
                <a:close/>
                <a:moveTo>
                  <a:pt x="1687512" y="4570413"/>
                </a:moveTo>
                <a:lnTo>
                  <a:pt x="1692275" y="4570413"/>
                </a:lnTo>
                <a:lnTo>
                  <a:pt x="1711325" y="4578351"/>
                </a:lnTo>
                <a:lnTo>
                  <a:pt x="1714500" y="4581526"/>
                </a:lnTo>
                <a:lnTo>
                  <a:pt x="1703387" y="4608513"/>
                </a:lnTo>
                <a:lnTo>
                  <a:pt x="1698625" y="4603751"/>
                </a:lnTo>
                <a:lnTo>
                  <a:pt x="1681162" y="4597401"/>
                </a:lnTo>
                <a:lnTo>
                  <a:pt x="1676400" y="4597401"/>
                </a:lnTo>
                <a:close/>
                <a:moveTo>
                  <a:pt x="5708651" y="4551363"/>
                </a:moveTo>
                <a:lnTo>
                  <a:pt x="5719763" y="4578351"/>
                </a:lnTo>
                <a:lnTo>
                  <a:pt x="5716588" y="4581526"/>
                </a:lnTo>
                <a:lnTo>
                  <a:pt x="5697538" y="4589463"/>
                </a:lnTo>
                <a:lnTo>
                  <a:pt x="5692776" y="4589463"/>
                </a:lnTo>
                <a:lnTo>
                  <a:pt x="5681663" y="4562476"/>
                </a:lnTo>
                <a:lnTo>
                  <a:pt x="5686426" y="4562476"/>
                </a:lnTo>
                <a:lnTo>
                  <a:pt x="5705476" y="4556126"/>
                </a:lnTo>
                <a:close/>
                <a:moveTo>
                  <a:pt x="1582737" y="4521200"/>
                </a:moveTo>
                <a:lnTo>
                  <a:pt x="1601787" y="4529138"/>
                </a:lnTo>
                <a:lnTo>
                  <a:pt x="1609725" y="4533900"/>
                </a:lnTo>
                <a:lnTo>
                  <a:pt x="1598612" y="4559300"/>
                </a:lnTo>
                <a:lnTo>
                  <a:pt x="1587500" y="4556125"/>
                </a:lnTo>
                <a:lnTo>
                  <a:pt x="1571625" y="4548188"/>
                </a:lnTo>
                <a:close/>
                <a:moveTo>
                  <a:pt x="5810251" y="4503738"/>
                </a:moveTo>
                <a:lnTo>
                  <a:pt x="5824538" y="4529138"/>
                </a:lnTo>
                <a:lnTo>
                  <a:pt x="5805488" y="4537076"/>
                </a:lnTo>
                <a:lnTo>
                  <a:pt x="5799138" y="4545013"/>
                </a:lnTo>
                <a:lnTo>
                  <a:pt x="5783263" y="4518026"/>
                </a:lnTo>
                <a:lnTo>
                  <a:pt x="5794376" y="4514851"/>
                </a:lnTo>
                <a:close/>
                <a:moveTo>
                  <a:pt x="1481137" y="4473575"/>
                </a:moveTo>
                <a:lnTo>
                  <a:pt x="1492250" y="4476750"/>
                </a:lnTo>
                <a:lnTo>
                  <a:pt x="1508125" y="4484688"/>
                </a:lnTo>
                <a:lnTo>
                  <a:pt x="1497012" y="4510088"/>
                </a:lnTo>
                <a:lnTo>
                  <a:pt x="1481137" y="4503738"/>
                </a:lnTo>
                <a:lnTo>
                  <a:pt x="1470025" y="4498976"/>
                </a:lnTo>
                <a:close/>
                <a:moveTo>
                  <a:pt x="5910263" y="4454525"/>
                </a:moveTo>
                <a:lnTo>
                  <a:pt x="5926138" y="4476750"/>
                </a:lnTo>
                <a:lnTo>
                  <a:pt x="5910263" y="4484688"/>
                </a:lnTo>
                <a:lnTo>
                  <a:pt x="5899151" y="4492625"/>
                </a:lnTo>
                <a:lnTo>
                  <a:pt x="5884863" y="4465638"/>
                </a:lnTo>
                <a:lnTo>
                  <a:pt x="5899151" y="4457700"/>
                </a:lnTo>
                <a:close/>
                <a:moveTo>
                  <a:pt x="1381126" y="4421188"/>
                </a:moveTo>
                <a:lnTo>
                  <a:pt x="1387476" y="4424363"/>
                </a:lnTo>
                <a:lnTo>
                  <a:pt x="1406526" y="4432301"/>
                </a:lnTo>
                <a:lnTo>
                  <a:pt x="1392238" y="4457701"/>
                </a:lnTo>
                <a:lnTo>
                  <a:pt x="1376363" y="4446589"/>
                </a:lnTo>
                <a:lnTo>
                  <a:pt x="1370013" y="4443414"/>
                </a:lnTo>
                <a:close/>
                <a:moveTo>
                  <a:pt x="6011863" y="4397375"/>
                </a:moveTo>
                <a:lnTo>
                  <a:pt x="6027738" y="4424363"/>
                </a:lnTo>
                <a:lnTo>
                  <a:pt x="6016626" y="4427538"/>
                </a:lnTo>
                <a:lnTo>
                  <a:pt x="6000750" y="4438650"/>
                </a:lnTo>
                <a:lnTo>
                  <a:pt x="5986463" y="4413250"/>
                </a:lnTo>
                <a:lnTo>
                  <a:pt x="6000750" y="4405313"/>
                </a:lnTo>
                <a:close/>
                <a:moveTo>
                  <a:pt x="1282701" y="4364038"/>
                </a:moveTo>
                <a:lnTo>
                  <a:pt x="1287463" y="4364038"/>
                </a:lnTo>
                <a:lnTo>
                  <a:pt x="1304926" y="4375151"/>
                </a:lnTo>
                <a:lnTo>
                  <a:pt x="1293813" y="4402138"/>
                </a:lnTo>
                <a:lnTo>
                  <a:pt x="1290638" y="4402138"/>
                </a:lnTo>
                <a:lnTo>
                  <a:pt x="1274763" y="4391026"/>
                </a:lnTo>
                <a:lnTo>
                  <a:pt x="1268413" y="4386263"/>
                </a:lnTo>
                <a:close/>
                <a:moveTo>
                  <a:pt x="6110288" y="4341813"/>
                </a:moveTo>
                <a:lnTo>
                  <a:pt x="6124575" y="4364038"/>
                </a:lnTo>
                <a:lnTo>
                  <a:pt x="6116638" y="4371976"/>
                </a:lnTo>
                <a:lnTo>
                  <a:pt x="6102350" y="4379913"/>
                </a:lnTo>
                <a:lnTo>
                  <a:pt x="6086475" y="4356101"/>
                </a:lnTo>
                <a:lnTo>
                  <a:pt x="6102350" y="4344988"/>
                </a:lnTo>
                <a:close/>
                <a:moveTo>
                  <a:pt x="1185863" y="4303713"/>
                </a:moveTo>
                <a:lnTo>
                  <a:pt x="1189038" y="4308476"/>
                </a:lnTo>
                <a:lnTo>
                  <a:pt x="1208088" y="4316413"/>
                </a:lnTo>
                <a:lnTo>
                  <a:pt x="1208088" y="4319588"/>
                </a:lnTo>
                <a:lnTo>
                  <a:pt x="1192213" y="4341813"/>
                </a:lnTo>
                <a:lnTo>
                  <a:pt x="1174750" y="4330701"/>
                </a:lnTo>
                <a:lnTo>
                  <a:pt x="1169988" y="4327526"/>
                </a:lnTo>
                <a:close/>
                <a:moveTo>
                  <a:pt x="6207125" y="4281488"/>
                </a:moveTo>
                <a:lnTo>
                  <a:pt x="6223000" y="4303713"/>
                </a:lnTo>
                <a:lnTo>
                  <a:pt x="6215062" y="4308476"/>
                </a:lnTo>
                <a:lnTo>
                  <a:pt x="6199188" y="4319588"/>
                </a:lnTo>
                <a:lnTo>
                  <a:pt x="6181725" y="4297363"/>
                </a:lnTo>
                <a:lnTo>
                  <a:pt x="6184900" y="4297363"/>
                </a:lnTo>
                <a:lnTo>
                  <a:pt x="6199188" y="4286251"/>
                </a:lnTo>
                <a:close/>
                <a:moveTo>
                  <a:pt x="1092200" y="4240213"/>
                </a:moveTo>
                <a:lnTo>
                  <a:pt x="1095375" y="4244976"/>
                </a:lnTo>
                <a:lnTo>
                  <a:pt x="1111250" y="4256088"/>
                </a:lnTo>
                <a:lnTo>
                  <a:pt x="1114425" y="4256088"/>
                </a:lnTo>
                <a:lnTo>
                  <a:pt x="1098550" y="4281488"/>
                </a:lnTo>
                <a:lnTo>
                  <a:pt x="1095375" y="4278313"/>
                </a:lnTo>
                <a:lnTo>
                  <a:pt x="1081087" y="4267201"/>
                </a:lnTo>
                <a:lnTo>
                  <a:pt x="1073150" y="4262438"/>
                </a:lnTo>
                <a:close/>
                <a:moveTo>
                  <a:pt x="6300788" y="4217988"/>
                </a:moveTo>
                <a:lnTo>
                  <a:pt x="6316663" y="4240213"/>
                </a:lnTo>
                <a:lnTo>
                  <a:pt x="6308726" y="4248151"/>
                </a:lnTo>
                <a:lnTo>
                  <a:pt x="6292850" y="4256088"/>
                </a:lnTo>
                <a:lnTo>
                  <a:pt x="6278563" y="4233863"/>
                </a:lnTo>
                <a:lnTo>
                  <a:pt x="6292850" y="4221163"/>
                </a:lnTo>
                <a:close/>
                <a:moveTo>
                  <a:pt x="998538" y="4173538"/>
                </a:moveTo>
                <a:lnTo>
                  <a:pt x="1004888" y="4179888"/>
                </a:lnTo>
                <a:lnTo>
                  <a:pt x="1020763" y="4192588"/>
                </a:lnTo>
                <a:lnTo>
                  <a:pt x="1004888" y="4214813"/>
                </a:lnTo>
                <a:lnTo>
                  <a:pt x="1001713" y="4214813"/>
                </a:lnTo>
                <a:lnTo>
                  <a:pt x="987425" y="4203701"/>
                </a:lnTo>
                <a:lnTo>
                  <a:pt x="979488" y="4198938"/>
                </a:lnTo>
                <a:close/>
                <a:moveTo>
                  <a:pt x="6394450" y="4151313"/>
                </a:moveTo>
                <a:lnTo>
                  <a:pt x="6410325" y="4173538"/>
                </a:lnTo>
                <a:lnTo>
                  <a:pt x="6399212" y="4179888"/>
                </a:lnTo>
                <a:lnTo>
                  <a:pt x="6386512" y="4192588"/>
                </a:lnTo>
                <a:lnTo>
                  <a:pt x="6369050" y="4168776"/>
                </a:lnTo>
                <a:lnTo>
                  <a:pt x="6383338" y="4157663"/>
                </a:lnTo>
                <a:close/>
                <a:moveTo>
                  <a:pt x="908050" y="4105275"/>
                </a:moveTo>
                <a:lnTo>
                  <a:pt x="915987" y="4113213"/>
                </a:lnTo>
                <a:lnTo>
                  <a:pt x="930275" y="4124325"/>
                </a:lnTo>
                <a:lnTo>
                  <a:pt x="911225" y="4146550"/>
                </a:lnTo>
                <a:lnTo>
                  <a:pt x="900112" y="4135438"/>
                </a:lnTo>
                <a:lnTo>
                  <a:pt x="889000" y="4127500"/>
                </a:lnTo>
                <a:close/>
                <a:moveTo>
                  <a:pt x="6481763" y="4079875"/>
                </a:moveTo>
                <a:lnTo>
                  <a:pt x="6499226" y="4102100"/>
                </a:lnTo>
                <a:lnTo>
                  <a:pt x="6488113" y="4113213"/>
                </a:lnTo>
                <a:lnTo>
                  <a:pt x="6477001" y="4121150"/>
                </a:lnTo>
                <a:lnTo>
                  <a:pt x="6462713" y="4098925"/>
                </a:lnTo>
                <a:lnTo>
                  <a:pt x="6469063" y="4090988"/>
                </a:lnTo>
                <a:close/>
                <a:moveTo>
                  <a:pt x="817563" y="4033838"/>
                </a:moveTo>
                <a:lnTo>
                  <a:pt x="833438" y="4044951"/>
                </a:lnTo>
                <a:lnTo>
                  <a:pt x="839788" y="4052888"/>
                </a:lnTo>
                <a:lnTo>
                  <a:pt x="822325" y="4075113"/>
                </a:lnTo>
                <a:lnTo>
                  <a:pt x="814388" y="4068763"/>
                </a:lnTo>
                <a:lnTo>
                  <a:pt x="798513" y="4057651"/>
                </a:lnTo>
                <a:close/>
                <a:moveTo>
                  <a:pt x="6570663" y="4008438"/>
                </a:moveTo>
                <a:lnTo>
                  <a:pt x="6589713" y="4027489"/>
                </a:lnTo>
                <a:lnTo>
                  <a:pt x="6586538" y="4030664"/>
                </a:lnTo>
                <a:lnTo>
                  <a:pt x="6570663" y="4044951"/>
                </a:lnTo>
                <a:lnTo>
                  <a:pt x="6567488" y="4044951"/>
                </a:lnTo>
                <a:lnTo>
                  <a:pt x="6548438" y="4027489"/>
                </a:lnTo>
                <a:lnTo>
                  <a:pt x="6551613" y="4022726"/>
                </a:lnTo>
                <a:lnTo>
                  <a:pt x="6567488" y="4011613"/>
                </a:lnTo>
                <a:close/>
                <a:moveTo>
                  <a:pt x="735013" y="3959225"/>
                </a:moveTo>
                <a:lnTo>
                  <a:pt x="739775" y="3963988"/>
                </a:lnTo>
                <a:lnTo>
                  <a:pt x="754063" y="3975100"/>
                </a:lnTo>
                <a:lnTo>
                  <a:pt x="754063" y="3978275"/>
                </a:lnTo>
                <a:lnTo>
                  <a:pt x="735013" y="4000500"/>
                </a:lnTo>
                <a:lnTo>
                  <a:pt x="731838" y="3997325"/>
                </a:lnTo>
                <a:lnTo>
                  <a:pt x="720725" y="3986213"/>
                </a:lnTo>
                <a:lnTo>
                  <a:pt x="712788" y="3978275"/>
                </a:lnTo>
                <a:close/>
                <a:moveTo>
                  <a:pt x="6653213" y="3929063"/>
                </a:moveTo>
                <a:lnTo>
                  <a:pt x="6672263" y="3951288"/>
                </a:lnTo>
                <a:lnTo>
                  <a:pt x="6664326" y="3959226"/>
                </a:lnTo>
                <a:lnTo>
                  <a:pt x="6653213" y="3970338"/>
                </a:lnTo>
                <a:lnTo>
                  <a:pt x="6630988" y="3948113"/>
                </a:lnTo>
                <a:lnTo>
                  <a:pt x="6645276" y="3940176"/>
                </a:lnTo>
                <a:close/>
                <a:moveTo>
                  <a:pt x="652463" y="3881438"/>
                </a:moveTo>
                <a:lnTo>
                  <a:pt x="663575" y="3892551"/>
                </a:lnTo>
                <a:lnTo>
                  <a:pt x="671513" y="3898901"/>
                </a:lnTo>
                <a:lnTo>
                  <a:pt x="652463" y="3922713"/>
                </a:lnTo>
                <a:lnTo>
                  <a:pt x="641350" y="3910013"/>
                </a:lnTo>
                <a:lnTo>
                  <a:pt x="630238" y="3898901"/>
                </a:lnTo>
                <a:close/>
                <a:moveTo>
                  <a:pt x="6735763" y="3851275"/>
                </a:moveTo>
                <a:lnTo>
                  <a:pt x="6754813" y="3868738"/>
                </a:lnTo>
                <a:lnTo>
                  <a:pt x="6751638" y="3873500"/>
                </a:lnTo>
                <a:lnTo>
                  <a:pt x="6740526" y="3884613"/>
                </a:lnTo>
                <a:lnTo>
                  <a:pt x="6735763" y="3892550"/>
                </a:lnTo>
                <a:lnTo>
                  <a:pt x="6713538" y="3868738"/>
                </a:lnTo>
                <a:lnTo>
                  <a:pt x="6716713" y="3865563"/>
                </a:lnTo>
                <a:lnTo>
                  <a:pt x="6732588" y="3854450"/>
                </a:lnTo>
                <a:close/>
                <a:moveTo>
                  <a:pt x="574675" y="3798888"/>
                </a:moveTo>
                <a:lnTo>
                  <a:pt x="577850" y="3802063"/>
                </a:lnTo>
                <a:lnTo>
                  <a:pt x="588963" y="3816351"/>
                </a:lnTo>
                <a:lnTo>
                  <a:pt x="592138" y="3816351"/>
                </a:lnTo>
                <a:lnTo>
                  <a:pt x="569913" y="3840163"/>
                </a:lnTo>
                <a:lnTo>
                  <a:pt x="569913" y="3835401"/>
                </a:lnTo>
                <a:lnTo>
                  <a:pt x="558800" y="3824288"/>
                </a:lnTo>
                <a:lnTo>
                  <a:pt x="552450" y="3816351"/>
                </a:lnTo>
                <a:close/>
                <a:moveTo>
                  <a:pt x="6810376" y="3768725"/>
                </a:moveTo>
                <a:lnTo>
                  <a:pt x="6834188" y="3786188"/>
                </a:lnTo>
                <a:lnTo>
                  <a:pt x="6823076" y="3798888"/>
                </a:lnTo>
                <a:lnTo>
                  <a:pt x="6815138" y="3805238"/>
                </a:lnTo>
                <a:lnTo>
                  <a:pt x="6792913" y="3786188"/>
                </a:lnTo>
                <a:lnTo>
                  <a:pt x="6804026" y="3779838"/>
                </a:lnTo>
                <a:close/>
                <a:moveTo>
                  <a:pt x="498475" y="3711575"/>
                </a:moveTo>
                <a:lnTo>
                  <a:pt x="511175" y="3727450"/>
                </a:lnTo>
                <a:lnTo>
                  <a:pt x="517525" y="3733800"/>
                </a:lnTo>
                <a:lnTo>
                  <a:pt x="495300" y="3752850"/>
                </a:lnTo>
                <a:lnTo>
                  <a:pt x="487362" y="3746500"/>
                </a:lnTo>
                <a:lnTo>
                  <a:pt x="476250" y="3730625"/>
                </a:lnTo>
                <a:close/>
                <a:moveTo>
                  <a:pt x="6886575" y="3681413"/>
                </a:moveTo>
                <a:lnTo>
                  <a:pt x="6908800" y="3697288"/>
                </a:lnTo>
                <a:lnTo>
                  <a:pt x="6900862" y="3705226"/>
                </a:lnTo>
                <a:lnTo>
                  <a:pt x="6889750" y="3719513"/>
                </a:lnTo>
                <a:lnTo>
                  <a:pt x="6867525" y="3700463"/>
                </a:lnTo>
                <a:lnTo>
                  <a:pt x="6878638" y="3689351"/>
                </a:lnTo>
                <a:close/>
                <a:moveTo>
                  <a:pt x="428625" y="3622675"/>
                </a:moveTo>
                <a:lnTo>
                  <a:pt x="439738" y="3633788"/>
                </a:lnTo>
                <a:lnTo>
                  <a:pt x="446088" y="3644900"/>
                </a:lnTo>
                <a:lnTo>
                  <a:pt x="423863" y="3663950"/>
                </a:lnTo>
                <a:lnTo>
                  <a:pt x="412750" y="3651250"/>
                </a:lnTo>
                <a:lnTo>
                  <a:pt x="404813" y="3640138"/>
                </a:lnTo>
                <a:close/>
                <a:moveTo>
                  <a:pt x="6953251" y="3592513"/>
                </a:moveTo>
                <a:lnTo>
                  <a:pt x="6975476" y="3606801"/>
                </a:lnTo>
                <a:lnTo>
                  <a:pt x="6972301" y="3609976"/>
                </a:lnTo>
                <a:lnTo>
                  <a:pt x="6964363" y="3625851"/>
                </a:lnTo>
                <a:lnTo>
                  <a:pt x="6961188" y="3629026"/>
                </a:lnTo>
                <a:lnTo>
                  <a:pt x="6938963" y="3614739"/>
                </a:lnTo>
                <a:lnTo>
                  <a:pt x="6942138" y="3606801"/>
                </a:lnTo>
                <a:lnTo>
                  <a:pt x="6950076" y="3595688"/>
                </a:lnTo>
                <a:close/>
                <a:moveTo>
                  <a:pt x="360363" y="3532188"/>
                </a:moveTo>
                <a:lnTo>
                  <a:pt x="368300" y="3540126"/>
                </a:lnTo>
                <a:lnTo>
                  <a:pt x="379413" y="3554413"/>
                </a:lnTo>
                <a:lnTo>
                  <a:pt x="352425" y="3570288"/>
                </a:lnTo>
                <a:lnTo>
                  <a:pt x="346075" y="3557588"/>
                </a:lnTo>
                <a:lnTo>
                  <a:pt x="338138" y="3546476"/>
                </a:lnTo>
                <a:close/>
                <a:moveTo>
                  <a:pt x="7016750" y="3498850"/>
                </a:moveTo>
                <a:lnTo>
                  <a:pt x="7043738" y="3513138"/>
                </a:lnTo>
                <a:lnTo>
                  <a:pt x="7040563" y="3516313"/>
                </a:lnTo>
                <a:lnTo>
                  <a:pt x="7032626" y="3529013"/>
                </a:lnTo>
                <a:lnTo>
                  <a:pt x="7024688" y="3535363"/>
                </a:lnTo>
                <a:lnTo>
                  <a:pt x="7002463" y="3521076"/>
                </a:lnTo>
                <a:lnTo>
                  <a:pt x="7005638" y="3513138"/>
                </a:lnTo>
                <a:close/>
                <a:moveTo>
                  <a:pt x="300038" y="3433763"/>
                </a:moveTo>
                <a:lnTo>
                  <a:pt x="307975" y="3446463"/>
                </a:lnTo>
                <a:lnTo>
                  <a:pt x="315913" y="3457576"/>
                </a:lnTo>
                <a:lnTo>
                  <a:pt x="315913" y="3460751"/>
                </a:lnTo>
                <a:lnTo>
                  <a:pt x="292100" y="3475038"/>
                </a:lnTo>
                <a:lnTo>
                  <a:pt x="288925" y="3471863"/>
                </a:lnTo>
                <a:lnTo>
                  <a:pt x="280988" y="3460751"/>
                </a:lnTo>
                <a:lnTo>
                  <a:pt x="277813" y="3449638"/>
                </a:lnTo>
                <a:close/>
                <a:moveTo>
                  <a:pt x="7077076" y="3400425"/>
                </a:moveTo>
                <a:lnTo>
                  <a:pt x="7104063" y="3416300"/>
                </a:lnTo>
                <a:lnTo>
                  <a:pt x="7099300" y="3416300"/>
                </a:lnTo>
                <a:lnTo>
                  <a:pt x="7092950" y="3430588"/>
                </a:lnTo>
                <a:lnTo>
                  <a:pt x="7088188" y="3438525"/>
                </a:lnTo>
                <a:lnTo>
                  <a:pt x="7062788" y="3422650"/>
                </a:lnTo>
                <a:lnTo>
                  <a:pt x="7069138" y="3416300"/>
                </a:lnTo>
                <a:lnTo>
                  <a:pt x="7077076" y="3405188"/>
                </a:lnTo>
                <a:close/>
                <a:moveTo>
                  <a:pt x="244475" y="3336925"/>
                </a:moveTo>
                <a:lnTo>
                  <a:pt x="252413" y="3348038"/>
                </a:lnTo>
                <a:lnTo>
                  <a:pt x="258763" y="3359150"/>
                </a:lnTo>
                <a:lnTo>
                  <a:pt x="258763" y="3363913"/>
                </a:lnTo>
                <a:lnTo>
                  <a:pt x="233363" y="3375025"/>
                </a:lnTo>
                <a:lnTo>
                  <a:pt x="225425" y="3359150"/>
                </a:lnTo>
                <a:lnTo>
                  <a:pt x="217488" y="3348038"/>
                </a:lnTo>
                <a:close/>
                <a:moveTo>
                  <a:pt x="7134225" y="3298825"/>
                </a:moveTo>
                <a:lnTo>
                  <a:pt x="7156450" y="3314700"/>
                </a:lnTo>
                <a:lnTo>
                  <a:pt x="7156450" y="3317875"/>
                </a:lnTo>
                <a:lnTo>
                  <a:pt x="7148512" y="3328988"/>
                </a:lnTo>
                <a:lnTo>
                  <a:pt x="7145338" y="3336925"/>
                </a:lnTo>
                <a:lnTo>
                  <a:pt x="7118350" y="3325813"/>
                </a:lnTo>
                <a:lnTo>
                  <a:pt x="7123112" y="3317875"/>
                </a:lnTo>
                <a:lnTo>
                  <a:pt x="7129462" y="3303588"/>
                </a:lnTo>
                <a:close/>
                <a:moveTo>
                  <a:pt x="195263" y="3235325"/>
                </a:moveTo>
                <a:lnTo>
                  <a:pt x="198438" y="3246438"/>
                </a:lnTo>
                <a:lnTo>
                  <a:pt x="206376" y="3262313"/>
                </a:lnTo>
                <a:lnTo>
                  <a:pt x="180976" y="3273425"/>
                </a:lnTo>
                <a:lnTo>
                  <a:pt x="173038" y="3257550"/>
                </a:lnTo>
                <a:lnTo>
                  <a:pt x="169863" y="3246438"/>
                </a:lnTo>
                <a:close/>
                <a:moveTo>
                  <a:pt x="7178676" y="3198813"/>
                </a:moveTo>
                <a:lnTo>
                  <a:pt x="7204076" y="3209926"/>
                </a:lnTo>
                <a:lnTo>
                  <a:pt x="7204076" y="3213101"/>
                </a:lnTo>
                <a:lnTo>
                  <a:pt x="7197726" y="3228976"/>
                </a:lnTo>
                <a:lnTo>
                  <a:pt x="7192963" y="3235326"/>
                </a:lnTo>
                <a:lnTo>
                  <a:pt x="7167563" y="3224213"/>
                </a:lnTo>
                <a:lnTo>
                  <a:pt x="7170738" y="3216276"/>
                </a:lnTo>
                <a:lnTo>
                  <a:pt x="7178676" y="3201988"/>
                </a:lnTo>
                <a:close/>
                <a:moveTo>
                  <a:pt x="150812" y="3130550"/>
                </a:moveTo>
                <a:lnTo>
                  <a:pt x="153987" y="3146425"/>
                </a:lnTo>
                <a:lnTo>
                  <a:pt x="161925" y="3157538"/>
                </a:lnTo>
                <a:lnTo>
                  <a:pt x="134937" y="3168650"/>
                </a:lnTo>
                <a:lnTo>
                  <a:pt x="128587" y="3152775"/>
                </a:lnTo>
                <a:lnTo>
                  <a:pt x="123825" y="3141663"/>
                </a:lnTo>
                <a:close/>
                <a:moveTo>
                  <a:pt x="7223126" y="3094038"/>
                </a:moveTo>
                <a:lnTo>
                  <a:pt x="7250113" y="3100388"/>
                </a:lnTo>
                <a:lnTo>
                  <a:pt x="7245350" y="3108326"/>
                </a:lnTo>
                <a:lnTo>
                  <a:pt x="7242176" y="3122614"/>
                </a:lnTo>
                <a:lnTo>
                  <a:pt x="7239000" y="3130551"/>
                </a:lnTo>
                <a:lnTo>
                  <a:pt x="7212013" y="3119438"/>
                </a:lnTo>
                <a:lnTo>
                  <a:pt x="7212013" y="3116263"/>
                </a:lnTo>
                <a:lnTo>
                  <a:pt x="7219950" y="3100388"/>
                </a:lnTo>
                <a:close/>
                <a:moveTo>
                  <a:pt x="112712" y="3022600"/>
                </a:moveTo>
                <a:lnTo>
                  <a:pt x="112712" y="3025775"/>
                </a:lnTo>
                <a:lnTo>
                  <a:pt x="115887" y="3040063"/>
                </a:lnTo>
                <a:lnTo>
                  <a:pt x="120650" y="3052763"/>
                </a:lnTo>
                <a:lnTo>
                  <a:pt x="93662" y="3059113"/>
                </a:lnTo>
                <a:lnTo>
                  <a:pt x="90487" y="3048000"/>
                </a:lnTo>
                <a:lnTo>
                  <a:pt x="87312" y="3033713"/>
                </a:lnTo>
                <a:lnTo>
                  <a:pt x="82550" y="3033713"/>
                </a:lnTo>
                <a:close/>
                <a:moveTo>
                  <a:pt x="7258051" y="2984500"/>
                </a:moveTo>
                <a:lnTo>
                  <a:pt x="7283451" y="2992438"/>
                </a:lnTo>
                <a:lnTo>
                  <a:pt x="7283451" y="3003550"/>
                </a:lnTo>
                <a:lnTo>
                  <a:pt x="7275513" y="3017838"/>
                </a:lnTo>
                <a:lnTo>
                  <a:pt x="7275513" y="3022600"/>
                </a:lnTo>
                <a:lnTo>
                  <a:pt x="7250113" y="3011488"/>
                </a:lnTo>
                <a:lnTo>
                  <a:pt x="7253288" y="2995613"/>
                </a:lnTo>
                <a:close/>
                <a:moveTo>
                  <a:pt x="79375" y="2913063"/>
                </a:moveTo>
                <a:lnTo>
                  <a:pt x="82550" y="2921001"/>
                </a:lnTo>
                <a:lnTo>
                  <a:pt x="87313" y="2935288"/>
                </a:lnTo>
                <a:lnTo>
                  <a:pt x="87313" y="2943226"/>
                </a:lnTo>
                <a:lnTo>
                  <a:pt x="60325" y="2951163"/>
                </a:lnTo>
                <a:lnTo>
                  <a:pt x="57150" y="2943226"/>
                </a:lnTo>
                <a:lnTo>
                  <a:pt x="52388" y="2928938"/>
                </a:lnTo>
                <a:lnTo>
                  <a:pt x="52388" y="2921001"/>
                </a:lnTo>
                <a:close/>
                <a:moveTo>
                  <a:pt x="7286625" y="2876550"/>
                </a:moveTo>
                <a:lnTo>
                  <a:pt x="7313613" y="2879725"/>
                </a:lnTo>
                <a:lnTo>
                  <a:pt x="7310438" y="2894013"/>
                </a:lnTo>
                <a:lnTo>
                  <a:pt x="7305675" y="2909888"/>
                </a:lnTo>
                <a:lnTo>
                  <a:pt x="7280275" y="2901951"/>
                </a:lnTo>
                <a:lnTo>
                  <a:pt x="7283450" y="2890838"/>
                </a:lnTo>
                <a:close/>
                <a:moveTo>
                  <a:pt x="57151" y="2805113"/>
                </a:moveTo>
                <a:lnTo>
                  <a:pt x="60326" y="2811463"/>
                </a:lnTo>
                <a:lnTo>
                  <a:pt x="60326" y="2827338"/>
                </a:lnTo>
                <a:lnTo>
                  <a:pt x="60326" y="2830514"/>
                </a:lnTo>
                <a:lnTo>
                  <a:pt x="33338" y="2838451"/>
                </a:lnTo>
                <a:lnTo>
                  <a:pt x="33338" y="2835276"/>
                </a:lnTo>
                <a:lnTo>
                  <a:pt x="30163" y="2819401"/>
                </a:lnTo>
                <a:lnTo>
                  <a:pt x="30163" y="2808288"/>
                </a:lnTo>
                <a:close/>
                <a:moveTo>
                  <a:pt x="7305675" y="2763838"/>
                </a:moveTo>
                <a:lnTo>
                  <a:pt x="7335838" y="2767013"/>
                </a:lnTo>
                <a:lnTo>
                  <a:pt x="7335838" y="2770188"/>
                </a:lnTo>
                <a:lnTo>
                  <a:pt x="7332663" y="2786063"/>
                </a:lnTo>
                <a:lnTo>
                  <a:pt x="7332663" y="2797176"/>
                </a:lnTo>
                <a:lnTo>
                  <a:pt x="7302500" y="2794001"/>
                </a:lnTo>
                <a:lnTo>
                  <a:pt x="7305675" y="2782888"/>
                </a:lnTo>
                <a:lnTo>
                  <a:pt x="7305675" y="2767013"/>
                </a:lnTo>
                <a:close/>
                <a:moveTo>
                  <a:pt x="41275" y="2692400"/>
                </a:moveTo>
                <a:lnTo>
                  <a:pt x="41275" y="2703513"/>
                </a:lnTo>
                <a:lnTo>
                  <a:pt x="46038" y="2717801"/>
                </a:lnTo>
                <a:lnTo>
                  <a:pt x="15875" y="2722563"/>
                </a:lnTo>
                <a:lnTo>
                  <a:pt x="11113" y="2706688"/>
                </a:lnTo>
                <a:lnTo>
                  <a:pt x="11113" y="2695575"/>
                </a:lnTo>
                <a:close/>
                <a:moveTo>
                  <a:pt x="7321550" y="2651125"/>
                </a:moveTo>
                <a:lnTo>
                  <a:pt x="7351713" y="2654300"/>
                </a:lnTo>
                <a:lnTo>
                  <a:pt x="7351713" y="2659063"/>
                </a:lnTo>
                <a:lnTo>
                  <a:pt x="7346950" y="2676526"/>
                </a:lnTo>
                <a:lnTo>
                  <a:pt x="7346950" y="2681288"/>
                </a:lnTo>
                <a:lnTo>
                  <a:pt x="7316788" y="2681288"/>
                </a:lnTo>
                <a:lnTo>
                  <a:pt x="7321550" y="2673350"/>
                </a:lnTo>
                <a:lnTo>
                  <a:pt x="7321550" y="2659063"/>
                </a:lnTo>
                <a:close/>
                <a:moveTo>
                  <a:pt x="4763" y="2579688"/>
                </a:moveTo>
                <a:lnTo>
                  <a:pt x="30163" y="2579688"/>
                </a:lnTo>
                <a:lnTo>
                  <a:pt x="30163" y="2593976"/>
                </a:lnTo>
                <a:lnTo>
                  <a:pt x="33338" y="2606676"/>
                </a:lnTo>
                <a:lnTo>
                  <a:pt x="4763" y="2609851"/>
                </a:lnTo>
                <a:lnTo>
                  <a:pt x="4763" y="2593976"/>
                </a:lnTo>
                <a:close/>
                <a:moveTo>
                  <a:pt x="7327900" y="2538413"/>
                </a:moveTo>
                <a:lnTo>
                  <a:pt x="7354888" y="2538413"/>
                </a:lnTo>
                <a:lnTo>
                  <a:pt x="7354888" y="2546351"/>
                </a:lnTo>
                <a:lnTo>
                  <a:pt x="7354888" y="2565401"/>
                </a:lnTo>
                <a:lnTo>
                  <a:pt x="7354888" y="2568576"/>
                </a:lnTo>
                <a:lnTo>
                  <a:pt x="7327900" y="2568576"/>
                </a:lnTo>
                <a:lnTo>
                  <a:pt x="7327900" y="2560638"/>
                </a:lnTo>
                <a:lnTo>
                  <a:pt x="7327900" y="2546351"/>
                </a:lnTo>
                <a:close/>
                <a:moveTo>
                  <a:pt x="0" y="2463800"/>
                </a:moveTo>
                <a:lnTo>
                  <a:pt x="30163" y="2466975"/>
                </a:lnTo>
                <a:lnTo>
                  <a:pt x="30163" y="2482850"/>
                </a:lnTo>
                <a:lnTo>
                  <a:pt x="30163" y="2493963"/>
                </a:lnTo>
                <a:lnTo>
                  <a:pt x="0" y="2493963"/>
                </a:lnTo>
                <a:lnTo>
                  <a:pt x="0" y="2482850"/>
                </a:lnTo>
                <a:lnTo>
                  <a:pt x="0" y="2466975"/>
                </a:lnTo>
                <a:close/>
                <a:moveTo>
                  <a:pt x="7354888" y="2422525"/>
                </a:moveTo>
                <a:lnTo>
                  <a:pt x="7354888" y="2433638"/>
                </a:lnTo>
                <a:lnTo>
                  <a:pt x="7354888" y="2447926"/>
                </a:lnTo>
                <a:lnTo>
                  <a:pt x="7354888" y="2452688"/>
                </a:lnTo>
                <a:lnTo>
                  <a:pt x="7327900" y="2452688"/>
                </a:lnTo>
                <a:lnTo>
                  <a:pt x="7327900" y="2433638"/>
                </a:lnTo>
                <a:lnTo>
                  <a:pt x="7327900" y="2425700"/>
                </a:lnTo>
                <a:close/>
                <a:moveTo>
                  <a:pt x="7938" y="2351088"/>
                </a:moveTo>
                <a:lnTo>
                  <a:pt x="33338" y="2351088"/>
                </a:lnTo>
                <a:lnTo>
                  <a:pt x="33338" y="2354263"/>
                </a:lnTo>
                <a:lnTo>
                  <a:pt x="33338" y="2373313"/>
                </a:lnTo>
                <a:lnTo>
                  <a:pt x="33338" y="2381251"/>
                </a:lnTo>
                <a:lnTo>
                  <a:pt x="4763" y="2376489"/>
                </a:lnTo>
                <a:lnTo>
                  <a:pt x="4763" y="2370138"/>
                </a:lnTo>
                <a:lnTo>
                  <a:pt x="7938" y="2354263"/>
                </a:lnTo>
                <a:close/>
                <a:moveTo>
                  <a:pt x="7346950" y="2309813"/>
                </a:moveTo>
                <a:lnTo>
                  <a:pt x="7346950" y="2320926"/>
                </a:lnTo>
                <a:lnTo>
                  <a:pt x="7351713" y="2335214"/>
                </a:lnTo>
                <a:lnTo>
                  <a:pt x="7321550" y="2339976"/>
                </a:lnTo>
                <a:lnTo>
                  <a:pt x="7321550" y="2324101"/>
                </a:lnTo>
                <a:lnTo>
                  <a:pt x="7316788" y="2312988"/>
                </a:lnTo>
                <a:close/>
                <a:moveTo>
                  <a:pt x="19050" y="2235200"/>
                </a:moveTo>
                <a:lnTo>
                  <a:pt x="49213" y="2238375"/>
                </a:lnTo>
                <a:lnTo>
                  <a:pt x="49213" y="2246313"/>
                </a:lnTo>
                <a:lnTo>
                  <a:pt x="46038" y="2260601"/>
                </a:lnTo>
                <a:lnTo>
                  <a:pt x="46038" y="2268538"/>
                </a:lnTo>
                <a:lnTo>
                  <a:pt x="15875" y="2265363"/>
                </a:lnTo>
                <a:lnTo>
                  <a:pt x="19050" y="2257425"/>
                </a:lnTo>
                <a:lnTo>
                  <a:pt x="19050" y="2241550"/>
                </a:lnTo>
                <a:close/>
                <a:moveTo>
                  <a:pt x="7327900" y="2193925"/>
                </a:moveTo>
                <a:lnTo>
                  <a:pt x="7327900" y="2197100"/>
                </a:lnTo>
                <a:lnTo>
                  <a:pt x="7332663" y="2212975"/>
                </a:lnTo>
                <a:lnTo>
                  <a:pt x="7335838" y="2224088"/>
                </a:lnTo>
                <a:lnTo>
                  <a:pt x="7305675" y="2227263"/>
                </a:lnTo>
                <a:lnTo>
                  <a:pt x="7305675" y="2216150"/>
                </a:lnTo>
                <a:lnTo>
                  <a:pt x="7302500" y="2200275"/>
                </a:lnTo>
                <a:close/>
                <a:moveTo>
                  <a:pt x="41275" y="2122488"/>
                </a:moveTo>
                <a:lnTo>
                  <a:pt x="71438" y="2130426"/>
                </a:lnTo>
                <a:lnTo>
                  <a:pt x="68263" y="2136776"/>
                </a:lnTo>
                <a:lnTo>
                  <a:pt x="63500" y="2155826"/>
                </a:lnTo>
                <a:lnTo>
                  <a:pt x="38100" y="2152651"/>
                </a:lnTo>
                <a:lnTo>
                  <a:pt x="38100" y="2147889"/>
                </a:lnTo>
                <a:lnTo>
                  <a:pt x="41275" y="2133601"/>
                </a:lnTo>
                <a:close/>
                <a:moveTo>
                  <a:pt x="7305675" y="2081213"/>
                </a:moveTo>
                <a:lnTo>
                  <a:pt x="7305675" y="2084388"/>
                </a:lnTo>
                <a:lnTo>
                  <a:pt x="7310438" y="2103438"/>
                </a:lnTo>
                <a:lnTo>
                  <a:pt x="7313613" y="2111376"/>
                </a:lnTo>
                <a:lnTo>
                  <a:pt x="7283450" y="2114551"/>
                </a:lnTo>
                <a:lnTo>
                  <a:pt x="7283450" y="2106614"/>
                </a:lnTo>
                <a:lnTo>
                  <a:pt x="7280275" y="2092326"/>
                </a:lnTo>
                <a:lnTo>
                  <a:pt x="7280275" y="2089151"/>
                </a:lnTo>
                <a:close/>
                <a:moveTo>
                  <a:pt x="71437" y="2009775"/>
                </a:moveTo>
                <a:lnTo>
                  <a:pt x="98425" y="2017713"/>
                </a:lnTo>
                <a:lnTo>
                  <a:pt x="93662" y="2032000"/>
                </a:lnTo>
                <a:lnTo>
                  <a:pt x="90487" y="2047875"/>
                </a:lnTo>
                <a:lnTo>
                  <a:pt x="63500" y="2039938"/>
                </a:lnTo>
                <a:lnTo>
                  <a:pt x="68262" y="2024063"/>
                </a:lnTo>
                <a:close/>
                <a:moveTo>
                  <a:pt x="7275512" y="1971675"/>
                </a:moveTo>
                <a:lnTo>
                  <a:pt x="7275512" y="1979613"/>
                </a:lnTo>
                <a:lnTo>
                  <a:pt x="7283450" y="1995488"/>
                </a:lnTo>
                <a:lnTo>
                  <a:pt x="7283450" y="1998663"/>
                </a:lnTo>
                <a:lnTo>
                  <a:pt x="7258050" y="2006600"/>
                </a:lnTo>
                <a:lnTo>
                  <a:pt x="7253288" y="2001838"/>
                </a:lnTo>
                <a:lnTo>
                  <a:pt x="7250112" y="1987550"/>
                </a:lnTo>
                <a:lnTo>
                  <a:pt x="7245350" y="1979613"/>
                </a:lnTo>
                <a:close/>
                <a:moveTo>
                  <a:pt x="104775" y="1900238"/>
                </a:moveTo>
                <a:lnTo>
                  <a:pt x="131763" y="1912938"/>
                </a:lnTo>
                <a:lnTo>
                  <a:pt x="128588" y="1927226"/>
                </a:lnTo>
                <a:lnTo>
                  <a:pt x="123825" y="1938338"/>
                </a:lnTo>
                <a:lnTo>
                  <a:pt x="98425" y="1927226"/>
                </a:lnTo>
                <a:lnTo>
                  <a:pt x="101600" y="1916113"/>
                </a:lnTo>
                <a:close/>
                <a:moveTo>
                  <a:pt x="7239001" y="1863725"/>
                </a:moveTo>
                <a:lnTo>
                  <a:pt x="7242176" y="1871663"/>
                </a:lnTo>
                <a:lnTo>
                  <a:pt x="7245351" y="1885950"/>
                </a:lnTo>
                <a:lnTo>
                  <a:pt x="7245351" y="1889125"/>
                </a:lnTo>
                <a:lnTo>
                  <a:pt x="7219951" y="1900238"/>
                </a:lnTo>
                <a:lnTo>
                  <a:pt x="7219951" y="1897063"/>
                </a:lnTo>
                <a:lnTo>
                  <a:pt x="7212013" y="1882775"/>
                </a:lnTo>
                <a:lnTo>
                  <a:pt x="7208838" y="1874838"/>
                </a:lnTo>
                <a:close/>
                <a:moveTo>
                  <a:pt x="150813" y="1795463"/>
                </a:moveTo>
                <a:lnTo>
                  <a:pt x="176213" y="1806576"/>
                </a:lnTo>
                <a:lnTo>
                  <a:pt x="173038" y="1811338"/>
                </a:lnTo>
                <a:lnTo>
                  <a:pt x="165100" y="1822451"/>
                </a:lnTo>
                <a:lnTo>
                  <a:pt x="165100" y="1833563"/>
                </a:lnTo>
                <a:lnTo>
                  <a:pt x="139700" y="1822451"/>
                </a:lnTo>
                <a:lnTo>
                  <a:pt x="139700" y="1814513"/>
                </a:lnTo>
                <a:lnTo>
                  <a:pt x="146050" y="1800226"/>
                </a:lnTo>
                <a:close/>
                <a:moveTo>
                  <a:pt x="7192963" y="1754188"/>
                </a:moveTo>
                <a:lnTo>
                  <a:pt x="7197726" y="1770063"/>
                </a:lnTo>
                <a:lnTo>
                  <a:pt x="7204076" y="1781176"/>
                </a:lnTo>
                <a:lnTo>
                  <a:pt x="7178676" y="1795463"/>
                </a:lnTo>
                <a:lnTo>
                  <a:pt x="7170738" y="1781176"/>
                </a:lnTo>
                <a:lnTo>
                  <a:pt x="7167563" y="1770063"/>
                </a:lnTo>
                <a:close/>
                <a:moveTo>
                  <a:pt x="198437" y="1690688"/>
                </a:moveTo>
                <a:lnTo>
                  <a:pt x="222250" y="1701801"/>
                </a:lnTo>
                <a:lnTo>
                  <a:pt x="222250" y="1709738"/>
                </a:lnTo>
                <a:lnTo>
                  <a:pt x="214312" y="1720851"/>
                </a:lnTo>
                <a:lnTo>
                  <a:pt x="211137" y="1728788"/>
                </a:lnTo>
                <a:lnTo>
                  <a:pt x="184150" y="1717676"/>
                </a:lnTo>
                <a:lnTo>
                  <a:pt x="187325" y="1709738"/>
                </a:lnTo>
                <a:lnTo>
                  <a:pt x="195262" y="1695451"/>
                </a:lnTo>
                <a:close/>
                <a:moveTo>
                  <a:pt x="7140575" y="1654175"/>
                </a:moveTo>
                <a:lnTo>
                  <a:pt x="7148512" y="1665288"/>
                </a:lnTo>
                <a:lnTo>
                  <a:pt x="7156450" y="1679575"/>
                </a:lnTo>
                <a:lnTo>
                  <a:pt x="7129462" y="1690688"/>
                </a:lnTo>
                <a:lnTo>
                  <a:pt x="7123112" y="1679575"/>
                </a:lnTo>
                <a:lnTo>
                  <a:pt x="7115175" y="1665288"/>
                </a:lnTo>
                <a:close/>
                <a:moveTo>
                  <a:pt x="252413" y="1589088"/>
                </a:moveTo>
                <a:lnTo>
                  <a:pt x="277813" y="1604963"/>
                </a:lnTo>
                <a:lnTo>
                  <a:pt x="274638" y="1608138"/>
                </a:lnTo>
                <a:lnTo>
                  <a:pt x="266700" y="1624013"/>
                </a:lnTo>
                <a:lnTo>
                  <a:pt x="263525" y="1627188"/>
                </a:lnTo>
                <a:lnTo>
                  <a:pt x="236538" y="1612901"/>
                </a:lnTo>
                <a:lnTo>
                  <a:pt x="239713" y="1608138"/>
                </a:lnTo>
                <a:lnTo>
                  <a:pt x="247650" y="1593851"/>
                </a:lnTo>
                <a:close/>
                <a:moveTo>
                  <a:pt x="7085012" y="1552575"/>
                </a:moveTo>
                <a:lnTo>
                  <a:pt x="7092950" y="1566863"/>
                </a:lnTo>
                <a:lnTo>
                  <a:pt x="7099300" y="1577975"/>
                </a:lnTo>
                <a:lnTo>
                  <a:pt x="7073900" y="1593850"/>
                </a:lnTo>
                <a:lnTo>
                  <a:pt x="7069138" y="1582738"/>
                </a:lnTo>
                <a:lnTo>
                  <a:pt x="7058025" y="1566863"/>
                </a:lnTo>
                <a:close/>
                <a:moveTo>
                  <a:pt x="311151" y="1492250"/>
                </a:moveTo>
                <a:lnTo>
                  <a:pt x="333376" y="1506538"/>
                </a:lnTo>
                <a:lnTo>
                  <a:pt x="333376" y="1511300"/>
                </a:lnTo>
                <a:lnTo>
                  <a:pt x="322263" y="1525588"/>
                </a:lnTo>
                <a:lnTo>
                  <a:pt x="319088" y="1530350"/>
                </a:lnTo>
                <a:lnTo>
                  <a:pt x="296863" y="1514475"/>
                </a:lnTo>
                <a:lnTo>
                  <a:pt x="300038" y="1511300"/>
                </a:lnTo>
                <a:lnTo>
                  <a:pt x="307976" y="1495425"/>
                </a:lnTo>
                <a:close/>
                <a:moveTo>
                  <a:pt x="7024688" y="1454150"/>
                </a:moveTo>
                <a:lnTo>
                  <a:pt x="7032626" y="1470025"/>
                </a:lnTo>
                <a:lnTo>
                  <a:pt x="7040563" y="1481138"/>
                </a:lnTo>
                <a:lnTo>
                  <a:pt x="7013576" y="1495425"/>
                </a:lnTo>
                <a:lnTo>
                  <a:pt x="7005638" y="1484313"/>
                </a:lnTo>
                <a:lnTo>
                  <a:pt x="6999288" y="1473200"/>
                </a:lnTo>
                <a:close/>
                <a:moveTo>
                  <a:pt x="374650" y="1395413"/>
                </a:moveTo>
                <a:lnTo>
                  <a:pt x="401638" y="1412876"/>
                </a:lnTo>
                <a:lnTo>
                  <a:pt x="398463" y="1417638"/>
                </a:lnTo>
                <a:lnTo>
                  <a:pt x="387350" y="1428751"/>
                </a:lnTo>
                <a:lnTo>
                  <a:pt x="382588" y="1436688"/>
                </a:lnTo>
                <a:lnTo>
                  <a:pt x="360363" y="1420813"/>
                </a:lnTo>
                <a:lnTo>
                  <a:pt x="363538" y="1412876"/>
                </a:lnTo>
                <a:lnTo>
                  <a:pt x="374650" y="1398588"/>
                </a:lnTo>
                <a:close/>
                <a:moveTo>
                  <a:pt x="6958012" y="1360488"/>
                </a:moveTo>
                <a:lnTo>
                  <a:pt x="6964362" y="1371601"/>
                </a:lnTo>
                <a:lnTo>
                  <a:pt x="6972300" y="1387476"/>
                </a:lnTo>
                <a:lnTo>
                  <a:pt x="6950075" y="1401763"/>
                </a:lnTo>
                <a:lnTo>
                  <a:pt x="6942138" y="1390651"/>
                </a:lnTo>
                <a:lnTo>
                  <a:pt x="6934200" y="1379538"/>
                </a:lnTo>
                <a:close/>
                <a:moveTo>
                  <a:pt x="446087" y="1304925"/>
                </a:moveTo>
                <a:lnTo>
                  <a:pt x="469900" y="1323975"/>
                </a:lnTo>
                <a:lnTo>
                  <a:pt x="457200" y="1335088"/>
                </a:lnTo>
                <a:lnTo>
                  <a:pt x="450850" y="1346200"/>
                </a:lnTo>
                <a:lnTo>
                  <a:pt x="428625" y="1327150"/>
                </a:lnTo>
                <a:lnTo>
                  <a:pt x="434975" y="1319213"/>
                </a:lnTo>
                <a:close/>
                <a:moveTo>
                  <a:pt x="6886576" y="1271588"/>
                </a:moveTo>
                <a:lnTo>
                  <a:pt x="6889750" y="1277938"/>
                </a:lnTo>
                <a:lnTo>
                  <a:pt x="6900863" y="1293813"/>
                </a:lnTo>
                <a:lnTo>
                  <a:pt x="6904038" y="1293813"/>
                </a:lnTo>
                <a:lnTo>
                  <a:pt x="6881813" y="1312863"/>
                </a:lnTo>
                <a:lnTo>
                  <a:pt x="6878638" y="1308101"/>
                </a:lnTo>
                <a:lnTo>
                  <a:pt x="6867526" y="1296988"/>
                </a:lnTo>
                <a:lnTo>
                  <a:pt x="6862763" y="1289051"/>
                </a:lnTo>
                <a:close/>
                <a:moveTo>
                  <a:pt x="522288" y="1214438"/>
                </a:moveTo>
                <a:lnTo>
                  <a:pt x="539751" y="1233488"/>
                </a:lnTo>
                <a:lnTo>
                  <a:pt x="533401" y="1244601"/>
                </a:lnTo>
                <a:lnTo>
                  <a:pt x="522288" y="1255713"/>
                </a:lnTo>
                <a:lnTo>
                  <a:pt x="503238" y="1236663"/>
                </a:lnTo>
                <a:lnTo>
                  <a:pt x="511175" y="1225551"/>
                </a:lnTo>
                <a:close/>
                <a:moveTo>
                  <a:pt x="6810375" y="1184275"/>
                </a:moveTo>
                <a:lnTo>
                  <a:pt x="6810375" y="1189038"/>
                </a:lnTo>
                <a:lnTo>
                  <a:pt x="6823075" y="1200150"/>
                </a:lnTo>
                <a:lnTo>
                  <a:pt x="6829425" y="1208088"/>
                </a:lnTo>
                <a:lnTo>
                  <a:pt x="6807200" y="1225550"/>
                </a:lnTo>
                <a:lnTo>
                  <a:pt x="6804025" y="1219200"/>
                </a:lnTo>
                <a:lnTo>
                  <a:pt x="6788150" y="1208088"/>
                </a:lnTo>
                <a:lnTo>
                  <a:pt x="6788150" y="1203325"/>
                </a:lnTo>
                <a:close/>
                <a:moveTo>
                  <a:pt x="596900" y="1131888"/>
                </a:moveTo>
                <a:lnTo>
                  <a:pt x="619125" y="1150938"/>
                </a:lnTo>
                <a:lnTo>
                  <a:pt x="615950" y="1154113"/>
                </a:lnTo>
                <a:lnTo>
                  <a:pt x="604837" y="1169988"/>
                </a:lnTo>
                <a:lnTo>
                  <a:pt x="600075" y="1173163"/>
                </a:lnTo>
                <a:lnTo>
                  <a:pt x="577850" y="1150938"/>
                </a:lnTo>
                <a:lnTo>
                  <a:pt x="581025" y="1150938"/>
                </a:lnTo>
                <a:lnTo>
                  <a:pt x="592137" y="1136651"/>
                </a:lnTo>
                <a:close/>
                <a:moveTo>
                  <a:pt x="6727826" y="1101725"/>
                </a:moveTo>
                <a:lnTo>
                  <a:pt x="6740526" y="1109663"/>
                </a:lnTo>
                <a:lnTo>
                  <a:pt x="6751638" y="1120775"/>
                </a:lnTo>
                <a:lnTo>
                  <a:pt x="6727826" y="1143000"/>
                </a:lnTo>
                <a:lnTo>
                  <a:pt x="6716713" y="1131888"/>
                </a:lnTo>
                <a:lnTo>
                  <a:pt x="6710363" y="1120775"/>
                </a:lnTo>
                <a:close/>
                <a:moveTo>
                  <a:pt x="679450" y="1049338"/>
                </a:moveTo>
                <a:lnTo>
                  <a:pt x="698500" y="1073151"/>
                </a:lnTo>
                <a:lnTo>
                  <a:pt x="687387" y="1084263"/>
                </a:lnTo>
                <a:lnTo>
                  <a:pt x="679450" y="1090613"/>
                </a:lnTo>
                <a:lnTo>
                  <a:pt x="660400" y="1073151"/>
                </a:lnTo>
                <a:lnTo>
                  <a:pt x="668337" y="1060451"/>
                </a:lnTo>
                <a:close/>
                <a:moveTo>
                  <a:pt x="6645276" y="1023938"/>
                </a:moveTo>
                <a:lnTo>
                  <a:pt x="6650038" y="1023938"/>
                </a:lnTo>
                <a:lnTo>
                  <a:pt x="6664326" y="1038226"/>
                </a:lnTo>
                <a:lnTo>
                  <a:pt x="6669088" y="1042988"/>
                </a:lnTo>
                <a:lnTo>
                  <a:pt x="6650038" y="1060451"/>
                </a:lnTo>
                <a:lnTo>
                  <a:pt x="6645276" y="1057276"/>
                </a:lnTo>
                <a:lnTo>
                  <a:pt x="6630988" y="1046163"/>
                </a:lnTo>
                <a:lnTo>
                  <a:pt x="6627813" y="1042988"/>
                </a:lnTo>
                <a:close/>
                <a:moveTo>
                  <a:pt x="765175" y="974725"/>
                </a:moveTo>
                <a:lnTo>
                  <a:pt x="784225" y="993775"/>
                </a:lnTo>
                <a:lnTo>
                  <a:pt x="781050" y="996950"/>
                </a:lnTo>
                <a:lnTo>
                  <a:pt x="765175" y="1008063"/>
                </a:lnTo>
                <a:lnTo>
                  <a:pt x="762000" y="1012825"/>
                </a:lnTo>
                <a:lnTo>
                  <a:pt x="742950" y="993775"/>
                </a:lnTo>
                <a:lnTo>
                  <a:pt x="746125" y="990600"/>
                </a:lnTo>
                <a:lnTo>
                  <a:pt x="762000" y="977900"/>
                </a:lnTo>
                <a:close/>
                <a:moveTo>
                  <a:pt x="6564313" y="944563"/>
                </a:moveTo>
                <a:lnTo>
                  <a:pt x="6570663" y="952501"/>
                </a:lnTo>
                <a:lnTo>
                  <a:pt x="6581776" y="963613"/>
                </a:lnTo>
                <a:lnTo>
                  <a:pt x="6564313" y="985838"/>
                </a:lnTo>
                <a:lnTo>
                  <a:pt x="6551613" y="974726"/>
                </a:lnTo>
                <a:lnTo>
                  <a:pt x="6545263" y="966788"/>
                </a:lnTo>
                <a:close/>
                <a:moveTo>
                  <a:pt x="852487" y="900113"/>
                </a:moveTo>
                <a:lnTo>
                  <a:pt x="869950" y="922338"/>
                </a:lnTo>
                <a:lnTo>
                  <a:pt x="858837" y="930276"/>
                </a:lnTo>
                <a:lnTo>
                  <a:pt x="847725" y="936626"/>
                </a:lnTo>
                <a:lnTo>
                  <a:pt x="828675" y="919163"/>
                </a:lnTo>
                <a:lnTo>
                  <a:pt x="844550" y="908051"/>
                </a:lnTo>
                <a:close/>
                <a:moveTo>
                  <a:pt x="6473825" y="873125"/>
                </a:moveTo>
                <a:lnTo>
                  <a:pt x="6488112" y="884238"/>
                </a:lnTo>
                <a:lnTo>
                  <a:pt x="6496050" y="892175"/>
                </a:lnTo>
                <a:lnTo>
                  <a:pt x="6477000" y="914400"/>
                </a:lnTo>
                <a:lnTo>
                  <a:pt x="6469062" y="908050"/>
                </a:lnTo>
                <a:lnTo>
                  <a:pt x="6454775" y="896938"/>
                </a:lnTo>
                <a:close/>
                <a:moveTo>
                  <a:pt x="941388" y="828675"/>
                </a:moveTo>
                <a:lnTo>
                  <a:pt x="960438" y="850900"/>
                </a:lnTo>
                <a:lnTo>
                  <a:pt x="946150" y="862013"/>
                </a:lnTo>
                <a:lnTo>
                  <a:pt x="938213" y="869950"/>
                </a:lnTo>
                <a:lnTo>
                  <a:pt x="919163" y="847725"/>
                </a:lnTo>
                <a:lnTo>
                  <a:pt x="930275" y="839788"/>
                </a:lnTo>
                <a:close/>
                <a:moveTo>
                  <a:pt x="6383338" y="801688"/>
                </a:moveTo>
                <a:lnTo>
                  <a:pt x="6383338" y="806451"/>
                </a:lnTo>
                <a:lnTo>
                  <a:pt x="6399213" y="817563"/>
                </a:lnTo>
                <a:lnTo>
                  <a:pt x="6405563" y="820738"/>
                </a:lnTo>
                <a:lnTo>
                  <a:pt x="6386513" y="842963"/>
                </a:lnTo>
                <a:lnTo>
                  <a:pt x="6383338" y="839788"/>
                </a:lnTo>
                <a:lnTo>
                  <a:pt x="6369050" y="828676"/>
                </a:lnTo>
                <a:lnTo>
                  <a:pt x="6364288" y="825501"/>
                </a:lnTo>
                <a:close/>
                <a:moveTo>
                  <a:pt x="1035050" y="760413"/>
                </a:moveTo>
                <a:lnTo>
                  <a:pt x="1050925" y="784226"/>
                </a:lnTo>
                <a:lnTo>
                  <a:pt x="1035050" y="795338"/>
                </a:lnTo>
                <a:lnTo>
                  <a:pt x="1028700" y="798513"/>
                </a:lnTo>
                <a:lnTo>
                  <a:pt x="1012825" y="776288"/>
                </a:lnTo>
                <a:lnTo>
                  <a:pt x="1016000" y="773113"/>
                </a:lnTo>
                <a:close/>
                <a:moveTo>
                  <a:pt x="6289675" y="738188"/>
                </a:moveTo>
                <a:lnTo>
                  <a:pt x="6292850" y="738188"/>
                </a:lnTo>
                <a:lnTo>
                  <a:pt x="6308725" y="749301"/>
                </a:lnTo>
                <a:lnTo>
                  <a:pt x="6311900" y="754063"/>
                </a:lnTo>
                <a:lnTo>
                  <a:pt x="6297612" y="776288"/>
                </a:lnTo>
                <a:lnTo>
                  <a:pt x="6292850" y="776288"/>
                </a:lnTo>
                <a:lnTo>
                  <a:pt x="6278562" y="765176"/>
                </a:lnTo>
                <a:lnTo>
                  <a:pt x="6270625" y="760413"/>
                </a:lnTo>
                <a:close/>
                <a:moveTo>
                  <a:pt x="1125538" y="696913"/>
                </a:moveTo>
                <a:lnTo>
                  <a:pt x="1128713" y="696913"/>
                </a:lnTo>
                <a:lnTo>
                  <a:pt x="1144588" y="719138"/>
                </a:lnTo>
                <a:lnTo>
                  <a:pt x="1144588" y="723901"/>
                </a:lnTo>
                <a:lnTo>
                  <a:pt x="1125538" y="731838"/>
                </a:lnTo>
                <a:lnTo>
                  <a:pt x="1122363" y="735013"/>
                </a:lnTo>
                <a:lnTo>
                  <a:pt x="1106488" y="712788"/>
                </a:lnTo>
                <a:lnTo>
                  <a:pt x="1111250" y="708026"/>
                </a:lnTo>
                <a:close/>
                <a:moveTo>
                  <a:pt x="6192838" y="674688"/>
                </a:moveTo>
                <a:lnTo>
                  <a:pt x="6199188" y="679451"/>
                </a:lnTo>
                <a:lnTo>
                  <a:pt x="6215063" y="685801"/>
                </a:lnTo>
                <a:lnTo>
                  <a:pt x="6218238" y="690563"/>
                </a:lnTo>
                <a:lnTo>
                  <a:pt x="6199188" y="712788"/>
                </a:lnTo>
                <a:lnTo>
                  <a:pt x="6184900" y="701676"/>
                </a:lnTo>
                <a:lnTo>
                  <a:pt x="6176963" y="696913"/>
                </a:lnTo>
                <a:close/>
                <a:moveTo>
                  <a:pt x="1227138" y="633413"/>
                </a:moveTo>
                <a:lnTo>
                  <a:pt x="1241426" y="660401"/>
                </a:lnTo>
                <a:lnTo>
                  <a:pt x="1238251" y="660401"/>
                </a:lnTo>
                <a:lnTo>
                  <a:pt x="1222376" y="671513"/>
                </a:lnTo>
                <a:lnTo>
                  <a:pt x="1219201" y="674688"/>
                </a:lnTo>
                <a:lnTo>
                  <a:pt x="1204913" y="649288"/>
                </a:lnTo>
                <a:lnTo>
                  <a:pt x="1208088" y="649288"/>
                </a:lnTo>
                <a:lnTo>
                  <a:pt x="1222376" y="638176"/>
                </a:lnTo>
                <a:close/>
                <a:moveTo>
                  <a:pt x="6094412" y="614363"/>
                </a:moveTo>
                <a:lnTo>
                  <a:pt x="6102350" y="619126"/>
                </a:lnTo>
                <a:lnTo>
                  <a:pt x="6116638" y="625476"/>
                </a:lnTo>
                <a:lnTo>
                  <a:pt x="6121400" y="630238"/>
                </a:lnTo>
                <a:lnTo>
                  <a:pt x="6105525" y="652463"/>
                </a:lnTo>
                <a:lnTo>
                  <a:pt x="6102350" y="652463"/>
                </a:lnTo>
                <a:lnTo>
                  <a:pt x="6086475" y="641351"/>
                </a:lnTo>
                <a:lnTo>
                  <a:pt x="6080125" y="638176"/>
                </a:lnTo>
                <a:close/>
                <a:moveTo>
                  <a:pt x="1323975" y="577850"/>
                </a:moveTo>
                <a:lnTo>
                  <a:pt x="1328737" y="577850"/>
                </a:lnTo>
                <a:lnTo>
                  <a:pt x="1339850" y="603250"/>
                </a:lnTo>
                <a:lnTo>
                  <a:pt x="1320800" y="611188"/>
                </a:lnTo>
                <a:lnTo>
                  <a:pt x="1316037" y="614363"/>
                </a:lnTo>
                <a:lnTo>
                  <a:pt x="1301750" y="592138"/>
                </a:lnTo>
                <a:lnTo>
                  <a:pt x="1309687" y="588963"/>
                </a:lnTo>
                <a:close/>
                <a:moveTo>
                  <a:pt x="5992812" y="555625"/>
                </a:moveTo>
                <a:lnTo>
                  <a:pt x="6000750" y="558800"/>
                </a:lnTo>
                <a:lnTo>
                  <a:pt x="6016625" y="569913"/>
                </a:lnTo>
                <a:lnTo>
                  <a:pt x="6019800" y="569913"/>
                </a:lnTo>
                <a:lnTo>
                  <a:pt x="6003925" y="596900"/>
                </a:lnTo>
                <a:lnTo>
                  <a:pt x="6000750" y="592138"/>
                </a:lnTo>
                <a:lnTo>
                  <a:pt x="5986462" y="584200"/>
                </a:lnTo>
                <a:lnTo>
                  <a:pt x="5981700" y="581025"/>
                </a:lnTo>
                <a:close/>
                <a:moveTo>
                  <a:pt x="1425575" y="520700"/>
                </a:moveTo>
                <a:lnTo>
                  <a:pt x="1439863" y="547688"/>
                </a:lnTo>
                <a:lnTo>
                  <a:pt x="1422400" y="555625"/>
                </a:lnTo>
                <a:lnTo>
                  <a:pt x="1414463" y="561975"/>
                </a:lnTo>
                <a:lnTo>
                  <a:pt x="1403350" y="536575"/>
                </a:lnTo>
                <a:lnTo>
                  <a:pt x="1411287" y="531813"/>
                </a:lnTo>
                <a:close/>
                <a:moveTo>
                  <a:pt x="5892801" y="503238"/>
                </a:moveTo>
                <a:lnTo>
                  <a:pt x="5895976" y="503238"/>
                </a:lnTo>
                <a:lnTo>
                  <a:pt x="5910264" y="514351"/>
                </a:lnTo>
                <a:lnTo>
                  <a:pt x="5918201" y="517526"/>
                </a:lnTo>
                <a:lnTo>
                  <a:pt x="5907089" y="539751"/>
                </a:lnTo>
                <a:lnTo>
                  <a:pt x="5899151" y="536576"/>
                </a:lnTo>
                <a:lnTo>
                  <a:pt x="5881688" y="528638"/>
                </a:lnTo>
                <a:close/>
                <a:moveTo>
                  <a:pt x="1530350" y="468313"/>
                </a:moveTo>
                <a:lnTo>
                  <a:pt x="1541463" y="495301"/>
                </a:lnTo>
                <a:lnTo>
                  <a:pt x="1527175" y="503238"/>
                </a:lnTo>
                <a:lnTo>
                  <a:pt x="1516063" y="509588"/>
                </a:lnTo>
                <a:lnTo>
                  <a:pt x="1504950" y="484188"/>
                </a:lnTo>
                <a:lnTo>
                  <a:pt x="1516063" y="476251"/>
                </a:lnTo>
                <a:close/>
                <a:moveTo>
                  <a:pt x="5791201" y="454025"/>
                </a:moveTo>
                <a:lnTo>
                  <a:pt x="5805489" y="457200"/>
                </a:lnTo>
                <a:lnTo>
                  <a:pt x="5816601" y="465138"/>
                </a:lnTo>
                <a:lnTo>
                  <a:pt x="5805489" y="490538"/>
                </a:lnTo>
                <a:lnTo>
                  <a:pt x="5794376" y="484188"/>
                </a:lnTo>
                <a:lnTo>
                  <a:pt x="5780088" y="476250"/>
                </a:lnTo>
                <a:close/>
                <a:moveTo>
                  <a:pt x="1631950" y="420688"/>
                </a:moveTo>
                <a:lnTo>
                  <a:pt x="1643063" y="446088"/>
                </a:lnTo>
                <a:lnTo>
                  <a:pt x="1635125" y="449263"/>
                </a:lnTo>
                <a:lnTo>
                  <a:pt x="1620838" y="457201"/>
                </a:lnTo>
                <a:lnTo>
                  <a:pt x="1604963" y="431801"/>
                </a:lnTo>
                <a:lnTo>
                  <a:pt x="1624013" y="423863"/>
                </a:lnTo>
                <a:close/>
                <a:moveTo>
                  <a:pt x="5686426" y="404813"/>
                </a:moveTo>
                <a:lnTo>
                  <a:pt x="5697539" y="407988"/>
                </a:lnTo>
                <a:lnTo>
                  <a:pt x="5711826" y="415926"/>
                </a:lnTo>
                <a:lnTo>
                  <a:pt x="5700714" y="442913"/>
                </a:lnTo>
                <a:lnTo>
                  <a:pt x="5686426" y="434976"/>
                </a:lnTo>
                <a:lnTo>
                  <a:pt x="5675313" y="431801"/>
                </a:lnTo>
                <a:close/>
                <a:moveTo>
                  <a:pt x="1736725" y="374650"/>
                </a:moveTo>
                <a:lnTo>
                  <a:pt x="1747838" y="401638"/>
                </a:lnTo>
                <a:lnTo>
                  <a:pt x="1728788" y="407988"/>
                </a:lnTo>
                <a:lnTo>
                  <a:pt x="1722438" y="412750"/>
                </a:lnTo>
                <a:lnTo>
                  <a:pt x="1711325" y="385763"/>
                </a:lnTo>
                <a:lnTo>
                  <a:pt x="1717675" y="382588"/>
                </a:lnTo>
                <a:close/>
                <a:moveTo>
                  <a:pt x="5581650" y="360363"/>
                </a:moveTo>
                <a:lnTo>
                  <a:pt x="5584825" y="360363"/>
                </a:lnTo>
                <a:lnTo>
                  <a:pt x="5603875" y="366713"/>
                </a:lnTo>
                <a:lnTo>
                  <a:pt x="5607050" y="371476"/>
                </a:lnTo>
                <a:lnTo>
                  <a:pt x="5595938" y="396876"/>
                </a:lnTo>
                <a:lnTo>
                  <a:pt x="5592763" y="393701"/>
                </a:lnTo>
                <a:lnTo>
                  <a:pt x="5573713" y="385763"/>
                </a:lnTo>
                <a:lnTo>
                  <a:pt x="5568950" y="385763"/>
                </a:lnTo>
                <a:close/>
                <a:moveTo>
                  <a:pt x="1846263" y="330200"/>
                </a:moveTo>
                <a:lnTo>
                  <a:pt x="1852613" y="360363"/>
                </a:lnTo>
                <a:lnTo>
                  <a:pt x="1841500" y="363538"/>
                </a:lnTo>
                <a:lnTo>
                  <a:pt x="1827212" y="366713"/>
                </a:lnTo>
                <a:lnTo>
                  <a:pt x="1819275" y="341313"/>
                </a:lnTo>
                <a:lnTo>
                  <a:pt x="1830387" y="338138"/>
                </a:lnTo>
                <a:close/>
                <a:moveTo>
                  <a:pt x="5475288" y="314325"/>
                </a:moveTo>
                <a:lnTo>
                  <a:pt x="5486400" y="322263"/>
                </a:lnTo>
                <a:lnTo>
                  <a:pt x="5502275" y="325438"/>
                </a:lnTo>
                <a:lnTo>
                  <a:pt x="5491163" y="352425"/>
                </a:lnTo>
                <a:lnTo>
                  <a:pt x="5480050" y="349250"/>
                </a:lnTo>
                <a:lnTo>
                  <a:pt x="5464175" y="344488"/>
                </a:lnTo>
                <a:close/>
                <a:moveTo>
                  <a:pt x="1946275" y="292100"/>
                </a:moveTo>
                <a:lnTo>
                  <a:pt x="1951037" y="292100"/>
                </a:lnTo>
                <a:lnTo>
                  <a:pt x="1962150" y="319088"/>
                </a:lnTo>
                <a:lnTo>
                  <a:pt x="1957387" y="319088"/>
                </a:lnTo>
                <a:lnTo>
                  <a:pt x="1935162" y="325438"/>
                </a:lnTo>
                <a:lnTo>
                  <a:pt x="1924050" y="300038"/>
                </a:lnTo>
                <a:lnTo>
                  <a:pt x="1928812" y="300038"/>
                </a:lnTo>
                <a:close/>
                <a:moveTo>
                  <a:pt x="5367338" y="277813"/>
                </a:moveTo>
                <a:lnTo>
                  <a:pt x="5370513" y="277813"/>
                </a:lnTo>
                <a:lnTo>
                  <a:pt x="5389563" y="285751"/>
                </a:lnTo>
                <a:lnTo>
                  <a:pt x="5392738" y="288926"/>
                </a:lnTo>
                <a:lnTo>
                  <a:pt x="5386388" y="314326"/>
                </a:lnTo>
                <a:lnTo>
                  <a:pt x="5381626" y="311151"/>
                </a:lnTo>
                <a:lnTo>
                  <a:pt x="5364163" y="307976"/>
                </a:lnTo>
                <a:lnTo>
                  <a:pt x="5359400" y="303213"/>
                </a:lnTo>
                <a:close/>
                <a:moveTo>
                  <a:pt x="2058988" y="255588"/>
                </a:moveTo>
                <a:lnTo>
                  <a:pt x="2070101" y="280988"/>
                </a:lnTo>
                <a:lnTo>
                  <a:pt x="2055813" y="285751"/>
                </a:lnTo>
                <a:lnTo>
                  <a:pt x="2039938" y="288926"/>
                </a:lnTo>
                <a:lnTo>
                  <a:pt x="2033588" y="261938"/>
                </a:lnTo>
                <a:lnTo>
                  <a:pt x="2044700" y="258763"/>
                </a:lnTo>
                <a:close/>
                <a:moveTo>
                  <a:pt x="5257800" y="239713"/>
                </a:moveTo>
                <a:lnTo>
                  <a:pt x="5273676" y="244476"/>
                </a:lnTo>
                <a:lnTo>
                  <a:pt x="5284788" y="250826"/>
                </a:lnTo>
                <a:lnTo>
                  <a:pt x="5276851" y="277813"/>
                </a:lnTo>
                <a:lnTo>
                  <a:pt x="5262563" y="273051"/>
                </a:lnTo>
                <a:lnTo>
                  <a:pt x="5251450" y="266701"/>
                </a:lnTo>
                <a:close/>
                <a:moveTo>
                  <a:pt x="2168526" y="217488"/>
                </a:moveTo>
                <a:lnTo>
                  <a:pt x="2174876" y="247651"/>
                </a:lnTo>
                <a:lnTo>
                  <a:pt x="2157413" y="250826"/>
                </a:lnTo>
                <a:lnTo>
                  <a:pt x="2149475" y="255588"/>
                </a:lnTo>
                <a:lnTo>
                  <a:pt x="2141538" y="228601"/>
                </a:lnTo>
                <a:lnTo>
                  <a:pt x="2146300" y="225426"/>
                </a:lnTo>
                <a:close/>
                <a:moveTo>
                  <a:pt x="5149851" y="206375"/>
                </a:moveTo>
                <a:lnTo>
                  <a:pt x="5172076" y="214313"/>
                </a:lnTo>
                <a:lnTo>
                  <a:pt x="5175251" y="214313"/>
                </a:lnTo>
                <a:lnTo>
                  <a:pt x="5168901" y="244475"/>
                </a:lnTo>
                <a:lnTo>
                  <a:pt x="5160964" y="239713"/>
                </a:lnTo>
                <a:lnTo>
                  <a:pt x="5141913" y="236538"/>
                </a:lnTo>
                <a:lnTo>
                  <a:pt x="5141913" y="231775"/>
                </a:lnTo>
                <a:close/>
                <a:moveTo>
                  <a:pt x="2270125" y="187325"/>
                </a:moveTo>
                <a:lnTo>
                  <a:pt x="2281238" y="187325"/>
                </a:lnTo>
                <a:lnTo>
                  <a:pt x="2287588" y="214313"/>
                </a:lnTo>
                <a:lnTo>
                  <a:pt x="2276475" y="217488"/>
                </a:lnTo>
                <a:lnTo>
                  <a:pt x="2257425" y="220663"/>
                </a:lnTo>
                <a:lnTo>
                  <a:pt x="2251075" y="195263"/>
                </a:lnTo>
                <a:close/>
                <a:moveTo>
                  <a:pt x="5037138" y="176213"/>
                </a:moveTo>
                <a:lnTo>
                  <a:pt x="5048250" y="176213"/>
                </a:lnTo>
                <a:lnTo>
                  <a:pt x="5067300" y="184151"/>
                </a:lnTo>
                <a:lnTo>
                  <a:pt x="5059363" y="209551"/>
                </a:lnTo>
                <a:lnTo>
                  <a:pt x="5040313" y="206376"/>
                </a:lnTo>
                <a:lnTo>
                  <a:pt x="5029200" y="203201"/>
                </a:lnTo>
                <a:close/>
                <a:moveTo>
                  <a:pt x="2389188" y="157163"/>
                </a:moveTo>
                <a:lnTo>
                  <a:pt x="2397126" y="184151"/>
                </a:lnTo>
                <a:lnTo>
                  <a:pt x="2381251" y="187326"/>
                </a:lnTo>
                <a:lnTo>
                  <a:pt x="2370138" y="190501"/>
                </a:lnTo>
                <a:lnTo>
                  <a:pt x="2363788" y="165101"/>
                </a:lnTo>
                <a:lnTo>
                  <a:pt x="2374900" y="161926"/>
                </a:lnTo>
                <a:close/>
                <a:moveTo>
                  <a:pt x="4927600" y="146050"/>
                </a:moveTo>
                <a:lnTo>
                  <a:pt x="4943476" y="149225"/>
                </a:lnTo>
                <a:lnTo>
                  <a:pt x="4954588" y="153988"/>
                </a:lnTo>
                <a:lnTo>
                  <a:pt x="4946651" y="179388"/>
                </a:lnTo>
                <a:lnTo>
                  <a:pt x="4935538" y="176213"/>
                </a:lnTo>
                <a:lnTo>
                  <a:pt x="4921250" y="176213"/>
                </a:lnTo>
                <a:close/>
                <a:moveTo>
                  <a:pt x="2501900" y="131763"/>
                </a:moveTo>
                <a:lnTo>
                  <a:pt x="2509838" y="157163"/>
                </a:lnTo>
                <a:lnTo>
                  <a:pt x="2505075" y="157163"/>
                </a:lnTo>
                <a:lnTo>
                  <a:pt x="2487613" y="161926"/>
                </a:lnTo>
                <a:lnTo>
                  <a:pt x="2479675" y="165101"/>
                </a:lnTo>
                <a:lnTo>
                  <a:pt x="2471738" y="134938"/>
                </a:lnTo>
                <a:lnTo>
                  <a:pt x="2479675" y="134938"/>
                </a:lnTo>
                <a:close/>
                <a:moveTo>
                  <a:pt x="4816476" y="120650"/>
                </a:moveTo>
                <a:lnTo>
                  <a:pt x="4833938" y="123825"/>
                </a:lnTo>
                <a:lnTo>
                  <a:pt x="4846638" y="127000"/>
                </a:lnTo>
                <a:lnTo>
                  <a:pt x="4838701" y="153988"/>
                </a:lnTo>
                <a:lnTo>
                  <a:pt x="4830763" y="153988"/>
                </a:lnTo>
                <a:lnTo>
                  <a:pt x="4808538" y="149225"/>
                </a:lnTo>
                <a:close/>
                <a:moveTo>
                  <a:pt x="2606675" y="104775"/>
                </a:moveTo>
                <a:lnTo>
                  <a:pt x="2614613" y="104775"/>
                </a:lnTo>
                <a:lnTo>
                  <a:pt x="2617788" y="134938"/>
                </a:lnTo>
                <a:lnTo>
                  <a:pt x="2614613" y="134938"/>
                </a:lnTo>
                <a:lnTo>
                  <a:pt x="2592387" y="138113"/>
                </a:lnTo>
                <a:lnTo>
                  <a:pt x="2584450" y="112713"/>
                </a:lnTo>
                <a:lnTo>
                  <a:pt x="2587625" y="112713"/>
                </a:lnTo>
                <a:close/>
                <a:moveTo>
                  <a:pt x="4703763" y="96838"/>
                </a:moveTo>
                <a:lnTo>
                  <a:pt x="4706938" y="96838"/>
                </a:lnTo>
                <a:lnTo>
                  <a:pt x="4729163" y="101601"/>
                </a:lnTo>
                <a:lnTo>
                  <a:pt x="4733925" y="101601"/>
                </a:lnTo>
                <a:lnTo>
                  <a:pt x="4725988" y="131763"/>
                </a:lnTo>
                <a:lnTo>
                  <a:pt x="4722813" y="131763"/>
                </a:lnTo>
                <a:lnTo>
                  <a:pt x="4699000" y="127001"/>
                </a:lnTo>
                <a:lnTo>
                  <a:pt x="4699000" y="123826"/>
                </a:lnTo>
                <a:close/>
                <a:moveTo>
                  <a:pt x="2727326" y="82550"/>
                </a:moveTo>
                <a:lnTo>
                  <a:pt x="2730501" y="112713"/>
                </a:lnTo>
                <a:lnTo>
                  <a:pt x="2722563" y="112713"/>
                </a:lnTo>
                <a:lnTo>
                  <a:pt x="2705100" y="115888"/>
                </a:lnTo>
                <a:lnTo>
                  <a:pt x="2697163" y="90488"/>
                </a:lnTo>
                <a:lnTo>
                  <a:pt x="2716213" y="85725"/>
                </a:lnTo>
                <a:close/>
                <a:moveTo>
                  <a:pt x="4591051" y="74613"/>
                </a:moveTo>
                <a:lnTo>
                  <a:pt x="4598988" y="79375"/>
                </a:lnTo>
                <a:lnTo>
                  <a:pt x="4621213" y="82550"/>
                </a:lnTo>
                <a:lnTo>
                  <a:pt x="4613276" y="109537"/>
                </a:lnTo>
                <a:lnTo>
                  <a:pt x="4591051" y="104775"/>
                </a:lnTo>
                <a:lnTo>
                  <a:pt x="4586288" y="104775"/>
                </a:lnTo>
                <a:close/>
                <a:moveTo>
                  <a:pt x="2840038" y="63500"/>
                </a:moveTo>
                <a:lnTo>
                  <a:pt x="2843213" y="93663"/>
                </a:lnTo>
                <a:lnTo>
                  <a:pt x="2832100" y="93663"/>
                </a:lnTo>
                <a:lnTo>
                  <a:pt x="2816225" y="96838"/>
                </a:lnTo>
                <a:lnTo>
                  <a:pt x="2809875" y="68263"/>
                </a:lnTo>
                <a:lnTo>
                  <a:pt x="2828925" y="68263"/>
                </a:lnTo>
                <a:close/>
                <a:moveTo>
                  <a:pt x="4478338" y="60325"/>
                </a:moveTo>
                <a:lnTo>
                  <a:pt x="4486276" y="60325"/>
                </a:lnTo>
                <a:lnTo>
                  <a:pt x="4508501" y="63500"/>
                </a:lnTo>
                <a:lnTo>
                  <a:pt x="4500564" y="90488"/>
                </a:lnTo>
                <a:lnTo>
                  <a:pt x="4481513" y="85726"/>
                </a:lnTo>
                <a:lnTo>
                  <a:pt x="4475163" y="85726"/>
                </a:lnTo>
                <a:close/>
                <a:moveTo>
                  <a:pt x="2936875" y="49213"/>
                </a:moveTo>
                <a:lnTo>
                  <a:pt x="2951163" y="49213"/>
                </a:lnTo>
                <a:lnTo>
                  <a:pt x="2955926" y="74613"/>
                </a:lnTo>
                <a:lnTo>
                  <a:pt x="2940051" y="79376"/>
                </a:lnTo>
                <a:lnTo>
                  <a:pt x="2928938" y="79376"/>
                </a:lnTo>
                <a:lnTo>
                  <a:pt x="2922588" y="52388"/>
                </a:lnTo>
                <a:close/>
                <a:moveTo>
                  <a:pt x="4365625" y="41275"/>
                </a:moveTo>
                <a:lnTo>
                  <a:pt x="4373563" y="44450"/>
                </a:lnTo>
                <a:lnTo>
                  <a:pt x="4392613" y="44450"/>
                </a:lnTo>
                <a:lnTo>
                  <a:pt x="4387851" y="74613"/>
                </a:lnTo>
                <a:lnTo>
                  <a:pt x="4368800" y="71438"/>
                </a:lnTo>
                <a:lnTo>
                  <a:pt x="4362450" y="71438"/>
                </a:lnTo>
                <a:close/>
                <a:moveTo>
                  <a:pt x="3049587" y="33338"/>
                </a:moveTo>
                <a:lnTo>
                  <a:pt x="3063875" y="33338"/>
                </a:lnTo>
                <a:lnTo>
                  <a:pt x="3068638" y="63501"/>
                </a:lnTo>
                <a:lnTo>
                  <a:pt x="3052762" y="63501"/>
                </a:lnTo>
                <a:lnTo>
                  <a:pt x="3041650" y="63501"/>
                </a:lnTo>
                <a:lnTo>
                  <a:pt x="3038475" y="38101"/>
                </a:lnTo>
                <a:close/>
                <a:moveTo>
                  <a:pt x="4249738" y="30163"/>
                </a:moveTo>
                <a:lnTo>
                  <a:pt x="4260851" y="30163"/>
                </a:lnTo>
                <a:lnTo>
                  <a:pt x="4279901" y="33338"/>
                </a:lnTo>
                <a:lnTo>
                  <a:pt x="4275139" y="60326"/>
                </a:lnTo>
                <a:lnTo>
                  <a:pt x="4257676" y="60326"/>
                </a:lnTo>
                <a:lnTo>
                  <a:pt x="4249738" y="55564"/>
                </a:lnTo>
                <a:close/>
                <a:moveTo>
                  <a:pt x="3165475" y="22225"/>
                </a:moveTo>
                <a:lnTo>
                  <a:pt x="3181351" y="22225"/>
                </a:lnTo>
                <a:lnTo>
                  <a:pt x="3181351" y="49213"/>
                </a:lnTo>
                <a:lnTo>
                  <a:pt x="3168651" y="52388"/>
                </a:lnTo>
                <a:lnTo>
                  <a:pt x="3154363" y="52388"/>
                </a:lnTo>
                <a:lnTo>
                  <a:pt x="3151188" y="26988"/>
                </a:lnTo>
                <a:close/>
                <a:moveTo>
                  <a:pt x="4137025" y="19050"/>
                </a:moveTo>
                <a:lnTo>
                  <a:pt x="4148138" y="19050"/>
                </a:lnTo>
                <a:lnTo>
                  <a:pt x="4167188" y="22226"/>
                </a:lnTo>
                <a:lnTo>
                  <a:pt x="4164013" y="49213"/>
                </a:lnTo>
                <a:lnTo>
                  <a:pt x="4144963" y="49213"/>
                </a:lnTo>
                <a:lnTo>
                  <a:pt x="4133850" y="44451"/>
                </a:lnTo>
                <a:close/>
                <a:moveTo>
                  <a:pt x="3292475" y="11113"/>
                </a:moveTo>
                <a:lnTo>
                  <a:pt x="3297238" y="41276"/>
                </a:lnTo>
                <a:lnTo>
                  <a:pt x="3281362" y="41276"/>
                </a:lnTo>
                <a:lnTo>
                  <a:pt x="3267075" y="44451"/>
                </a:lnTo>
                <a:lnTo>
                  <a:pt x="3267075" y="14288"/>
                </a:lnTo>
                <a:lnTo>
                  <a:pt x="3281362" y="14288"/>
                </a:lnTo>
                <a:close/>
                <a:moveTo>
                  <a:pt x="4021138" y="11113"/>
                </a:moveTo>
                <a:lnTo>
                  <a:pt x="4032251" y="11113"/>
                </a:lnTo>
                <a:lnTo>
                  <a:pt x="4051301" y="11113"/>
                </a:lnTo>
                <a:lnTo>
                  <a:pt x="4051301" y="41276"/>
                </a:lnTo>
                <a:lnTo>
                  <a:pt x="4027488" y="38101"/>
                </a:lnTo>
                <a:lnTo>
                  <a:pt x="4021138" y="38101"/>
                </a:lnTo>
                <a:close/>
                <a:moveTo>
                  <a:pt x="3379788" y="7938"/>
                </a:moveTo>
                <a:lnTo>
                  <a:pt x="3394075" y="7938"/>
                </a:lnTo>
                <a:lnTo>
                  <a:pt x="3409951" y="7938"/>
                </a:lnTo>
                <a:lnTo>
                  <a:pt x="3409951" y="33338"/>
                </a:lnTo>
                <a:lnTo>
                  <a:pt x="3398838" y="33338"/>
                </a:lnTo>
                <a:lnTo>
                  <a:pt x="3382963" y="38101"/>
                </a:lnTo>
                <a:close/>
                <a:moveTo>
                  <a:pt x="3908425" y="3175"/>
                </a:moveTo>
                <a:lnTo>
                  <a:pt x="3916363" y="3175"/>
                </a:lnTo>
                <a:lnTo>
                  <a:pt x="3938588" y="3175"/>
                </a:lnTo>
                <a:lnTo>
                  <a:pt x="3933826" y="33338"/>
                </a:lnTo>
                <a:lnTo>
                  <a:pt x="3911600" y="33338"/>
                </a:lnTo>
                <a:lnTo>
                  <a:pt x="3908425" y="33338"/>
                </a:lnTo>
                <a:close/>
                <a:moveTo>
                  <a:pt x="3792538" y="0"/>
                </a:moveTo>
                <a:lnTo>
                  <a:pt x="3795713" y="0"/>
                </a:lnTo>
                <a:lnTo>
                  <a:pt x="3822701" y="0"/>
                </a:lnTo>
                <a:lnTo>
                  <a:pt x="3822701" y="30163"/>
                </a:lnTo>
                <a:lnTo>
                  <a:pt x="3795713" y="30163"/>
                </a:lnTo>
                <a:lnTo>
                  <a:pt x="3792538" y="30163"/>
                </a:lnTo>
                <a:close/>
                <a:moveTo>
                  <a:pt x="3679825" y="0"/>
                </a:moveTo>
                <a:lnTo>
                  <a:pt x="3702050" y="0"/>
                </a:lnTo>
                <a:lnTo>
                  <a:pt x="3705225" y="0"/>
                </a:lnTo>
                <a:lnTo>
                  <a:pt x="3705225" y="26988"/>
                </a:lnTo>
                <a:lnTo>
                  <a:pt x="3702050" y="26988"/>
                </a:lnTo>
                <a:lnTo>
                  <a:pt x="3679825" y="26988"/>
                </a:lnTo>
                <a:close/>
                <a:moveTo>
                  <a:pt x="3608388" y="0"/>
                </a:moveTo>
                <a:lnTo>
                  <a:pt x="3630613" y="0"/>
                </a:lnTo>
                <a:lnTo>
                  <a:pt x="3638551" y="0"/>
                </a:lnTo>
                <a:lnTo>
                  <a:pt x="3638551" y="26988"/>
                </a:lnTo>
                <a:lnTo>
                  <a:pt x="3630613" y="26988"/>
                </a:lnTo>
                <a:lnTo>
                  <a:pt x="3608388" y="26988"/>
                </a:lnTo>
                <a:close/>
                <a:moveTo>
                  <a:pt x="3514725" y="0"/>
                </a:moveTo>
                <a:lnTo>
                  <a:pt x="3522663" y="0"/>
                </a:lnTo>
                <a:lnTo>
                  <a:pt x="3522663" y="30163"/>
                </a:lnTo>
                <a:lnTo>
                  <a:pt x="3514725" y="30163"/>
                </a:lnTo>
                <a:lnTo>
                  <a:pt x="3495675" y="30163"/>
                </a:lnTo>
                <a:lnTo>
                  <a:pt x="3495675" y="3175"/>
                </a:lnTo>
                <a:close/>
              </a:path>
            </a:pathLst>
          </a:custGeom>
          <a:solidFill>
            <a:srgbClr val="0066CC"/>
          </a:solidFill>
          <a:ln>
            <a:noFill/>
          </a:ln>
        </p:spPr>
        <p:txBody>
          <a:bodyPr vert="horz" wrap="square" lIns="64804" tIns="32402" rIns="64804" bIns="32402" numCol="1" anchor="t" anchorCtr="0" compatLnSpc="1"/>
          <a:lstStyle/>
          <a:p>
            <a:endParaRPr lang="zh-CN" altLang="en-US" sz="1205"/>
          </a:p>
        </p:txBody>
      </p:sp>
      <p:sp>
        <p:nvSpPr>
          <p:cNvPr id="4103" name="Freeform 284"/>
          <p:cNvSpPr/>
          <p:nvPr/>
        </p:nvSpPr>
        <p:spPr bwMode="auto">
          <a:xfrm>
            <a:off x="5148417" y="2964443"/>
            <a:ext cx="488286" cy="489411"/>
          </a:xfrm>
          <a:custGeom>
            <a:avLst/>
            <a:gdLst>
              <a:gd name="T0" fmla="*/ 57 w 184"/>
              <a:gd name="T1" fmla="*/ 20 h 184"/>
              <a:gd name="T2" fmla="*/ 164 w 184"/>
              <a:gd name="T3" fmla="*/ 57 h 184"/>
              <a:gd name="T4" fmla="*/ 127 w 184"/>
              <a:gd name="T5" fmla="*/ 165 h 184"/>
              <a:gd name="T6" fmla="*/ 19 w 184"/>
              <a:gd name="T7" fmla="*/ 128 h 184"/>
              <a:gd name="T8" fmla="*/ 57 w 184"/>
              <a:gd name="T9" fmla="*/ 20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4" h="184">
                <a:moveTo>
                  <a:pt x="57" y="20"/>
                </a:moveTo>
                <a:cubicBezTo>
                  <a:pt x="97" y="0"/>
                  <a:pt x="145" y="17"/>
                  <a:pt x="164" y="57"/>
                </a:cubicBezTo>
                <a:cubicBezTo>
                  <a:pt x="184" y="97"/>
                  <a:pt x="167" y="146"/>
                  <a:pt x="127" y="165"/>
                </a:cubicBezTo>
                <a:cubicBezTo>
                  <a:pt x="87" y="184"/>
                  <a:pt x="39" y="168"/>
                  <a:pt x="19" y="128"/>
                </a:cubicBezTo>
                <a:cubicBezTo>
                  <a:pt x="0" y="87"/>
                  <a:pt x="17" y="39"/>
                  <a:pt x="57" y="20"/>
                </a:cubicBezTo>
                <a:close/>
              </a:path>
            </a:pathLst>
          </a:custGeom>
          <a:solidFill>
            <a:srgbClr val="53D2FF">
              <a:alpha val="60000"/>
            </a:srgbClr>
          </a:solidFill>
          <a:ln>
            <a:noFill/>
          </a:ln>
        </p:spPr>
        <p:txBody>
          <a:bodyPr vert="horz" wrap="square" lIns="64804" tIns="32402" rIns="64804" bIns="32402" numCol="1" anchor="t" anchorCtr="0" compatLnSpc="1"/>
          <a:lstStyle/>
          <a:p>
            <a:endParaRPr lang="zh-CN" altLang="en-US" sz="1205"/>
          </a:p>
        </p:txBody>
      </p:sp>
      <p:grpSp>
        <p:nvGrpSpPr>
          <p:cNvPr id="4665" name="组合 4664"/>
          <p:cNvGrpSpPr/>
          <p:nvPr/>
        </p:nvGrpSpPr>
        <p:grpSpPr>
          <a:xfrm>
            <a:off x="2992760" y="4195282"/>
            <a:ext cx="486036" cy="488286"/>
            <a:chOff x="4221163" y="4776788"/>
            <a:chExt cx="685800" cy="688975"/>
          </a:xfrm>
        </p:grpSpPr>
        <p:sp>
          <p:nvSpPr>
            <p:cNvPr id="4105" name="Freeform 286"/>
            <p:cNvSpPr/>
            <p:nvPr/>
          </p:nvSpPr>
          <p:spPr bwMode="auto">
            <a:xfrm>
              <a:off x="4221163" y="4776788"/>
              <a:ext cx="685800" cy="688975"/>
            </a:xfrm>
            <a:custGeom>
              <a:avLst/>
              <a:gdLst>
                <a:gd name="T0" fmla="*/ 56 w 183"/>
                <a:gd name="T1" fmla="*/ 20 h 184"/>
                <a:gd name="T2" fmla="*/ 164 w 183"/>
                <a:gd name="T3" fmla="*/ 57 h 184"/>
                <a:gd name="T4" fmla="*/ 127 w 183"/>
                <a:gd name="T5" fmla="*/ 165 h 184"/>
                <a:gd name="T6" fmla="*/ 19 w 183"/>
                <a:gd name="T7" fmla="*/ 127 h 184"/>
                <a:gd name="T8" fmla="*/ 56 w 183"/>
                <a:gd name="T9" fmla="*/ 2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3" h="184">
                  <a:moveTo>
                    <a:pt x="56" y="20"/>
                  </a:moveTo>
                  <a:cubicBezTo>
                    <a:pt x="97" y="0"/>
                    <a:pt x="145" y="17"/>
                    <a:pt x="164" y="57"/>
                  </a:cubicBezTo>
                  <a:cubicBezTo>
                    <a:pt x="183" y="97"/>
                    <a:pt x="167" y="145"/>
                    <a:pt x="127" y="165"/>
                  </a:cubicBezTo>
                  <a:cubicBezTo>
                    <a:pt x="87" y="184"/>
                    <a:pt x="38" y="167"/>
                    <a:pt x="19" y="127"/>
                  </a:cubicBezTo>
                  <a:cubicBezTo>
                    <a:pt x="0" y="87"/>
                    <a:pt x="16" y="39"/>
                    <a:pt x="56" y="20"/>
                  </a:cubicBezTo>
                  <a:close/>
                </a:path>
              </a:pathLst>
            </a:custGeom>
            <a:solidFill>
              <a:srgbClr val="53D2FF">
                <a:alpha val="40000"/>
              </a:srgbClr>
            </a:solidFill>
            <a:ln>
              <a:noFill/>
            </a:ln>
            <a:effectLst>
              <a:outerShdw blurRad="254000" algn="ctr" rotWithShape="0">
                <a:srgbClr val="53D2FF">
                  <a:alpha val="8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4804" tIns="32402" rIns="64804" bIns="32402" numCol="1" anchor="t" anchorCtr="0" compatLnSpc="1"/>
            <a:lstStyle/>
            <a:p>
              <a:endParaRPr lang="zh-CN" altLang="en-US" sz="1205"/>
            </a:p>
          </p:txBody>
        </p:sp>
        <p:sp>
          <p:nvSpPr>
            <p:cNvPr id="4106" name="Freeform 287"/>
            <p:cNvSpPr/>
            <p:nvPr/>
          </p:nvSpPr>
          <p:spPr bwMode="auto">
            <a:xfrm>
              <a:off x="4402526" y="4954691"/>
              <a:ext cx="325049" cy="331685"/>
            </a:xfrm>
            <a:custGeom>
              <a:avLst/>
              <a:gdLst/>
              <a:ahLst/>
              <a:cxnLst/>
              <a:rect l="l" t="t" r="r" b="b"/>
              <a:pathLst>
                <a:path w="325049" h="331685">
                  <a:moveTo>
                    <a:pt x="305999" y="234847"/>
                  </a:moveTo>
                  <a:lnTo>
                    <a:pt x="325049" y="252310"/>
                  </a:lnTo>
                  <a:lnTo>
                    <a:pt x="242499" y="331685"/>
                  </a:lnTo>
                  <a:lnTo>
                    <a:pt x="226624" y="312635"/>
                  </a:lnTo>
                  <a:close/>
                  <a:moveTo>
                    <a:pt x="126116" y="141"/>
                  </a:moveTo>
                  <a:cubicBezTo>
                    <a:pt x="132679" y="1083"/>
                    <a:pt x="137367" y="6735"/>
                    <a:pt x="137367" y="16155"/>
                  </a:cubicBezTo>
                  <a:cubicBezTo>
                    <a:pt x="137367" y="34994"/>
                    <a:pt x="126116" y="50066"/>
                    <a:pt x="163621" y="72674"/>
                  </a:cubicBezTo>
                  <a:cubicBezTo>
                    <a:pt x="197359" y="95271"/>
                    <a:pt x="219857" y="140454"/>
                    <a:pt x="219878" y="140496"/>
                  </a:cubicBezTo>
                  <a:cubicBezTo>
                    <a:pt x="219878" y="144264"/>
                    <a:pt x="227379" y="148032"/>
                    <a:pt x="231129" y="151800"/>
                  </a:cubicBezTo>
                  <a:cubicBezTo>
                    <a:pt x="231129" y="151800"/>
                    <a:pt x="231129" y="151800"/>
                    <a:pt x="291137" y="212087"/>
                  </a:cubicBezTo>
                  <a:cubicBezTo>
                    <a:pt x="294887" y="215855"/>
                    <a:pt x="294887" y="227159"/>
                    <a:pt x="291137" y="230927"/>
                  </a:cubicBezTo>
                  <a:cubicBezTo>
                    <a:pt x="291137" y="230927"/>
                    <a:pt x="291137" y="230927"/>
                    <a:pt x="223628" y="298749"/>
                  </a:cubicBezTo>
                  <a:cubicBezTo>
                    <a:pt x="219878" y="306285"/>
                    <a:pt x="208626" y="306285"/>
                    <a:pt x="204876" y="298749"/>
                  </a:cubicBezTo>
                  <a:cubicBezTo>
                    <a:pt x="204876" y="298749"/>
                    <a:pt x="204876" y="298749"/>
                    <a:pt x="203938" y="298278"/>
                  </a:cubicBezTo>
                  <a:lnTo>
                    <a:pt x="197375" y="294981"/>
                  </a:lnTo>
                  <a:cubicBezTo>
                    <a:pt x="193624" y="287446"/>
                    <a:pt x="182373" y="283678"/>
                    <a:pt x="174872" y="283678"/>
                  </a:cubicBezTo>
                  <a:cubicBezTo>
                    <a:pt x="174872" y="283678"/>
                    <a:pt x="174872" y="283678"/>
                    <a:pt x="66108" y="283678"/>
                  </a:cubicBezTo>
                  <a:cubicBezTo>
                    <a:pt x="58607" y="283678"/>
                    <a:pt x="51106" y="279910"/>
                    <a:pt x="47356" y="272374"/>
                  </a:cubicBezTo>
                  <a:cubicBezTo>
                    <a:pt x="47356" y="272374"/>
                    <a:pt x="47356" y="272374"/>
                    <a:pt x="2350" y="144264"/>
                  </a:cubicBezTo>
                  <a:cubicBezTo>
                    <a:pt x="-5151" y="125425"/>
                    <a:pt x="6101" y="114121"/>
                    <a:pt x="24853" y="114121"/>
                  </a:cubicBezTo>
                  <a:cubicBezTo>
                    <a:pt x="24853" y="114121"/>
                    <a:pt x="24853" y="114121"/>
                    <a:pt x="114864" y="114121"/>
                  </a:cubicBezTo>
                  <a:cubicBezTo>
                    <a:pt x="118615" y="99049"/>
                    <a:pt x="114864" y="87745"/>
                    <a:pt x="111114" y="83978"/>
                  </a:cubicBezTo>
                  <a:cubicBezTo>
                    <a:pt x="107363" y="76442"/>
                    <a:pt x="92362" y="61370"/>
                    <a:pt x="92362" y="38762"/>
                  </a:cubicBezTo>
                  <a:cubicBezTo>
                    <a:pt x="96112" y="31227"/>
                    <a:pt x="99863" y="19923"/>
                    <a:pt x="103613" y="12387"/>
                  </a:cubicBezTo>
                  <a:cubicBezTo>
                    <a:pt x="111114" y="2967"/>
                    <a:pt x="119552" y="-801"/>
                    <a:pt x="126116" y="14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177800" dist="101600" dir="2700000" algn="tl" rotWithShape="0">
                <a:prstClr val="black">
                  <a:alpha val="32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4804" tIns="32402" rIns="64804" bIns="32402" numCol="1" anchor="t" anchorCtr="0" compatLnSpc="1"/>
            <a:lstStyle/>
            <a:p>
              <a:endParaRPr lang="zh-CN" altLang="en-US" sz="1205"/>
            </a:p>
          </p:txBody>
        </p:sp>
      </p:grpSp>
      <p:grpSp>
        <p:nvGrpSpPr>
          <p:cNvPr id="4664" name="组合 4663"/>
          <p:cNvGrpSpPr/>
          <p:nvPr/>
        </p:nvGrpSpPr>
        <p:grpSpPr>
          <a:xfrm>
            <a:off x="5931474" y="3294091"/>
            <a:ext cx="489411" cy="489411"/>
            <a:chOff x="8367713" y="3505200"/>
            <a:chExt cx="690563" cy="690563"/>
          </a:xfrm>
        </p:grpSpPr>
        <p:sp>
          <p:nvSpPr>
            <p:cNvPr id="4108" name="Freeform 289"/>
            <p:cNvSpPr/>
            <p:nvPr/>
          </p:nvSpPr>
          <p:spPr bwMode="auto">
            <a:xfrm>
              <a:off x="8367713" y="3505200"/>
              <a:ext cx="690563" cy="690563"/>
            </a:xfrm>
            <a:custGeom>
              <a:avLst/>
              <a:gdLst>
                <a:gd name="T0" fmla="*/ 57 w 184"/>
                <a:gd name="T1" fmla="*/ 19 h 184"/>
                <a:gd name="T2" fmla="*/ 165 w 184"/>
                <a:gd name="T3" fmla="*/ 57 h 184"/>
                <a:gd name="T4" fmla="*/ 127 w 184"/>
                <a:gd name="T5" fmla="*/ 164 h 184"/>
                <a:gd name="T6" fmla="*/ 20 w 184"/>
                <a:gd name="T7" fmla="*/ 127 h 184"/>
                <a:gd name="T8" fmla="*/ 57 w 184"/>
                <a:gd name="T9" fmla="*/ 19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" h="184">
                  <a:moveTo>
                    <a:pt x="57" y="19"/>
                  </a:moveTo>
                  <a:cubicBezTo>
                    <a:pt x="97" y="0"/>
                    <a:pt x="146" y="17"/>
                    <a:pt x="165" y="57"/>
                  </a:cubicBezTo>
                  <a:cubicBezTo>
                    <a:pt x="184" y="97"/>
                    <a:pt x="168" y="145"/>
                    <a:pt x="127" y="164"/>
                  </a:cubicBezTo>
                  <a:cubicBezTo>
                    <a:pt x="87" y="184"/>
                    <a:pt x="39" y="167"/>
                    <a:pt x="20" y="127"/>
                  </a:cubicBezTo>
                  <a:cubicBezTo>
                    <a:pt x="0" y="87"/>
                    <a:pt x="17" y="39"/>
                    <a:pt x="57" y="19"/>
                  </a:cubicBezTo>
                  <a:close/>
                </a:path>
              </a:pathLst>
            </a:custGeom>
            <a:solidFill>
              <a:srgbClr val="53D2FF">
                <a:alpha val="40000"/>
              </a:srgbClr>
            </a:solidFill>
            <a:ln>
              <a:noFill/>
            </a:ln>
            <a:effectLst>
              <a:outerShdw blurRad="254000" algn="ctr" rotWithShape="0">
                <a:srgbClr val="53D2FF">
                  <a:alpha val="8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4804" tIns="32402" rIns="64804" bIns="32402" numCol="1" anchor="t" anchorCtr="0" compatLnSpc="1"/>
            <a:lstStyle/>
            <a:p>
              <a:endParaRPr lang="zh-CN" altLang="en-US" sz="1205"/>
            </a:p>
          </p:txBody>
        </p:sp>
        <p:sp>
          <p:nvSpPr>
            <p:cNvPr id="4109" name="Freeform 290"/>
            <p:cNvSpPr/>
            <p:nvPr/>
          </p:nvSpPr>
          <p:spPr bwMode="auto">
            <a:xfrm>
              <a:off x="8556624" y="3749675"/>
              <a:ext cx="319088" cy="203201"/>
            </a:xfrm>
            <a:custGeom>
              <a:avLst/>
              <a:gdLst/>
              <a:ahLst/>
              <a:cxnLst/>
              <a:rect l="l" t="t" r="r" b="b"/>
              <a:pathLst>
                <a:path w="319088" h="203201">
                  <a:moveTo>
                    <a:pt x="317500" y="201613"/>
                  </a:moveTo>
                  <a:lnTo>
                    <a:pt x="319088" y="201613"/>
                  </a:lnTo>
                  <a:lnTo>
                    <a:pt x="319088" y="203201"/>
                  </a:lnTo>
                  <a:lnTo>
                    <a:pt x="317500" y="203201"/>
                  </a:lnTo>
                  <a:close/>
                  <a:moveTo>
                    <a:pt x="0" y="201613"/>
                  </a:moveTo>
                  <a:lnTo>
                    <a:pt x="1588" y="201613"/>
                  </a:lnTo>
                  <a:lnTo>
                    <a:pt x="1588" y="203201"/>
                  </a:lnTo>
                  <a:lnTo>
                    <a:pt x="0" y="203201"/>
                  </a:lnTo>
                  <a:close/>
                  <a:moveTo>
                    <a:pt x="100013" y="85725"/>
                  </a:moveTo>
                  <a:lnTo>
                    <a:pt x="157163" y="134938"/>
                  </a:lnTo>
                  <a:lnTo>
                    <a:pt x="217487" y="85725"/>
                  </a:lnTo>
                  <a:lnTo>
                    <a:pt x="311150" y="201613"/>
                  </a:lnTo>
                  <a:lnTo>
                    <a:pt x="3175" y="201613"/>
                  </a:lnTo>
                  <a:close/>
                  <a:moveTo>
                    <a:pt x="317501" y="3175"/>
                  </a:moveTo>
                  <a:lnTo>
                    <a:pt x="317501" y="193675"/>
                  </a:lnTo>
                  <a:lnTo>
                    <a:pt x="223838" y="80963"/>
                  </a:lnTo>
                  <a:close/>
                  <a:moveTo>
                    <a:pt x="0" y="3175"/>
                  </a:moveTo>
                  <a:lnTo>
                    <a:pt x="93663" y="80963"/>
                  </a:lnTo>
                  <a:lnTo>
                    <a:pt x="0" y="193675"/>
                  </a:lnTo>
                  <a:close/>
                  <a:moveTo>
                    <a:pt x="6350" y="0"/>
                  </a:moveTo>
                  <a:lnTo>
                    <a:pt x="311150" y="0"/>
                  </a:lnTo>
                  <a:lnTo>
                    <a:pt x="217487" y="74613"/>
                  </a:lnTo>
                  <a:lnTo>
                    <a:pt x="212725" y="77788"/>
                  </a:lnTo>
                  <a:lnTo>
                    <a:pt x="157163" y="122238"/>
                  </a:lnTo>
                  <a:lnTo>
                    <a:pt x="104775" y="77788"/>
                  </a:lnTo>
                  <a:lnTo>
                    <a:pt x="100013" y="77788"/>
                  </a:lnTo>
                  <a:lnTo>
                    <a:pt x="96837" y="746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177800" dist="101600" dir="2700000" algn="tl" rotWithShape="0">
                <a:prstClr val="black">
                  <a:alpha val="32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4804" tIns="32402" rIns="64804" bIns="32402" numCol="1" anchor="t" anchorCtr="0" compatLnSpc="1"/>
            <a:lstStyle/>
            <a:p>
              <a:endParaRPr lang="zh-CN" altLang="en-US" sz="1205"/>
            </a:p>
          </p:txBody>
        </p:sp>
      </p:grpSp>
      <p:sp>
        <p:nvSpPr>
          <p:cNvPr id="4115" name="Freeform 296"/>
          <p:cNvSpPr/>
          <p:nvPr/>
        </p:nvSpPr>
        <p:spPr bwMode="auto">
          <a:xfrm>
            <a:off x="4135843" y="4362918"/>
            <a:ext cx="486036" cy="486036"/>
          </a:xfrm>
          <a:custGeom>
            <a:avLst/>
            <a:gdLst>
              <a:gd name="T0" fmla="*/ 56 w 183"/>
              <a:gd name="T1" fmla="*/ 19 h 183"/>
              <a:gd name="T2" fmla="*/ 164 w 183"/>
              <a:gd name="T3" fmla="*/ 56 h 183"/>
              <a:gd name="T4" fmla="*/ 127 w 183"/>
              <a:gd name="T5" fmla="*/ 164 h 183"/>
              <a:gd name="T6" fmla="*/ 19 w 183"/>
              <a:gd name="T7" fmla="*/ 127 h 183"/>
              <a:gd name="T8" fmla="*/ 56 w 183"/>
              <a:gd name="T9" fmla="*/ 19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3" h="183">
                <a:moveTo>
                  <a:pt x="56" y="19"/>
                </a:moveTo>
                <a:cubicBezTo>
                  <a:pt x="97" y="0"/>
                  <a:pt x="145" y="16"/>
                  <a:pt x="164" y="56"/>
                </a:cubicBezTo>
                <a:cubicBezTo>
                  <a:pt x="183" y="96"/>
                  <a:pt x="167" y="145"/>
                  <a:pt x="127" y="164"/>
                </a:cubicBezTo>
                <a:cubicBezTo>
                  <a:pt x="87" y="183"/>
                  <a:pt x="38" y="167"/>
                  <a:pt x="19" y="127"/>
                </a:cubicBezTo>
                <a:cubicBezTo>
                  <a:pt x="0" y="87"/>
                  <a:pt x="16" y="38"/>
                  <a:pt x="56" y="19"/>
                </a:cubicBezTo>
                <a:close/>
              </a:path>
            </a:pathLst>
          </a:custGeom>
          <a:solidFill>
            <a:srgbClr val="53D2FF">
              <a:alpha val="60000"/>
            </a:srgbClr>
          </a:solidFill>
          <a:ln>
            <a:noFill/>
          </a:ln>
        </p:spPr>
        <p:txBody>
          <a:bodyPr vert="horz" wrap="square" lIns="64804" tIns="32402" rIns="64804" bIns="32402" numCol="1" anchor="t" anchorCtr="0" compatLnSpc="1"/>
          <a:lstStyle/>
          <a:p>
            <a:endParaRPr lang="zh-CN" altLang="en-US" sz="1205"/>
          </a:p>
        </p:txBody>
      </p:sp>
      <p:grpSp>
        <p:nvGrpSpPr>
          <p:cNvPr id="4660" name="组合 4659"/>
          <p:cNvGrpSpPr/>
          <p:nvPr/>
        </p:nvGrpSpPr>
        <p:grpSpPr>
          <a:xfrm>
            <a:off x="4731011" y="2108254"/>
            <a:ext cx="488286" cy="487161"/>
            <a:chOff x="6673850" y="1831975"/>
            <a:chExt cx="688975" cy="687388"/>
          </a:xfrm>
        </p:grpSpPr>
        <p:sp>
          <p:nvSpPr>
            <p:cNvPr id="4117" name="Freeform 298"/>
            <p:cNvSpPr/>
            <p:nvPr/>
          </p:nvSpPr>
          <p:spPr bwMode="auto">
            <a:xfrm>
              <a:off x="6673850" y="1831975"/>
              <a:ext cx="688975" cy="687388"/>
            </a:xfrm>
            <a:custGeom>
              <a:avLst/>
              <a:gdLst>
                <a:gd name="T0" fmla="*/ 57 w 184"/>
                <a:gd name="T1" fmla="*/ 19 h 183"/>
                <a:gd name="T2" fmla="*/ 165 w 184"/>
                <a:gd name="T3" fmla="*/ 56 h 183"/>
                <a:gd name="T4" fmla="*/ 127 w 184"/>
                <a:gd name="T5" fmla="*/ 164 h 183"/>
                <a:gd name="T6" fmla="*/ 20 w 184"/>
                <a:gd name="T7" fmla="*/ 127 h 183"/>
                <a:gd name="T8" fmla="*/ 57 w 184"/>
                <a:gd name="T9" fmla="*/ 19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" h="183">
                  <a:moveTo>
                    <a:pt x="57" y="19"/>
                  </a:moveTo>
                  <a:cubicBezTo>
                    <a:pt x="97" y="0"/>
                    <a:pt x="145" y="16"/>
                    <a:pt x="165" y="56"/>
                  </a:cubicBezTo>
                  <a:cubicBezTo>
                    <a:pt x="184" y="96"/>
                    <a:pt x="167" y="145"/>
                    <a:pt x="127" y="164"/>
                  </a:cubicBezTo>
                  <a:cubicBezTo>
                    <a:pt x="87" y="183"/>
                    <a:pt x="39" y="167"/>
                    <a:pt x="20" y="127"/>
                  </a:cubicBezTo>
                  <a:cubicBezTo>
                    <a:pt x="0" y="87"/>
                    <a:pt x="17" y="38"/>
                    <a:pt x="57" y="19"/>
                  </a:cubicBezTo>
                  <a:close/>
                </a:path>
              </a:pathLst>
            </a:custGeom>
            <a:solidFill>
              <a:srgbClr val="53D2FF">
                <a:alpha val="40000"/>
              </a:srgbClr>
            </a:solidFill>
            <a:ln>
              <a:noFill/>
            </a:ln>
            <a:effectLst>
              <a:outerShdw blurRad="254000" algn="ctr" rotWithShape="0">
                <a:srgbClr val="53D2FF">
                  <a:alpha val="8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4804" tIns="32402" rIns="64804" bIns="32402" numCol="1" anchor="t" anchorCtr="0" compatLnSpc="1"/>
            <a:lstStyle/>
            <a:p>
              <a:endParaRPr lang="zh-CN" altLang="en-US" sz="1205"/>
            </a:p>
          </p:txBody>
        </p:sp>
        <p:sp>
          <p:nvSpPr>
            <p:cNvPr id="4118" name="Freeform 299"/>
            <p:cNvSpPr>
              <a:spLocks noEditPoints="1"/>
            </p:cNvSpPr>
            <p:nvPr/>
          </p:nvSpPr>
          <p:spPr bwMode="auto">
            <a:xfrm>
              <a:off x="6838950" y="2027238"/>
              <a:ext cx="358775" cy="296863"/>
            </a:xfrm>
            <a:custGeom>
              <a:avLst/>
              <a:gdLst>
                <a:gd name="T0" fmla="*/ 89 w 96"/>
                <a:gd name="T1" fmla="*/ 23 h 79"/>
                <a:gd name="T2" fmla="*/ 70 w 96"/>
                <a:gd name="T3" fmla="*/ 33 h 79"/>
                <a:gd name="T4" fmla="*/ 77 w 96"/>
                <a:gd name="T5" fmla="*/ 10 h 79"/>
                <a:gd name="T6" fmla="*/ 70 w 96"/>
                <a:gd name="T7" fmla="*/ 53 h 79"/>
                <a:gd name="T8" fmla="*/ 70 w 96"/>
                <a:gd name="T9" fmla="*/ 75 h 79"/>
                <a:gd name="T10" fmla="*/ 72 w 96"/>
                <a:gd name="T11" fmla="*/ 48 h 79"/>
                <a:gd name="T12" fmla="*/ 96 w 96"/>
                <a:gd name="T13" fmla="*/ 65 h 79"/>
                <a:gd name="T14" fmla="*/ 77 w 96"/>
                <a:gd name="T15" fmla="*/ 39 h 79"/>
                <a:gd name="T16" fmla="*/ 70 w 96"/>
                <a:gd name="T17" fmla="*/ 40 h 79"/>
                <a:gd name="T18" fmla="*/ 66 w 96"/>
                <a:gd name="T19" fmla="*/ 28 h 79"/>
                <a:gd name="T20" fmla="*/ 68 w 96"/>
                <a:gd name="T21" fmla="*/ 13 h 79"/>
                <a:gd name="T22" fmla="*/ 70 w 96"/>
                <a:gd name="T23" fmla="*/ 33 h 79"/>
                <a:gd name="T24" fmla="*/ 70 w 96"/>
                <a:gd name="T25" fmla="*/ 40 h 79"/>
                <a:gd name="T26" fmla="*/ 70 w 96"/>
                <a:gd name="T27" fmla="*/ 37 h 79"/>
                <a:gd name="T28" fmla="*/ 61 w 96"/>
                <a:gd name="T29" fmla="*/ 34 h 79"/>
                <a:gd name="T30" fmla="*/ 35 w 96"/>
                <a:gd name="T31" fmla="*/ 34 h 79"/>
                <a:gd name="T32" fmla="*/ 27 w 96"/>
                <a:gd name="T33" fmla="*/ 75 h 79"/>
                <a:gd name="T34" fmla="*/ 70 w 96"/>
                <a:gd name="T35" fmla="*/ 75 h 79"/>
                <a:gd name="T36" fmla="*/ 27 w 96"/>
                <a:gd name="T37" fmla="*/ 40 h 79"/>
                <a:gd name="T38" fmla="*/ 28 w 96"/>
                <a:gd name="T39" fmla="*/ 36 h 79"/>
                <a:gd name="T40" fmla="*/ 27 w 96"/>
                <a:gd name="T41" fmla="*/ 33 h 79"/>
                <a:gd name="T42" fmla="*/ 28 w 96"/>
                <a:gd name="T43" fmla="*/ 13 h 79"/>
                <a:gd name="T44" fmla="*/ 30 w 96"/>
                <a:gd name="T45" fmla="*/ 28 h 79"/>
                <a:gd name="T46" fmla="*/ 48 w 96"/>
                <a:gd name="T47" fmla="*/ 0 h 79"/>
                <a:gd name="T48" fmla="*/ 48 w 96"/>
                <a:gd name="T49" fmla="*/ 34 h 79"/>
                <a:gd name="T50" fmla="*/ 48 w 96"/>
                <a:gd name="T51" fmla="*/ 0 h 79"/>
                <a:gd name="T52" fmla="*/ 27 w 96"/>
                <a:gd name="T53" fmla="*/ 33 h 79"/>
                <a:gd name="T54" fmla="*/ 7 w 96"/>
                <a:gd name="T55" fmla="*/ 23 h 79"/>
                <a:gd name="T56" fmla="*/ 27 w 96"/>
                <a:gd name="T57" fmla="*/ 12 h 79"/>
                <a:gd name="T58" fmla="*/ 27 w 96"/>
                <a:gd name="T59" fmla="*/ 40 h 79"/>
                <a:gd name="T60" fmla="*/ 19 w 96"/>
                <a:gd name="T61" fmla="*/ 69 h 79"/>
                <a:gd name="T62" fmla="*/ 9 w 96"/>
                <a:gd name="T63" fmla="*/ 36 h 79"/>
                <a:gd name="T64" fmla="*/ 27 w 96"/>
                <a:gd name="T65" fmla="*/ 37 h 79"/>
                <a:gd name="T66" fmla="*/ 23 w 96"/>
                <a:gd name="T67" fmla="*/ 73 h 79"/>
                <a:gd name="T68" fmla="*/ 27 w 96"/>
                <a:gd name="T69" fmla="*/ 53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6" h="79">
                  <a:moveTo>
                    <a:pt x="77" y="10"/>
                  </a:moveTo>
                  <a:cubicBezTo>
                    <a:pt x="84" y="10"/>
                    <a:pt x="89" y="16"/>
                    <a:pt x="89" y="23"/>
                  </a:cubicBezTo>
                  <a:cubicBezTo>
                    <a:pt x="89" y="30"/>
                    <a:pt x="84" y="35"/>
                    <a:pt x="77" y="35"/>
                  </a:cubicBezTo>
                  <a:cubicBezTo>
                    <a:pt x="74" y="35"/>
                    <a:pt x="72" y="34"/>
                    <a:pt x="70" y="33"/>
                  </a:cubicBezTo>
                  <a:cubicBezTo>
                    <a:pt x="70" y="12"/>
                    <a:pt x="70" y="12"/>
                    <a:pt x="70" y="12"/>
                  </a:cubicBezTo>
                  <a:cubicBezTo>
                    <a:pt x="72" y="11"/>
                    <a:pt x="74" y="10"/>
                    <a:pt x="77" y="10"/>
                  </a:cubicBezTo>
                  <a:close/>
                  <a:moveTo>
                    <a:pt x="70" y="75"/>
                  </a:moveTo>
                  <a:cubicBezTo>
                    <a:pt x="70" y="53"/>
                    <a:pt x="70" y="53"/>
                    <a:pt x="70" y="53"/>
                  </a:cubicBezTo>
                  <a:cubicBezTo>
                    <a:pt x="71" y="59"/>
                    <a:pt x="72" y="66"/>
                    <a:pt x="74" y="73"/>
                  </a:cubicBezTo>
                  <a:cubicBezTo>
                    <a:pt x="72" y="74"/>
                    <a:pt x="71" y="74"/>
                    <a:pt x="70" y="75"/>
                  </a:cubicBezTo>
                  <a:close/>
                  <a:moveTo>
                    <a:pt x="70" y="40"/>
                  </a:moveTo>
                  <a:cubicBezTo>
                    <a:pt x="71" y="43"/>
                    <a:pt x="72" y="45"/>
                    <a:pt x="72" y="48"/>
                  </a:cubicBezTo>
                  <a:cubicBezTo>
                    <a:pt x="74" y="55"/>
                    <a:pt x="76" y="62"/>
                    <a:pt x="77" y="69"/>
                  </a:cubicBezTo>
                  <a:cubicBezTo>
                    <a:pt x="84" y="69"/>
                    <a:pt x="90" y="67"/>
                    <a:pt x="96" y="65"/>
                  </a:cubicBezTo>
                  <a:cubicBezTo>
                    <a:pt x="94" y="52"/>
                    <a:pt x="91" y="39"/>
                    <a:pt x="87" y="36"/>
                  </a:cubicBezTo>
                  <a:cubicBezTo>
                    <a:pt x="84" y="38"/>
                    <a:pt x="81" y="39"/>
                    <a:pt x="77" y="39"/>
                  </a:cubicBezTo>
                  <a:cubicBezTo>
                    <a:pt x="74" y="39"/>
                    <a:pt x="72" y="38"/>
                    <a:pt x="70" y="37"/>
                  </a:cubicBezTo>
                  <a:lnTo>
                    <a:pt x="70" y="40"/>
                  </a:lnTo>
                  <a:close/>
                  <a:moveTo>
                    <a:pt x="70" y="33"/>
                  </a:moveTo>
                  <a:cubicBezTo>
                    <a:pt x="68" y="32"/>
                    <a:pt x="66" y="30"/>
                    <a:pt x="66" y="28"/>
                  </a:cubicBezTo>
                  <a:cubicBezTo>
                    <a:pt x="68" y="25"/>
                    <a:pt x="69" y="21"/>
                    <a:pt x="69" y="17"/>
                  </a:cubicBezTo>
                  <a:cubicBezTo>
                    <a:pt x="69" y="16"/>
                    <a:pt x="69" y="14"/>
                    <a:pt x="68" y="13"/>
                  </a:cubicBezTo>
                  <a:cubicBezTo>
                    <a:pt x="69" y="13"/>
                    <a:pt x="69" y="13"/>
                    <a:pt x="70" y="12"/>
                  </a:cubicBezTo>
                  <a:cubicBezTo>
                    <a:pt x="70" y="33"/>
                    <a:pt x="70" y="33"/>
                    <a:pt x="70" y="33"/>
                  </a:cubicBezTo>
                  <a:close/>
                  <a:moveTo>
                    <a:pt x="70" y="37"/>
                  </a:moveTo>
                  <a:cubicBezTo>
                    <a:pt x="70" y="40"/>
                    <a:pt x="70" y="40"/>
                    <a:pt x="70" y="40"/>
                  </a:cubicBezTo>
                  <a:cubicBezTo>
                    <a:pt x="69" y="39"/>
                    <a:pt x="68" y="37"/>
                    <a:pt x="68" y="36"/>
                  </a:cubicBezTo>
                  <a:cubicBezTo>
                    <a:pt x="68" y="37"/>
                    <a:pt x="69" y="37"/>
                    <a:pt x="70" y="37"/>
                  </a:cubicBezTo>
                  <a:close/>
                  <a:moveTo>
                    <a:pt x="70" y="53"/>
                  </a:moveTo>
                  <a:cubicBezTo>
                    <a:pt x="67" y="44"/>
                    <a:pt x="65" y="37"/>
                    <a:pt x="61" y="34"/>
                  </a:cubicBezTo>
                  <a:cubicBezTo>
                    <a:pt x="58" y="37"/>
                    <a:pt x="53" y="39"/>
                    <a:pt x="48" y="39"/>
                  </a:cubicBezTo>
                  <a:cubicBezTo>
                    <a:pt x="43" y="39"/>
                    <a:pt x="38" y="37"/>
                    <a:pt x="35" y="34"/>
                  </a:cubicBezTo>
                  <a:cubicBezTo>
                    <a:pt x="31" y="37"/>
                    <a:pt x="29" y="44"/>
                    <a:pt x="27" y="53"/>
                  </a:cubicBezTo>
                  <a:cubicBezTo>
                    <a:pt x="27" y="75"/>
                    <a:pt x="27" y="75"/>
                    <a:pt x="27" y="75"/>
                  </a:cubicBezTo>
                  <a:cubicBezTo>
                    <a:pt x="33" y="77"/>
                    <a:pt x="40" y="79"/>
                    <a:pt x="48" y="79"/>
                  </a:cubicBezTo>
                  <a:cubicBezTo>
                    <a:pt x="56" y="79"/>
                    <a:pt x="63" y="77"/>
                    <a:pt x="70" y="75"/>
                  </a:cubicBezTo>
                  <a:cubicBezTo>
                    <a:pt x="70" y="53"/>
                    <a:pt x="70" y="53"/>
                    <a:pt x="70" y="53"/>
                  </a:cubicBezTo>
                  <a:close/>
                  <a:moveTo>
                    <a:pt x="27" y="40"/>
                  </a:moveTo>
                  <a:cubicBezTo>
                    <a:pt x="27" y="37"/>
                    <a:pt x="27" y="37"/>
                    <a:pt x="27" y="37"/>
                  </a:cubicBezTo>
                  <a:cubicBezTo>
                    <a:pt x="27" y="37"/>
                    <a:pt x="28" y="37"/>
                    <a:pt x="28" y="36"/>
                  </a:cubicBezTo>
                  <a:cubicBezTo>
                    <a:pt x="28" y="37"/>
                    <a:pt x="27" y="39"/>
                    <a:pt x="27" y="40"/>
                  </a:cubicBezTo>
                  <a:close/>
                  <a:moveTo>
                    <a:pt x="27" y="33"/>
                  </a:moveTo>
                  <a:cubicBezTo>
                    <a:pt x="27" y="12"/>
                    <a:pt x="27" y="12"/>
                    <a:pt x="27" y="12"/>
                  </a:cubicBezTo>
                  <a:cubicBezTo>
                    <a:pt x="27" y="13"/>
                    <a:pt x="27" y="13"/>
                    <a:pt x="28" y="13"/>
                  </a:cubicBezTo>
                  <a:cubicBezTo>
                    <a:pt x="27" y="14"/>
                    <a:pt x="27" y="16"/>
                    <a:pt x="27" y="17"/>
                  </a:cubicBezTo>
                  <a:cubicBezTo>
                    <a:pt x="27" y="21"/>
                    <a:pt x="28" y="25"/>
                    <a:pt x="30" y="28"/>
                  </a:cubicBezTo>
                  <a:cubicBezTo>
                    <a:pt x="30" y="30"/>
                    <a:pt x="28" y="32"/>
                    <a:pt x="27" y="33"/>
                  </a:cubicBezTo>
                  <a:close/>
                  <a:moveTo>
                    <a:pt x="48" y="0"/>
                  </a:moveTo>
                  <a:cubicBezTo>
                    <a:pt x="57" y="0"/>
                    <a:pt x="65" y="8"/>
                    <a:pt x="65" y="17"/>
                  </a:cubicBezTo>
                  <a:cubicBezTo>
                    <a:pt x="65" y="26"/>
                    <a:pt x="57" y="34"/>
                    <a:pt x="48" y="34"/>
                  </a:cubicBezTo>
                  <a:cubicBezTo>
                    <a:pt x="39" y="34"/>
                    <a:pt x="31" y="26"/>
                    <a:pt x="31" y="17"/>
                  </a:cubicBezTo>
                  <a:cubicBezTo>
                    <a:pt x="31" y="8"/>
                    <a:pt x="39" y="0"/>
                    <a:pt x="48" y="0"/>
                  </a:cubicBezTo>
                  <a:close/>
                  <a:moveTo>
                    <a:pt x="27" y="12"/>
                  </a:moveTo>
                  <a:cubicBezTo>
                    <a:pt x="27" y="33"/>
                    <a:pt x="27" y="33"/>
                    <a:pt x="27" y="33"/>
                  </a:cubicBezTo>
                  <a:cubicBezTo>
                    <a:pt x="24" y="34"/>
                    <a:pt x="22" y="35"/>
                    <a:pt x="19" y="35"/>
                  </a:cubicBezTo>
                  <a:cubicBezTo>
                    <a:pt x="12" y="35"/>
                    <a:pt x="7" y="30"/>
                    <a:pt x="7" y="23"/>
                  </a:cubicBezTo>
                  <a:cubicBezTo>
                    <a:pt x="7" y="16"/>
                    <a:pt x="12" y="10"/>
                    <a:pt x="19" y="10"/>
                  </a:cubicBezTo>
                  <a:cubicBezTo>
                    <a:pt x="22" y="10"/>
                    <a:pt x="24" y="11"/>
                    <a:pt x="27" y="12"/>
                  </a:cubicBezTo>
                  <a:close/>
                  <a:moveTo>
                    <a:pt x="27" y="37"/>
                  </a:moveTo>
                  <a:cubicBezTo>
                    <a:pt x="27" y="40"/>
                    <a:pt x="27" y="40"/>
                    <a:pt x="27" y="40"/>
                  </a:cubicBezTo>
                  <a:cubicBezTo>
                    <a:pt x="25" y="43"/>
                    <a:pt x="24" y="45"/>
                    <a:pt x="24" y="48"/>
                  </a:cubicBezTo>
                  <a:cubicBezTo>
                    <a:pt x="22" y="55"/>
                    <a:pt x="20" y="62"/>
                    <a:pt x="19" y="69"/>
                  </a:cubicBezTo>
                  <a:cubicBezTo>
                    <a:pt x="12" y="69"/>
                    <a:pt x="6" y="67"/>
                    <a:pt x="0" y="65"/>
                  </a:cubicBezTo>
                  <a:cubicBezTo>
                    <a:pt x="2" y="52"/>
                    <a:pt x="5" y="39"/>
                    <a:pt x="9" y="36"/>
                  </a:cubicBezTo>
                  <a:cubicBezTo>
                    <a:pt x="12" y="38"/>
                    <a:pt x="15" y="39"/>
                    <a:pt x="19" y="39"/>
                  </a:cubicBezTo>
                  <a:cubicBezTo>
                    <a:pt x="22" y="39"/>
                    <a:pt x="24" y="38"/>
                    <a:pt x="27" y="37"/>
                  </a:cubicBezTo>
                  <a:close/>
                  <a:moveTo>
                    <a:pt x="27" y="53"/>
                  </a:moveTo>
                  <a:cubicBezTo>
                    <a:pt x="25" y="59"/>
                    <a:pt x="24" y="66"/>
                    <a:pt x="23" y="73"/>
                  </a:cubicBezTo>
                  <a:cubicBezTo>
                    <a:pt x="24" y="74"/>
                    <a:pt x="25" y="74"/>
                    <a:pt x="27" y="75"/>
                  </a:cubicBezTo>
                  <a:lnTo>
                    <a:pt x="27" y="5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177800" dist="101600" dir="2700000" algn="tl" rotWithShape="0">
                <a:prstClr val="black">
                  <a:alpha val="32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4804" tIns="32402" rIns="64804" bIns="32402" numCol="1" anchor="t" anchorCtr="0" compatLnSpc="1"/>
            <a:lstStyle/>
            <a:p>
              <a:endParaRPr lang="zh-CN" altLang="en-US" sz="1205"/>
            </a:p>
          </p:txBody>
        </p:sp>
      </p:grpSp>
      <p:grpSp>
        <p:nvGrpSpPr>
          <p:cNvPr id="4662" name="组合 4661"/>
          <p:cNvGrpSpPr/>
          <p:nvPr/>
        </p:nvGrpSpPr>
        <p:grpSpPr>
          <a:xfrm>
            <a:off x="6330878" y="2716924"/>
            <a:ext cx="488286" cy="489411"/>
            <a:chOff x="8931275" y="2690813"/>
            <a:chExt cx="688975" cy="690563"/>
          </a:xfrm>
        </p:grpSpPr>
        <p:sp>
          <p:nvSpPr>
            <p:cNvPr id="4119" name="Freeform 300"/>
            <p:cNvSpPr/>
            <p:nvPr/>
          </p:nvSpPr>
          <p:spPr bwMode="auto">
            <a:xfrm>
              <a:off x="8931275" y="2690813"/>
              <a:ext cx="688975" cy="690563"/>
            </a:xfrm>
            <a:custGeom>
              <a:avLst/>
              <a:gdLst>
                <a:gd name="T0" fmla="*/ 57 w 184"/>
                <a:gd name="T1" fmla="*/ 20 h 184"/>
                <a:gd name="T2" fmla="*/ 165 w 184"/>
                <a:gd name="T3" fmla="*/ 57 h 184"/>
                <a:gd name="T4" fmla="*/ 127 w 184"/>
                <a:gd name="T5" fmla="*/ 165 h 184"/>
                <a:gd name="T6" fmla="*/ 20 w 184"/>
                <a:gd name="T7" fmla="*/ 127 h 184"/>
                <a:gd name="T8" fmla="*/ 57 w 184"/>
                <a:gd name="T9" fmla="*/ 2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" h="184">
                  <a:moveTo>
                    <a:pt x="57" y="20"/>
                  </a:moveTo>
                  <a:cubicBezTo>
                    <a:pt x="97" y="0"/>
                    <a:pt x="145" y="17"/>
                    <a:pt x="165" y="57"/>
                  </a:cubicBezTo>
                  <a:cubicBezTo>
                    <a:pt x="184" y="97"/>
                    <a:pt x="167" y="145"/>
                    <a:pt x="127" y="165"/>
                  </a:cubicBezTo>
                  <a:cubicBezTo>
                    <a:pt x="87" y="184"/>
                    <a:pt x="39" y="167"/>
                    <a:pt x="20" y="127"/>
                  </a:cubicBezTo>
                  <a:cubicBezTo>
                    <a:pt x="0" y="87"/>
                    <a:pt x="17" y="39"/>
                    <a:pt x="57" y="20"/>
                  </a:cubicBezTo>
                  <a:close/>
                </a:path>
              </a:pathLst>
            </a:custGeom>
            <a:solidFill>
              <a:srgbClr val="53D2FF">
                <a:alpha val="40000"/>
              </a:srgbClr>
            </a:solidFill>
            <a:ln>
              <a:noFill/>
            </a:ln>
            <a:effectLst>
              <a:outerShdw blurRad="254000" algn="ctr" rotWithShape="0">
                <a:srgbClr val="53D2FF">
                  <a:alpha val="8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4804" tIns="32402" rIns="64804" bIns="32402" numCol="1" anchor="t" anchorCtr="0" compatLnSpc="1"/>
            <a:lstStyle/>
            <a:p>
              <a:endParaRPr lang="zh-CN" altLang="en-US" sz="1205"/>
            </a:p>
          </p:txBody>
        </p:sp>
        <p:sp>
          <p:nvSpPr>
            <p:cNvPr id="4120" name="Freeform 301"/>
            <p:cNvSpPr>
              <a:spLocks noEditPoints="1"/>
            </p:cNvSpPr>
            <p:nvPr/>
          </p:nvSpPr>
          <p:spPr bwMode="auto">
            <a:xfrm>
              <a:off x="9110663" y="2913063"/>
              <a:ext cx="330200" cy="247650"/>
            </a:xfrm>
            <a:custGeom>
              <a:avLst/>
              <a:gdLst>
                <a:gd name="T0" fmla="*/ 62 w 88"/>
                <a:gd name="T1" fmla="*/ 2 h 66"/>
                <a:gd name="T2" fmla="*/ 88 w 88"/>
                <a:gd name="T3" fmla="*/ 31 h 66"/>
                <a:gd name="T4" fmla="*/ 75 w 88"/>
                <a:gd name="T5" fmla="*/ 53 h 66"/>
                <a:gd name="T6" fmla="*/ 85 w 88"/>
                <a:gd name="T7" fmla="*/ 66 h 66"/>
                <a:gd name="T8" fmla="*/ 62 w 88"/>
                <a:gd name="T9" fmla="*/ 59 h 66"/>
                <a:gd name="T10" fmla="*/ 62 w 88"/>
                <a:gd name="T11" fmla="*/ 35 h 66"/>
                <a:gd name="T12" fmla="*/ 62 w 88"/>
                <a:gd name="T13" fmla="*/ 35 h 66"/>
                <a:gd name="T14" fmla="*/ 66 w 88"/>
                <a:gd name="T15" fmla="*/ 31 h 66"/>
                <a:gd name="T16" fmla="*/ 62 w 88"/>
                <a:gd name="T17" fmla="*/ 28 h 66"/>
                <a:gd name="T18" fmla="*/ 62 w 88"/>
                <a:gd name="T19" fmla="*/ 28 h 66"/>
                <a:gd name="T20" fmla="*/ 62 w 88"/>
                <a:gd name="T21" fmla="*/ 2 h 66"/>
                <a:gd name="T22" fmla="*/ 45 w 88"/>
                <a:gd name="T23" fmla="*/ 0 h 66"/>
                <a:gd name="T24" fmla="*/ 62 w 88"/>
                <a:gd name="T25" fmla="*/ 2 h 66"/>
                <a:gd name="T26" fmla="*/ 62 w 88"/>
                <a:gd name="T27" fmla="*/ 28 h 66"/>
                <a:gd name="T28" fmla="*/ 59 w 88"/>
                <a:gd name="T29" fmla="*/ 31 h 66"/>
                <a:gd name="T30" fmla="*/ 62 w 88"/>
                <a:gd name="T31" fmla="*/ 35 h 66"/>
                <a:gd name="T32" fmla="*/ 62 w 88"/>
                <a:gd name="T33" fmla="*/ 59 h 66"/>
                <a:gd name="T34" fmla="*/ 62 w 88"/>
                <a:gd name="T35" fmla="*/ 59 h 66"/>
                <a:gd name="T36" fmla="*/ 45 w 88"/>
                <a:gd name="T37" fmla="*/ 61 h 66"/>
                <a:gd name="T38" fmla="*/ 45 w 88"/>
                <a:gd name="T39" fmla="*/ 35 h 66"/>
                <a:gd name="T40" fmla="*/ 45 w 88"/>
                <a:gd name="T41" fmla="*/ 35 h 66"/>
                <a:gd name="T42" fmla="*/ 48 w 88"/>
                <a:gd name="T43" fmla="*/ 31 h 66"/>
                <a:gd name="T44" fmla="*/ 45 w 88"/>
                <a:gd name="T45" fmla="*/ 28 h 66"/>
                <a:gd name="T46" fmla="*/ 45 w 88"/>
                <a:gd name="T47" fmla="*/ 28 h 66"/>
                <a:gd name="T48" fmla="*/ 45 w 88"/>
                <a:gd name="T49" fmla="*/ 0 h 66"/>
                <a:gd name="T50" fmla="*/ 44 w 88"/>
                <a:gd name="T51" fmla="*/ 0 h 66"/>
                <a:gd name="T52" fmla="*/ 45 w 88"/>
                <a:gd name="T53" fmla="*/ 0 h 66"/>
                <a:gd name="T54" fmla="*/ 45 w 88"/>
                <a:gd name="T55" fmla="*/ 28 h 66"/>
                <a:gd name="T56" fmla="*/ 42 w 88"/>
                <a:gd name="T57" fmla="*/ 31 h 66"/>
                <a:gd name="T58" fmla="*/ 45 w 88"/>
                <a:gd name="T59" fmla="*/ 35 h 66"/>
                <a:gd name="T60" fmla="*/ 45 w 88"/>
                <a:gd name="T61" fmla="*/ 61 h 66"/>
                <a:gd name="T62" fmla="*/ 44 w 88"/>
                <a:gd name="T63" fmla="*/ 61 h 66"/>
                <a:gd name="T64" fmla="*/ 28 w 88"/>
                <a:gd name="T65" fmla="*/ 59 h 66"/>
                <a:gd name="T66" fmla="*/ 28 w 88"/>
                <a:gd name="T67" fmla="*/ 35 h 66"/>
                <a:gd name="T68" fmla="*/ 28 w 88"/>
                <a:gd name="T69" fmla="*/ 35 h 66"/>
                <a:gd name="T70" fmla="*/ 31 w 88"/>
                <a:gd name="T71" fmla="*/ 31 h 66"/>
                <a:gd name="T72" fmla="*/ 28 w 88"/>
                <a:gd name="T73" fmla="*/ 28 h 66"/>
                <a:gd name="T74" fmla="*/ 28 w 88"/>
                <a:gd name="T75" fmla="*/ 28 h 66"/>
                <a:gd name="T76" fmla="*/ 28 w 88"/>
                <a:gd name="T77" fmla="*/ 2 h 66"/>
                <a:gd name="T78" fmla="*/ 44 w 88"/>
                <a:gd name="T79" fmla="*/ 0 h 66"/>
                <a:gd name="T80" fmla="*/ 28 w 88"/>
                <a:gd name="T81" fmla="*/ 59 h 66"/>
                <a:gd name="T82" fmla="*/ 0 w 88"/>
                <a:gd name="T83" fmla="*/ 31 h 66"/>
                <a:gd name="T84" fmla="*/ 28 w 88"/>
                <a:gd name="T85" fmla="*/ 2 h 66"/>
                <a:gd name="T86" fmla="*/ 28 w 88"/>
                <a:gd name="T87" fmla="*/ 28 h 66"/>
                <a:gd name="T88" fmla="*/ 24 w 88"/>
                <a:gd name="T89" fmla="*/ 31 h 66"/>
                <a:gd name="T90" fmla="*/ 28 w 88"/>
                <a:gd name="T91" fmla="*/ 35 h 66"/>
                <a:gd name="T92" fmla="*/ 28 w 88"/>
                <a:gd name="T93" fmla="*/ 59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8" h="66">
                  <a:moveTo>
                    <a:pt x="62" y="2"/>
                  </a:moveTo>
                  <a:cubicBezTo>
                    <a:pt x="78" y="7"/>
                    <a:pt x="88" y="18"/>
                    <a:pt x="88" y="31"/>
                  </a:cubicBezTo>
                  <a:cubicBezTo>
                    <a:pt x="88" y="39"/>
                    <a:pt x="83" y="47"/>
                    <a:pt x="75" y="53"/>
                  </a:cubicBezTo>
                  <a:cubicBezTo>
                    <a:pt x="85" y="66"/>
                    <a:pt x="85" y="66"/>
                    <a:pt x="85" y="66"/>
                  </a:cubicBezTo>
                  <a:cubicBezTo>
                    <a:pt x="62" y="59"/>
                    <a:pt x="62" y="59"/>
                    <a:pt x="62" y="59"/>
                  </a:cubicBezTo>
                  <a:cubicBezTo>
                    <a:pt x="62" y="35"/>
                    <a:pt x="62" y="35"/>
                    <a:pt x="62" y="35"/>
                  </a:cubicBezTo>
                  <a:cubicBezTo>
                    <a:pt x="62" y="35"/>
                    <a:pt x="62" y="35"/>
                    <a:pt x="62" y="35"/>
                  </a:cubicBezTo>
                  <a:cubicBezTo>
                    <a:pt x="64" y="35"/>
                    <a:pt x="66" y="33"/>
                    <a:pt x="66" y="31"/>
                  </a:cubicBezTo>
                  <a:cubicBezTo>
                    <a:pt x="66" y="29"/>
                    <a:pt x="64" y="28"/>
                    <a:pt x="62" y="28"/>
                  </a:cubicBezTo>
                  <a:cubicBezTo>
                    <a:pt x="62" y="28"/>
                    <a:pt x="62" y="28"/>
                    <a:pt x="62" y="28"/>
                  </a:cubicBezTo>
                  <a:lnTo>
                    <a:pt x="62" y="2"/>
                  </a:lnTo>
                  <a:close/>
                  <a:moveTo>
                    <a:pt x="45" y="0"/>
                  </a:moveTo>
                  <a:cubicBezTo>
                    <a:pt x="51" y="0"/>
                    <a:pt x="57" y="1"/>
                    <a:pt x="62" y="2"/>
                  </a:cubicBezTo>
                  <a:cubicBezTo>
                    <a:pt x="62" y="28"/>
                    <a:pt x="62" y="28"/>
                    <a:pt x="62" y="28"/>
                  </a:cubicBezTo>
                  <a:cubicBezTo>
                    <a:pt x="60" y="28"/>
                    <a:pt x="59" y="29"/>
                    <a:pt x="59" y="31"/>
                  </a:cubicBezTo>
                  <a:cubicBezTo>
                    <a:pt x="59" y="33"/>
                    <a:pt x="60" y="35"/>
                    <a:pt x="62" y="35"/>
                  </a:cubicBezTo>
                  <a:cubicBezTo>
                    <a:pt x="62" y="59"/>
                    <a:pt x="62" y="59"/>
                    <a:pt x="62" y="59"/>
                  </a:cubicBezTo>
                  <a:cubicBezTo>
                    <a:pt x="62" y="59"/>
                    <a:pt x="62" y="59"/>
                    <a:pt x="62" y="59"/>
                  </a:cubicBezTo>
                  <a:cubicBezTo>
                    <a:pt x="56" y="60"/>
                    <a:pt x="51" y="61"/>
                    <a:pt x="45" y="61"/>
                  </a:cubicBezTo>
                  <a:cubicBezTo>
                    <a:pt x="45" y="35"/>
                    <a:pt x="45" y="35"/>
                    <a:pt x="45" y="35"/>
                  </a:cubicBezTo>
                  <a:cubicBezTo>
                    <a:pt x="45" y="35"/>
                    <a:pt x="45" y="35"/>
                    <a:pt x="45" y="35"/>
                  </a:cubicBezTo>
                  <a:cubicBezTo>
                    <a:pt x="47" y="35"/>
                    <a:pt x="48" y="33"/>
                    <a:pt x="48" y="31"/>
                  </a:cubicBezTo>
                  <a:cubicBezTo>
                    <a:pt x="48" y="29"/>
                    <a:pt x="47" y="28"/>
                    <a:pt x="45" y="28"/>
                  </a:cubicBezTo>
                  <a:cubicBezTo>
                    <a:pt x="45" y="28"/>
                    <a:pt x="45" y="28"/>
                    <a:pt x="45" y="28"/>
                  </a:cubicBezTo>
                  <a:lnTo>
                    <a:pt x="45" y="0"/>
                  </a:lnTo>
                  <a:close/>
                  <a:moveTo>
                    <a:pt x="44" y="0"/>
                  </a:moveTo>
                  <a:cubicBezTo>
                    <a:pt x="45" y="0"/>
                    <a:pt x="45" y="0"/>
                    <a:pt x="45" y="0"/>
                  </a:cubicBezTo>
                  <a:cubicBezTo>
                    <a:pt x="45" y="28"/>
                    <a:pt x="45" y="28"/>
                    <a:pt x="45" y="28"/>
                  </a:cubicBezTo>
                  <a:cubicBezTo>
                    <a:pt x="43" y="28"/>
                    <a:pt x="42" y="29"/>
                    <a:pt x="42" y="31"/>
                  </a:cubicBezTo>
                  <a:cubicBezTo>
                    <a:pt x="42" y="33"/>
                    <a:pt x="43" y="35"/>
                    <a:pt x="45" y="35"/>
                  </a:cubicBezTo>
                  <a:cubicBezTo>
                    <a:pt x="45" y="61"/>
                    <a:pt x="45" y="61"/>
                    <a:pt x="45" y="61"/>
                  </a:cubicBezTo>
                  <a:cubicBezTo>
                    <a:pt x="44" y="61"/>
                    <a:pt x="44" y="61"/>
                    <a:pt x="44" y="61"/>
                  </a:cubicBezTo>
                  <a:cubicBezTo>
                    <a:pt x="38" y="61"/>
                    <a:pt x="33" y="61"/>
                    <a:pt x="28" y="59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30" y="35"/>
                    <a:pt x="31" y="33"/>
                    <a:pt x="31" y="31"/>
                  </a:cubicBezTo>
                  <a:cubicBezTo>
                    <a:pt x="31" y="29"/>
                    <a:pt x="30" y="28"/>
                    <a:pt x="28" y="28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33" y="1"/>
                    <a:pt x="38" y="0"/>
                    <a:pt x="44" y="0"/>
                  </a:cubicBezTo>
                  <a:close/>
                  <a:moveTo>
                    <a:pt x="28" y="59"/>
                  </a:moveTo>
                  <a:cubicBezTo>
                    <a:pt x="11" y="55"/>
                    <a:pt x="0" y="44"/>
                    <a:pt x="0" y="31"/>
                  </a:cubicBezTo>
                  <a:cubicBezTo>
                    <a:pt x="0" y="18"/>
                    <a:pt x="11" y="6"/>
                    <a:pt x="28" y="2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26" y="28"/>
                    <a:pt x="24" y="29"/>
                    <a:pt x="24" y="31"/>
                  </a:cubicBezTo>
                  <a:cubicBezTo>
                    <a:pt x="24" y="33"/>
                    <a:pt x="26" y="35"/>
                    <a:pt x="28" y="35"/>
                  </a:cubicBezTo>
                  <a:lnTo>
                    <a:pt x="28" y="5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177800" dist="101600" dir="2700000" algn="tl" rotWithShape="0">
                <a:prstClr val="black">
                  <a:alpha val="32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4804" tIns="32402" rIns="64804" bIns="32402" numCol="1" anchor="t" anchorCtr="0" compatLnSpc="1"/>
            <a:lstStyle/>
            <a:p>
              <a:endParaRPr lang="zh-CN" altLang="en-US" sz="1205"/>
            </a:p>
          </p:txBody>
        </p:sp>
      </p:grpSp>
      <p:grpSp>
        <p:nvGrpSpPr>
          <p:cNvPr id="4670" name="组合 4669"/>
          <p:cNvGrpSpPr/>
          <p:nvPr/>
        </p:nvGrpSpPr>
        <p:grpSpPr>
          <a:xfrm>
            <a:off x="2120821" y="2464906"/>
            <a:ext cx="486036" cy="489411"/>
            <a:chOff x="2990850" y="2335213"/>
            <a:chExt cx="685800" cy="690563"/>
          </a:xfrm>
        </p:grpSpPr>
        <p:sp>
          <p:nvSpPr>
            <p:cNvPr id="4121" name="Freeform 302"/>
            <p:cNvSpPr/>
            <p:nvPr/>
          </p:nvSpPr>
          <p:spPr bwMode="auto">
            <a:xfrm>
              <a:off x="2990850" y="2335213"/>
              <a:ext cx="685800" cy="690563"/>
            </a:xfrm>
            <a:custGeom>
              <a:avLst/>
              <a:gdLst>
                <a:gd name="T0" fmla="*/ 56 w 183"/>
                <a:gd name="T1" fmla="*/ 20 h 184"/>
                <a:gd name="T2" fmla="*/ 164 w 183"/>
                <a:gd name="T3" fmla="*/ 57 h 184"/>
                <a:gd name="T4" fmla="*/ 127 w 183"/>
                <a:gd name="T5" fmla="*/ 165 h 184"/>
                <a:gd name="T6" fmla="*/ 19 w 183"/>
                <a:gd name="T7" fmla="*/ 127 h 184"/>
                <a:gd name="T8" fmla="*/ 56 w 183"/>
                <a:gd name="T9" fmla="*/ 2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3" h="184">
                  <a:moveTo>
                    <a:pt x="56" y="20"/>
                  </a:moveTo>
                  <a:cubicBezTo>
                    <a:pt x="96" y="0"/>
                    <a:pt x="145" y="17"/>
                    <a:pt x="164" y="57"/>
                  </a:cubicBezTo>
                  <a:cubicBezTo>
                    <a:pt x="183" y="97"/>
                    <a:pt x="167" y="145"/>
                    <a:pt x="127" y="165"/>
                  </a:cubicBezTo>
                  <a:cubicBezTo>
                    <a:pt x="87" y="184"/>
                    <a:pt x="38" y="167"/>
                    <a:pt x="19" y="127"/>
                  </a:cubicBezTo>
                  <a:cubicBezTo>
                    <a:pt x="0" y="87"/>
                    <a:pt x="16" y="39"/>
                    <a:pt x="56" y="20"/>
                  </a:cubicBezTo>
                  <a:close/>
                </a:path>
              </a:pathLst>
            </a:custGeom>
            <a:solidFill>
              <a:srgbClr val="53D2FF">
                <a:alpha val="40000"/>
              </a:srgbClr>
            </a:solidFill>
            <a:ln>
              <a:noFill/>
            </a:ln>
            <a:effectLst>
              <a:outerShdw blurRad="254000" algn="ctr" rotWithShape="0">
                <a:srgbClr val="53D2FF">
                  <a:alpha val="8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4804" tIns="32402" rIns="64804" bIns="32402" numCol="1" anchor="t" anchorCtr="0" compatLnSpc="1"/>
            <a:lstStyle/>
            <a:p>
              <a:endParaRPr lang="zh-CN" altLang="en-US" sz="1205"/>
            </a:p>
          </p:txBody>
        </p:sp>
        <p:sp>
          <p:nvSpPr>
            <p:cNvPr id="4122" name="Rectangle 303"/>
            <p:cNvSpPr>
              <a:spLocks noChangeArrowheads="1"/>
            </p:cNvSpPr>
            <p:nvPr/>
          </p:nvSpPr>
          <p:spPr bwMode="auto">
            <a:xfrm>
              <a:off x="3148014" y="2425700"/>
              <a:ext cx="350587" cy="431018"/>
            </a:xfrm>
            <a:prstGeom prst="rect">
              <a:avLst/>
            </a:prstGeom>
            <a:noFill/>
            <a:ln>
              <a:noFill/>
            </a:ln>
            <a:effectLst>
              <a:outerShdw blurRad="177800" dist="101600" dir="2700000" algn="tl" rotWithShape="0">
                <a:prstClr val="black">
                  <a:alpha val="32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zh-CN" sz="1985" b="1">
                  <a:solidFill>
                    <a:srgbClr val="FFFFFF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宋体" panose="02010600030101010101" pitchFamily="2" charset="-122"/>
                </a:rPr>
                <a:t>@</a:t>
              </a:r>
              <a:endParaRPr lang="zh-CN" altLang="zh-CN" sz="1985"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</p:grpSp>
      <p:grpSp>
        <p:nvGrpSpPr>
          <p:cNvPr id="4659" name="组合 4658"/>
          <p:cNvGrpSpPr/>
          <p:nvPr/>
        </p:nvGrpSpPr>
        <p:grpSpPr>
          <a:xfrm>
            <a:off x="4180847" y="1587342"/>
            <a:ext cx="488286" cy="489411"/>
            <a:chOff x="5897563" y="1096963"/>
            <a:chExt cx="688975" cy="690563"/>
          </a:xfrm>
        </p:grpSpPr>
        <p:sp>
          <p:nvSpPr>
            <p:cNvPr id="4123" name="Freeform 304"/>
            <p:cNvSpPr/>
            <p:nvPr/>
          </p:nvSpPr>
          <p:spPr bwMode="auto">
            <a:xfrm>
              <a:off x="5897563" y="1096963"/>
              <a:ext cx="688975" cy="690563"/>
            </a:xfrm>
            <a:custGeom>
              <a:avLst/>
              <a:gdLst>
                <a:gd name="T0" fmla="*/ 57 w 184"/>
                <a:gd name="T1" fmla="*/ 20 h 184"/>
                <a:gd name="T2" fmla="*/ 164 w 184"/>
                <a:gd name="T3" fmla="*/ 57 h 184"/>
                <a:gd name="T4" fmla="*/ 127 w 184"/>
                <a:gd name="T5" fmla="*/ 165 h 184"/>
                <a:gd name="T6" fmla="*/ 19 w 184"/>
                <a:gd name="T7" fmla="*/ 127 h 184"/>
                <a:gd name="T8" fmla="*/ 57 w 184"/>
                <a:gd name="T9" fmla="*/ 2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" h="184">
                  <a:moveTo>
                    <a:pt x="57" y="20"/>
                  </a:moveTo>
                  <a:cubicBezTo>
                    <a:pt x="97" y="0"/>
                    <a:pt x="145" y="17"/>
                    <a:pt x="164" y="57"/>
                  </a:cubicBezTo>
                  <a:cubicBezTo>
                    <a:pt x="184" y="97"/>
                    <a:pt x="167" y="145"/>
                    <a:pt x="127" y="165"/>
                  </a:cubicBezTo>
                  <a:cubicBezTo>
                    <a:pt x="87" y="184"/>
                    <a:pt x="39" y="167"/>
                    <a:pt x="19" y="127"/>
                  </a:cubicBezTo>
                  <a:cubicBezTo>
                    <a:pt x="0" y="87"/>
                    <a:pt x="17" y="39"/>
                    <a:pt x="57" y="20"/>
                  </a:cubicBezTo>
                  <a:close/>
                </a:path>
              </a:pathLst>
            </a:custGeom>
            <a:solidFill>
              <a:srgbClr val="53D2FF">
                <a:alpha val="40000"/>
              </a:srgbClr>
            </a:solidFill>
            <a:ln>
              <a:noFill/>
            </a:ln>
            <a:effectLst>
              <a:outerShdw blurRad="254000" algn="ctr" rotWithShape="0">
                <a:srgbClr val="53D2FF">
                  <a:alpha val="8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4804" tIns="32402" rIns="64804" bIns="32402" numCol="1" anchor="t" anchorCtr="0" compatLnSpc="1"/>
            <a:lstStyle/>
            <a:p>
              <a:endParaRPr lang="zh-CN" altLang="en-US" sz="1205"/>
            </a:p>
          </p:txBody>
        </p:sp>
        <p:sp>
          <p:nvSpPr>
            <p:cNvPr id="4124" name="Rectangle 305"/>
            <p:cNvSpPr>
              <a:spLocks noChangeArrowheads="1"/>
            </p:cNvSpPr>
            <p:nvPr/>
          </p:nvSpPr>
          <p:spPr bwMode="auto">
            <a:xfrm>
              <a:off x="6016625" y="1289844"/>
              <a:ext cx="454632" cy="307883"/>
            </a:xfrm>
            <a:prstGeom prst="rect">
              <a:avLst/>
            </a:prstGeom>
            <a:noFill/>
            <a:ln>
              <a:noFill/>
            </a:ln>
            <a:effectLst>
              <a:outerShdw blurRad="177800" dist="101600" dir="2700000" algn="tl" rotWithShape="0">
                <a:prstClr val="black">
                  <a:alpha val="32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zh-CN" sz="1418" b="1">
                  <a:solidFill>
                    <a:srgbClr val="FFFFFF"/>
                  </a:solidFill>
                  <a:latin typeface="Arial Narrow" panose="020B0606020202030204" pitchFamily="34" charset="0"/>
                  <a:ea typeface="宋体" panose="02010600030101010101" pitchFamily="2" charset="-122"/>
                  <a:cs typeface="宋体" panose="02010600030101010101" pitchFamily="2" charset="-122"/>
                </a:rPr>
                <a:t>SMS</a:t>
              </a:r>
              <a:endParaRPr lang="zh-CN" altLang="zh-CN" sz="1276"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</p:grpSp>
      <p:grpSp>
        <p:nvGrpSpPr>
          <p:cNvPr id="4668" name="组合 4667"/>
          <p:cNvGrpSpPr/>
          <p:nvPr/>
        </p:nvGrpSpPr>
        <p:grpSpPr>
          <a:xfrm>
            <a:off x="3603679" y="3867883"/>
            <a:ext cx="486036" cy="489411"/>
            <a:chOff x="5083175" y="4314825"/>
            <a:chExt cx="685800" cy="690563"/>
          </a:xfrm>
        </p:grpSpPr>
        <p:sp>
          <p:nvSpPr>
            <p:cNvPr id="4125" name="Freeform 306"/>
            <p:cNvSpPr/>
            <p:nvPr/>
          </p:nvSpPr>
          <p:spPr bwMode="auto">
            <a:xfrm>
              <a:off x="5083175" y="4314825"/>
              <a:ext cx="685800" cy="690563"/>
            </a:xfrm>
            <a:custGeom>
              <a:avLst/>
              <a:gdLst>
                <a:gd name="T0" fmla="*/ 56 w 183"/>
                <a:gd name="T1" fmla="*/ 20 h 184"/>
                <a:gd name="T2" fmla="*/ 164 w 183"/>
                <a:gd name="T3" fmla="*/ 57 h 184"/>
                <a:gd name="T4" fmla="*/ 127 w 183"/>
                <a:gd name="T5" fmla="*/ 165 h 184"/>
                <a:gd name="T6" fmla="*/ 19 w 183"/>
                <a:gd name="T7" fmla="*/ 127 h 184"/>
                <a:gd name="T8" fmla="*/ 56 w 183"/>
                <a:gd name="T9" fmla="*/ 2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3" h="184">
                  <a:moveTo>
                    <a:pt x="56" y="20"/>
                  </a:moveTo>
                  <a:cubicBezTo>
                    <a:pt x="97" y="0"/>
                    <a:pt x="145" y="17"/>
                    <a:pt x="164" y="57"/>
                  </a:cubicBezTo>
                  <a:cubicBezTo>
                    <a:pt x="183" y="97"/>
                    <a:pt x="167" y="145"/>
                    <a:pt x="127" y="165"/>
                  </a:cubicBezTo>
                  <a:cubicBezTo>
                    <a:pt x="87" y="184"/>
                    <a:pt x="38" y="168"/>
                    <a:pt x="19" y="127"/>
                  </a:cubicBezTo>
                  <a:cubicBezTo>
                    <a:pt x="0" y="87"/>
                    <a:pt x="16" y="39"/>
                    <a:pt x="56" y="20"/>
                  </a:cubicBezTo>
                  <a:close/>
                </a:path>
              </a:pathLst>
            </a:custGeom>
            <a:solidFill>
              <a:srgbClr val="53D2FF">
                <a:alpha val="40000"/>
              </a:srgbClr>
            </a:solidFill>
            <a:ln>
              <a:noFill/>
            </a:ln>
            <a:effectLst>
              <a:outerShdw blurRad="254000" algn="ctr" rotWithShape="0">
                <a:srgbClr val="53D2FF">
                  <a:alpha val="8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4804" tIns="32402" rIns="64804" bIns="32402" numCol="1" anchor="t" anchorCtr="0" compatLnSpc="1"/>
            <a:lstStyle/>
            <a:p>
              <a:endParaRPr lang="zh-CN" altLang="en-US" sz="1205"/>
            </a:p>
          </p:txBody>
        </p:sp>
        <p:sp>
          <p:nvSpPr>
            <p:cNvPr id="4126" name="Freeform 307"/>
            <p:cNvSpPr>
              <a:spLocks noEditPoints="1"/>
            </p:cNvSpPr>
            <p:nvPr/>
          </p:nvSpPr>
          <p:spPr bwMode="auto">
            <a:xfrm>
              <a:off x="5251450" y="4484688"/>
              <a:ext cx="349250" cy="352425"/>
            </a:xfrm>
            <a:custGeom>
              <a:avLst/>
              <a:gdLst>
                <a:gd name="T0" fmla="*/ 76 w 93"/>
                <a:gd name="T1" fmla="*/ 94 h 94"/>
                <a:gd name="T2" fmla="*/ 66 w 93"/>
                <a:gd name="T3" fmla="*/ 28 h 94"/>
                <a:gd name="T4" fmla="*/ 31 w 93"/>
                <a:gd name="T5" fmla="*/ 25 h 94"/>
                <a:gd name="T6" fmla="*/ 31 w 93"/>
                <a:gd name="T7" fmla="*/ 41 h 94"/>
                <a:gd name="T8" fmla="*/ 62 w 93"/>
                <a:gd name="T9" fmla="*/ 94 h 94"/>
                <a:gd name="T10" fmla="*/ 44 w 93"/>
                <a:gd name="T11" fmla="*/ 94 h 94"/>
                <a:gd name="T12" fmla="*/ 31 w 93"/>
                <a:gd name="T13" fmla="*/ 63 h 94"/>
                <a:gd name="T14" fmla="*/ 31 w 93"/>
                <a:gd name="T15" fmla="*/ 25 h 94"/>
                <a:gd name="T16" fmla="*/ 21 w 93"/>
                <a:gd name="T17" fmla="*/ 3 h 94"/>
                <a:gd name="T18" fmla="*/ 31 w 93"/>
                <a:gd name="T19" fmla="*/ 41 h 94"/>
                <a:gd name="T20" fmla="*/ 21 w 93"/>
                <a:gd name="T21" fmla="*/ 56 h 94"/>
                <a:gd name="T22" fmla="*/ 31 w 93"/>
                <a:gd name="T23" fmla="*/ 41 h 94"/>
                <a:gd name="T24" fmla="*/ 21 w 93"/>
                <a:gd name="T25" fmla="*/ 73 h 94"/>
                <a:gd name="T26" fmla="*/ 21 w 93"/>
                <a:gd name="T27" fmla="*/ 90 h 94"/>
                <a:gd name="T28" fmla="*/ 21 w 93"/>
                <a:gd name="T29" fmla="*/ 73 h 94"/>
                <a:gd name="T30" fmla="*/ 21 w 93"/>
                <a:gd name="T31" fmla="*/ 73 h 94"/>
                <a:gd name="T32" fmla="*/ 21 w 93"/>
                <a:gd name="T33" fmla="*/ 21 h 94"/>
                <a:gd name="T34" fmla="*/ 3 w 93"/>
                <a:gd name="T35" fmla="*/ 1 h 94"/>
                <a:gd name="T36" fmla="*/ 21 w 93"/>
                <a:gd name="T37" fmla="*/ 36 h 94"/>
                <a:gd name="T38" fmla="*/ 3 w 93"/>
                <a:gd name="T39" fmla="*/ 50 h 94"/>
                <a:gd name="T40" fmla="*/ 21 w 93"/>
                <a:gd name="T41" fmla="*/ 36 h 94"/>
                <a:gd name="T42" fmla="*/ 21 w 93"/>
                <a:gd name="T43" fmla="*/ 73 h 94"/>
                <a:gd name="T44" fmla="*/ 21 w 93"/>
                <a:gd name="T45" fmla="*/ 73 h 94"/>
                <a:gd name="T46" fmla="*/ 21 w 93"/>
                <a:gd name="T47" fmla="*/ 73 h 94"/>
                <a:gd name="T48" fmla="*/ 12 w 93"/>
                <a:gd name="T49" fmla="*/ 69 h 94"/>
                <a:gd name="T50" fmla="*/ 3 w 93"/>
                <a:gd name="T51" fmla="*/ 73 h 94"/>
                <a:gd name="T52" fmla="*/ 3 w 93"/>
                <a:gd name="T53" fmla="*/ 90 h 94"/>
                <a:gd name="T54" fmla="*/ 12 w 93"/>
                <a:gd name="T55" fmla="*/ 94 h 94"/>
                <a:gd name="T56" fmla="*/ 21 w 93"/>
                <a:gd name="T57" fmla="*/ 91 h 94"/>
                <a:gd name="T58" fmla="*/ 3 w 93"/>
                <a:gd name="T59" fmla="*/ 91 h 94"/>
                <a:gd name="T60" fmla="*/ 3 w 93"/>
                <a:gd name="T61" fmla="*/ 90 h 94"/>
                <a:gd name="T62" fmla="*/ 0 w 93"/>
                <a:gd name="T63" fmla="*/ 0 h 94"/>
                <a:gd name="T64" fmla="*/ 3 w 93"/>
                <a:gd name="T65" fmla="*/ 18 h 94"/>
                <a:gd name="T66" fmla="*/ 0 w 93"/>
                <a:gd name="T67" fmla="*/ 0 h 94"/>
                <a:gd name="T68" fmla="*/ 3 w 93"/>
                <a:gd name="T69" fmla="*/ 32 h 94"/>
                <a:gd name="T70" fmla="*/ 0 w 93"/>
                <a:gd name="T71" fmla="*/ 50 h 94"/>
                <a:gd name="T72" fmla="*/ 0 w 93"/>
                <a:gd name="T73" fmla="*/ 32 h 94"/>
                <a:gd name="T74" fmla="*/ 3 w 93"/>
                <a:gd name="T75" fmla="*/ 73 h 94"/>
                <a:gd name="T76" fmla="*/ 0 w 93"/>
                <a:gd name="T77" fmla="*/ 82 h 94"/>
                <a:gd name="T78" fmla="*/ 3 w 93"/>
                <a:gd name="T79" fmla="*/ 90 h 94"/>
                <a:gd name="T80" fmla="*/ 3 w 93"/>
                <a:gd name="T81" fmla="*/ 9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3" h="94">
                  <a:moveTo>
                    <a:pt x="31" y="25"/>
                  </a:moveTo>
                  <a:cubicBezTo>
                    <a:pt x="57" y="37"/>
                    <a:pt x="75" y="63"/>
                    <a:pt x="76" y="94"/>
                  </a:cubicBezTo>
                  <a:cubicBezTo>
                    <a:pt x="93" y="94"/>
                    <a:pt x="93" y="94"/>
                    <a:pt x="93" y="94"/>
                  </a:cubicBezTo>
                  <a:cubicBezTo>
                    <a:pt x="93" y="68"/>
                    <a:pt x="83" y="45"/>
                    <a:pt x="66" y="28"/>
                  </a:cubicBezTo>
                  <a:cubicBezTo>
                    <a:pt x="56" y="18"/>
                    <a:pt x="44" y="10"/>
                    <a:pt x="31" y="6"/>
                  </a:cubicBezTo>
                  <a:cubicBezTo>
                    <a:pt x="31" y="25"/>
                    <a:pt x="31" y="25"/>
                    <a:pt x="31" y="25"/>
                  </a:cubicBezTo>
                  <a:close/>
                  <a:moveTo>
                    <a:pt x="31" y="63"/>
                  </a:moveTo>
                  <a:cubicBezTo>
                    <a:pt x="31" y="41"/>
                    <a:pt x="31" y="41"/>
                    <a:pt x="31" y="41"/>
                  </a:cubicBezTo>
                  <a:cubicBezTo>
                    <a:pt x="35" y="43"/>
                    <a:pt x="40" y="47"/>
                    <a:pt x="43" y="51"/>
                  </a:cubicBezTo>
                  <a:cubicBezTo>
                    <a:pt x="55" y="62"/>
                    <a:pt x="62" y="77"/>
                    <a:pt x="62" y="94"/>
                  </a:cubicBezTo>
                  <a:cubicBezTo>
                    <a:pt x="44" y="94"/>
                    <a:pt x="44" y="94"/>
                    <a:pt x="44" y="94"/>
                  </a:cubicBezTo>
                  <a:cubicBezTo>
                    <a:pt x="44" y="94"/>
                    <a:pt x="44" y="94"/>
                    <a:pt x="44" y="94"/>
                  </a:cubicBezTo>
                  <a:cubicBezTo>
                    <a:pt x="44" y="94"/>
                    <a:pt x="44" y="94"/>
                    <a:pt x="44" y="94"/>
                  </a:cubicBezTo>
                  <a:cubicBezTo>
                    <a:pt x="44" y="82"/>
                    <a:pt x="39" y="71"/>
                    <a:pt x="31" y="63"/>
                  </a:cubicBezTo>
                  <a:close/>
                  <a:moveTo>
                    <a:pt x="21" y="21"/>
                  </a:moveTo>
                  <a:cubicBezTo>
                    <a:pt x="24" y="22"/>
                    <a:pt x="27" y="24"/>
                    <a:pt x="31" y="25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27" y="5"/>
                    <a:pt x="24" y="4"/>
                    <a:pt x="21" y="3"/>
                  </a:cubicBezTo>
                  <a:cubicBezTo>
                    <a:pt x="21" y="21"/>
                    <a:pt x="21" y="21"/>
                    <a:pt x="21" y="21"/>
                  </a:cubicBezTo>
                  <a:close/>
                  <a:moveTo>
                    <a:pt x="31" y="41"/>
                  </a:moveTo>
                  <a:cubicBezTo>
                    <a:pt x="31" y="63"/>
                    <a:pt x="31" y="63"/>
                    <a:pt x="31" y="63"/>
                  </a:cubicBezTo>
                  <a:cubicBezTo>
                    <a:pt x="28" y="60"/>
                    <a:pt x="24" y="58"/>
                    <a:pt x="21" y="56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24" y="37"/>
                    <a:pt x="28" y="39"/>
                    <a:pt x="31" y="41"/>
                  </a:cubicBezTo>
                  <a:close/>
                  <a:moveTo>
                    <a:pt x="21" y="91"/>
                  </a:moveTo>
                  <a:cubicBezTo>
                    <a:pt x="21" y="73"/>
                    <a:pt x="21" y="73"/>
                    <a:pt x="21" y="73"/>
                  </a:cubicBezTo>
                  <a:cubicBezTo>
                    <a:pt x="23" y="75"/>
                    <a:pt x="25" y="78"/>
                    <a:pt x="25" y="82"/>
                  </a:cubicBezTo>
                  <a:cubicBezTo>
                    <a:pt x="25" y="85"/>
                    <a:pt x="23" y="88"/>
                    <a:pt x="21" y="90"/>
                  </a:cubicBezTo>
                  <a:cubicBezTo>
                    <a:pt x="21" y="91"/>
                    <a:pt x="21" y="91"/>
                    <a:pt x="21" y="91"/>
                  </a:cubicBezTo>
                  <a:close/>
                  <a:moveTo>
                    <a:pt x="21" y="73"/>
                  </a:moveTo>
                  <a:cubicBezTo>
                    <a:pt x="21" y="73"/>
                    <a:pt x="21" y="73"/>
                    <a:pt x="21" y="73"/>
                  </a:cubicBezTo>
                  <a:cubicBezTo>
                    <a:pt x="21" y="73"/>
                    <a:pt x="21" y="73"/>
                    <a:pt x="21" y="73"/>
                  </a:cubicBezTo>
                  <a:close/>
                  <a:moveTo>
                    <a:pt x="3" y="18"/>
                  </a:moveTo>
                  <a:cubicBezTo>
                    <a:pt x="9" y="19"/>
                    <a:pt x="15" y="20"/>
                    <a:pt x="21" y="21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5" y="2"/>
                    <a:pt x="9" y="1"/>
                    <a:pt x="3" y="1"/>
                  </a:cubicBezTo>
                  <a:cubicBezTo>
                    <a:pt x="3" y="18"/>
                    <a:pt x="3" y="18"/>
                    <a:pt x="3" y="18"/>
                  </a:cubicBezTo>
                  <a:close/>
                  <a:moveTo>
                    <a:pt x="21" y="36"/>
                  </a:moveTo>
                  <a:cubicBezTo>
                    <a:pt x="21" y="56"/>
                    <a:pt x="21" y="56"/>
                    <a:pt x="21" y="56"/>
                  </a:cubicBezTo>
                  <a:cubicBezTo>
                    <a:pt x="16" y="53"/>
                    <a:pt x="10" y="51"/>
                    <a:pt x="3" y="50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9" y="33"/>
                    <a:pt x="15" y="34"/>
                    <a:pt x="21" y="36"/>
                  </a:cubicBezTo>
                  <a:close/>
                  <a:moveTo>
                    <a:pt x="21" y="73"/>
                  </a:moveTo>
                  <a:cubicBezTo>
                    <a:pt x="21" y="73"/>
                    <a:pt x="21" y="73"/>
                    <a:pt x="21" y="73"/>
                  </a:cubicBezTo>
                  <a:cubicBezTo>
                    <a:pt x="21" y="73"/>
                    <a:pt x="21" y="73"/>
                    <a:pt x="21" y="73"/>
                  </a:cubicBezTo>
                  <a:cubicBezTo>
                    <a:pt x="21" y="73"/>
                    <a:pt x="21" y="73"/>
                    <a:pt x="21" y="73"/>
                  </a:cubicBezTo>
                  <a:cubicBezTo>
                    <a:pt x="21" y="73"/>
                    <a:pt x="21" y="73"/>
                    <a:pt x="21" y="73"/>
                  </a:cubicBezTo>
                  <a:close/>
                  <a:moveTo>
                    <a:pt x="21" y="73"/>
                  </a:moveTo>
                  <a:cubicBezTo>
                    <a:pt x="21" y="73"/>
                    <a:pt x="21" y="73"/>
                    <a:pt x="21" y="73"/>
                  </a:cubicBezTo>
                  <a:cubicBezTo>
                    <a:pt x="19" y="71"/>
                    <a:pt x="16" y="69"/>
                    <a:pt x="12" y="69"/>
                  </a:cubicBezTo>
                  <a:cubicBezTo>
                    <a:pt x="9" y="69"/>
                    <a:pt x="6" y="71"/>
                    <a:pt x="3" y="73"/>
                  </a:cubicBezTo>
                  <a:cubicBezTo>
                    <a:pt x="3" y="73"/>
                    <a:pt x="3" y="73"/>
                    <a:pt x="3" y="73"/>
                  </a:cubicBezTo>
                  <a:cubicBezTo>
                    <a:pt x="3" y="73"/>
                    <a:pt x="3" y="73"/>
                    <a:pt x="3" y="73"/>
                  </a:cubicBezTo>
                  <a:cubicBezTo>
                    <a:pt x="3" y="90"/>
                    <a:pt x="3" y="90"/>
                    <a:pt x="3" y="90"/>
                  </a:cubicBezTo>
                  <a:cubicBezTo>
                    <a:pt x="3" y="90"/>
                    <a:pt x="3" y="90"/>
                    <a:pt x="3" y="90"/>
                  </a:cubicBezTo>
                  <a:cubicBezTo>
                    <a:pt x="6" y="93"/>
                    <a:pt x="9" y="94"/>
                    <a:pt x="12" y="94"/>
                  </a:cubicBezTo>
                  <a:cubicBezTo>
                    <a:pt x="16" y="94"/>
                    <a:pt x="19" y="93"/>
                    <a:pt x="21" y="91"/>
                  </a:cubicBezTo>
                  <a:cubicBezTo>
                    <a:pt x="21" y="91"/>
                    <a:pt x="21" y="91"/>
                    <a:pt x="21" y="91"/>
                  </a:cubicBezTo>
                  <a:cubicBezTo>
                    <a:pt x="21" y="73"/>
                    <a:pt x="21" y="73"/>
                    <a:pt x="21" y="73"/>
                  </a:cubicBezTo>
                  <a:close/>
                  <a:moveTo>
                    <a:pt x="3" y="91"/>
                  </a:moveTo>
                  <a:cubicBezTo>
                    <a:pt x="3" y="90"/>
                    <a:pt x="3" y="90"/>
                    <a:pt x="3" y="90"/>
                  </a:cubicBezTo>
                  <a:cubicBezTo>
                    <a:pt x="3" y="90"/>
                    <a:pt x="3" y="90"/>
                    <a:pt x="3" y="90"/>
                  </a:cubicBezTo>
                  <a:cubicBezTo>
                    <a:pt x="3" y="91"/>
                    <a:pt x="3" y="91"/>
                    <a:pt x="3" y="91"/>
                  </a:cubicBezTo>
                  <a:close/>
                  <a:moveTo>
                    <a:pt x="0" y="0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  <a:moveTo>
                    <a:pt x="3" y="32"/>
                  </a:moveTo>
                  <a:cubicBezTo>
                    <a:pt x="3" y="50"/>
                    <a:pt x="3" y="50"/>
                    <a:pt x="3" y="50"/>
                  </a:cubicBezTo>
                  <a:cubicBezTo>
                    <a:pt x="2" y="50"/>
                    <a:pt x="1" y="50"/>
                    <a:pt x="0" y="50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1" y="32"/>
                    <a:pt x="2" y="32"/>
                    <a:pt x="3" y="32"/>
                  </a:cubicBezTo>
                  <a:close/>
                  <a:moveTo>
                    <a:pt x="3" y="73"/>
                  </a:moveTo>
                  <a:cubicBezTo>
                    <a:pt x="3" y="90"/>
                    <a:pt x="3" y="90"/>
                    <a:pt x="3" y="90"/>
                  </a:cubicBezTo>
                  <a:cubicBezTo>
                    <a:pt x="1" y="88"/>
                    <a:pt x="0" y="85"/>
                    <a:pt x="0" y="82"/>
                  </a:cubicBezTo>
                  <a:cubicBezTo>
                    <a:pt x="0" y="78"/>
                    <a:pt x="1" y="75"/>
                    <a:pt x="3" y="73"/>
                  </a:cubicBezTo>
                  <a:close/>
                  <a:moveTo>
                    <a:pt x="3" y="90"/>
                  </a:moveTo>
                  <a:cubicBezTo>
                    <a:pt x="3" y="91"/>
                    <a:pt x="3" y="91"/>
                    <a:pt x="3" y="91"/>
                  </a:cubicBezTo>
                  <a:cubicBezTo>
                    <a:pt x="3" y="90"/>
                    <a:pt x="3" y="90"/>
                    <a:pt x="3" y="9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ffectLst>
              <a:outerShdw blurRad="177800" dist="101600" dir="2700000" algn="tl" rotWithShape="0">
                <a:prstClr val="black">
                  <a:alpha val="32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4804" tIns="32402" rIns="64804" bIns="32402" numCol="1" anchor="t" anchorCtr="0" compatLnSpc="1"/>
            <a:lstStyle/>
            <a:p>
              <a:endParaRPr lang="zh-CN" altLang="en-US" sz="1205"/>
            </a:p>
          </p:txBody>
        </p:sp>
      </p:grpSp>
      <p:sp>
        <p:nvSpPr>
          <p:cNvPr id="4127" name="Freeform 308"/>
          <p:cNvSpPr/>
          <p:nvPr/>
        </p:nvSpPr>
        <p:spPr bwMode="auto">
          <a:xfrm>
            <a:off x="2984884" y="2937441"/>
            <a:ext cx="486036" cy="487161"/>
          </a:xfrm>
          <a:custGeom>
            <a:avLst/>
            <a:gdLst>
              <a:gd name="T0" fmla="*/ 56 w 183"/>
              <a:gd name="T1" fmla="*/ 19 h 183"/>
              <a:gd name="T2" fmla="*/ 163 w 183"/>
              <a:gd name="T3" fmla="*/ 57 h 183"/>
              <a:gd name="T4" fmla="*/ 126 w 183"/>
              <a:gd name="T5" fmla="*/ 164 h 183"/>
              <a:gd name="T6" fmla="*/ 19 w 183"/>
              <a:gd name="T7" fmla="*/ 127 h 183"/>
              <a:gd name="T8" fmla="*/ 56 w 183"/>
              <a:gd name="T9" fmla="*/ 19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3" h="183">
                <a:moveTo>
                  <a:pt x="56" y="19"/>
                </a:moveTo>
                <a:cubicBezTo>
                  <a:pt x="96" y="0"/>
                  <a:pt x="144" y="17"/>
                  <a:pt x="163" y="57"/>
                </a:cubicBezTo>
                <a:cubicBezTo>
                  <a:pt x="183" y="97"/>
                  <a:pt x="166" y="145"/>
                  <a:pt x="126" y="164"/>
                </a:cubicBezTo>
                <a:cubicBezTo>
                  <a:pt x="86" y="183"/>
                  <a:pt x="38" y="166"/>
                  <a:pt x="19" y="127"/>
                </a:cubicBezTo>
                <a:cubicBezTo>
                  <a:pt x="0" y="87"/>
                  <a:pt x="16" y="39"/>
                  <a:pt x="56" y="19"/>
                </a:cubicBezTo>
                <a:close/>
              </a:path>
            </a:pathLst>
          </a:custGeom>
          <a:solidFill>
            <a:srgbClr val="53D2FF">
              <a:alpha val="60000"/>
            </a:srgbClr>
          </a:solidFill>
          <a:ln>
            <a:noFill/>
          </a:ln>
        </p:spPr>
        <p:txBody>
          <a:bodyPr vert="horz" wrap="square" lIns="64804" tIns="32402" rIns="64804" bIns="32402" numCol="1" anchor="t" anchorCtr="0" compatLnSpc="1"/>
          <a:lstStyle/>
          <a:p>
            <a:endParaRPr lang="zh-CN" altLang="en-US" sz="1205"/>
          </a:p>
        </p:txBody>
      </p:sp>
      <p:sp>
        <p:nvSpPr>
          <p:cNvPr id="96" name="Freeform 309"/>
          <p:cNvSpPr/>
          <p:nvPr/>
        </p:nvSpPr>
        <p:spPr bwMode="auto">
          <a:xfrm>
            <a:off x="4239351" y="1388203"/>
            <a:ext cx="169888" cy="173262"/>
          </a:xfrm>
          <a:custGeom>
            <a:avLst/>
            <a:gdLst>
              <a:gd name="T0" fmla="*/ 20 w 64"/>
              <a:gd name="T1" fmla="*/ 7 h 65"/>
              <a:gd name="T2" fmla="*/ 57 w 64"/>
              <a:gd name="T3" fmla="*/ 20 h 65"/>
              <a:gd name="T4" fmla="*/ 44 w 64"/>
              <a:gd name="T5" fmla="*/ 58 h 65"/>
              <a:gd name="T6" fmla="*/ 6 w 64"/>
              <a:gd name="T7" fmla="*/ 45 h 65"/>
              <a:gd name="T8" fmla="*/ 20 w 64"/>
              <a:gd name="T9" fmla="*/ 7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4" h="65">
                <a:moveTo>
                  <a:pt x="20" y="7"/>
                </a:moveTo>
                <a:cubicBezTo>
                  <a:pt x="34" y="0"/>
                  <a:pt x="50" y="6"/>
                  <a:pt x="57" y="20"/>
                </a:cubicBezTo>
                <a:cubicBezTo>
                  <a:pt x="64" y="34"/>
                  <a:pt x="58" y="51"/>
                  <a:pt x="44" y="58"/>
                </a:cubicBezTo>
                <a:cubicBezTo>
                  <a:pt x="30" y="65"/>
                  <a:pt x="13" y="59"/>
                  <a:pt x="6" y="45"/>
                </a:cubicBezTo>
                <a:cubicBezTo>
                  <a:pt x="0" y="31"/>
                  <a:pt x="5" y="14"/>
                  <a:pt x="20" y="7"/>
                </a:cubicBezTo>
                <a:close/>
              </a:path>
            </a:pathLst>
          </a:custGeom>
          <a:solidFill>
            <a:srgbClr val="53D2FF">
              <a:alpha val="60000"/>
            </a:srgbClr>
          </a:solidFill>
          <a:ln>
            <a:noFill/>
          </a:ln>
        </p:spPr>
        <p:txBody>
          <a:bodyPr vert="horz" wrap="square" lIns="64804" tIns="32402" rIns="64804" bIns="32402" numCol="1" anchor="t" anchorCtr="0" compatLnSpc="1"/>
          <a:lstStyle/>
          <a:p>
            <a:endParaRPr lang="zh-CN" altLang="en-US" sz="1205"/>
          </a:p>
        </p:txBody>
      </p:sp>
      <p:sp>
        <p:nvSpPr>
          <p:cNvPr id="97" name="Freeform 310"/>
          <p:cNvSpPr/>
          <p:nvPr/>
        </p:nvSpPr>
        <p:spPr bwMode="auto">
          <a:xfrm>
            <a:off x="5371184" y="1565965"/>
            <a:ext cx="169888" cy="171012"/>
          </a:xfrm>
          <a:custGeom>
            <a:avLst/>
            <a:gdLst>
              <a:gd name="T0" fmla="*/ 20 w 64"/>
              <a:gd name="T1" fmla="*/ 6 h 64"/>
              <a:gd name="T2" fmla="*/ 58 w 64"/>
              <a:gd name="T3" fmla="*/ 20 h 64"/>
              <a:gd name="T4" fmla="*/ 44 w 64"/>
              <a:gd name="T5" fmla="*/ 57 h 64"/>
              <a:gd name="T6" fmla="*/ 7 w 64"/>
              <a:gd name="T7" fmla="*/ 44 h 64"/>
              <a:gd name="T8" fmla="*/ 20 w 64"/>
              <a:gd name="T9" fmla="*/ 6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4" h="64">
                <a:moveTo>
                  <a:pt x="20" y="6"/>
                </a:moveTo>
                <a:cubicBezTo>
                  <a:pt x="34" y="0"/>
                  <a:pt x="51" y="6"/>
                  <a:pt x="58" y="20"/>
                </a:cubicBezTo>
                <a:cubicBezTo>
                  <a:pt x="64" y="34"/>
                  <a:pt x="59" y="51"/>
                  <a:pt x="44" y="57"/>
                </a:cubicBezTo>
                <a:cubicBezTo>
                  <a:pt x="30" y="64"/>
                  <a:pt x="14" y="58"/>
                  <a:pt x="7" y="44"/>
                </a:cubicBezTo>
                <a:cubicBezTo>
                  <a:pt x="0" y="30"/>
                  <a:pt x="6" y="13"/>
                  <a:pt x="20" y="6"/>
                </a:cubicBezTo>
                <a:close/>
              </a:path>
            </a:pathLst>
          </a:custGeom>
          <a:solidFill>
            <a:srgbClr val="53D2FF">
              <a:alpha val="60000"/>
            </a:srgbClr>
          </a:solidFill>
          <a:ln>
            <a:noFill/>
          </a:ln>
        </p:spPr>
        <p:txBody>
          <a:bodyPr vert="horz" wrap="square" lIns="64804" tIns="32402" rIns="64804" bIns="32402" numCol="1" anchor="t" anchorCtr="0" compatLnSpc="1"/>
          <a:lstStyle/>
          <a:p>
            <a:endParaRPr lang="zh-CN" altLang="en-US" sz="1205"/>
          </a:p>
        </p:txBody>
      </p:sp>
      <p:sp>
        <p:nvSpPr>
          <p:cNvPr id="99" name="Freeform 311"/>
          <p:cNvSpPr/>
          <p:nvPr/>
        </p:nvSpPr>
        <p:spPr bwMode="auto">
          <a:xfrm>
            <a:off x="6360131" y="2135257"/>
            <a:ext cx="172138" cy="173262"/>
          </a:xfrm>
          <a:custGeom>
            <a:avLst/>
            <a:gdLst>
              <a:gd name="T0" fmla="*/ 20 w 65"/>
              <a:gd name="T1" fmla="*/ 7 h 65"/>
              <a:gd name="T2" fmla="*/ 58 w 65"/>
              <a:gd name="T3" fmla="*/ 20 h 65"/>
              <a:gd name="T4" fmla="*/ 45 w 65"/>
              <a:gd name="T5" fmla="*/ 58 h 65"/>
              <a:gd name="T6" fmla="*/ 7 w 65"/>
              <a:gd name="T7" fmla="*/ 45 h 65"/>
              <a:gd name="T8" fmla="*/ 20 w 65"/>
              <a:gd name="T9" fmla="*/ 7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5" h="65">
                <a:moveTo>
                  <a:pt x="20" y="7"/>
                </a:moveTo>
                <a:cubicBezTo>
                  <a:pt x="34" y="0"/>
                  <a:pt x="51" y="6"/>
                  <a:pt x="58" y="20"/>
                </a:cubicBezTo>
                <a:cubicBezTo>
                  <a:pt x="65" y="34"/>
                  <a:pt x="59" y="51"/>
                  <a:pt x="45" y="58"/>
                </a:cubicBezTo>
                <a:cubicBezTo>
                  <a:pt x="31" y="65"/>
                  <a:pt x="14" y="59"/>
                  <a:pt x="7" y="45"/>
                </a:cubicBezTo>
                <a:cubicBezTo>
                  <a:pt x="0" y="31"/>
                  <a:pt x="6" y="14"/>
                  <a:pt x="20" y="7"/>
                </a:cubicBezTo>
                <a:close/>
              </a:path>
            </a:pathLst>
          </a:custGeom>
          <a:solidFill>
            <a:srgbClr val="53D2FF">
              <a:alpha val="60000"/>
            </a:srgbClr>
          </a:solidFill>
          <a:ln>
            <a:noFill/>
          </a:ln>
        </p:spPr>
        <p:txBody>
          <a:bodyPr vert="horz" wrap="square" lIns="64804" tIns="32402" rIns="64804" bIns="32402" numCol="1" anchor="t" anchorCtr="0" compatLnSpc="1"/>
          <a:lstStyle/>
          <a:p>
            <a:endParaRPr lang="zh-CN" altLang="en-US" sz="1205"/>
          </a:p>
        </p:txBody>
      </p:sp>
      <p:sp>
        <p:nvSpPr>
          <p:cNvPr id="100" name="Freeform 312"/>
          <p:cNvSpPr/>
          <p:nvPr/>
        </p:nvSpPr>
        <p:spPr bwMode="auto">
          <a:xfrm>
            <a:off x="6836041" y="3150081"/>
            <a:ext cx="169888" cy="173262"/>
          </a:xfrm>
          <a:custGeom>
            <a:avLst/>
            <a:gdLst>
              <a:gd name="T0" fmla="*/ 19 w 64"/>
              <a:gd name="T1" fmla="*/ 7 h 65"/>
              <a:gd name="T2" fmla="*/ 57 w 64"/>
              <a:gd name="T3" fmla="*/ 20 h 65"/>
              <a:gd name="T4" fmla="*/ 44 w 64"/>
              <a:gd name="T5" fmla="*/ 58 h 65"/>
              <a:gd name="T6" fmla="*/ 6 w 64"/>
              <a:gd name="T7" fmla="*/ 45 h 65"/>
              <a:gd name="T8" fmla="*/ 19 w 64"/>
              <a:gd name="T9" fmla="*/ 7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4" h="65">
                <a:moveTo>
                  <a:pt x="19" y="7"/>
                </a:moveTo>
                <a:cubicBezTo>
                  <a:pt x="34" y="0"/>
                  <a:pt x="50" y="6"/>
                  <a:pt x="57" y="20"/>
                </a:cubicBezTo>
                <a:cubicBezTo>
                  <a:pt x="64" y="34"/>
                  <a:pt x="58" y="51"/>
                  <a:pt x="44" y="58"/>
                </a:cubicBezTo>
                <a:cubicBezTo>
                  <a:pt x="30" y="65"/>
                  <a:pt x="13" y="59"/>
                  <a:pt x="6" y="45"/>
                </a:cubicBezTo>
                <a:cubicBezTo>
                  <a:pt x="0" y="31"/>
                  <a:pt x="5" y="14"/>
                  <a:pt x="19" y="7"/>
                </a:cubicBezTo>
                <a:close/>
              </a:path>
            </a:pathLst>
          </a:custGeom>
          <a:solidFill>
            <a:srgbClr val="53D2FF">
              <a:alpha val="60000"/>
            </a:srgbClr>
          </a:solidFill>
          <a:ln>
            <a:noFill/>
          </a:ln>
        </p:spPr>
        <p:txBody>
          <a:bodyPr vert="horz" wrap="square" lIns="64804" tIns="32402" rIns="64804" bIns="32402" numCol="1" anchor="t" anchorCtr="0" compatLnSpc="1"/>
          <a:lstStyle/>
          <a:p>
            <a:endParaRPr lang="zh-CN" altLang="en-US" sz="1205"/>
          </a:p>
        </p:txBody>
      </p:sp>
      <p:sp>
        <p:nvSpPr>
          <p:cNvPr id="102" name="Freeform 313"/>
          <p:cNvSpPr/>
          <p:nvPr/>
        </p:nvSpPr>
        <p:spPr bwMode="auto">
          <a:xfrm>
            <a:off x="4239351" y="4913085"/>
            <a:ext cx="169888" cy="172138"/>
          </a:xfrm>
          <a:custGeom>
            <a:avLst/>
            <a:gdLst>
              <a:gd name="T0" fmla="*/ 20 w 64"/>
              <a:gd name="T1" fmla="*/ 7 h 65"/>
              <a:gd name="T2" fmla="*/ 57 w 64"/>
              <a:gd name="T3" fmla="*/ 20 h 65"/>
              <a:gd name="T4" fmla="*/ 44 w 64"/>
              <a:gd name="T5" fmla="*/ 58 h 65"/>
              <a:gd name="T6" fmla="*/ 6 w 64"/>
              <a:gd name="T7" fmla="*/ 45 h 65"/>
              <a:gd name="T8" fmla="*/ 20 w 64"/>
              <a:gd name="T9" fmla="*/ 7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4" h="65">
                <a:moveTo>
                  <a:pt x="20" y="7"/>
                </a:moveTo>
                <a:cubicBezTo>
                  <a:pt x="34" y="0"/>
                  <a:pt x="50" y="6"/>
                  <a:pt x="57" y="20"/>
                </a:cubicBezTo>
                <a:cubicBezTo>
                  <a:pt x="64" y="34"/>
                  <a:pt x="58" y="51"/>
                  <a:pt x="44" y="58"/>
                </a:cubicBezTo>
                <a:cubicBezTo>
                  <a:pt x="30" y="65"/>
                  <a:pt x="13" y="59"/>
                  <a:pt x="6" y="45"/>
                </a:cubicBezTo>
                <a:cubicBezTo>
                  <a:pt x="0" y="31"/>
                  <a:pt x="5" y="14"/>
                  <a:pt x="20" y="7"/>
                </a:cubicBezTo>
                <a:close/>
              </a:path>
            </a:pathLst>
          </a:custGeom>
          <a:solidFill>
            <a:srgbClr val="53D2FF">
              <a:alpha val="60000"/>
            </a:srgbClr>
          </a:solidFill>
          <a:ln>
            <a:noFill/>
          </a:ln>
        </p:spPr>
        <p:txBody>
          <a:bodyPr vert="horz" wrap="square" lIns="64804" tIns="32402" rIns="64804" bIns="32402" numCol="1" anchor="t" anchorCtr="0" compatLnSpc="1"/>
          <a:lstStyle/>
          <a:p>
            <a:endParaRPr lang="zh-CN" altLang="en-US" sz="1205"/>
          </a:p>
        </p:txBody>
      </p:sp>
      <p:sp>
        <p:nvSpPr>
          <p:cNvPr id="103" name="Freeform 314"/>
          <p:cNvSpPr/>
          <p:nvPr/>
        </p:nvSpPr>
        <p:spPr bwMode="auto">
          <a:xfrm>
            <a:off x="1642662" y="3150081"/>
            <a:ext cx="169888" cy="173262"/>
          </a:xfrm>
          <a:custGeom>
            <a:avLst/>
            <a:gdLst>
              <a:gd name="T0" fmla="*/ 20 w 64"/>
              <a:gd name="T1" fmla="*/ 7 h 65"/>
              <a:gd name="T2" fmla="*/ 57 w 64"/>
              <a:gd name="T3" fmla="*/ 20 h 65"/>
              <a:gd name="T4" fmla="*/ 44 w 64"/>
              <a:gd name="T5" fmla="*/ 58 h 65"/>
              <a:gd name="T6" fmla="*/ 6 w 64"/>
              <a:gd name="T7" fmla="*/ 45 h 65"/>
              <a:gd name="T8" fmla="*/ 20 w 64"/>
              <a:gd name="T9" fmla="*/ 7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4" h="65">
                <a:moveTo>
                  <a:pt x="20" y="7"/>
                </a:moveTo>
                <a:cubicBezTo>
                  <a:pt x="34" y="0"/>
                  <a:pt x="51" y="6"/>
                  <a:pt x="57" y="20"/>
                </a:cubicBezTo>
                <a:cubicBezTo>
                  <a:pt x="64" y="34"/>
                  <a:pt x="58" y="51"/>
                  <a:pt x="44" y="58"/>
                </a:cubicBezTo>
                <a:cubicBezTo>
                  <a:pt x="30" y="65"/>
                  <a:pt x="13" y="59"/>
                  <a:pt x="6" y="45"/>
                </a:cubicBezTo>
                <a:cubicBezTo>
                  <a:pt x="0" y="31"/>
                  <a:pt x="6" y="14"/>
                  <a:pt x="20" y="7"/>
                </a:cubicBezTo>
                <a:close/>
              </a:path>
            </a:pathLst>
          </a:custGeom>
          <a:solidFill>
            <a:srgbClr val="53D2FF">
              <a:alpha val="60000"/>
            </a:srgbClr>
          </a:solidFill>
          <a:ln>
            <a:noFill/>
          </a:ln>
        </p:spPr>
        <p:txBody>
          <a:bodyPr vert="horz" wrap="square" lIns="64804" tIns="32402" rIns="64804" bIns="32402" numCol="1" anchor="t" anchorCtr="0" compatLnSpc="1"/>
          <a:lstStyle/>
          <a:p>
            <a:endParaRPr lang="zh-CN" altLang="en-US" sz="1205"/>
          </a:p>
        </p:txBody>
      </p:sp>
      <p:sp>
        <p:nvSpPr>
          <p:cNvPr id="105" name="Freeform 315"/>
          <p:cNvSpPr/>
          <p:nvPr/>
        </p:nvSpPr>
        <p:spPr bwMode="auto">
          <a:xfrm>
            <a:off x="3104143" y="1565965"/>
            <a:ext cx="173262" cy="171012"/>
          </a:xfrm>
          <a:custGeom>
            <a:avLst/>
            <a:gdLst>
              <a:gd name="T0" fmla="*/ 45 w 65"/>
              <a:gd name="T1" fmla="*/ 6 h 64"/>
              <a:gd name="T2" fmla="*/ 7 w 65"/>
              <a:gd name="T3" fmla="*/ 20 h 64"/>
              <a:gd name="T4" fmla="*/ 20 w 65"/>
              <a:gd name="T5" fmla="*/ 57 h 64"/>
              <a:gd name="T6" fmla="*/ 58 w 65"/>
              <a:gd name="T7" fmla="*/ 44 h 64"/>
              <a:gd name="T8" fmla="*/ 45 w 65"/>
              <a:gd name="T9" fmla="*/ 6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5" h="64">
                <a:moveTo>
                  <a:pt x="45" y="6"/>
                </a:moveTo>
                <a:cubicBezTo>
                  <a:pt x="31" y="0"/>
                  <a:pt x="14" y="6"/>
                  <a:pt x="7" y="20"/>
                </a:cubicBezTo>
                <a:cubicBezTo>
                  <a:pt x="0" y="34"/>
                  <a:pt x="6" y="51"/>
                  <a:pt x="20" y="57"/>
                </a:cubicBezTo>
                <a:cubicBezTo>
                  <a:pt x="34" y="64"/>
                  <a:pt x="51" y="58"/>
                  <a:pt x="58" y="44"/>
                </a:cubicBezTo>
                <a:cubicBezTo>
                  <a:pt x="65" y="30"/>
                  <a:pt x="59" y="13"/>
                  <a:pt x="45" y="6"/>
                </a:cubicBezTo>
                <a:close/>
              </a:path>
            </a:pathLst>
          </a:custGeom>
          <a:solidFill>
            <a:srgbClr val="53D2FF">
              <a:alpha val="60000"/>
            </a:srgbClr>
          </a:solidFill>
          <a:ln>
            <a:noFill/>
          </a:ln>
        </p:spPr>
        <p:txBody>
          <a:bodyPr vert="horz" wrap="square" lIns="64804" tIns="32402" rIns="64804" bIns="32402" numCol="1" anchor="t" anchorCtr="0" compatLnSpc="1"/>
          <a:lstStyle/>
          <a:p>
            <a:endParaRPr lang="zh-CN" altLang="en-US" sz="1205"/>
          </a:p>
        </p:txBody>
      </p:sp>
      <p:sp>
        <p:nvSpPr>
          <p:cNvPr id="106" name="Freeform 316"/>
          <p:cNvSpPr/>
          <p:nvPr/>
        </p:nvSpPr>
        <p:spPr bwMode="auto">
          <a:xfrm>
            <a:off x="2115197" y="2135257"/>
            <a:ext cx="173262" cy="173262"/>
          </a:xfrm>
          <a:custGeom>
            <a:avLst/>
            <a:gdLst>
              <a:gd name="T0" fmla="*/ 45 w 65"/>
              <a:gd name="T1" fmla="*/ 7 h 65"/>
              <a:gd name="T2" fmla="*/ 7 w 65"/>
              <a:gd name="T3" fmla="*/ 20 h 65"/>
              <a:gd name="T4" fmla="*/ 20 w 65"/>
              <a:gd name="T5" fmla="*/ 58 h 65"/>
              <a:gd name="T6" fmla="*/ 58 w 65"/>
              <a:gd name="T7" fmla="*/ 45 h 65"/>
              <a:gd name="T8" fmla="*/ 45 w 65"/>
              <a:gd name="T9" fmla="*/ 7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5" h="65">
                <a:moveTo>
                  <a:pt x="45" y="7"/>
                </a:moveTo>
                <a:cubicBezTo>
                  <a:pt x="31" y="0"/>
                  <a:pt x="14" y="6"/>
                  <a:pt x="7" y="20"/>
                </a:cubicBezTo>
                <a:cubicBezTo>
                  <a:pt x="0" y="34"/>
                  <a:pt x="6" y="51"/>
                  <a:pt x="20" y="58"/>
                </a:cubicBezTo>
                <a:cubicBezTo>
                  <a:pt x="34" y="65"/>
                  <a:pt x="51" y="59"/>
                  <a:pt x="58" y="45"/>
                </a:cubicBezTo>
                <a:cubicBezTo>
                  <a:pt x="65" y="31"/>
                  <a:pt x="59" y="14"/>
                  <a:pt x="45" y="7"/>
                </a:cubicBezTo>
                <a:close/>
              </a:path>
            </a:pathLst>
          </a:custGeom>
          <a:solidFill>
            <a:srgbClr val="53D2FF">
              <a:alpha val="60000"/>
            </a:srgbClr>
          </a:solidFill>
          <a:ln>
            <a:noFill/>
          </a:ln>
        </p:spPr>
        <p:txBody>
          <a:bodyPr vert="horz" wrap="square" lIns="64804" tIns="32402" rIns="64804" bIns="32402" numCol="1" anchor="t" anchorCtr="0" compatLnSpc="1"/>
          <a:lstStyle/>
          <a:p>
            <a:endParaRPr lang="zh-CN" altLang="en-US" sz="1205"/>
          </a:p>
        </p:txBody>
      </p:sp>
      <p:sp>
        <p:nvSpPr>
          <p:cNvPr id="107" name="Freeform 317"/>
          <p:cNvSpPr/>
          <p:nvPr/>
        </p:nvSpPr>
        <p:spPr bwMode="auto">
          <a:xfrm>
            <a:off x="5371184" y="4737572"/>
            <a:ext cx="169888" cy="169888"/>
          </a:xfrm>
          <a:custGeom>
            <a:avLst/>
            <a:gdLst>
              <a:gd name="T0" fmla="*/ 20 w 64"/>
              <a:gd name="T1" fmla="*/ 57 h 64"/>
              <a:gd name="T2" fmla="*/ 58 w 64"/>
              <a:gd name="T3" fmla="*/ 44 h 64"/>
              <a:gd name="T4" fmla="*/ 44 w 64"/>
              <a:gd name="T5" fmla="*/ 7 h 64"/>
              <a:gd name="T6" fmla="*/ 7 w 64"/>
              <a:gd name="T7" fmla="*/ 20 h 64"/>
              <a:gd name="T8" fmla="*/ 20 w 64"/>
              <a:gd name="T9" fmla="*/ 57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4" h="64">
                <a:moveTo>
                  <a:pt x="20" y="57"/>
                </a:moveTo>
                <a:cubicBezTo>
                  <a:pt x="34" y="64"/>
                  <a:pt x="51" y="58"/>
                  <a:pt x="58" y="44"/>
                </a:cubicBezTo>
                <a:cubicBezTo>
                  <a:pt x="64" y="30"/>
                  <a:pt x="59" y="13"/>
                  <a:pt x="44" y="7"/>
                </a:cubicBezTo>
                <a:cubicBezTo>
                  <a:pt x="30" y="0"/>
                  <a:pt x="14" y="6"/>
                  <a:pt x="7" y="20"/>
                </a:cubicBezTo>
                <a:cubicBezTo>
                  <a:pt x="0" y="34"/>
                  <a:pt x="6" y="51"/>
                  <a:pt x="20" y="57"/>
                </a:cubicBezTo>
                <a:close/>
              </a:path>
            </a:pathLst>
          </a:custGeom>
          <a:solidFill>
            <a:srgbClr val="53D2FF">
              <a:alpha val="60000"/>
            </a:srgbClr>
          </a:solidFill>
          <a:ln>
            <a:noFill/>
          </a:ln>
        </p:spPr>
        <p:txBody>
          <a:bodyPr vert="horz" wrap="square" lIns="64804" tIns="32402" rIns="64804" bIns="32402" numCol="1" anchor="t" anchorCtr="0" compatLnSpc="1"/>
          <a:lstStyle/>
          <a:p>
            <a:endParaRPr lang="zh-CN" altLang="en-US" sz="1205"/>
          </a:p>
        </p:txBody>
      </p:sp>
      <p:sp>
        <p:nvSpPr>
          <p:cNvPr id="108" name="Freeform 318"/>
          <p:cNvSpPr/>
          <p:nvPr/>
        </p:nvSpPr>
        <p:spPr bwMode="auto">
          <a:xfrm>
            <a:off x="6360131" y="4166030"/>
            <a:ext cx="172138" cy="169888"/>
          </a:xfrm>
          <a:custGeom>
            <a:avLst/>
            <a:gdLst>
              <a:gd name="T0" fmla="*/ 20 w 65"/>
              <a:gd name="T1" fmla="*/ 58 h 64"/>
              <a:gd name="T2" fmla="*/ 58 w 65"/>
              <a:gd name="T3" fmla="*/ 44 h 64"/>
              <a:gd name="T4" fmla="*/ 45 w 65"/>
              <a:gd name="T5" fmla="*/ 7 h 64"/>
              <a:gd name="T6" fmla="*/ 7 w 65"/>
              <a:gd name="T7" fmla="*/ 20 h 64"/>
              <a:gd name="T8" fmla="*/ 20 w 65"/>
              <a:gd name="T9" fmla="*/ 58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5" h="64">
                <a:moveTo>
                  <a:pt x="20" y="58"/>
                </a:moveTo>
                <a:cubicBezTo>
                  <a:pt x="34" y="64"/>
                  <a:pt x="51" y="59"/>
                  <a:pt x="58" y="44"/>
                </a:cubicBezTo>
                <a:cubicBezTo>
                  <a:pt x="65" y="30"/>
                  <a:pt x="59" y="14"/>
                  <a:pt x="45" y="7"/>
                </a:cubicBezTo>
                <a:cubicBezTo>
                  <a:pt x="31" y="0"/>
                  <a:pt x="14" y="6"/>
                  <a:pt x="7" y="20"/>
                </a:cubicBezTo>
                <a:cubicBezTo>
                  <a:pt x="0" y="34"/>
                  <a:pt x="6" y="51"/>
                  <a:pt x="20" y="58"/>
                </a:cubicBezTo>
                <a:close/>
              </a:path>
            </a:pathLst>
          </a:custGeom>
          <a:solidFill>
            <a:srgbClr val="53D2FF">
              <a:alpha val="60000"/>
            </a:srgbClr>
          </a:solidFill>
          <a:ln>
            <a:noFill/>
          </a:ln>
        </p:spPr>
        <p:txBody>
          <a:bodyPr vert="horz" wrap="square" lIns="64804" tIns="32402" rIns="64804" bIns="32402" numCol="1" anchor="t" anchorCtr="0" compatLnSpc="1"/>
          <a:lstStyle/>
          <a:p>
            <a:endParaRPr lang="zh-CN" altLang="en-US" sz="1205"/>
          </a:p>
        </p:txBody>
      </p:sp>
      <p:sp>
        <p:nvSpPr>
          <p:cNvPr id="109" name="Freeform 319"/>
          <p:cNvSpPr/>
          <p:nvPr/>
        </p:nvSpPr>
        <p:spPr bwMode="auto">
          <a:xfrm>
            <a:off x="3104143" y="4737572"/>
            <a:ext cx="173262" cy="169888"/>
          </a:xfrm>
          <a:custGeom>
            <a:avLst/>
            <a:gdLst>
              <a:gd name="T0" fmla="*/ 45 w 65"/>
              <a:gd name="T1" fmla="*/ 57 h 64"/>
              <a:gd name="T2" fmla="*/ 7 w 65"/>
              <a:gd name="T3" fmla="*/ 44 h 64"/>
              <a:gd name="T4" fmla="*/ 20 w 65"/>
              <a:gd name="T5" fmla="*/ 7 h 64"/>
              <a:gd name="T6" fmla="*/ 58 w 65"/>
              <a:gd name="T7" fmla="*/ 20 h 64"/>
              <a:gd name="T8" fmla="*/ 45 w 65"/>
              <a:gd name="T9" fmla="*/ 57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5" h="64">
                <a:moveTo>
                  <a:pt x="45" y="57"/>
                </a:moveTo>
                <a:cubicBezTo>
                  <a:pt x="31" y="64"/>
                  <a:pt x="14" y="58"/>
                  <a:pt x="7" y="44"/>
                </a:cubicBezTo>
                <a:cubicBezTo>
                  <a:pt x="0" y="30"/>
                  <a:pt x="6" y="13"/>
                  <a:pt x="20" y="7"/>
                </a:cubicBezTo>
                <a:cubicBezTo>
                  <a:pt x="34" y="0"/>
                  <a:pt x="51" y="6"/>
                  <a:pt x="58" y="20"/>
                </a:cubicBezTo>
                <a:cubicBezTo>
                  <a:pt x="65" y="34"/>
                  <a:pt x="59" y="51"/>
                  <a:pt x="45" y="57"/>
                </a:cubicBezTo>
                <a:close/>
              </a:path>
            </a:pathLst>
          </a:custGeom>
          <a:solidFill>
            <a:srgbClr val="53D2FF">
              <a:alpha val="60000"/>
            </a:srgbClr>
          </a:solidFill>
          <a:ln>
            <a:noFill/>
          </a:ln>
        </p:spPr>
        <p:txBody>
          <a:bodyPr vert="horz" wrap="square" lIns="64804" tIns="32402" rIns="64804" bIns="32402" numCol="1" anchor="t" anchorCtr="0" compatLnSpc="1"/>
          <a:lstStyle/>
          <a:p>
            <a:endParaRPr lang="zh-CN" altLang="en-US" sz="1205"/>
          </a:p>
        </p:txBody>
      </p:sp>
      <p:sp>
        <p:nvSpPr>
          <p:cNvPr id="110" name="Freeform 320"/>
          <p:cNvSpPr/>
          <p:nvPr/>
        </p:nvSpPr>
        <p:spPr bwMode="auto">
          <a:xfrm>
            <a:off x="2115197" y="4166030"/>
            <a:ext cx="173262" cy="169888"/>
          </a:xfrm>
          <a:custGeom>
            <a:avLst/>
            <a:gdLst>
              <a:gd name="T0" fmla="*/ 45 w 65"/>
              <a:gd name="T1" fmla="*/ 58 h 64"/>
              <a:gd name="T2" fmla="*/ 7 w 65"/>
              <a:gd name="T3" fmla="*/ 44 h 64"/>
              <a:gd name="T4" fmla="*/ 20 w 65"/>
              <a:gd name="T5" fmla="*/ 7 h 64"/>
              <a:gd name="T6" fmla="*/ 58 w 65"/>
              <a:gd name="T7" fmla="*/ 20 h 64"/>
              <a:gd name="T8" fmla="*/ 45 w 65"/>
              <a:gd name="T9" fmla="*/ 58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5" h="64">
                <a:moveTo>
                  <a:pt x="45" y="58"/>
                </a:moveTo>
                <a:cubicBezTo>
                  <a:pt x="31" y="64"/>
                  <a:pt x="14" y="59"/>
                  <a:pt x="7" y="44"/>
                </a:cubicBezTo>
                <a:cubicBezTo>
                  <a:pt x="0" y="30"/>
                  <a:pt x="6" y="14"/>
                  <a:pt x="20" y="7"/>
                </a:cubicBezTo>
                <a:cubicBezTo>
                  <a:pt x="34" y="0"/>
                  <a:pt x="51" y="6"/>
                  <a:pt x="58" y="20"/>
                </a:cubicBezTo>
                <a:cubicBezTo>
                  <a:pt x="65" y="34"/>
                  <a:pt x="59" y="51"/>
                  <a:pt x="45" y="58"/>
                </a:cubicBezTo>
                <a:close/>
              </a:path>
            </a:pathLst>
          </a:custGeom>
          <a:solidFill>
            <a:srgbClr val="53D2FF">
              <a:alpha val="60000"/>
            </a:srgbClr>
          </a:solidFill>
          <a:ln>
            <a:noFill/>
          </a:ln>
        </p:spPr>
        <p:txBody>
          <a:bodyPr vert="horz" wrap="square" lIns="64804" tIns="32402" rIns="64804" bIns="32402" numCol="1" anchor="t" anchorCtr="0" compatLnSpc="1"/>
          <a:lstStyle/>
          <a:p>
            <a:endParaRPr lang="zh-CN" altLang="en-US" sz="1205"/>
          </a:p>
        </p:txBody>
      </p:sp>
      <p:sp>
        <p:nvSpPr>
          <p:cNvPr id="111" name="Freeform 321"/>
          <p:cNvSpPr/>
          <p:nvPr/>
        </p:nvSpPr>
        <p:spPr bwMode="auto">
          <a:xfrm>
            <a:off x="5148418" y="2757427"/>
            <a:ext cx="169888" cy="169888"/>
          </a:xfrm>
          <a:custGeom>
            <a:avLst/>
            <a:gdLst>
              <a:gd name="T0" fmla="*/ 20 w 64"/>
              <a:gd name="T1" fmla="*/ 7 h 64"/>
              <a:gd name="T2" fmla="*/ 57 w 64"/>
              <a:gd name="T3" fmla="*/ 20 h 64"/>
              <a:gd name="T4" fmla="*/ 44 w 64"/>
              <a:gd name="T5" fmla="*/ 58 h 64"/>
              <a:gd name="T6" fmla="*/ 7 w 64"/>
              <a:gd name="T7" fmla="*/ 44 h 64"/>
              <a:gd name="T8" fmla="*/ 20 w 64"/>
              <a:gd name="T9" fmla="*/ 7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4" h="64">
                <a:moveTo>
                  <a:pt x="20" y="7"/>
                </a:moveTo>
                <a:cubicBezTo>
                  <a:pt x="34" y="0"/>
                  <a:pt x="51" y="6"/>
                  <a:pt x="57" y="20"/>
                </a:cubicBezTo>
                <a:cubicBezTo>
                  <a:pt x="64" y="34"/>
                  <a:pt x="58" y="51"/>
                  <a:pt x="44" y="58"/>
                </a:cubicBezTo>
                <a:cubicBezTo>
                  <a:pt x="30" y="64"/>
                  <a:pt x="13" y="59"/>
                  <a:pt x="7" y="44"/>
                </a:cubicBezTo>
                <a:cubicBezTo>
                  <a:pt x="0" y="30"/>
                  <a:pt x="6" y="13"/>
                  <a:pt x="20" y="7"/>
                </a:cubicBezTo>
                <a:close/>
              </a:path>
            </a:pathLst>
          </a:custGeom>
          <a:solidFill>
            <a:srgbClr val="53D2FF">
              <a:alpha val="60000"/>
            </a:srgbClr>
          </a:solidFill>
          <a:ln>
            <a:noFill/>
          </a:ln>
        </p:spPr>
        <p:txBody>
          <a:bodyPr vert="horz" wrap="square" lIns="64804" tIns="32402" rIns="64804" bIns="32402" numCol="1" anchor="t" anchorCtr="0" compatLnSpc="1"/>
          <a:lstStyle/>
          <a:p>
            <a:endParaRPr lang="zh-CN" altLang="en-US" sz="1205"/>
          </a:p>
        </p:txBody>
      </p:sp>
      <p:sp>
        <p:nvSpPr>
          <p:cNvPr id="112" name="Freeform 322"/>
          <p:cNvSpPr/>
          <p:nvPr/>
        </p:nvSpPr>
        <p:spPr bwMode="auto">
          <a:xfrm>
            <a:off x="4292230" y="4049022"/>
            <a:ext cx="172138" cy="169888"/>
          </a:xfrm>
          <a:custGeom>
            <a:avLst/>
            <a:gdLst>
              <a:gd name="T0" fmla="*/ 20 w 65"/>
              <a:gd name="T1" fmla="*/ 7 h 64"/>
              <a:gd name="T2" fmla="*/ 58 w 65"/>
              <a:gd name="T3" fmla="*/ 20 h 64"/>
              <a:gd name="T4" fmla="*/ 45 w 65"/>
              <a:gd name="T5" fmla="*/ 57 h 64"/>
              <a:gd name="T6" fmla="*/ 7 w 65"/>
              <a:gd name="T7" fmla="*/ 44 h 64"/>
              <a:gd name="T8" fmla="*/ 20 w 65"/>
              <a:gd name="T9" fmla="*/ 7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5" h="64">
                <a:moveTo>
                  <a:pt x="20" y="7"/>
                </a:moveTo>
                <a:cubicBezTo>
                  <a:pt x="34" y="0"/>
                  <a:pt x="51" y="6"/>
                  <a:pt x="58" y="20"/>
                </a:cubicBezTo>
                <a:cubicBezTo>
                  <a:pt x="65" y="34"/>
                  <a:pt x="59" y="51"/>
                  <a:pt x="45" y="57"/>
                </a:cubicBezTo>
                <a:cubicBezTo>
                  <a:pt x="31" y="64"/>
                  <a:pt x="14" y="58"/>
                  <a:pt x="7" y="44"/>
                </a:cubicBezTo>
                <a:cubicBezTo>
                  <a:pt x="0" y="30"/>
                  <a:pt x="6" y="13"/>
                  <a:pt x="20" y="7"/>
                </a:cubicBezTo>
                <a:close/>
              </a:path>
            </a:pathLst>
          </a:custGeom>
          <a:solidFill>
            <a:srgbClr val="53D2FF">
              <a:alpha val="60000"/>
            </a:srgbClr>
          </a:solidFill>
          <a:ln>
            <a:noFill/>
          </a:ln>
        </p:spPr>
        <p:txBody>
          <a:bodyPr vert="horz" wrap="square" lIns="64804" tIns="32402" rIns="64804" bIns="32402" numCol="1" anchor="t" anchorCtr="0" compatLnSpc="1"/>
          <a:lstStyle/>
          <a:p>
            <a:endParaRPr lang="zh-CN" altLang="en-US" sz="1205"/>
          </a:p>
        </p:txBody>
      </p:sp>
      <p:sp>
        <p:nvSpPr>
          <p:cNvPr id="113" name="Freeform 323"/>
          <p:cNvSpPr/>
          <p:nvPr/>
        </p:nvSpPr>
        <p:spPr bwMode="auto">
          <a:xfrm>
            <a:off x="2402092" y="3110703"/>
            <a:ext cx="173262" cy="173262"/>
          </a:xfrm>
          <a:custGeom>
            <a:avLst/>
            <a:gdLst>
              <a:gd name="T0" fmla="*/ 20 w 65"/>
              <a:gd name="T1" fmla="*/ 58 h 65"/>
              <a:gd name="T2" fmla="*/ 58 w 65"/>
              <a:gd name="T3" fmla="*/ 45 h 65"/>
              <a:gd name="T4" fmla="*/ 45 w 65"/>
              <a:gd name="T5" fmla="*/ 7 h 65"/>
              <a:gd name="T6" fmla="*/ 7 w 65"/>
              <a:gd name="T7" fmla="*/ 20 h 65"/>
              <a:gd name="T8" fmla="*/ 20 w 65"/>
              <a:gd name="T9" fmla="*/ 58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5" h="65">
                <a:moveTo>
                  <a:pt x="20" y="58"/>
                </a:moveTo>
                <a:cubicBezTo>
                  <a:pt x="34" y="65"/>
                  <a:pt x="51" y="59"/>
                  <a:pt x="58" y="45"/>
                </a:cubicBezTo>
                <a:cubicBezTo>
                  <a:pt x="65" y="31"/>
                  <a:pt x="59" y="14"/>
                  <a:pt x="45" y="7"/>
                </a:cubicBezTo>
                <a:cubicBezTo>
                  <a:pt x="31" y="0"/>
                  <a:pt x="14" y="6"/>
                  <a:pt x="7" y="20"/>
                </a:cubicBezTo>
                <a:cubicBezTo>
                  <a:pt x="0" y="34"/>
                  <a:pt x="6" y="51"/>
                  <a:pt x="20" y="58"/>
                </a:cubicBezTo>
                <a:close/>
              </a:path>
            </a:pathLst>
          </a:custGeom>
          <a:solidFill>
            <a:srgbClr val="53D2FF">
              <a:alpha val="60000"/>
            </a:srgbClr>
          </a:solidFill>
          <a:ln>
            <a:noFill/>
          </a:ln>
        </p:spPr>
        <p:txBody>
          <a:bodyPr vert="horz" wrap="square" lIns="64804" tIns="32402" rIns="64804" bIns="32402" numCol="1" anchor="t" anchorCtr="0" compatLnSpc="1"/>
          <a:lstStyle/>
          <a:p>
            <a:endParaRPr lang="zh-CN" altLang="en-US" sz="1205"/>
          </a:p>
        </p:txBody>
      </p:sp>
      <p:grpSp>
        <p:nvGrpSpPr>
          <p:cNvPr id="4657" name="组合 4656"/>
          <p:cNvGrpSpPr/>
          <p:nvPr/>
        </p:nvGrpSpPr>
        <p:grpSpPr>
          <a:xfrm>
            <a:off x="2944382" y="1799982"/>
            <a:ext cx="844937" cy="842687"/>
            <a:chOff x="4152900" y="1397000"/>
            <a:chExt cx="1192213" cy="1189038"/>
          </a:xfrm>
        </p:grpSpPr>
        <p:sp>
          <p:nvSpPr>
            <p:cNvPr id="4102" name="Oval 283"/>
            <p:cNvSpPr>
              <a:spLocks noChangeArrowheads="1"/>
            </p:cNvSpPr>
            <p:nvPr/>
          </p:nvSpPr>
          <p:spPr bwMode="auto">
            <a:xfrm>
              <a:off x="4152900" y="1397000"/>
              <a:ext cx="1192213" cy="1189038"/>
            </a:xfrm>
            <a:prstGeom prst="ellipse">
              <a:avLst/>
            </a:prstGeom>
            <a:solidFill>
              <a:srgbClr val="53D2FF">
                <a:alpha val="40000"/>
              </a:srgbClr>
            </a:solidFill>
            <a:ln>
              <a:noFill/>
            </a:ln>
            <a:effectLst>
              <a:outerShdw blurRad="254000" algn="ctr" rotWithShape="0">
                <a:srgbClr val="53D2FF">
                  <a:alpha val="80000"/>
                </a:srgbClr>
              </a:outerShdw>
            </a:effectLst>
          </p:spPr>
          <p:txBody>
            <a:bodyPr vert="horz" wrap="square" lIns="64804" tIns="32402" rIns="64804" bIns="32402" numCol="1" anchor="t" anchorCtr="0" compatLnSpc="1"/>
            <a:lstStyle/>
            <a:p>
              <a:endParaRPr lang="zh-CN" altLang="en-US" sz="1205"/>
            </a:p>
          </p:txBody>
        </p:sp>
        <p:grpSp>
          <p:nvGrpSpPr>
            <p:cNvPr id="4638" name="组合 4637"/>
            <p:cNvGrpSpPr/>
            <p:nvPr/>
          </p:nvGrpSpPr>
          <p:grpSpPr>
            <a:xfrm>
              <a:off x="4338911" y="1656752"/>
              <a:ext cx="820192" cy="663186"/>
              <a:chOff x="10706100" y="2519363"/>
              <a:chExt cx="481013" cy="388937"/>
            </a:xfrm>
            <a:solidFill>
              <a:schemeClr val="bg1"/>
            </a:solidFill>
          </p:grpSpPr>
          <p:sp>
            <p:nvSpPr>
              <p:cNvPr id="4636" name="Freeform 552"/>
              <p:cNvSpPr>
                <a:spLocks noEditPoints="1"/>
              </p:cNvSpPr>
              <p:nvPr/>
            </p:nvSpPr>
            <p:spPr bwMode="auto">
              <a:xfrm>
                <a:off x="10706100" y="2519363"/>
                <a:ext cx="342900" cy="311150"/>
              </a:xfrm>
              <a:custGeom>
                <a:avLst/>
                <a:gdLst>
                  <a:gd name="T0" fmla="*/ 87 w 91"/>
                  <a:gd name="T1" fmla="*/ 32 h 83"/>
                  <a:gd name="T2" fmla="*/ 91 w 91"/>
                  <a:gd name="T3" fmla="*/ 32 h 83"/>
                  <a:gd name="T4" fmla="*/ 45 w 91"/>
                  <a:gd name="T5" fmla="*/ 0 h 83"/>
                  <a:gd name="T6" fmla="*/ 0 w 91"/>
                  <a:gd name="T7" fmla="*/ 39 h 83"/>
                  <a:gd name="T8" fmla="*/ 18 w 91"/>
                  <a:gd name="T9" fmla="*/ 69 h 83"/>
                  <a:gd name="T10" fmla="*/ 14 w 91"/>
                  <a:gd name="T11" fmla="*/ 83 h 83"/>
                  <a:gd name="T12" fmla="*/ 30 w 91"/>
                  <a:gd name="T13" fmla="*/ 75 h 83"/>
                  <a:gd name="T14" fmla="*/ 45 w 91"/>
                  <a:gd name="T15" fmla="*/ 77 h 83"/>
                  <a:gd name="T16" fmla="*/ 50 w 91"/>
                  <a:gd name="T17" fmla="*/ 77 h 83"/>
                  <a:gd name="T18" fmla="*/ 48 w 91"/>
                  <a:gd name="T19" fmla="*/ 67 h 83"/>
                  <a:gd name="T20" fmla="*/ 87 w 91"/>
                  <a:gd name="T21" fmla="*/ 32 h 83"/>
                  <a:gd name="T22" fmla="*/ 62 w 91"/>
                  <a:gd name="T23" fmla="*/ 19 h 83"/>
                  <a:gd name="T24" fmla="*/ 68 w 91"/>
                  <a:gd name="T25" fmla="*/ 25 h 83"/>
                  <a:gd name="T26" fmla="*/ 62 w 91"/>
                  <a:gd name="T27" fmla="*/ 31 h 83"/>
                  <a:gd name="T28" fmla="*/ 56 w 91"/>
                  <a:gd name="T29" fmla="*/ 25 h 83"/>
                  <a:gd name="T30" fmla="*/ 62 w 91"/>
                  <a:gd name="T31" fmla="*/ 19 h 83"/>
                  <a:gd name="T32" fmla="*/ 31 w 91"/>
                  <a:gd name="T33" fmla="*/ 31 h 83"/>
                  <a:gd name="T34" fmla="*/ 24 w 91"/>
                  <a:gd name="T35" fmla="*/ 25 h 83"/>
                  <a:gd name="T36" fmla="*/ 31 w 91"/>
                  <a:gd name="T37" fmla="*/ 19 h 83"/>
                  <a:gd name="T38" fmla="*/ 36 w 91"/>
                  <a:gd name="T39" fmla="*/ 25 h 83"/>
                  <a:gd name="T40" fmla="*/ 31 w 91"/>
                  <a:gd name="T41" fmla="*/ 31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91" h="83">
                    <a:moveTo>
                      <a:pt x="87" y="32"/>
                    </a:moveTo>
                    <a:cubicBezTo>
                      <a:pt x="88" y="32"/>
                      <a:pt x="89" y="32"/>
                      <a:pt x="91" y="32"/>
                    </a:cubicBezTo>
                    <a:cubicBezTo>
                      <a:pt x="87" y="14"/>
                      <a:pt x="68" y="0"/>
                      <a:pt x="45" y="0"/>
                    </a:cubicBezTo>
                    <a:cubicBezTo>
                      <a:pt x="21" y="0"/>
                      <a:pt x="0" y="17"/>
                      <a:pt x="0" y="39"/>
                    </a:cubicBezTo>
                    <a:cubicBezTo>
                      <a:pt x="0" y="51"/>
                      <a:pt x="7" y="61"/>
                      <a:pt x="18" y="69"/>
                    </a:cubicBezTo>
                    <a:cubicBezTo>
                      <a:pt x="14" y="83"/>
                      <a:pt x="14" y="83"/>
                      <a:pt x="14" y="83"/>
                    </a:cubicBezTo>
                    <a:cubicBezTo>
                      <a:pt x="30" y="75"/>
                      <a:pt x="30" y="75"/>
                      <a:pt x="30" y="75"/>
                    </a:cubicBezTo>
                    <a:cubicBezTo>
                      <a:pt x="35" y="76"/>
                      <a:pt x="40" y="77"/>
                      <a:pt x="45" y="77"/>
                    </a:cubicBezTo>
                    <a:cubicBezTo>
                      <a:pt x="47" y="77"/>
                      <a:pt x="48" y="77"/>
                      <a:pt x="50" y="77"/>
                    </a:cubicBezTo>
                    <a:cubicBezTo>
                      <a:pt x="49" y="74"/>
                      <a:pt x="48" y="71"/>
                      <a:pt x="48" y="67"/>
                    </a:cubicBezTo>
                    <a:cubicBezTo>
                      <a:pt x="48" y="48"/>
                      <a:pt x="65" y="32"/>
                      <a:pt x="87" y="32"/>
                    </a:cubicBezTo>
                    <a:close/>
                    <a:moveTo>
                      <a:pt x="62" y="19"/>
                    </a:moveTo>
                    <a:cubicBezTo>
                      <a:pt x="66" y="19"/>
                      <a:pt x="68" y="22"/>
                      <a:pt x="68" y="25"/>
                    </a:cubicBezTo>
                    <a:cubicBezTo>
                      <a:pt x="68" y="29"/>
                      <a:pt x="66" y="31"/>
                      <a:pt x="62" y="31"/>
                    </a:cubicBezTo>
                    <a:cubicBezTo>
                      <a:pt x="59" y="31"/>
                      <a:pt x="56" y="29"/>
                      <a:pt x="56" y="25"/>
                    </a:cubicBezTo>
                    <a:cubicBezTo>
                      <a:pt x="56" y="22"/>
                      <a:pt x="59" y="19"/>
                      <a:pt x="62" y="19"/>
                    </a:cubicBezTo>
                    <a:close/>
                    <a:moveTo>
                      <a:pt x="31" y="31"/>
                    </a:moveTo>
                    <a:cubicBezTo>
                      <a:pt x="27" y="31"/>
                      <a:pt x="24" y="29"/>
                      <a:pt x="24" y="25"/>
                    </a:cubicBezTo>
                    <a:cubicBezTo>
                      <a:pt x="24" y="22"/>
                      <a:pt x="27" y="19"/>
                      <a:pt x="31" y="19"/>
                    </a:cubicBezTo>
                    <a:cubicBezTo>
                      <a:pt x="34" y="19"/>
                      <a:pt x="36" y="22"/>
                      <a:pt x="36" y="25"/>
                    </a:cubicBezTo>
                    <a:cubicBezTo>
                      <a:pt x="36" y="29"/>
                      <a:pt x="34" y="31"/>
                      <a:pt x="31" y="31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77800" dist="101600" dir="2700000" algn="tl" rotWithShape="0">
                  <a:prstClr val="black">
                    <a:alpha val="32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4804" tIns="32402" rIns="64804" bIns="32402" numCol="1" anchor="t" anchorCtr="0" compatLnSpc="1"/>
              <a:lstStyle/>
              <a:p>
                <a:endParaRPr lang="zh-CN" altLang="en-US" sz="1205"/>
              </a:p>
            </p:txBody>
          </p:sp>
          <p:sp>
            <p:nvSpPr>
              <p:cNvPr id="4637" name="Freeform 553"/>
              <p:cNvSpPr>
                <a:spLocks noEditPoints="1"/>
              </p:cNvSpPr>
              <p:nvPr/>
            </p:nvSpPr>
            <p:spPr bwMode="auto">
              <a:xfrm>
                <a:off x="10898188" y="2646363"/>
                <a:ext cx="288925" cy="261937"/>
              </a:xfrm>
              <a:custGeom>
                <a:avLst/>
                <a:gdLst>
                  <a:gd name="T0" fmla="*/ 77 w 77"/>
                  <a:gd name="T1" fmla="*/ 33 h 70"/>
                  <a:gd name="T2" fmla="*/ 38 w 77"/>
                  <a:gd name="T3" fmla="*/ 0 h 70"/>
                  <a:gd name="T4" fmla="*/ 0 w 77"/>
                  <a:gd name="T5" fmla="*/ 33 h 70"/>
                  <a:gd name="T6" fmla="*/ 38 w 77"/>
                  <a:gd name="T7" fmla="*/ 66 h 70"/>
                  <a:gd name="T8" fmla="*/ 52 w 77"/>
                  <a:gd name="T9" fmla="*/ 63 h 70"/>
                  <a:gd name="T10" fmla="*/ 64 w 77"/>
                  <a:gd name="T11" fmla="*/ 70 h 70"/>
                  <a:gd name="T12" fmla="*/ 61 w 77"/>
                  <a:gd name="T13" fmla="*/ 59 h 70"/>
                  <a:gd name="T14" fmla="*/ 77 w 77"/>
                  <a:gd name="T15" fmla="*/ 33 h 70"/>
                  <a:gd name="T16" fmla="*/ 26 w 77"/>
                  <a:gd name="T17" fmla="*/ 27 h 70"/>
                  <a:gd name="T18" fmla="*/ 21 w 77"/>
                  <a:gd name="T19" fmla="*/ 23 h 70"/>
                  <a:gd name="T20" fmla="*/ 26 w 77"/>
                  <a:gd name="T21" fmla="*/ 18 h 70"/>
                  <a:gd name="T22" fmla="*/ 32 w 77"/>
                  <a:gd name="T23" fmla="*/ 23 h 70"/>
                  <a:gd name="T24" fmla="*/ 26 w 77"/>
                  <a:gd name="T25" fmla="*/ 27 h 70"/>
                  <a:gd name="T26" fmla="*/ 51 w 77"/>
                  <a:gd name="T27" fmla="*/ 27 h 70"/>
                  <a:gd name="T28" fmla="*/ 46 w 77"/>
                  <a:gd name="T29" fmla="*/ 23 h 70"/>
                  <a:gd name="T30" fmla="*/ 51 w 77"/>
                  <a:gd name="T31" fmla="*/ 18 h 70"/>
                  <a:gd name="T32" fmla="*/ 56 w 77"/>
                  <a:gd name="T33" fmla="*/ 23 h 70"/>
                  <a:gd name="T34" fmla="*/ 51 w 77"/>
                  <a:gd name="T35" fmla="*/ 27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7" h="70">
                    <a:moveTo>
                      <a:pt x="77" y="33"/>
                    </a:moveTo>
                    <a:cubicBezTo>
                      <a:pt x="77" y="15"/>
                      <a:pt x="59" y="0"/>
                      <a:pt x="38" y="0"/>
                    </a:cubicBezTo>
                    <a:cubicBezTo>
                      <a:pt x="17" y="0"/>
                      <a:pt x="0" y="15"/>
                      <a:pt x="0" y="33"/>
                    </a:cubicBezTo>
                    <a:cubicBezTo>
                      <a:pt x="0" y="51"/>
                      <a:pt x="17" y="66"/>
                      <a:pt x="38" y="66"/>
                    </a:cubicBezTo>
                    <a:cubicBezTo>
                      <a:pt x="43" y="66"/>
                      <a:pt x="47" y="65"/>
                      <a:pt x="52" y="63"/>
                    </a:cubicBezTo>
                    <a:cubicBezTo>
                      <a:pt x="64" y="70"/>
                      <a:pt x="64" y="70"/>
                      <a:pt x="64" y="70"/>
                    </a:cubicBezTo>
                    <a:cubicBezTo>
                      <a:pt x="61" y="59"/>
                      <a:pt x="61" y="59"/>
                      <a:pt x="61" y="59"/>
                    </a:cubicBezTo>
                    <a:cubicBezTo>
                      <a:pt x="70" y="52"/>
                      <a:pt x="77" y="43"/>
                      <a:pt x="77" y="33"/>
                    </a:cubicBezTo>
                    <a:close/>
                    <a:moveTo>
                      <a:pt x="26" y="27"/>
                    </a:moveTo>
                    <a:cubicBezTo>
                      <a:pt x="24" y="27"/>
                      <a:pt x="21" y="25"/>
                      <a:pt x="21" y="23"/>
                    </a:cubicBezTo>
                    <a:cubicBezTo>
                      <a:pt x="21" y="21"/>
                      <a:pt x="24" y="18"/>
                      <a:pt x="26" y="18"/>
                    </a:cubicBezTo>
                    <a:cubicBezTo>
                      <a:pt x="29" y="18"/>
                      <a:pt x="32" y="21"/>
                      <a:pt x="32" y="23"/>
                    </a:cubicBezTo>
                    <a:cubicBezTo>
                      <a:pt x="32" y="25"/>
                      <a:pt x="29" y="27"/>
                      <a:pt x="26" y="27"/>
                    </a:cubicBezTo>
                    <a:close/>
                    <a:moveTo>
                      <a:pt x="51" y="27"/>
                    </a:moveTo>
                    <a:cubicBezTo>
                      <a:pt x="49" y="27"/>
                      <a:pt x="46" y="25"/>
                      <a:pt x="46" y="23"/>
                    </a:cubicBezTo>
                    <a:cubicBezTo>
                      <a:pt x="46" y="21"/>
                      <a:pt x="49" y="18"/>
                      <a:pt x="51" y="18"/>
                    </a:cubicBezTo>
                    <a:cubicBezTo>
                      <a:pt x="54" y="18"/>
                      <a:pt x="56" y="21"/>
                      <a:pt x="56" y="23"/>
                    </a:cubicBezTo>
                    <a:cubicBezTo>
                      <a:pt x="56" y="25"/>
                      <a:pt x="54" y="27"/>
                      <a:pt x="51" y="2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77800" dist="101600" dir="2700000" algn="tl" rotWithShape="0">
                  <a:prstClr val="black">
                    <a:alpha val="32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4804" tIns="32402" rIns="64804" bIns="32402" numCol="1" anchor="t" anchorCtr="0" compatLnSpc="1"/>
              <a:lstStyle/>
              <a:p>
                <a:endParaRPr lang="zh-CN" altLang="en-US" sz="1205"/>
              </a:p>
            </p:txBody>
          </p:sp>
        </p:grpSp>
      </p:grpSp>
      <p:grpSp>
        <p:nvGrpSpPr>
          <p:cNvPr id="4661" name="组合 4660"/>
          <p:cNvGrpSpPr/>
          <p:nvPr/>
        </p:nvGrpSpPr>
        <p:grpSpPr>
          <a:xfrm>
            <a:off x="5597325" y="2137508"/>
            <a:ext cx="733553" cy="736929"/>
            <a:chOff x="7896225" y="1873250"/>
            <a:chExt cx="1035050" cy="1039813"/>
          </a:xfrm>
        </p:grpSpPr>
        <p:sp>
          <p:nvSpPr>
            <p:cNvPr id="26" name="Oval 224"/>
            <p:cNvSpPr>
              <a:spLocks noChangeArrowheads="1"/>
            </p:cNvSpPr>
            <p:nvPr/>
          </p:nvSpPr>
          <p:spPr bwMode="auto">
            <a:xfrm>
              <a:off x="7896225" y="1873250"/>
              <a:ext cx="1035050" cy="1039813"/>
            </a:xfrm>
            <a:prstGeom prst="ellipse">
              <a:avLst/>
            </a:prstGeom>
            <a:solidFill>
              <a:srgbClr val="53D2FF">
                <a:alpha val="40000"/>
              </a:srgbClr>
            </a:solidFill>
            <a:ln>
              <a:noFill/>
            </a:ln>
            <a:effectLst>
              <a:outerShdw blurRad="254000" algn="ctr" rotWithShape="0">
                <a:srgbClr val="53D2FF">
                  <a:alpha val="8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4804" tIns="32402" rIns="64804" bIns="32402" numCol="1" anchor="t" anchorCtr="0" compatLnSpc="1"/>
            <a:lstStyle/>
            <a:p>
              <a:endParaRPr lang="zh-CN" altLang="en-US" sz="1205"/>
            </a:p>
          </p:txBody>
        </p:sp>
        <p:grpSp>
          <p:nvGrpSpPr>
            <p:cNvPr id="4646" name="组合 4645"/>
            <p:cNvGrpSpPr/>
            <p:nvPr/>
          </p:nvGrpSpPr>
          <p:grpSpPr>
            <a:xfrm>
              <a:off x="8057559" y="2096620"/>
              <a:ext cx="749210" cy="575610"/>
              <a:chOff x="10775726" y="2119313"/>
              <a:chExt cx="520702" cy="400050"/>
            </a:xfrm>
            <a:solidFill>
              <a:schemeClr val="bg1"/>
            </a:solidFill>
          </p:grpSpPr>
          <p:sp>
            <p:nvSpPr>
              <p:cNvPr id="4641" name="Freeform 558"/>
              <p:cNvSpPr>
                <a:spLocks noEditPoints="1"/>
              </p:cNvSpPr>
              <p:nvPr/>
            </p:nvSpPr>
            <p:spPr bwMode="auto">
              <a:xfrm>
                <a:off x="10775726" y="2163763"/>
                <a:ext cx="449264" cy="355600"/>
              </a:xfrm>
              <a:custGeom>
                <a:avLst/>
                <a:gdLst>
                  <a:gd name="T0" fmla="*/ 99 w 120"/>
                  <a:gd name="T1" fmla="*/ 40 h 95"/>
                  <a:gd name="T2" fmla="*/ 96 w 120"/>
                  <a:gd name="T3" fmla="*/ 36 h 95"/>
                  <a:gd name="T4" fmla="*/ 95 w 120"/>
                  <a:gd name="T5" fmla="*/ 22 h 95"/>
                  <a:gd name="T6" fmla="*/ 70 w 120"/>
                  <a:gd name="T7" fmla="*/ 23 h 95"/>
                  <a:gd name="T8" fmla="*/ 66 w 120"/>
                  <a:gd name="T9" fmla="*/ 16 h 95"/>
                  <a:gd name="T10" fmla="*/ 45 w 120"/>
                  <a:gd name="T11" fmla="*/ 6 h 95"/>
                  <a:gd name="T12" fmla="*/ 11 w 120"/>
                  <a:gd name="T13" fmla="*/ 34 h 95"/>
                  <a:gd name="T14" fmla="*/ 2 w 120"/>
                  <a:gd name="T15" fmla="*/ 60 h 95"/>
                  <a:gd name="T16" fmla="*/ 51 w 120"/>
                  <a:gd name="T17" fmla="*/ 93 h 95"/>
                  <a:gd name="T18" fmla="*/ 111 w 120"/>
                  <a:gd name="T19" fmla="*/ 67 h 95"/>
                  <a:gd name="T20" fmla="*/ 99 w 120"/>
                  <a:gd name="T21" fmla="*/ 40 h 95"/>
                  <a:gd name="T22" fmla="*/ 53 w 120"/>
                  <a:gd name="T23" fmla="*/ 86 h 95"/>
                  <a:gd name="T24" fmla="*/ 14 w 120"/>
                  <a:gd name="T25" fmla="*/ 62 h 95"/>
                  <a:gd name="T26" fmla="*/ 53 w 120"/>
                  <a:gd name="T27" fmla="*/ 35 h 95"/>
                  <a:gd name="T28" fmla="*/ 92 w 120"/>
                  <a:gd name="T29" fmla="*/ 57 h 95"/>
                  <a:gd name="T30" fmla="*/ 53 w 120"/>
                  <a:gd name="T31" fmla="*/ 86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0" h="95">
                    <a:moveTo>
                      <a:pt x="99" y="40"/>
                    </a:moveTo>
                    <a:cubicBezTo>
                      <a:pt x="94" y="39"/>
                      <a:pt x="96" y="36"/>
                      <a:pt x="96" y="36"/>
                    </a:cubicBezTo>
                    <a:cubicBezTo>
                      <a:pt x="96" y="36"/>
                      <a:pt x="101" y="28"/>
                      <a:pt x="95" y="22"/>
                    </a:cubicBezTo>
                    <a:cubicBezTo>
                      <a:pt x="88" y="14"/>
                      <a:pt x="70" y="23"/>
                      <a:pt x="70" y="23"/>
                    </a:cubicBezTo>
                    <a:cubicBezTo>
                      <a:pt x="63" y="25"/>
                      <a:pt x="65" y="22"/>
                      <a:pt x="66" y="16"/>
                    </a:cubicBezTo>
                    <a:cubicBezTo>
                      <a:pt x="66" y="10"/>
                      <a:pt x="64" y="0"/>
                      <a:pt x="45" y="6"/>
                    </a:cubicBezTo>
                    <a:cubicBezTo>
                      <a:pt x="27" y="12"/>
                      <a:pt x="11" y="34"/>
                      <a:pt x="11" y="34"/>
                    </a:cubicBezTo>
                    <a:cubicBezTo>
                      <a:pt x="0" y="49"/>
                      <a:pt x="2" y="60"/>
                      <a:pt x="2" y="60"/>
                    </a:cubicBezTo>
                    <a:cubicBezTo>
                      <a:pt x="5" y="85"/>
                      <a:pt x="31" y="91"/>
                      <a:pt x="51" y="93"/>
                    </a:cubicBezTo>
                    <a:cubicBezTo>
                      <a:pt x="73" y="95"/>
                      <a:pt x="102" y="86"/>
                      <a:pt x="111" y="67"/>
                    </a:cubicBezTo>
                    <a:cubicBezTo>
                      <a:pt x="120" y="48"/>
                      <a:pt x="104" y="41"/>
                      <a:pt x="99" y="40"/>
                    </a:cubicBezTo>
                    <a:close/>
                    <a:moveTo>
                      <a:pt x="53" y="86"/>
                    </a:moveTo>
                    <a:cubicBezTo>
                      <a:pt x="32" y="87"/>
                      <a:pt x="14" y="76"/>
                      <a:pt x="14" y="62"/>
                    </a:cubicBezTo>
                    <a:cubicBezTo>
                      <a:pt x="14" y="48"/>
                      <a:pt x="32" y="36"/>
                      <a:pt x="53" y="35"/>
                    </a:cubicBezTo>
                    <a:cubicBezTo>
                      <a:pt x="74" y="34"/>
                      <a:pt x="92" y="43"/>
                      <a:pt x="92" y="57"/>
                    </a:cubicBezTo>
                    <a:cubicBezTo>
                      <a:pt x="92" y="72"/>
                      <a:pt x="74" y="85"/>
                      <a:pt x="53" y="86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77800" dist="101600" dir="2700000" algn="tl" rotWithShape="0">
                  <a:prstClr val="black">
                    <a:alpha val="32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4804" tIns="32402" rIns="64804" bIns="32402" numCol="1" anchor="t" anchorCtr="0" compatLnSpc="1"/>
              <a:lstStyle/>
              <a:p>
                <a:endParaRPr lang="zh-CN" altLang="en-US" sz="1205"/>
              </a:p>
            </p:txBody>
          </p:sp>
          <p:sp>
            <p:nvSpPr>
              <p:cNvPr id="4642" name="Freeform 559"/>
              <p:cNvSpPr>
                <a:spLocks noEditPoints="1"/>
              </p:cNvSpPr>
              <p:nvPr/>
            </p:nvSpPr>
            <p:spPr bwMode="auto">
              <a:xfrm>
                <a:off x="10875739" y="2320926"/>
                <a:ext cx="177801" cy="157163"/>
              </a:xfrm>
              <a:custGeom>
                <a:avLst/>
                <a:gdLst>
                  <a:gd name="T0" fmla="*/ 22 w 47"/>
                  <a:gd name="T1" fmla="*/ 3 h 42"/>
                  <a:gd name="T2" fmla="*/ 3 w 47"/>
                  <a:gd name="T3" fmla="*/ 25 h 42"/>
                  <a:gd name="T4" fmla="*/ 9 w 47"/>
                  <a:gd name="T5" fmla="*/ 35 h 42"/>
                  <a:gd name="T6" fmla="*/ 41 w 47"/>
                  <a:gd name="T7" fmla="*/ 29 h 42"/>
                  <a:gd name="T8" fmla="*/ 22 w 47"/>
                  <a:gd name="T9" fmla="*/ 3 h 42"/>
                  <a:gd name="T10" fmla="*/ 16 w 47"/>
                  <a:gd name="T11" fmla="*/ 31 h 42"/>
                  <a:gd name="T12" fmla="*/ 9 w 47"/>
                  <a:gd name="T13" fmla="*/ 26 h 42"/>
                  <a:gd name="T14" fmla="*/ 16 w 47"/>
                  <a:gd name="T15" fmla="*/ 19 h 42"/>
                  <a:gd name="T16" fmla="*/ 24 w 47"/>
                  <a:gd name="T17" fmla="*/ 24 h 42"/>
                  <a:gd name="T18" fmla="*/ 16 w 47"/>
                  <a:gd name="T19" fmla="*/ 31 h 42"/>
                  <a:gd name="T20" fmla="*/ 29 w 47"/>
                  <a:gd name="T21" fmla="*/ 20 h 42"/>
                  <a:gd name="T22" fmla="*/ 25 w 47"/>
                  <a:gd name="T23" fmla="*/ 20 h 42"/>
                  <a:gd name="T24" fmla="*/ 26 w 47"/>
                  <a:gd name="T25" fmla="*/ 16 h 42"/>
                  <a:gd name="T26" fmla="*/ 30 w 47"/>
                  <a:gd name="T27" fmla="*/ 16 h 42"/>
                  <a:gd name="T28" fmla="*/ 29 w 47"/>
                  <a:gd name="T29" fmla="*/ 2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7" h="42">
                    <a:moveTo>
                      <a:pt x="22" y="3"/>
                    </a:moveTo>
                    <a:cubicBezTo>
                      <a:pt x="0" y="5"/>
                      <a:pt x="3" y="25"/>
                      <a:pt x="3" y="25"/>
                    </a:cubicBezTo>
                    <a:cubicBezTo>
                      <a:pt x="3" y="25"/>
                      <a:pt x="3" y="32"/>
                      <a:pt x="9" y="35"/>
                    </a:cubicBezTo>
                    <a:cubicBezTo>
                      <a:pt x="21" y="42"/>
                      <a:pt x="34" y="38"/>
                      <a:pt x="41" y="29"/>
                    </a:cubicBezTo>
                    <a:cubicBezTo>
                      <a:pt x="47" y="21"/>
                      <a:pt x="43" y="0"/>
                      <a:pt x="22" y="3"/>
                    </a:cubicBezTo>
                    <a:close/>
                    <a:moveTo>
                      <a:pt x="16" y="31"/>
                    </a:moveTo>
                    <a:cubicBezTo>
                      <a:pt x="12" y="31"/>
                      <a:pt x="9" y="29"/>
                      <a:pt x="9" y="26"/>
                    </a:cubicBezTo>
                    <a:cubicBezTo>
                      <a:pt x="9" y="22"/>
                      <a:pt x="12" y="19"/>
                      <a:pt x="16" y="19"/>
                    </a:cubicBezTo>
                    <a:cubicBezTo>
                      <a:pt x="21" y="18"/>
                      <a:pt x="24" y="21"/>
                      <a:pt x="24" y="24"/>
                    </a:cubicBezTo>
                    <a:cubicBezTo>
                      <a:pt x="24" y="27"/>
                      <a:pt x="20" y="31"/>
                      <a:pt x="16" y="31"/>
                    </a:cubicBezTo>
                    <a:close/>
                    <a:moveTo>
                      <a:pt x="29" y="20"/>
                    </a:moveTo>
                    <a:cubicBezTo>
                      <a:pt x="28" y="21"/>
                      <a:pt x="26" y="21"/>
                      <a:pt x="25" y="20"/>
                    </a:cubicBezTo>
                    <a:cubicBezTo>
                      <a:pt x="25" y="19"/>
                      <a:pt x="25" y="17"/>
                      <a:pt x="26" y="16"/>
                    </a:cubicBezTo>
                    <a:cubicBezTo>
                      <a:pt x="28" y="15"/>
                      <a:pt x="29" y="15"/>
                      <a:pt x="30" y="16"/>
                    </a:cubicBezTo>
                    <a:cubicBezTo>
                      <a:pt x="31" y="17"/>
                      <a:pt x="30" y="19"/>
                      <a:pt x="29" y="2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77800" dist="101600" dir="2700000" algn="tl" rotWithShape="0">
                  <a:prstClr val="black">
                    <a:alpha val="32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4804" tIns="32402" rIns="64804" bIns="32402" numCol="1" anchor="t" anchorCtr="0" compatLnSpc="1"/>
              <a:lstStyle/>
              <a:p>
                <a:endParaRPr lang="zh-CN" altLang="en-US" sz="1205"/>
              </a:p>
            </p:txBody>
          </p:sp>
          <p:sp>
            <p:nvSpPr>
              <p:cNvPr id="4643" name="Freeform 560"/>
              <p:cNvSpPr/>
              <p:nvPr/>
            </p:nvSpPr>
            <p:spPr bwMode="auto">
              <a:xfrm>
                <a:off x="11112277" y="2179638"/>
                <a:ext cx="93663" cy="100013"/>
              </a:xfrm>
              <a:custGeom>
                <a:avLst/>
                <a:gdLst>
                  <a:gd name="T0" fmla="*/ 19 w 25"/>
                  <a:gd name="T1" fmla="*/ 27 h 27"/>
                  <a:gd name="T2" fmla="*/ 23 w 25"/>
                  <a:gd name="T3" fmla="*/ 24 h 27"/>
                  <a:gd name="T4" fmla="*/ 23 w 25"/>
                  <a:gd name="T5" fmla="*/ 24 h 27"/>
                  <a:gd name="T6" fmla="*/ 3 w 25"/>
                  <a:gd name="T7" fmla="*/ 4 h 27"/>
                  <a:gd name="T8" fmla="*/ 0 w 25"/>
                  <a:gd name="T9" fmla="*/ 8 h 27"/>
                  <a:gd name="T10" fmla="*/ 3 w 25"/>
                  <a:gd name="T11" fmla="*/ 11 h 27"/>
                  <a:gd name="T12" fmla="*/ 16 w 25"/>
                  <a:gd name="T13" fmla="*/ 23 h 27"/>
                  <a:gd name="T14" fmla="*/ 19 w 25"/>
                  <a:gd name="T15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5" h="27">
                    <a:moveTo>
                      <a:pt x="19" y="27"/>
                    </a:moveTo>
                    <a:cubicBezTo>
                      <a:pt x="21" y="27"/>
                      <a:pt x="22" y="26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5" y="0"/>
                      <a:pt x="3" y="4"/>
                      <a:pt x="3" y="4"/>
                    </a:cubicBezTo>
                    <a:cubicBezTo>
                      <a:pt x="1" y="4"/>
                      <a:pt x="0" y="6"/>
                      <a:pt x="0" y="8"/>
                    </a:cubicBezTo>
                    <a:cubicBezTo>
                      <a:pt x="0" y="10"/>
                      <a:pt x="1" y="11"/>
                      <a:pt x="3" y="11"/>
                    </a:cubicBezTo>
                    <a:cubicBezTo>
                      <a:pt x="19" y="8"/>
                      <a:pt x="16" y="23"/>
                      <a:pt x="16" y="23"/>
                    </a:cubicBezTo>
                    <a:cubicBezTo>
                      <a:pt x="16" y="25"/>
                      <a:pt x="17" y="27"/>
                      <a:pt x="19" y="2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77800" dist="101600" dir="2700000" algn="tl" rotWithShape="0">
                  <a:prstClr val="black">
                    <a:alpha val="32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4804" tIns="32402" rIns="64804" bIns="32402" numCol="1" anchor="t" anchorCtr="0" compatLnSpc="1"/>
              <a:lstStyle/>
              <a:p>
                <a:endParaRPr lang="zh-CN" altLang="en-US" sz="1205"/>
              </a:p>
            </p:txBody>
          </p:sp>
          <p:sp>
            <p:nvSpPr>
              <p:cNvPr id="4645" name="Freeform 561"/>
              <p:cNvSpPr/>
              <p:nvPr/>
            </p:nvSpPr>
            <p:spPr bwMode="auto">
              <a:xfrm>
                <a:off x="11094815" y="2119313"/>
                <a:ext cx="201613" cy="187325"/>
              </a:xfrm>
              <a:custGeom>
                <a:avLst/>
                <a:gdLst>
                  <a:gd name="T0" fmla="*/ 22 w 54"/>
                  <a:gd name="T1" fmla="*/ 2 h 50"/>
                  <a:gd name="T2" fmla="*/ 4 w 54"/>
                  <a:gd name="T3" fmla="*/ 2 h 50"/>
                  <a:gd name="T4" fmla="*/ 3 w 54"/>
                  <a:gd name="T5" fmla="*/ 2 h 50"/>
                  <a:gd name="T6" fmla="*/ 3 w 54"/>
                  <a:gd name="T7" fmla="*/ 2 h 50"/>
                  <a:gd name="T8" fmla="*/ 0 w 54"/>
                  <a:gd name="T9" fmla="*/ 7 h 50"/>
                  <a:gd name="T10" fmla="*/ 5 w 54"/>
                  <a:gd name="T11" fmla="*/ 12 h 50"/>
                  <a:gd name="T12" fmla="*/ 9 w 54"/>
                  <a:gd name="T13" fmla="*/ 11 h 50"/>
                  <a:gd name="T14" fmla="*/ 35 w 54"/>
                  <a:gd name="T15" fmla="*/ 24 h 50"/>
                  <a:gd name="T16" fmla="*/ 36 w 54"/>
                  <a:gd name="T17" fmla="*/ 41 h 50"/>
                  <a:gd name="T18" fmla="*/ 35 w 54"/>
                  <a:gd name="T19" fmla="*/ 46 h 50"/>
                  <a:gd name="T20" fmla="*/ 40 w 54"/>
                  <a:gd name="T21" fmla="*/ 50 h 50"/>
                  <a:gd name="T22" fmla="*/ 45 w 54"/>
                  <a:gd name="T23" fmla="*/ 46 h 50"/>
                  <a:gd name="T24" fmla="*/ 45 w 54"/>
                  <a:gd name="T25" fmla="*/ 46 h 50"/>
                  <a:gd name="T26" fmla="*/ 22 w 54"/>
                  <a:gd name="T27" fmla="*/ 2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4" h="50">
                    <a:moveTo>
                      <a:pt x="22" y="2"/>
                    </a:moveTo>
                    <a:cubicBezTo>
                      <a:pt x="14" y="0"/>
                      <a:pt x="6" y="1"/>
                      <a:pt x="4" y="2"/>
                    </a:cubicBezTo>
                    <a:cubicBezTo>
                      <a:pt x="4" y="2"/>
                      <a:pt x="4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1" y="3"/>
                      <a:pt x="0" y="5"/>
                      <a:pt x="0" y="7"/>
                    </a:cubicBezTo>
                    <a:cubicBezTo>
                      <a:pt x="0" y="10"/>
                      <a:pt x="2" y="12"/>
                      <a:pt x="5" y="12"/>
                    </a:cubicBezTo>
                    <a:cubicBezTo>
                      <a:pt x="5" y="12"/>
                      <a:pt x="7" y="12"/>
                      <a:pt x="9" y="11"/>
                    </a:cubicBezTo>
                    <a:cubicBezTo>
                      <a:pt x="11" y="10"/>
                      <a:pt x="27" y="11"/>
                      <a:pt x="35" y="24"/>
                    </a:cubicBezTo>
                    <a:cubicBezTo>
                      <a:pt x="39" y="33"/>
                      <a:pt x="37" y="40"/>
                      <a:pt x="36" y="41"/>
                    </a:cubicBezTo>
                    <a:cubicBezTo>
                      <a:pt x="36" y="41"/>
                      <a:pt x="35" y="43"/>
                      <a:pt x="35" y="46"/>
                    </a:cubicBezTo>
                    <a:cubicBezTo>
                      <a:pt x="35" y="49"/>
                      <a:pt x="38" y="50"/>
                      <a:pt x="40" y="50"/>
                    </a:cubicBezTo>
                    <a:cubicBezTo>
                      <a:pt x="43" y="50"/>
                      <a:pt x="45" y="50"/>
                      <a:pt x="45" y="46"/>
                    </a:cubicBezTo>
                    <a:cubicBezTo>
                      <a:pt x="45" y="46"/>
                      <a:pt x="45" y="46"/>
                      <a:pt x="45" y="46"/>
                    </a:cubicBezTo>
                    <a:cubicBezTo>
                      <a:pt x="54" y="18"/>
                      <a:pt x="35" y="5"/>
                      <a:pt x="22" y="2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77800" dist="101600" dir="2700000" algn="tl" rotWithShape="0">
                  <a:prstClr val="black">
                    <a:alpha val="32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4804" tIns="32402" rIns="64804" bIns="32402" numCol="1" anchor="t" anchorCtr="0" compatLnSpc="1"/>
              <a:lstStyle/>
              <a:p>
                <a:endParaRPr lang="zh-CN" altLang="en-US" sz="1205"/>
              </a:p>
            </p:txBody>
          </p:sp>
        </p:grpSp>
      </p:grpSp>
      <p:grpSp>
        <p:nvGrpSpPr>
          <p:cNvPr id="4669" name="组合 4668"/>
          <p:cNvGrpSpPr/>
          <p:nvPr/>
        </p:nvGrpSpPr>
        <p:grpSpPr>
          <a:xfrm>
            <a:off x="2274958" y="3339095"/>
            <a:ext cx="731303" cy="731303"/>
            <a:chOff x="3208338" y="3568700"/>
            <a:chExt cx="1031875" cy="1031875"/>
          </a:xfrm>
        </p:grpSpPr>
        <p:sp>
          <p:nvSpPr>
            <p:cNvPr id="83" name="Oval 270"/>
            <p:cNvSpPr>
              <a:spLocks noChangeArrowheads="1"/>
            </p:cNvSpPr>
            <p:nvPr/>
          </p:nvSpPr>
          <p:spPr bwMode="auto">
            <a:xfrm>
              <a:off x="3208338" y="3568700"/>
              <a:ext cx="1031875" cy="1031875"/>
            </a:xfrm>
            <a:prstGeom prst="ellipse">
              <a:avLst/>
            </a:prstGeom>
            <a:solidFill>
              <a:srgbClr val="53D2FF">
                <a:alpha val="40000"/>
              </a:srgbClr>
            </a:solidFill>
            <a:ln>
              <a:noFill/>
            </a:ln>
            <a:effectLst>
              <a:outerShdw blurRad="254000" algn="ctr" rotWithShape="0">
                <a:srgbClr val="53D2FF">
                  <a:alpha val="80000"/>
                </a:srgbClr>
              </a:outerShdw>
            </a:effectLst>
          </p:spPr>
          <p:txBody>
            <a:bodyPr vert="horz" wrap="square" lIns="64804" tIns="32402" rIns="64804" bIns="32402" numCol="1" anchor="t" anchorCtr="0" compatLnSpc="1"/>
            <a:lstStyle/>
            <a:p>
              <a:endParaRPr lang="zh-CN" altLang="en-US" sz="1205"/>
            </a:p>
          </p:txBody>
        </p:sp>
        <p:sp>
          <p:nvSpPr>
            <p:cNvPr id="4649" name="Freeform 566"/>
            <p:cNvSpPr>
              <a:spLocks noEditPoints="1"/>
            </p:cNvSpPr>
            <p:nvPr/>
          </p:nvSpPr>
          <p:spPr bwMode="auto">
            <a:xfrm>
              <a:off x="3438087" y="3757536"/>
              <a:ext cx="572377" cy="641756"/>
            </a:xfrm>
            <a:custGeom>
              <a:avLst/>
              <a:gdLst>
                <a:gd name="T0" fmla="*/ 15 w 98"/>
                <a:gd name="T1" fmla="*/ 55 h 110"/>
                <a:gd name="T2" fmla="*/ 25 w 98"/>
                <a:gd name="T3" fmla="*/ 36 h 110"/>
                <a:gd name="T4" fmla="*/ 11 w 98"/>
                <a:gd name="T5" fmla="*/ 24 h 110"/>
                <a:gd name="T6" fmla="*/ 1 w 98"/>
                <a:gd name="T7" fmla="*/ 38 h 110"/>
                <a:gd name="T8" fmla="*/ 15 w 98"/>
                <a:gd name="T9" fmla="*/ 55 h 110"/>
                <a:gd name="T10" fmla="*/ 27 w 98"/>
                <a:gd name="T11" fmla="*/ 79 h 110"/>
                <a:gd name="T12" fmla="*/ 27 w 98"/>
                <a:gd name="T13" fmla="*/ 84 h 110"/>
                <a:gd name="T14" fmla="*/ 32 w 98"/>
                <a:gd name="T15" fmla="*/ 89 h 110"/>
                <a:gd name="T16" fmla="*/ 38 w 98"/>
                <a:gd name="T17" fmla="*/ 89 h 110"/>
                <a:gd name="T18" fmla="*/ 38 w 98"/>
                <a:gd name="T19" fmla="*/ 75 h 110"/>
                <a:gd name="T20" fmla="*/ 32 w 98"/>
                <a:gd name="T21" fmla="*/ 75 h 110"/>
                <a:gd name="T22" fmla="*/ 27 w 98"/>
                <a:gd name="T23" fmla="*/ 79 h 110"/>
                <a:gd name="T24" fmla="*/ 36 w 98"/>
                <a:gd name="T25" fmla="*/ 33 h 110"/>
                <a:gd name="T26" fmla="*/ 48 w 98"/>
                <a:gd name="T27" fmla="*/ 16 h 110"/>
                <a:gd name="T28" fmla="*/ 36 w 98"/>
                <a:gd name="T29" fmla="*/ 0 h 110"/>
                <a:gd name="T30" fmla="*/ 25 w 98"/>
                <a:gd name="T31" fmla="*/ 16 h 110"/>
                <a:gd name="T32" fmla="*/ 36 w 98"/>
                <a:gd name="T33" fmla="*/ 33 h 110"/>
                <a:gd name="T34" fmla="*/ 63 w 98"/>
                <a:gd name="T35" fmla="*/ 34 h 110"/>
                <a:gd name="T36" fmla="*/ 78 w 98"/>
                <a:gd name="T37" fmla="*/ 19 h 110"/>
                <a:gd name="T38" fmla="*/ 68 w 98"/>
                <a:gd name="T39" fmla="*/ 3 h 110"/>
                <a:gd name="T40" fmla="*/ 54 w 98"/>
                <a:gd name="T41" fmla="*/ 17 h 110"/>
                <a:gd name="T42" fmla="*/ 63 w 98"/>
                <a:gd name="T43" fmla="*/ 34 h 110"/>
                <a:gd name="T44" fmla="*/ 84 w 98"/>
                <a:gd name="T45" fmla="*/ 73 h 110"/>
                <a:gd name="T46" fmla="*/ 63 w 98"/>
                <a:gd name="T47" fmla="*/ 52 h 110"/>
                <a:gd name="T48" fmla="*/ 34 w 98"/>
                <a:gd name="T49" fmla="*/ 51 h 110"/>
                <a:gd name="T50" fmla="*/ 20 w 98"/>
                <a:gd name="T51" fmla="*/ 66 h 110"/>
                <a:gd name="T52" fmla="*/ 8 w 98"/>
                <a:gd name="T53" fmla="*/ 89 h 110"/>
                <a:gd name="T54" fmla="*/ 22 w 98"/>
                <a:gd name="T55" fmla="*/ 103 h 110"/>
                <a:gd name="T56" fmla="*/ 40 w 98"/>
                <a:gd name="T57" fmla="*/ 102 h 110"/>
                <a:gd name="T58" fmla="*/ 58 w 98"/>
                <a:gd name="T59" fmla="*/ 102 h 110"/>
                <a:gd name="T60" fmla="*/ 87 w 98"/>
                <a:gd name="T61" fmla="*/ 95 h 110"/>
                <a:gd name="T62" fmla="*/ 84 w 98"/>
                <a:gd name="T63" fmla="*/ 73 h 110"/>
                <a:gd name="T64" fmla="*/ 45 w 98"/>
                <a:gd name="T65" fmla="*/ 95 h 110"/>
                <a:gd name="T66" fmla="*/ 30 w 98"/>
                <a:gd name="T67" fmla="*/ 95 h 110"/>
                <a:gd name="T68" fmla="*/ 21 w 98"/>
                <a:gd name="T69" fmla="*/ 89 h 110"/>
                <a:gd name="T70" fmla="*/ 20 w 98"/>
                <a:gd name="T71" fmla="*/ 78 h 110"/>
                <a:gd name="T72" fmla="*/ 30 w 98"/>
                <a:gd name="T73" fmla="*/ 69 h 110"/>
                <a:gd name="T74" fmla="*/ 38 w 98"/>
                <a:gd name="T75" fmla="*/ 69 h 110"/>
                <a:gd name="T76" fmla="*/ 38 w 98"/>
                <a:gd name="T77" fmla="*/ 59 h 110"/>
                <a:gd name="T78" fmla="*/ 45 w 98"/>
                <a:gd name="T79" fmla="*/ 59 h 110"/>
                <a:gd name="T80" fmla="*/ 45 w 98"/>
                <a:gd name="T81" fmla="*/ 95 h 110"/>
                <a:gd name="T82" fmla="*/ 72 w 98"/>
                <a:gd name="T83" fmla="*/ 95 h 110"/>
                <a:gd name="T84" fmla="*/ 55 w 98"/>
                <a:gd name="T85" fmla="*/ 95 h 110"/>
                <a:gd name="T86" fmla="*/ 48 w 98"/>
                <a:gd name="T87" fmla="*/ 89 h 110"/>
                <a:gd name="T88" fmla="*/ 48 w 98"/>
                <a:gd name="T89" fmla="*/ 70 h 110"/>
                <a:gd name="T90" fmla="*/ 55 w 98"/>
                <a:gd name="T91" fmla="*/ 70 h 110"/>
                <a:gd name="T92" fmla="*/ 55 w 98"/>
                <a:gd name="T93" fmla="*/ 86 h 110"/>
                <a:gd name="T94" fmla="*/ 58 w 98"/>
                <a:gd name="T95" fmla="*/ 89 h 110"/>
                <a:gd name="T96" fmla="*/ 65 w 98"/>
                <a:gd name="T97" fmla="*/ 89 h 110"/>
                <a:gd name="T98" fmla="*/ 65 w 98"/>
                <a:gd name="T99" fmla="*/ 70 h 110"/>
                <a:gd name="T100" fmla="*/ 72 w 98"/>
                <a:gd name="T101" fmla="*/ 70 h 110"/>
                <a:gd name="T102" fmla="*/ 72 w 98"/>
                <a:gd name="T103" fmla="*/ 95 h 110"/>
                <a:gd name="T104" fmla="*/ 96 w 98"/>
                <a:gd name="T105" fmla="*/ 45 h 110"/>
                <a:gd name="T106" fmla="*/ 84 w 98"/>
                <a:gd name="T107" fmla="*/ 32 h 110"/>
                <a:gd name="T108" fmla="*/ 72 w 98"/>
                <a:gd name="T109" fmla="*/ 48 h 110"/>
                <a:gd name="T110" fmla="*/ 85 w 98"/>
                <a:gd name="T111" fmla="*/ 62 h 110"/>
                <a:gd name="T112" fmla="*/ 96 w 98"/>
                <a:gd name="T113" fmla="*/ 4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98" h="110">
                  <a:moveTo>
                    <a:pt x="15" y="55"/>
                  </a:moveTo>
                  <a:cubicBezTo>
                    <a:pt x="27" y="53"/>
                    <a:pt x="25" y="39"/>
                    <a:pt x="25" y="36"/>
                  </a:cubicBezTo>
                  <a:cubicBezTo>
                    <a:pt x="24" y="32"/>
                    <a:pt x="19" y="24"/>
                    <a:pt x="11" y="24"/>
                  </a:cubicBezTo>
                  <a:cubicBezTo>
                    <a:pt x="2" y="25"/>
                    <a:pt x="1" y="38"/>
                    <a:pt x="1" y="38"/>
                  </a:cubicBezTo>
                  <a:cubicBezTo>
                    <a:pt x="0" y="45"/>
                    <a:pt x="4" y="58"/>
                    <a:pt x="15" y="55"/>
                  </a:cubicBezTo>
                  <a:close/>
                  <a:moveTo>
                    <a:pt x="27" y="79"/>
                  </a:moveTo>
                  <a:cubicBezTo>
                    <a:pt x="27" y="80"/>
                    <a:pt x="26" y="82"/>
                    <a:pt x="27" y="84"/>
                  </a:cubicBezTo>
                  <a:cubicBezTo>
                    <a:pt x="28" y="89"/>
                    <a:pt x="32" y="89"/>
                    <a:pt x="32" y="89"/>
                  </a:cubicBezTo>
                  <a:cubicBezTo>
                    <a:pt x="38" y="89"/>
                    <a:pt x="38" y="89"/>
                    <a:pt x="38" y="89"/>
                  </a:cubicBezTo>
                  <a:cubicBezTo>
                    <a:pt x="38" y="75"/>
                    <a:pt x="38" y="75"/>
                    <a:pt x="38" y="75"/>
                  </a:cubicBezTo>
                  <a:cubicBezTo>
                    <a:pt x="32" y="75"/>
                    <a:pt x="32" y="75"/>
                    <a:pt x="32" y="75"/>
                  </a:cubicBezTo>
                  <a:cubicBezTo>
                    <a:pt x="29" y="76"/>
                    <a:pt x="28" y="78"/>
                    <a:pt x="27" y="79"/>
                  </a:cubicBezTo>
                  <a:close/>
                  <a:moveTo>
                    <a:pt x="36" y="33"/>
                  </a:moveTo>
                  <a:cubicBezTo>
                    <a:pt x="42" y="33"/>
                    <a:pt x="48" y="25"/>
                    <a:pt x="48" y="16"/>
                  </a:cubicBezTo>
                  <a:cubicBezTo>
                    <a:pt x="48" y="8"/>
                    <a:pt x="42" y="0"/>
                    <a:pt x="36" y="0"/>
                  </a:cubicBezTo>
                  <a:cubicBezTo>
                    <a:pt x="30" y="0"/>
                    <a:pt x="25" y="8"/>
                    <a:pt x="25" y="16"/>
                  </a:cubicBezTo>
                  <a:cubicBezTo>
                    <a:pt x="25" y="25"/>
                    <a:pt x="30" y="33"/>
                    <a:pt x="36" y="33"/>
                  </a:cubicBezTo>
                  <a:close/>
                  <a:moveTo>
                    <a:pt x="63" y="34"/>
                  </a:moveTo>
                  <a:cubicBezTo>
                    <a:pt x="71" y="35"/>
                    <a:pt x="77" y="26"/>
                    <a:pt x="78" y="19"/>
                  </a:cubicBezTo>
                  <a:cubicBezTo>
                    <a:pt x="79" y="12"/>
                    <a:pt x="74" y="4"/>
                    <a:pt x="68" y="3"/>
                  </a:cubicBezTo>
                  <a:cubicBezTo>
                    <a:pt x="62" y="2"/>
                    <a:pt x="54" y="11"/>
                    <a:pt x="54" y="17"/>
                  </a:cubicBezTo>
                  <a:cubicBezTo>
                    <a:pt x="53" y="25"/>
                    <a:pt x="55" y="32"/>
                    <a:pt x="63" y="34"/>
                  </a:cubicBezTo>
                  <a:close/>
                  <a:moveTo>
                    <a:pt x="84" y="73"/>
                  </a:moveTo>
                  <a:cubicBezTo>
                    <a:pt x="84" y="73"/>
                    <a:pt x="71" y="63"/>
                    <a:pt x="63" y="52"/>
                  </a:cubicBezTo>
                  <a:cubicBezTo>
                    <a:pt x="53" y="37"/>
                    <a:pt x="38" y="43"/>
                    <a:pt x="34" y="51"/>
                  </a:cubicBezTo>
                  <a:cubicBezTo>
                    <a:pt x="29" y="59"/>
                    <a:pt x="21" y="64"/>
                    <a:pt x="20" y="66"/>
                  </a:cubicBezTo>
                  <a:cubicBezTo>
                    <a:pt x="19" y="67"/>
                    <a:pt x="4" y="75"/>
                    <a:pt x="8" y="89"/>
                  </a:cubicBezTo>
                  <a:cubicBezTo>
                    <a:pt x="11" y="103"/>
                    <a:pt x="22" y="103"/>
                    <a:pt x="22" y="103"/>
                  </a:cubicBezTo>
                  <a:cubicBezTo>
                    <a:pt x="22" y="103"/>
                    <a:pt x="31" y="104"/>
                    <a:pt x="40" y="102"/>
                  </a:cubicBezTo>
                  <a:cubicBezTo>
                    <a:pt x="50" y="100"/>
                    <a:pt x="58" y="102"/>
                    <a:pt x="58" y="102"/>
                  </a:cubicBezTo>
                  <a:cubicBezTo>
                    <a:pt x="58" y="102"/>
                    <a:pt x="81" y="110"/>
                    <a:pt x="87" y="95"/>
                  </a:cubicBezTo>
                  <a:cubicBezTo>
                    <a:pt x="93" y="81"/>
                    <a:pt x="84" y="73"/>
                    <a:pt x="84" y="73"/>
                  </a:cubicBezTo>
                  <a:close/>
                  <a:moveTo>
                    <a:pt x="45" y="95"/>
                  </a:moveTo>
                  <a:cubicBezTo>
                    <a:pt x="30" y="95"/>
                    <a:pt x="30" y="95"/>
                    <a:pt x="30" y="95"/>
                  </a:cubicBezTo>
                  <a:cubicBezTo>
                    <a:pt x="24" y="94"/>
                    <a:pt x="21" y="89"/>
                    <a:pt x="21" y="89"/>
                  </a:cubicBezTo>
                  <a:cubicBezTo>
                    <a:pt x="21" y="88"/>
                    <a:pt x="19" y="84"/>
                    <a:pt x="20" y="78"/>
                  </a:cubicBezTo>
                  <a:cubicBezTo>
                    <a:pt x="23" y="70"/>
                    <a:pt x="30" y="69"/>
                    <a:pt x="30" y="69"/>
                  </a:cubicBezTo>
                  <a:cubicBezTo>
                    <a:pt x="38" y="69"/>
                    <a:pt x="38" y="69"/>
                    <a:pt x="38" y="69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45" y="59"/>
                    <a:pt x="45" y="59"/>
                    <a:pt x="45" y="59"/>
                  </a:cubicBezTo>
                  <a:lnTo>
                    <a:pt x="45" y="95"/>
                  </a:lnTo>
                  <a:close/>
                  <a:moveTo>
                    <a:pt x="72" y="95"/>
                  </a:moveTo>
                  <a:cubicBezTo>
                    <a:pt x="55" y="95"/>
                    <a:pt x="55" y="95"/>
                    <a:pt x="55" y="95"/>
                  </a:cubicBezTo>
                  <a:cubicBezTo>
                    <a:pt x="49" y="93"/>
                    <a:pt x="48" y="89"/>
                    <a:pt x="48" y="89"/>
                  </a:cubicBezTo>
                  <a:cubicBezTo>
                    <a:pt x="48" y="70"/>
                    <a:pt x="48" y="70"/>
                    <a:pt x="48" y="70"/>
                  </a:cubicBezTo>
                  <a:cubicBezTo>
                    <a:pt x="55" y="70"/>
                    <a:pt x="55" y="70"/>
                    <a:pt x="55" y="70"/>
                  </a:cubicBezTo>
                  <a:cubicBezTo>
                    <a:pt x="55" y="86"/>
                    <a:pt x="55" y="86"/>
                    <a:pt x="55" y="86"/>
                  </a:cubicBezTo>
                  <a:cubicBezTo>
                    <a:pt x="56" y="88"/>
                    <a:pt x="58" y="89"/>
                    <a:pt x="58" y="89"/>
                  </a:cubicBezTo>
                  <a:cubicBezTo>
                    <a:pt x="65" y="89"/>
                    <a:pt x="65" y="89"/>
                    <a:pt x="65" y="89"/>
                  </a:cubicBezTo>
                  <a:cubicBezTo>
                    <a:pt x="65" y="70"/>
                    <a:pt x="65" y="70"/>
                    <a:pt x="65" y="70"/>
                  </a:cubicBezTo>
                  <a:cubicBezTo>
                    <a:pt x="72" y="70"/>
                    <a:pt x="72" y="70"/>
                    <a:pt x="72" y="70"/>
                  </a:cubicBezTo>
                  <a:lnTo>
                    <a:pt x="72" y="95"/>
                  </a:lnTo>
                  <a:close/>
                  <a:moveTo>
                    <a:pt x="96" y="45"/>
                  </a:moveTo>
                  <a:cubicBezTo>
                    <a:pt x="96" y="42"/>
                    <a:pt x="94" y="32"/>
                    <a:pt x="84" y="32"/>
                  </a:cubicBezTo>
                  <a:cubicBezTo>
                    <a:pt x="74" y="32"/>
                    <a:pt x="72" y="41"/>
                    <a:pt x="72" y="48"/>
                  </a:cubicBezTo>
                  <a:cubicBezTo>
                    <a:pt x="72" y="54"/>
                    <a:pt x="73" y="62"/>
                    <a:pt x="85" y="62"/>
                  </a:cubicBezTo>
                  <a:cubicBezTo>
                    <a:pt x="98" y="62"/>
                    <a:pt x="96" y="48"/>
                    <a:pt x="96" y="4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77800" dist="101600" dir="2700000" algn="tl" rotWithShape="0">
                <a:prstClr val="black">
                  <a:alpha val="32000"/>
                </a:prstClr>
              </a:outerShdw>
            </a:effectLst>
          </p:spPr>
          <p:txBody>
            <a:bodyPr vert="horz" wrap="square" lIns="64804" tIns="32402" rIns="64804" bIns="32402" numCol="1" anchor="t" anchorCtr="0" compatLnSpc="1"/>
            <a:lstStyle/>
            <a:p>
              <a:endParaRPr lang="zh-CN" altLang="en-US" sz="1205"/>
            </a:p>
          </p:txBody>
        </p:sp>
      </p:grpSp>
      <p:grpSp>
        <p:nvGrpSpPr>
          <p:cNvPr id="4671" name="组合 4670"/>
          <p:cNvGrpSpPr/>
          <p:nvPr/>
        </p:nvGrpSpPr>
        <p:grpSpPr>
          <a:xfrm>
            <a:off x="4916650" y="3750874"/>
            <a:ext cx="842687" cy="842687"/>
            <a:chOff x="6935788" y="4149725"/>
            <a:chExt cx="1189038" cy="1189038"/>
          </a:xfrm>
        </p:grpSpPr>
        <p:sp>
          <p:nvSpPr>
            <p:cNvPr id="85" name="Oval 271"/>
            <p:cNvSpPr>
              <a:spLocks noChangeArrowheads="1"/>
            </p:cNvSpPr>
            <p:nvPr/>
          </p:nvSpPr>
          <p:spPr bwMode="auto">
            <a:xfrm>
              <a:off x="6935788" y="4149725"/>
              <a:ext cx="1189038" cy="1189038"/>
            </a:xfrm>
            <a:prstGeom prst="ellipse">
              <a:avLst/>
            </a:prstGeom>
            <a:solidFill>
              <a:srgbClr val="53D2FF">
                <a:alpha val="40000"/>
              </a:srgbClr>
            </a:solidFill>
            <a:ln>
              <a:noFill/>
            </a:ln>
            <a:effectLst>
              <a:outerShdw blurRad="254000" algn="ctr" rotWithShape="0">
                <a:srgbClr val="53D2FF">
                  <a:alpha val="8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4804" tIns="32402" rIns="64804" bIns="32402" numCol="1" anchor="t" anchorCtr="0" compatLnSpc="1"/>
            <a:lstStyle/>
            <a:p>
              <a:endParaRPr lang="zh-CN" altLang="en-US" sz="1205"/>
            </a:p>
          </p:txBody>
        </p:sp>
        <p:sp>
          <p:nvSpPr>
            <p:cNvPr id="4653" name="Oval 571"/>
            <p:cNvSpPr>
              <a:spLocks noChangeArrowheads="1"/>
            </p:cNvSpPr>
            <p:nvPr/>
          </p:nvSpPr>
          <p:spPr bwMode="auto">
            <a:xfrm>
              <a:off x="7192221" y="4484688"/>
              <a:ext cx="676172" cy="519112"/>
            </a:xfrm>
            <a:custGeom>
              <a:avLst/>
              <a:gdLst/>
              <a:ahLst/>
              <a:cxnLst/>
              <a:rect l="l" t="t" r="r" b="b"/>
              <a:pathLst>
                <a:path w="510461" h="391892">
                  <a:moveTo>
                    <a:pt x="52638" y="109249"/>
                  </a:moveTo>
                  <a:cubicBezTo>
                    <a:pt x="93997" y="135584"/>
                    <a:pt x="93997" y="139346"/>
                    <a:pt x="124076" y="165682"/>
                  </a:cubicBezTo>
                  <a:cubicBezTo>
                    <a:pt x="142875" y="188255"/>
                    <a:pt x="139115" y="218352"/>
                    <a:pt x="127836" y="255974"/>
                  </a:cubicBezTo>
                  <a:cubicBezTo>
                    <a:pt x="116556" y="293595"/>
                    <a:pt x="120316" y="278547"/>
                    <a:pt x="71438" y="383887"/>
                  </a:cubicBezTo>
                  <a:cubicBezTo>
                    <a:pt x="71430" y="383882"/>
                    <a:pt x="70684" y="383411"/>
                    <a:pt x="0" y="338741"/>
                  </a:cubicBezTo>
                  <a:cubicBezTo>
                    <a:pt x="43" y="338704"/>
                    <a:pt x="78961" y="271013"/>
                    <a:pt x="93997" y="237163"/>
                  </a:cubicBezTo>
                  <a:cubicBezTo>
                    <a:pt x="112788" y="203318"/>
                    <a:pt x="75230" y="184509"/>
                    <a:pt x="75197" y="184492"/>
                  </a:cubicBezTo>
                  <a:cubicBezTo>
                    <a:pt x="75187" y="184486"/>
                    <a:pt x="74455" y="184015"/>
                    <a:pt x="22559" y="150633"/>
                  </a:cubicBezTo>
                  <a:cubicBezTo>
                    <a:pt x="22565" y="150625"/>
                    <a:pt x="22981" y="150052"/>
                    <a:pt x="52638" y="109249"/>
                  </a:cubicBezTo>
                  <a:close/>
                  <a:moveTo>
                    <a:pt x="89694" y="7649"/>
                  </a:moveTo>
                  <a:cubicBezTo>
                    <a:pt x="114682" y="7649"/>
                    <a:pt x="134938" y="26128"/>
                    <a:pt x="134938" y="48924"/>
                  </a:cubicBezTo>
                  <a:cubicBezTo>
                    <a:pt x="134938" y="71720"/>
                    <a:pt x="114682" y="90199"/>
                    <a:pt x="89694" y="90199"/>
                  </a:cubicBezTo>
                  <a:cubicBezTo>
                    <a:pt x="64706" y="90199"/>
                    <a:pt x="44450" y="71720"/>
                    <a:pt x="44450" y="48924"/>
                  </a:cubicBezTo>
                  <a:cubicBezTo>
                    <a:pt x="44450" y="26128"/>
                    <a:pt x="64706" y="7649"/>
                    <a:pt x="89694" y="7649"/>
                  </a:cubicBezTo>
                  <a:close/>
                  <a:moveTo>
                    <a:pt x="183929" y="0"/>
                  </a:moveTo>
                  <a:cubicBezTo>
                    <a:pt x="183929" y="0"/>
                    <a:pt x="183929" y="0"/>
                    <a:pt x="247649" y="18761"/>
                  </a:cubicBezTo>
                  <a:cubicBezTo>
                    <a:pt x="247649" y="18761"/>
                    <a:pt x="240153" y="30018"/>
                    <a:pt x="228908" y="52532"/>
                  </a:cubicBezTo>
                  <a:cubicBezTo>
                    <a:pt x="487474" y="-22496"/>
                    <a:pt x="502524" y="93750"/>
                    <a:pt x="502531" y="93807"/>
                  </a:cubicBezTo>
                  <a:cubicBezTo>
                    <a:pt x="502531" y="93807"/>
                    <a:pt x="517524" y="176357"/>
                    <a:pt x="506279" y="303935"/>
                  </a:cubicBezTo>
                  <a:cubicBezTo>
                    <a:pt x="491290" y="431480"/>
                    <a:pt x="326445" y="382757"/>
                    <a:pt x="326363" y="382732"/>
                  </a:cubicBezTo>
                  <a:cubicBezTo>
                    <a:pt x="326363" y="382732"/>
                    <a:pt x="326363" y="382732"/>
                    <a:pt x="333859" y="345210"/>
                  </a:cubicBezTo>
                  <a:cubicBezTo>
                    <a:pt x="333859" y="345210"/>
                    <a:pt x="333859" y="345210"/>
                    <a:pt x="375090" y="356467"/>
                  </a:cubicBezTo>
                  <a:cubicBezTo>
                    <a:pt x="446276" y="360217"/>
                    <a:pt x="438817" y="296485"/>
                    <a:pt x="438811" y="296430"/>
                  </a:cubicBezTo>
                  <a:cubicBezTo>
                    <a:pt x="438811" y="296430"/>
                    <a:pt x="438811" y="296430"/>
                    <a:pt x="438811" y="116321"/>
                  </a:cubicBezTo>
                  <a:cubicBezTo>
                    <a:pt x="438811" y="48779"/>
                    <a:pt x="375090" y="41275"/>
                    <a:pt x="258894" y="82550"/>
                  </a:cubicBezTo>
                  <a:cubicBezTo>
                    <a:pt x="258894" y="82550"/>
                    <a:pt x="258894" y="82550"/>
                    <a:pt x="285132" y="90055"/>
                  </a:cubicBezTo>
                  <a:cubicBezTo>
                    <a:pt x="281384" y="101311"/>
                    <a:pt x="273887" y="112568"/>
                    <a:pt x="262642" y="123825"/>
                  </a:cubicBezTo>
                  <a:cubicBezTo>
                    <a:pt x="262642" y="123825"/>
                    <a:pt x="262642" y="123825"/>
                    <a:pt x="416321" y="123825"/>
                  </a:cubicBezTo>
                  <a:cubicBezTo>
                    <a:pt x="416321" y="123825"/>
                    <a:pt x="416321" y="123825"/>
                    <a:pt x="416321" y="157596"/>
                  </a:cubicBezTo>
                  <a:cubicBezTo>
                    <a:pt x="416321" y="157596"/>
                    <a:pt x="416321" y="157596"/>
                    <a:pt x="330111" y="157596"/>
                  </a:cubicBezTo>
                  <a:cubicBezTo>
                    <a:pt x="330111" y="157596"/>
                    <a:pt x="330111" y="157596"/>
                    <a:pt x="330111" y="195118"/>
                  </a:cubicBezTo>
                  <a:cubicBezTo>
                    <a:pt x="330111" y="195118"/>
                    <a:pt x="330111" y="195118"/>
                    <a:pt x="416321" y="195118"/>
                  </a:cubicBezTo>
                  <a:cubicBezTo>
                    <a:pt x="416321" y="195118"/>
                    <a:pt x="416321" y="195118"/>
                    <a:pt x="416321" y="228889"/>
                  </a:cubicBezTo>
                  <a:cubicBezTo>
                    <a:pt x="416321" y="228889"/>
                    <a:pt x="416321" y="228889"/>
                    <a:pt x="330111" y="228889"/>
                  </a:cubicBezTo>
                  <a:cubicBezTo>
                    <a:pt x="330111" y="228889"/>
                    <a:pt x="330111" y="228889"/>
                    <a:pt x="330111" y="292678"/>
                  </a:cubicBezTo>
                  <a:cubicBezTo>
                    <a:pt x="341356" y="288925"/>
                    <a:pt x="356349" y="285173"/>
                    <a:pt x="367594" y="273916"/>
                  </a:cubicBezTo>
                  <a:cubicBezTo>
                    <a:pt x="367594" y="273916"/>
                    <a:pt x="367594" y="273916"/>
                    <a:pt x="356349" y="247650"/>
                  </a:cubicBezTo>
                  <a:cubicBezTo>
                    <a:pt x="356349" y="247650"/>
                    <a:pt x="356349" y="247650"/>
                    <a:pt x="397580" y="232641"/>
                  </a:cubicBezTo>
                  <a:cubicBezTo>
                    <a:pt x="397580" y="232641"/>
                    <a:pt x="397580" y="232641"/>
                    <a:pt x="435062" y="318944"/>
                  </a:cubicBezTo>
                  <a:cubicBezTo>
                    <a:pt x="435062" y="318944"/>
                    <a:pt x="435062" y="318944"/>
                    <a:pt x="382587" y="337705"/>
                  </a:cubicBezTo>
                  <a:cubicBezTo>
                    <a:pt x="382587" y="337705"/>
                    <a:pt x="382587" y="337705"/>
                    <a:pt x="375090" y="303935"/>
                  </a:cubicBezTo>
                  <a:cubicBezTo>
                    <a:pt x="352601" y="322696"/>
                    <a:pt x="303873" y="348962"/>
                    <a:pt x="221412" y="345210"/>
                  </a:cubicBezTo>
                  <a:cubicBezTo>
                    <a:pt x="135223" y="348961"/>
                    <a:pt x="157680" y="247699"/>
                    <a:pt x="157691" y="247650"/>
                  </a:cubicBezTo>
                  <a:cubicBezTo>
                    <a:pt x="157691" y="243898"/>
                    <a:pt x="157691" y="243898"/>
                    <a:pt x="221412" y="243898"/>
                  </a:cubicBezTo>
                  <a:cubicBezTo>
                    <a:pt x="221412" y="258907"/>
                    <a:pt x="213915" y="281421"/>
                    <a:pt x="221412" y="292678"/>
                  </a:cubicBezTo>
                  <a:cubicBezTo>
                    <a:pt x="228908" y="300182"/>
                    <a:pt x="243901" y="303935"/>
                    <a:pt x="255146" y="303935"/>
                  </a:cubicBezTo>
                  <a:cubicBezTo>
                    <a:pt x="258894" y="303935"/>
                    <a:pt x="258894" y="303935"/>
                    <a:pt x="258894" y="228889"/>
                  </a:cubicBezTo>
                  <a:cubicBezTo>
                    <a:pt x="258894" y="228889"/>
                    <a:pt x="258894" y="228889"/>
                    <a:pt x="168936" y="228889"/>
                  </a:cubicBezTo>
                  <a:cubicBezTo>
                    <a:pt x="168936" y="228889"/>
                    <a:pt x="168936" y="228889"/>
                    <a:pt x="168936" y="195118"/>
                  </a:cubicBezTo>
                  <a:cubicBezTo>
                    <a:pt x="168936" y="195118"/>
                    <a:pt x="168936" y="195118"/>
                    <a:pt x="195174" y="195118"/>
                  </a:cubicBezTo>
                  <a:cubicBezTo>
                    <a:pt x="208500" y="195118"/>
                    <a:pt x="228594" y="195118"/>
                    <a:pt x="258894" y="195118"/>
                  </a:cubicBezTo>
                  <a:cubicBezTo>
                    <a:pt x="258894" y="195118"/>
                    <a:pt x="258894" y="195118"/>
                    <a:pt x="258894" y="157596"/>
                  </a:cubicBezTo>
                  <a:cubicBezTo>
                    <a:pt x="258894" y="157596"/>
                    <a:pt x="258894" y="157596"/>
                    <a:pt x="232656" y="157596"/>
                  </a:cubicBezTo>
                  <a:cubicBezTo>
                    <a:pt x="213932" y="180088"/>
                    <a:pt x="195209" y="195091"/>
                    <a:pt x="195174" y="195118"/>
                  </a:cubicBezTo>
                  <a:cubicBezTo>
                    <a:pt x="195174" y="195118"/>
                    <a:pt x="195174" y="195118"/>
                    <a:pt x="168936" y="172605"/>
                  </a:cubicBezTo>
                  <a:cubicBezTo>
                    <a:pt x="187677" y="153843"/>
                    <a:pt x="206418" y="120073"/>
                    <a:pt x="217663" y="97559"/>
                  </a:cubicBezTo>
                  <a:cubicBezTo>
                    <a:pt x="210167" y="101311"/>
                    <a:pt x="198922" y="108816"/>
                    <a:pt x="187677" y="112568"/>
                  </a:cubicBezTo>
                  <a:cubicBezTo>
                    <a:pt x="180181" y="123825"/>
                    <a:pt x="168936" y="138834"/>
                    <a:pt x="153943" y="150091"/>
                  </a:cubicBezTo>
                  <a:cubicBezTo>
                    <a:pt x="153943" y="150091"/>
                    <a:pt x="112749" y="123848"/>
                    <a:pt x="112712" y="123825"/>
                  </a:cubicBezTo>
                  <a:cubicBezTo>
                    <a:pt x="157680" y="86312"/>
                    <a:pt x="183916" y="43"/>
                    <a:pt x="18392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77800" dist="101600" dir="2700000" algn="tl" rotWithShape="0">
                <a:prstClr val="black">
                  <a:alpha val="32000"/>
                </a:prstClr>
              </a:outerShdw>
            </a:effectLst>
          </p:spPr>
          <p:txBody>
            <a:bodyPr vert="horz" wrap="square" lIns="64804" tIns="32402" rIns="64804" bIns="32402" numCol="1" anchor="t" anchorCtr="0" compatLnSpc="1"/>
            <a:lstStyle/>
            <a:p>
              <a:endParaRPr lang="zh-CN" altLang="en-US" sz="1205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3793818" y="2711299"/>
            <a:ext cx="1063203" cy="1065453"/>
            <a:chOff x="10199662" y="2673350"/>
            <a:chExt cx="1500188" cy="1503363"/>
          </a:xfrm>
        </p:grpSpPr>
        <p:sp>
          <p:nvSpPr>
            <p:cNvPr id="122" name="Oval 272"/>
            <p:cNvSpPr>
              <a:spLocks noChangeArrowheads="1"/>
            </p:cNvSpPr>
            <p:nvPr/>
          </p:nvSpPr>
          <p:spPr bwMode="auto">
            <a:xfrm>
              <a:off x="10199662" y="2673350"/>
              <a:ext cx="1500188" cy="1503363"/>
            </a:xfrm>
            <a:prstGeom prst="ellipse">
              <a:avLst/>
            </a:prstGeom>
            <a:solidFill>
              <a:srgbClr val="53D2FF">
                <a:alpha val="60000"/>
              </a:srgbClr>
            </a:solidFill>
            <a:ln>
              <a:noFill/>
            </a:ln>
            <a:effectLst>
              <a:outerShdw blurRad="254000" algn="ctr" rotWithShape="0">
                <a:srgbClr val="53D2FF">
                  <a:alpha val="80000"/>
                </a:srgbClr>
              </a:outerShdw>
            </a:effectLst>
          </p:spPr>
          <p:txBody>
            <a:bodyPr vert="horz" wrap="square" lIns="64804" tIns="32402" rIns="64804" bIns="32402" numCol="1" anchor="t" anchorCtr="0" compatLnSpc="1"/>
            <a:lstStyle/>
            <a:p>
              <a:endParaRPr lang="zh-CN" altLang="en-US" sz="1205"/>
            </a:p>
          </p:txBody>
        </p:sp>
        <p:sp>
          <p:nvSpPr>
            <p:cNvPr id="124" name="Freeform 273"/>
            <p:cNvSpPr/>
            <p:nvPr/>
          </p:nvSpPr>
          <p:spPr bwMode="auto">
            <a:xfrm>
              <a:off x="10521925" y="2886075"/>
              <a:ext cx="855663" cy="1290638"/>
            </a:xfrm>
            <a:custGeom>
              <a:avLst/>
              <a:gdLst/>
              <a:ahLst/>
              <a:cxnLst/>
              <a:rect l="l" t="t" r="r" b="b"/>
              <a:pathLst>
                <a:path w="855663" h="1290638">
                  <a:moveTo>
                    <a:pt x="434826" y="0"/>
                  </a:moveTo>
                  <a:cubicBezTo>
                    <a:pt x="627732" y="0"/>
                    <a:pt x="714811" y="206642"/>
                    <a:pt x="720634" y="315721"/>
                  </a:cubicBezTo>
                  <a:cubicBezTo>
                    <a:pt x="732473" y="324657"/>
                    <a:pt x="737178" y="354237"/>
                    <a:pt x="730727" y="386617"/>
                  </a:cubicBezTo>
                  <a:cubicBezTo>
                    <a:pt x="719535" y="424066"/>
                    <a:pt x="700881" y="454025"/>
                    <a:pt x="685959" y="450280"/>
                  </a:cubicBezTo>
                  <a:lnTo>
                    <a:pt x="683822" y="448757"/>
                  </a:lnTo>
                  <a:cubicBezTo>
                    <a:pt x="661814" y="540743"/>
                    <a:pt x="604561" y="626224"/>
                    <a:pt x="531812" y="670006"/>
                  </a:cubicBezTo>
                  <a:cubicBezTo>
                    <a:pt x="531812" y="692082"/>
                    <a:pt x="531812" y="709754"/>
                    <a:pt x="531812" y="723900"/>
                  </a:cubicBezTo>
                  <a:lnTo>
                    <a:pt x="600075" y="792163"/>
                  </a:lnTo>
                  <a:lnTo>
                    <a:pt x="602863" y="824829"/>
                  </a:lnTo>
                  <a:cubicBezTo>
                    <a:pt x="634604" y="837965"/>
                    <a:pt x="669347" y="857145"/>
                    <a:pt x="709300" y="882218"/>
                  </a:cubicBezTo>
                  <a:cubicBezTo>
                    <a:pt x="784358" y="927182"/>
                    <a:pt x="814381" y="1032097"/>
                    <a:pt x="855663" y="1155747"/>
                  </a:cubicBezTo>
                  <a:cubicBezTo>
                    <a:pt x="735570" y="1238181"/>
                    <a:pt x="585454" y="1290638"/>
                    <a:pt x="427831" y="1290638"/>
                  </a:cubicBezTo>
                  <a:cubicBezTo>
                    <a:pt x="266456" y="1290638"/>
                    <a:pt x="120093" y="1238181"/>
                    <a:pt x="0" y="1155747"/>
                  </a:cubicBezTo>
                  <a:cubicBezTo>
                    <a:pt x="41282" y="1032097"/>
                    <a:pt x="71305" y="930929"/>
                    <a:pt x="146363" y="882218"/>
                  </a:cubicBezTo>
                  <a:cubicBezTo>
                    <a:pt x="185694" y="856809"/>
                    <a:pt x="220034" y="837451"/>
                    <a:pt x="251670" y="824283"/>
                  </a:cubicBezTo>
                  <a:lnTo>
                    <a:pt x="255587" y="792163"/>
                  </a:lnTo>
                  <a:lnTo>
                    <a:pt x="319087" y="723900"/>
                  </a:lnTo>
                  <a:lnTo>
                    <a:pt x="322262" y="725824"/>
                  </a:lnTo>
                  <a:lnTo>
                    <a:pt x="322262" y="668916"/>
                  </a:lnTo>
                  <a:cubicBezTo>
                    <a:pt x="250231" y="624845"/>
                    <a:pt x="193615" y="539912"/>
                    <a:pt x="169597" y="449053"/>
                  </a:cubicBezTo>
                  <a:lnTo>
                    <a:pt x="168116" y="450280"/>
                  </a:lnTo>
                  <a:cubicBezTo>
                    <a:pt x="153193" y="454025"/>
                    <a:pt x="130810" y="424066"/>
                    <a:pt x="123348" y="386617"/>
                  </a:cubicBezTo>
                  <a:cubicBezTo>
                    <a:pt x="116900" y="354255"/>
                    <a:pt x="121596" y="324690"/>
                    <a:pt x="133424" y="315735"/>
                  </a:cubicBezTo>
                  <a:cubicBezTo>
                    <a:pt x="125519" y="185658"/>
                    <a:pt x="225429" y="0"/>
                    <a:pt x="43482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77800" dist="101600" dir="2700000" algn="tl" rotWithShape="0">
                <a:prstClr val="black">
                  <a:alpha val="32000"/>
                </a:prstClr>
              </a:outerShdw>
            </a:effectLst>
          </p:spPr>
          <p:txBody>
            <a:bodyPr vert="horz" wrap="square" lIns="64804" tIns="32402" rIns="64804" bIns="32402" numCol="1" anchor="t" anchorCtr="0" compatLnSpc="1"/>
            <a:lstStyle/>
            <a:p>
              <a:endParaRPr lang="zh-CN" altLang="en-US" sz="1205"/>
            </a:p>
          </p:txBody>
        </p:sp>
      </p:grpSp>
      <p:sp>
        <p:nvSpPr>
          <p:cNvPr id="114" name="文本框 113">
            <a:extLst>
              <a:ext uri="{FF2B5EF4-FFF2-40B4-BE49-F238E27FC236}">
                <a16:creationId xmlns:a16="http://schemas.microsoft.com/office/drawing/2014/main" id="{498AC0AF-0EC2-4A17-81B2-5353F12AFA68}"/>
              </a:ext>
            </a:extLst>
          </p:cNvPr>
          <p:cNvSpPr txBox="1"/>
          <p:nvPr/>
        </p:nvSpPr>
        <p:spPr>
          <a:xfrm>
            <a:off x="242633" y="280706"/>
            <a:ext cx="1723626" cy="310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418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Segoe UI" panose="020B0502040204020203" pitchFamily="34" charset="0"/>
              </a:rPr>
              <a:t>单击此处添加名称</a:t>
            </a:r>
          </a:p>
        </p:txBody>
      </p:sp>
      <p:cxnSp>
        <p:nvCxnSpPr>
          <p:cNvPr id="115" name="直接连接符 114">
            <a:extLst>
              <a:ext uri="{FF2B5EF4-FFF2-40B4-BE49-F238E27FC236}">
                <a16:creationId xmlns:a16="http://schemas.microsoft.com/office/drawing/2014/main" id="{91D54AC5-61C0-43AC-911F-348AC8D6DDCA}"/>
              </a:ext>
            </a:extLst>
          </p:cNvPr>
          <p:cNvCxnSpPr/>
          <p:nvPr/>
        </p:nvCxnSpPr>
        <p:spPr>
          <a:xfrm>
            <a:off x="282118" y="557646"/>
            <a:ext cx="1663890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Tm="6131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6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6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6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6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6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6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6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6" presetClass="entr" presetSubtype="3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63" dur="2000"/>
                                        <p:tgtEl>
                                          <p:spTgt spid="4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3" presetClass="entr" presetSubtype="52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3" presetClass="entr" presetSubtype="52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3" presetClass="entr" presetSubtype="52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3" presetClass="entr" presetSubtype="52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3" presetClass="entr" presetSubtype="52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3" presetClass="entr" presetSubtype="52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23" presetClass="entr" presetSubtype="52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23" presetClass="entr" presetSubtype="52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23" presetClass="entr" presetSubtype="52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23" presetClass="entr" presetSubtype="52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4" presetID="23" presetClass="entr" presetSubtype="52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23" presetClass="entr" presetSubtype="52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000"/>
                            </p:stCondLst>
                            <p:childTnLst>
                              <p:par>
                                <p:cTn id="13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9" dur="1000"/>
                                        <p:tgtEl>
                                          <p:spTgt spid="4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16" grpId="0" bldLvl="0" animBg="1"/>
      <p:bldP spid="4103" grpId="0" bldLvl="0" animBg="1"/>
      <p:bldP spid="4115" grpId="0" bldLvl="0" animBg="1"/>
      <p:bldP spid="4127" grpId="0" bldLvl="0" animBg="1"/>
      <p:bldP spid="96" grpId="0" bldLvl="0" animBg="1"/>
      <p:bldP spid="97" grpId="0" bldLvl="0" animBg="1"/>
      <p:bldP spid="99" grpId="0" bldLvl="0" animBg="1"/>
      <p:bldP spid="100" grpId="0" bldLvl="0" animBg="1"/>
      <p:bldP spid="102" grpId="0" bldLvl="0" animBg="1"/>
      <p:bldP spid="103" grpId="0" bldLvl="0" animBg="1"/>
      <p:bldP spid="105" grpId="0" bldLvl="0" animBg="1"/>
      <p:bldP spid="106" grpId="0" bldLvl="0" animBg="1"/>
      <p:bldP spid="107" grpId="0" bldLvl="0" animBg="1"/>
      <p:bldP spid="108" grpId="0" bldLvl="0" animBg="1"/>
      <p:bldP spid="109" grpId="0" bldLvl="0" animBg="1"/>
      <p:bldP spid="110" grpId="0" bldLvl="0" animBg="1"/>
      <p:bldP spid="111" grpId="0" bldLvl="0" animBg="1"/>
      <p:bldP spid="112" grpId="0" bldLvl="0" animBg="1"/>
      <p:bldP spid="113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1" name="Freeform 125"/>
          <p:cNvSpPr/>
          <p:nvPr/>
        </p:nvSpPr>
        <p:spPr bwMode="auto">
          <a:xfrm>
            <a:off x="4195429" y="1958989"/>
            <a:ext cx="1072833" cy="846056"/>
          </a:xfrm>
          <a:custGeom>
            <a:avLst/>
            <a:gdLst>
              <a:gd name="T0" fmla="*/ 37 w 52"/>
              <a:gd name="T1" fmla="*/ 12 h 41"/>
              <a:gd name="T2" fmla="*/ 35 w 52"/>
              <a:gd name="T3" fmla="*/ 0 h 41"/>
              <a:gd name="T4" fmla="*/ 24 w 52"/>
              <a:gd name="T5" fmla="*/ 6 h 41"/>
              <a:gd name="T6" fmla="*/ 6 w 52"/>
              <a:gd name="T7" fmla="*/ 3 h 41"/>
              <a:gd name="T8" fmla="*/ 0 w 52"/>
              <a:gd name="T9" fmla="*/ 3 h 41"/>
              <a:gd name="T10" fmla="*/ 2 w 52"/>
              <a:gd name="T11" fmla="*/ 28 h 41"/>
              <a:gd name="T12" fmla="*/ 6 w 52"/>
              <a:gd name="T13" fmla="*/ 28 h 41"/>
              <a:gd name="T14" fmla="*/ 32 w 52"/>
              <a:gd name="T15" fmla="*/ 41 h 41"/>
              <a:gd name="T16" fmla="*/ 52 w 52"/>
              <a:gd name="T17" fmla="*/ 25 h 41"/>
              <a:gd name="T18" fmla="*/ 37 w 52"/>
              <a:gd name="T19" fmla="*/ 12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2" h="41">
                <a:moveTo>
                  <a:pt x="37" y="12"/>
                </a:moveTo>
                <a:cubicBezTo>
                  <a:pt x="35" y="0"/>
                  <a:pt x="35" y="0"/>
                  <a:pt x="35" y="0"/>
                </a:cubicBezTo>
                <a:cubicBezTo>
                  <a:pt x="24" y="6"/>
                  <a:pt x="24" y="6"/>
                  <a:pt x="24" y="6"/>
                </a:cubicBezTo>
                <a:cubicBezTo>
                  <a:pt x="18" y="4"/>
                  <a:pt x="12" y="3"/>
                  <a:pt x="6" y="3"/>
                </a:cubicBezTo>
                <a:cubicBezTo>
                  <a:pt x="4" y="3"/>
                  <a:pt x="2" y="3"/>
                  <a:pt x="0" y="3"/>
                </a:cubicBezTo>
                <a:cubicBezTo>
                  <a:pt x="2" y="28"/>
                  <a:pt x="2" y="28"/>
                  <a:pt x="2" y="28"/>
                </a:cubicBezTo>
                <a:cubicBezTo>
                  <a:pt x="3" y="28"/>
                  <a:pt x="4" y="28"/>
                  <a:pt x="6" y="28"/>
                </a:cubicBezTo>
                <a:cubicBezTo>
                  <a:pt x="16" y="28"/>
                  <a:pt x="26" y="33"/>
                  <a:pt x="32" y="41"/>
                </a:cubicBezTo>
                <a:cubicBezTo>
                  <a:pt x="52" y="25"/>
                  <a:pt x="52" y="25"/>
                  <a:pt x="52" y="25"/>
                </a:cubicBezTo>
                <a:cubicBezTo>
                  <a:pt x="47" y="20"/>
                  <a:pt x="43" y="16"/>
                  <a:pt x="37" y="12"/>
                </a:cubicBezTo>
                <a:close/>
              </a:path>
            </a:pathLst>
          </a:custGeom>
          <a:solidFill>
            <a:srgbClr val="41A0DA"/>
          </a:solidFill>
          <a:ln>
            <a:noFill/>
          </a:ln>
        </p:spPr>
        <p:txBody>
          <a:bodyPr vert="horz" wrap="square" lIns="64804" tIns="32402" rIns="64804" bIns="32402" numCol="1" anchor="t" anchorCtr="0" compatLnSpc="1"/>
          <a:lstStyle/>
          <a:p>
            <a:endParaRPr lang="zh-CN" altLang="en-US" sz="1205"/>
          </a:p>
        </p:txBody>
      </p:sp>
      <p:sp>
        <p:nvSpPr>
          <p:cNvPr id="5202" name="Freeform 126"/>
          <p:cNvSpPr/>
          <p:nvPr/>
        </p:nvSpPr>
        <p:spPr bwMode="auto">
          <a:xfrm>
            <a:off x="3341606" y="1983046"/>
            <a:ext cx="889664" cy="802442"/>
          </a:xfrm>
          <a:custGeom>
            <a:avLst/>
            <a:gdLst>
              <a:gd name="T0" fmla="*/ 41 w 43"/>
              <a:gd name="T1" fmla="*/ 2 h 39"/>
              <a:gd name="T2" fmla="*/ 25 w 43"/>
              <a:gd name="T3" fmla="*/ 6 h 39"/>
              <a:gd name="T4" fmla="*/ 14 w 43"/>
              <a:gd name="T5" fmla="*/ 0 h 39"/>
              <a:gd name="T6" fmla="*/ 12 w 43"/>
              <a:gd name="T7" fmla="*/ 13 h 39"/>
              <a:gd name="T8" fmla="*/ 0 w 43"/>
              <a:gd name="T9" fmla="*/ 24 h 39"/>
              <a:gd name="T10" fmla="*/ 20 w 43"/>
              <a:gd name="T11" fmla="*/ 39 h 39"/>
              <a:gd name="T12" fmla="*/ 43 w 43"/>
              <a:gd name="T13" fmla="*/ 27 h 39"/>
              <a:gd name="T14" fmla="*/ 41 w 43"/>
              <a:gd name="T15" fmla="*/ 2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3" h="39">
                <a:moveTo>
                  <a:pt x="41" y="2"/>
                </a:moveTo>
                <a:cubicBezTo>
                  <a:pt x="35" y="2"/>
                  <a:pt x="30" y="4"/>
                  <a:pt x="25" y="6"/>
                </a:cubicBezTo>
                <a:cubicBezTo>
                  <a:pt x="14" y="0"/>
                  <a:pt x="14" y="0"/>
                  <a:pt x="14" y="0"/>
                </a:cubicBezTo>
                <a:cubicBezTo>
                  <a:pt x="12" y="13"/>
                  <a:pt x="12" y="13"/>
                  <a:pt x="12" y="13"/>
                </a:cubicBezTo>
                <a:cubicBezTo>
                  <a:pt x="8" y="16"/>
                  <a:pt x="4" y="20"/>
                  <a:pt x="0" y="24"/>
                </a:cubicBezTo>
                <a:cubicBezTo>
                  <a:pt x="20" y="39"/>
                  <a:pt x="20" y="39"/>
                  <a:pt x="20" y="39"/>
                </a:cubicBezTo>
                <a:cubicBezTo>
                  <a:pt x="25" y="32"/>
                  <a:pt x="34" y="28"/>
                  <a:pt x="43" y="27"/>
                </a:cubicBezTo>
                <a:lnTo>
                  <a:pt x="41" y="2"/>
                </a:lnTo>
                <a:close/>
              </a:path>
            </a:pathLst>
          </a:custGeom>
          <a:solidFill>
            <a:srgbClr val="41A0DA">
              <a:alpha val="60000"/>
            </a:srgbClr>
          </a:solidFill>
          <a:ln>
            <a:noFill/>
          </a:ln>
        </p:spPr>
        <p:txBody>
          <a:bodyPr vert="horz" wrap="square" lIns="64804" tIns="32402" rIns="64804" bIns="32402" numCol="1" anchor="t" anchorCtr="0" compatLnSpc="1"/>
          <a:lstStyle/>
          <a:p>
            <a:endParaRPr lang="zh-CN" altLang="en-US" sz="1205"/>
          </a:p>
        </p:txBody>
      </p:sp>
      <p:sp>
        <p:nvSpPr>
          <p:cNvPr id="5203" name="Freeform 127"/>
          <p:cNvSpPr/>
          <p:nvPr/>
        </p:nvSpPr>
        <p:spPr bwMode="auto">
          <a:xfrm>
            <a:off x="2905496" y="2480214"/>
            <a:ext cx="846056" cy="985611"/>
          </a:xfrm>
          <a:custGeom>
            <a:avLst/>
            <a:gdLst>
              <a:gd name="T0" fmla="*/ 41 w 41"/>
              <a:gd name="T1" fmla="*/ 15 h 48"/>
              <a:gd name="T2" fmla="*/ 21 w 41"/>
              <a:gd name="T3" fmla="*/ 0 h 48"/>
              <a:gd name="T4" fmla="*/ 12 w 41"/>
              <a:gd name="T5" fmla="*/ 16 h 48"/>
              <a:gd name="T6" fmla="*/ 0 w 41"/>
              <a:gd name="T7" fmla="*/ 21 h 48"/>
              <a:gd name="T8" fmla="*/ 9 w 41"/>
              <a:gd name="T9" fmla="*/ 30 h 48"/>
              <a:gd name="T10" fmla="*/ 9 w 41"/>
              <a:gd name="T11" fmla="*/ 37 h 48"/>
              <a:gd name="T12" fmla="*/ 10 w 41"/>
              <a:gd name="T13" fmla="*/ 48 h 48"/>
              <a:gd name="T14" fmla="*/ 34 w 41"/>
              <a:gd name="T15" fmla="*/ 43 h 48"/>
              <a:gd name="T16" fmla="*/ 33 w 41"/>
              <a:gd name="T17" fmla="*/ 37 h 48"/>
              <a:gd name="T18" fmla="*/ 41 w 41"/>
              <a:gd name="T19" fmla="*/ 15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1" h="48">
                <a:moveTo>
                  <a:pt x="41" y="15"/>
                </a:moveTo>
                <a:cubicBezTo>
                  <a:pt x="21" y="0"/>
                  <a:pt x="21" y="0"/>
                  <a:pt x="21" y="0"/>
                </a:cubicBezTo>
                <a:cubicBezTo>
                  <a:pt x="18" y="5"/>
                  <a:pt x="15" y="10"/>
                  <a:pt x="12" y="16"/>
                </a:cubicBezTo>
                <a:cubicBezTo>
                  <a:pt x="0" y="21"/>
                  <a:pt x="0" y="21"/>
                  <a:pt x="0" y="21"/>
                </a:cubicBezTo>
                <a:cubicBezTo>
                  <a:pt x="9" y="30"/>
                  <a:pt x="9" y="30"/>
                  <a:pt x="9" y="30"/>
                </a:cubicBezTo>
                <a:cubicBezTo>
                  <a:pt x="9" y="32"/>
                  <a:pt x="9" y="34"/>
                  <a:pt x="9" y="37"/>
                </a:cubicBezTo>
                <a:cubicBezTo>
                  <a:pt x="9" y="40"/>
                  <a:pt x="9" y="44"/>
                  <a:pt x="10" y="48"/>
                </a:cubicBezTo>
                <a:cubicBezTo>
                  <a:pt x="34" y="43"/>
                  <a:pt x="34" y="43"/>
                  <a:pt x="34" y="43"/>
                </a:cubicBezTo>
                <a:cubicBezTo>
                  <a:pt x="34" y="41"/>
                  <a:pt x="33" y="39"/>
                  <a:pt x="33" y="37"/>
                </a:cubicBezTo>
                <a:cubicBezTo>
                  <a:pt x="33" y="29"/>
                  <a:pt x="36" y="21"/>
                  <a:pt x="41" y="15"/>
                </a:cubicBezTo>
                <a:close/>
              </a:path>
            </a:pathLst>
          </a:custGeom>
          <a:solidFill>
            <a:srgbClr val="41A0DA">
              <a:alpha val="40000"/>
            </a:srgbClr>
          </a:solidFill>
          <a:ln>
            <a:noFill/>
          </a:ln>
        </p:spPr>
        <p:txBody>
          <a:bodyPr vert="horz" wrap="square" lIns="64804" tIns="32402" rIns="64804" bIns="32402" numCol="1" anchor="t" anchorCtr="0" compatLnSpc="1"/>
          <a:lstStyle/>
          <a:p>
            <a:endParaRPr lang="zh-CN" altLang="en-US" sz="1205"/>
          </a:p>
        </p:txBody>
      </p:sp>
      <p:sp>
        <p:nvSpPr>
          <p:cNvPr id="5204" name="Freeform 128"/>
          <p:cNvSpPr/>
          <p:nvPr/>
        </p:nvSpPr>
        <p:spPr bwMode="auto">
          <a:xfrm>
            <a:off x="3053777" y="3361153"/>
            <a:ext cx="758834" cy="741390"/>
          </a:xfrm>
          <a:custGeom>
            <a:avLst/>
            <a:gdLst>
              <a:gd name="T0" fmla="*/ 37 w 37"/>
              <a:gd name="T1" fmla="*/ 18 h 36"/>
              <a:gd name="T2" fmla="*/ 27 w 37"/>
              <a:gd name="T3" fmla="*/ 0 h 36"/>
              <a:gd name="T4" fmla="*/ 3 w 37"/>
              <a:gd name="T5" fmla="*/ 5 h 36"/>
              <a:gd name="T6" fmla="*/ 5 w 37"/>
              <a:gd name="T7" fmla="*/ 15 h 36"/>
              <a:gd name="T8" fmla="*/ 0 w 37"/>
              <a:gd name="T9" fmla="*/ 26 h 36"/>
              <a:gd name="T10" fmla="*/ 12 w 37"/>
              <a:gd name="T11" fmla="*/ 28 h 36"/>
              <a:gd name="T12" fmla="*/ 19 w 37"/>
              <a:gd name="T13" fmla="*/ 36 h 36"/>
              <a:gd name="T14" fmla="*/ 37 w 37"/>
              <a:gd name="T15" fmla="*/ 18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7" h="36">
                <a:moveTo>
                  <a:pt x="37" y="18"/>
                </a:moveTo>
                <a:cubicBezTo>
                  <a:pt x="32" y="13"/>
                  <a:pt x="28" y="7"/>
                  <a:pt x="27" y="0"/>
                </a:cubicBezTo>
                <a:cubicBezTo>
                  <a:pt x="3" y="5"/>
                  <a:pt x="3" y="5"/>
                  <a:pt x="3" y="5"/>
                </a:cubicBezTo>
                <a:cubicBezTo>
                  <a:pt x="3" y="8"/>
                  <a:pt x="4" y="11"/>
                  <a:pt x="5" y="15"/>
                </a:cubicBezTo>
                <a:cubicBezTo>
                  <a:pt x="0" y="26"/>
                  <a:pt x="0" y="26"/>
                  <a:pt x="0" y="26"/>
                </a:cubicBezTo>
                <a:cubicBezTo>
                  <a:pt x="12" y="28"/>
                  <a:pt x="12" y="28"/>
                  <a:pt x="12" y="28"/>
                </a:cubicBezTo>
                <a:cubicBezTo>
                  <a:pt x="14" y="31"/>
                  <a:pt x="17" y="33"/>
                  <a:pt x="19" y="36"/>
                </a:cubicBezTo>
                <a:lnTo>
                  <a:pt x="37" y="18"/>
                </a:lnTo>
                <a:close/>
              </a:path>
            </a:pathLst>
          </a:custGeom>
          <a:solidFill>
            <a:srgbClr val="41A0DA">
              <a:alpha val="20000"/>
            </a:srgbClr>
          </a:solidFill>
          <a:ln>
            <a:noFill/>
          </a:ln>
        </p:spPr>
        <p:txBody>
          <a:bodyPr vert="horz" wrap="square" lIns="64804" tIns="32402" rIns="64804" bIns="32402" numCol="1" anchor="t" anchorCtr="0" compatLnSpc="1"/>
          <a:lstStyle/>
          <a:p>
            <a:endParaRPr lang="zh-CN" altLang="en-US" sz="1205"/>
          </a:p>
        </p:txBody>
      </p:sp>
      <p:sp>
        <p:nvSpPr>
          <p:cNvPr id="5205" name="Freeform 129"/>
          <p:cNvSpPr/>
          <p:nvPr/>
        </p:nvSpPr>
        <p:spPr bwMode="auto">
          <a:xfrm>
            <a:off x="3462024" y="2477436"/>
            <a:ext cx="2058438" cy="1989746"/>
          </a:xfrm>
          <a:custGeom>
            <a:avLst/>
            <a:gdLst>
              <a:gd name="T0" fmla="*/ 87 w 100"/>
              <a:gd name="T1" fmla="*/ 74 h 96"/>
              <a:gd name="T2" fmla="*/ 100 w 100"/>
              <a:gd name="T3" fmla="*/ 37 h 96"/>
              <a:gd name="T4" fmla="*/ 88 w 100"/>
              <a:gd name="T5" fmla="*/ 0 h 96"/>
              <a:gd name="T6" fmla="*/ 68 w 100"/>
              <a:gd name="T7" fmla="*/ 15 h 96"/>
              <a:gd name="T8" fmla="*/ 76 w 100"/>
              <a:gd name="T9" fmla="*/ 37 h 96"/>
              <a:gd name="T10" fmla="*/ 42 w 100"/>
              <a:gd name="T11" fmla="*/ 71 h 96"/>
              <a:gd name="T12" fmla="*/ 18 w 100"/>
              <a:gd name="T13" fmla="*/ 61 h 96"/>
              <a:gd name="T14" fmla="*/ 0 w 100"/>
              <a:gd name="T15" fmla="*/ 79 h 96"/>
              <a:gd name="T16" fmla="*/ 42 w 100"/>
              <a:gd name="T17" fmla="*/ 96 h 96"/>
              <a:gd name="T18" fmla="*/ 76 w 100"/>
              <a:gd name="T19" fmla="*/ 84 h 96"/>
              <a:gd name="T20" fmla="*/ 89 w 100"/>
              <a:gd name="T21" fmla="*/ 87 h 96"/>
              <a:gd name="T22" fmla="*/ 87 w 100"/>
              <a:gd name="T23" fmla="*/ 74 h 96"/>
              <a:gd name="connsiteX0" fmla="*/ 8700 w 10000"/>
              <a:gd name="connsiteY0" fmla="*/ 7708 h 10000"/>
              <a:gd name="connsiteX1" fmla="*/ 10000 w 10000"/>
              <a:gd name="connsiteY1" fmla="*/ 3854 h 10000"/>
              <a:gd name="connsiteX2" fmla="*/ 8800 w 10000"/>
              <a:gd name="connsiteY2" fmla="*/ 0 h 10000"/>
              <a:gd name="connsiteX3" fmla="*/ 6800 w 10000"/>
              <a:gd name="connsiteY3" fmla="*/ 1563 h 10000"/>
              <a:gd name="connsiteX4" fmla="*/ 7600 w 10000"/>
              <a:gd name="connsiteY4" fmla="*/ 3854 h 10000"/>
              <a:gd name="connsiteX5" fmla="*/ 4200 w 10000"/>
              <a:gd name="connsiteY5" fmla="*/ 7396 h 10000"/>
              <a:gd name="connsiteX6" fmla="*/ 1800 w 10000"/>
              <a:gd name="connsiteY6" fmla="*/ 6354 h 10000"/>
              <a:gd name="connsiteX7" fmla="*/ 0 w 10000"/>
              <a:gd name="connsiteY7" fmla="*/ 8229 h 10000"/>
              <a:gd name="connsiteX8" fmla="*/ 4200 w 10000"/>
              <a:gd name="connsiteY8" fmla="*/ 10000 h 10000"/>
              <a:gd name="connsiteX9" fmla="*/ 7600 w 10000"/>
              <a:gd name="connsiteY9" fmla="*/ 8750 h 10000"/>
              <a:gd name="connsiteX10" fmla="*/ 8900 w 10000"/>
              <a:gd name="connsiteY10" fmla="*/ 9063 h 10000"/>
              <a:gd name="connsiteX11" fmla="*/ 8700 w 10000"/>
              <a:gd name="connsiteY11" fmla="*/ 7708 h 10000"/>
              <a:gd name="connsiteX0-1" fmla="*/ 8700 w 10000"/>
              <a:gd name="connsiteY0-2" fmla="*/ 7802 h 10094"/>
              <a:gd name="connsiteX1-3" fmla="*/ 10000 w 10000"/>
              <a:gd name="connsiteY1-4" fmla="*/ 3948 h 10094"/>
              <a:gd name="connsiteX2-5" fmla="*/ 8800 w 10000"/>
              <a:gd name="connsiteY2-6" fmla="*/ 0 h 10094"/>
              <a:gd name="connsiteX3-7" fmla="*/ 6800 w 10000"/>
              <a:gd name="connsiteY3-8" fmla="*/ 1657 h 10094"/>
              <a:gd name="connsiteX4-9" fmla="*/ 7600 w 10000"/>
              <a:gd name="connsiteY4-10" fmla="*/ 3948 h 10094"/>
              <a:gd name="connsiteX5-11" fmla="*/ 4200 w 10000"/>
              <a:gd name="connsiteY5-12" fmla="*/ 7490 h 10094"/>
              <a:gd name="connsiteX6-13" fmla="*/ 1800 w 10000"/>
              <a:gd name="connsiteY6-14" fmla="*/ 6448 h 10094"/>
              <a:gd name="connsiteX7-15" fmla="*/ 0 w 10000"/>
              <a:gd name="connsiteY7-16" fmla="*/ 8323 h 10094"/>
              <a:gd name="connsiteX8-17" fmla="*/ 4200 w 10000"/>
              <a:gd name="connsiteY8-18" fmla="*/ 10094 h 10094"/>
              <a:gd name="connsiteX9-19" fmla="*/ 7600 w 10000"/>
              <a:gd name="connsiteY9-20" fmla="*/ 8844 h 10094"/>
              <a:gd name="connsiteX10-21" fmla="*/ 8900 w 10000"/>
              <a:gd name="connsiteY10-22" fmla="*/ 9157 h 10094"/>
              <a:gd name="connsiteX11-23" fmla="*/ 8700 w 10000"/>
              <a:gd name="connsiteY11-24" fmla="*/ 7802 h 1009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</a:cxnLst>
            <a:rect l="l" t="t" r="r" b="b"/>
            <a:pathLst>
              <a:path w="10000" h="10094">
                <a:moveTo>
                  <a:pt x="8700" y="7802"/>
                </a:moveTo>
                <a:cubicBezTo>
                  <a:pt x="9500" y="6761"/>
                  <a:pt x="9983" y="5248"/>
                  <a:pt x="10000" y="3948"/>
                </a:cubicBezTo>
                <a:cubicBezTo>
                  <a:pt x="10017" y="2648"/>
                  <a:pt x="9600" y="1042"/>
                  <a:pt x="8800" y="0"/>
                </a:cubicBezTo>
                <a:lnTo>
                  <a:pt x="6800" y="1657"/>
                </a:lnTo>
                <a:cubicBezTo>
                  <a:pt x="7300" y="2282"/>
                  <a:pt x="7600" y="3011"/>
                  <a:pt x="7600" y="3948"/>
                </a:cubicBezTo>
                <a:cubicBezTo>
                  <a:pt x="7600" y="5823"/>
                  <a:pt x="6000" y="7490"/>
                  <a:pt x="4200" y="7490"/>
                </a:cubicBezTo>
                <a:cubicBezTo>
                  <a:pt x="3200" y="7490"/>
                  <a:pt x="2400" y="7073"/>
                  <a:pt x="1800" y="6448"/>
                </a:cubicBezTo>
                <a:lnTo>
                  <a:pt x="0" y="8323"/>
                </a:lnTo>
                <a:cubicBezTo>
                  <a:pt x="1100" y="9365"/>
                  <a:pt x="2500" y="10094"/>
                  <a:pt x="4200" y="10094"/>
                </a:cubicBezTo>
                <a:cubicBezTo>
                  <a:pt x="5400" y="10094"/>
                  <a:pt x="6600" y="9573"/>
                  <a:pt x="7600" y="8844"/>
                </a:cubicBezTo>
                <a:lnTo>
                  <a:pt x="8900" y="9157"/>
                </a:lnTo>
                <a:cubicBezTo>
                  <a:pt x="8833" y="8705"/>
                  <a:pt x="8767" y="8254"/>
                  <a:pt x="8700" y="7802"/>
                </a:cubicBezTo>
                <a:close/>
              </a:path>
            </a:pathLst>
          </a:custGeom>
          <a:solidFill>
            <a:srgbClr val="53D2FF"/>
          </a:solidFill>
          <a:ln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txBody>
          <a:bodyPr vert="horz" wrap="square" lIns="64804" tIns="32402" rIns="64804" bIns="32402" numCol="1" anchor="t" anchorCtr="0" compatLnSpc="1"/>
          <a:lstStyle/>
          <a:p>
            <a:endParaRPr lang="zh-CN" altLang="en-US" sz="1205"/>
          </a:p>
        </p:txBody>
      </p:sp>
      <p:sp>
        <p:nvSpPr>
          <p:cNvPr id="248" name="TextBox 247"/>
          <p:cNvSpPr txBox="1"/>
          <p:nvPr/>
        </p:nvSpPr>
        <p:spPr>
          <a:xfrm>
            <a:off x="3881135" y="2844917"/>
            <a:ext cx="879568" cy="79034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zh-CN" altLang="en-US" sz="2268">
                <a:solidFill>
                  <a:srgbClr val="53D2FF"/>
                </a:solidFill>
                <a:effectLst>
                  <a:outerShdw blurRad="266700" algn="tl" rotWithShape="0">
                    <a:schemeClr val="tx2">
                      <a:lumMod val="40000"/>
                      <a:lumOff val="60000"/>
                      <a:alpha val="55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249" name="TextBox 248"/>
          <p:cNvSpPr txBox="1"/>
          <p:nvPr/>
        </p:nvSpPr>
        <p:spPr>
          <a:xfrm>
            <a:off x="5695358" y="3914674"/>
            <a:ext cx="1530990" cy="4699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992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单击添加文本单击添加</a:t>
            </a:r>
          </a:p>
          <a:p>
            <a:pPr>
              <a:lnSpc>
                <a:spcPct val="130000"/>
              </a:lnSpc>
            </a:pPr>
            <a:r>
              <a:rPr lang="zh-CN" altLang="en-US" sz="992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文本单击添加文本</a:t>
            </a:r>
          </a:p>
        </p:txBody>
      </p:sp>
      <p:sp>
        <p:nvSpPr>
          <p:cNvPr id="250" name="TextBox 249"/>
          <p:cNvSpPr txBox="1"/>
          <p:nvPr/>
        </p:nvSpPr>
        <p:spPr>
          <a:xfrm>
            <a:off x="5352641" y="1674294"/>
            <a:ext cx="2245452" cy="4699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992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单击添加文本单击添加</a:t>
            </a:r>
          </a:p>
          <a:p>
            <a:pPr>
              <a:lnSpc>
                <a:spcPct val="130000"/>
              </a:lnSpc>
            </a:pPr>
            <a:r>
              <a:rPr lang="zh-CN" altLang="en-US" sz="992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文本单击添加文本</a:t>
            </a:r>
          </a:p>
        </p:txBody>
      </p:sp>
      <p:sp>
        <p:nvSpPr>
          <p:cNvPr id="251" name="TextBox 250"/>
          <p:cNvSpPr txBox="1"/>
          <p:nvPr/>
        </p:nvSpPr>
        <p:spPr>
          <a:xfrm>
            <a:off x="1820301" y="1674294"/>
            <a:ext cx="1856133" cy="4699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992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单击添加文本单击添加</a:t>
            </a:r>
          </a:p>
          <a:p>
            <a:pPr>
              <a:lnSpc>
                <a:spcPct val="130000"/>
              </a:lnSpc>
            </a:pPr>
            <a:r>
              <a:rPr lang="zh-CN" altLang="en-US" sz="992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文本单击添加文本</a:t>
            </a:r>
          </a:p>
        </p:txBody>
      </p:sp>
      <p:sp>
        <p:nvSpPr>
          <p:cNvPr id="252" name="TextBox 251"/>
          <p:cNvSpPr txBox="1"/>
          <p:nvPr/>
        </p:nvSpPr>
        <p:spPr>
          <a:xfrm>
            <a:off x="1063326" y="2591399"/>
            <a:ext cx="1856133" cy="4699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992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单击添加文本单击添加</a:t>
            </a:r>
          </a:p>
          <a:p>
            <a:pPr>
              <a:lnSpc>
                <a:spcPct val="130000"/>
              </a:lnSpc>
            </a:pPr>
            <a:r>
              <a:rPr lang="zh-CN" altLang="en-US" sz="992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文本单击添加文本</a:t>
            </a:r>
          </a:p>
        </p:txBody>
      </p:sp>
      <p:sp>
        <p:nvSpPr>
          <p:cNvPr id="253" name="TextBox 252"/>
          <p:cNvSpPr txBox="1"/>
          <p:nvPr/>
        </p:nvSpPr>
        <p:spPr>
          <a:xfrm>
            <a:off x="1207904" y="4282479"/>
            <a:ext cx="1856133" cy="4699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992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单击添加文本单击添加</a:t>
            </a:r>
          </a:p>
          <a:p>
            <a:pPr>
              <a:lnSpc>
                <a:spcPct val="130000"/>
              </a:lnSpc>
            </a:pPr>
            <a:r>
              <a:rPr lang="zh-CN" altLang="en-US" sz="992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文本单击添加文本</a:t>
            </a:r>
          </a:p>
        </p:txBody>
      </p:sp>
      <p:sp>
        <p:nvSpPr>
          <p:cNvPr id="5208" name="TextBox 5207"/>
          <p:cNvSpPr txBox="1"/>
          <p:nvPr/>
        </p:nvSpPr>
        <p:spPr>
          <a:xfrm>
            <a:off x="4653165" y="3890031"/>
            <a:ext cx="550151" cy="31053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sz="1418">
                <a:solidFill>
                  <a:schemeClr val="bg1"/>
                </a:solidFill>
                <a:latin typeface="UKIJ Qolyazma" panose="02020603050405020304" pitchFamily="18" charset="0"/>
                <a:ea typeface="UKIJ Qolyazma" panose="02020603050405020304" pitchFamily="18" charset="0"/>
                <a:cs typeface="UKIJ Qolyazma" panose="02020603050405020304" pitchFamily="18" charset="0"/>
              </a:rPr>
              <a:t>1500</a:t>
            </a:r>
            <a:endParaRPr lang="zh-CN" altLang="en-US" sz="1418">
              <a:solidFill>
                <a:schemeClr val="bg1"/>
              </a:solidFill>
              <a:latin typeface="UKIJ Qolyazma" panose="02020603050405020304" pitchFamily="18" charset="0"/>
              <a:ea typeface="微软雅黑" panose="020B0503020204020204" charset="-122"/>
              <a:cs typeface="UKIJ Qolyazma" panose="02020603050405020304" pitchFamily="18" charset="0"/>
            </a:endParaRPr>
          </a:p>
        </p:txBody>
      </p:sp>
      <p:sp>
        <p:nvSpPr>
          <p:cNvPr id="255" name="TextBox 254"/>
          <p:cNvSpPr txBox="1"/>
          <p:nvPr/>
        </p:nvSpPr>
        <p:spPr>
          <a:xfrm>
            <a:off x="4467268" y="2252608"/>
            <a:ext cx="458780" cy="31053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sz="1418">
                <a:solidFill>
                  <a:schemeClr val="bg1"/>
                </a:solidFill>
                <a:latin typeface="UKIJ Qolyazma" panose="02020603050405020304" pitchFamily="18" charset="0"/>
                <a:ea typeface="UKIJ Qolyazma" panose="02020603050405020304" pitchFamily="18" charset="0"/>
                <a:cs typeface="UKIJ Qolyazma" panose="02020603050405020304" pitchFamily="18" charset="0"/>
              </a:rPr>
              <a:t>623</a:t>
            </a:r>
            <a:endParaRPr lang="zh-CN" altLang="en-US" sz="1418">
              <a:solidFill>
                <a:schemeClr val="bg1"/>
              </a:solidFill>
              <a:latin typeface="UKIJ Qolyazma" panose="02020603050405020304" pitchFamily="18" charset="0"/>
              <a:ea typeface="微软雅黑" panose="020B0503020204020204" charset="-122"/>
              <a:cs typeface="UKIJ Qolyazma" panose="02020603050405020304" pitchFamily="18" charset="0"/>
            </a:endParaRPr>
          </a:p>
        </p:txBody>
      </p:sp>
      <p:sp>
        <p:nvSpPr>
          <p:cNvPr id="256" name="TextBox 255"/>
          <p:cNvSpPr txBox="1"/>
          <p:nvPr/>
        </p:nvSpPr>
        <p:spPr>
          <a:xfrm>
            <a:off x="3624797" y="2279610"/>
            <a:ext cx="458780" cy="31053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sz="1418">
                <a:solidFill>
                  <a:schemeClr val="bg1"/>
                </a:solidFill>
                <a:latin typeface="UKIJ Qolyazma" panose="02020603050405020304" pitchFamily="18" charset="0"/>
                <a:ea typeface="UKIJ Qolyazma" panose="02020603050405020304" pitchFamily="18" charset="0"/>
                <a:cs typeface="UKIJ Qolyazma" panose="02020603050405020304" pitchFamily="18" charset="0"/>
              </a:rPr>
              <a:t>505</a:t>
            </a:r>
            <a:endParaRPr lang="zh-CN" altLang="en-US" sz="1418">
              <a:solidFill>
                <a:schemeClr val="bg1"/>
              </a:solidFill>
              <a:latin typeface="UKIJ Qolyazma" panose="02020603050405020304" pitchFamily="18" charset="0"/>
              <a:ea typeface="微软雅黑" panose="020B0503020204020204" charset="-122"/>
              <a:cs typeface="UKIJ Qolyazma" panose="02020603050405020304" pitchFamily="18" charset="0"/>
            </a:endParaRPr>
          </a:p>
        </p:txBody>
      </p:sp>
      <p:sp>
        <p:nvSpPr>
          <p:cNvPr id="257" name="TextBox 256"/>
          <p:cNvSpPr txBox="1"/>
          <p:nvPr/>
        </p:nvSpPr>
        <p:spPr>
          <a:xfrm>
            <a:off x="3138003" y="2878506"/>
            <a:ext cx="458780" cy="31053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sz="1418">
                <a:solidFill>
                  <a:schemeClr val="bg1"/>
                </a:solidFill>
                <a:latin typeface="UKIJ Qolyazma" panose="02020603050405020304" pitchFamily="18" charset="0"/>
                <a:ea typeface="UKIJ Qolyazma" panose="02020603050405020304" pitchFamily="18" charset="0"/>
                <a:cs typeface="UKIJ Qolyazma" panose="02020603050405020304" pitchFamily="18" charset="0"/>
              </a:rPr>
              <a:t>512</a:t>
            </a:r>
            <a:endParaRPr lang="zh-CN" altLang="en-US" sz="1418">
              <a:solidFill>
                <a:schemeClr val="bg1"/>
              </a:solidFill>
              <a:latin typeface="UKIJ Qolyazma" panose="02020603050405020304" pitchFamily="18" charset="0"/>
              <a:ea typeface="微软雅黑" panose="020B0503020204020204" charset="-122"/>
              <a:cs typeface="UKIJ Qolyazma" panose="02020603050405020304" pitchFamily="18" charset="0"/>
            </a:endParaRPr>
          </a:p>
        </p:txBody>
      </p:sp>
      <p:sp>
        <p:nvSpPr>
          <p:cNvPr id="258" name="TextBox 257"/>
          <p:cNvSpPr txBox="1"/>
          <p:nvPr/>
        </p:nvSpPr>
        <p:spPr>
          <a:xfrm>
            <a:off x="3238170" y="3590082"/>
            <a:ext cx="458780" cy="31053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sz="1418">
                <a:solidFill>
                  <a:schemeClr val="bg1"/>
                </a:solidFill>
                <a:latin typeface="UKIJ Qolyazma" panose="02020603050405020304" pitchFamily="18" charset="0"/>
                <a:ea typeface="UKIJ Qolyazma" panose="02020603050405020304" pitchFamily="18" charset="0"/>
                <a:cs typeface="UKIJ Qolyazma" panose="02020603050405020304" pitchFamily="18" charset="0"/>
              </a:rPr>
              <a:t>389</a:t>
            </a:r>
            <a:endParaRPr lang="zh-CN" altLang="en-US" sz="1418">
              <a:solidFill>
                <a:schemeClr val="bg1"/>
              </a:solidFill>
              <a:latin typeface="UKIJ Qolyazma" panose="02020603050405020304" pitchFamily="18" charset="0"/>
              <a:ea typeface="微软雅黑" panose="020B0503020204020204" charset="-122"/>
              <a:cs typeface="UKIJ Qolyazma" panose="02020603050405020304" pitchFamily="18" charset="0"/>
            </a:endParaRPr>
          </a:p>
        </p:txBody>
      </p:sp>
      <p:cxnSp>
        <p:nvCxnSpPr>
          <p:cNvPr id="259" name="直接连接符 258"/>
          <p:cNvCxnSpPr>
            <a:stCxn id="5205" idx="10"/>
          </p:cNvCxnSpPr>
          <p:nvPr/>
        </p:nvCxnSpPr>
        <p:spPr>
          <a:xfrm>
            <a:off x="5294034" y="4282480"/>
            <a:ext cx="426901" cy="150523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0" name="直接连接符 259"/>
          <p:cNvCxnSpPr/>
          <p:nvPr/>
        </p:nvCxnSpPr>
        <p:spPr>
          <a:xfrm>
            <a:off x="5720934" y="4433002"/>
            <a:ext cx="1508867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5" name="直接连接符 264"/>
          <p:cNvCxnSpPr/>
          <p:nvPr/>
        </p:nvCxnSpPr>
        <p:spPr>
          <a:xfrm flipV="1">
            <a:off x="4917529" y="1603341"/>
            <a:ext cx="401703" cy="355647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6" name="直接连接符 265"/>
          <p:cNvCxnSpPr/>
          <p:nvPr/>
        </p:nvCxnSpPr>
        <p:spPr>
          <a:xfrm>
            <a:off x="5319232" y="1603341"/>
            <a:ext cx="1576740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3" name="直接连接符 272"/>
          <p:cNvCxnSpPr>
            <a:stCxn id="5202" idx="2"/>
          </p:cNvCxnSpPr>
          <p:nvPr/>
        </p:nvCxnSpPr>
        <p:spPr>
          <a:xfrm flipH="1" flipV="1">
            <a:off x="3328525" y="1603343"/>
            <a:ext cx="302740" cy="379703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4" name="直接连接符 273"/>
          <p:cNvCxnSpPr/>
          <p:nvPr/>
        </p:nvCxnSpPr>
        <p:spPr>
          <a:xfrm>
            <a:off x="1856453" y="1603341"/>
            <a:ext cx="1472071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1" name="直接连接符 280"/>
          <p:cNvCxnSpPr>
            <a:stCxn id="5203" idx="3"/>
          </p:cNvCxnSpPr>
          <p:nvPr/>
        </p:nvCxnSpPr>
        <p:spPr>
          <a:xfrm flipH="1" flipV="1">
            <a:off x="2552784" y="2512289"/>
            <a:ext cx="352712" cy="399129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2" name="直接连接符 281"/>
          <p:cNvCxnSpPr/>
          <p:nvPr/>
        </p:nvCxnSpPr>
        <p:spPr>
          <a:xfrm>
            <a:off x="1080713" y="2512287"/>
            <a:ext cx="1472072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9" name="直接连接符 288"/>
          <p:cNvCxnSpPr>
            <a:stCxn id="5204" idx="4"/>
          </p:cNvCxnSpPr>
          <p:nvPr/>
        </p:nvCxnSpPr>
        <p:spPr>
          <a:xfrm flipH="1">
            <a:off x="2729140" y="3896602"/>
            <a:ext cx="324637" cy="290478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0" name="直接连接符 289"/>
          <p:cNvCxnSpPr/>
          <p:nvPr/>
        </p:nvCxnSpPr>
        <p:spPr>
          <a:xfrm>
            <a:off x="1255358" y="4187080"/>
            <a:ext cx="1472072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>
            <a:extLst>
              <a:ext uri="{FF2B5EF4-FFF2-40B4-BE49-F238E27FC236}">
                <a16:creationId xmlns:a16="http://schemas.microsoft.com/office/drawing/2014/main" id="{7FFD870E-8990-47A3-B127-E7E41D165C13}"/>
              </a:ext>
            </a:extLst>
          </p:cNvPr>
          <p:cNvSpPr txBox="1"/>
          <p:nvPr/>
        </p:nvSpPr>
        <p:spPr>
          <a:xfrm>
            <a:off x="242633" y="280706"/>
            <a:ext cx="1723626" cy="310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418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Segoe UI" panose="020B0502040204020203" pitchFamily="34" charset="0"/>
              </a:rPr>
              <a:t>单击此处添加名称</a:t>
            </a:r>
          </a:p>
        </p:txBody>
      </p:sp>
      <p:cxnSp>
        <p:nvCxnSpPr>
          <p:cNvPr id="31" name="直接连接符 30">
            <a:extLst>
              <a:ext uri="{FF2B5EF4-FFF2-40B4-BE49-F238E27FC236}">
                <a16:creationId xmlns:a16="http://schemas.microsoft.com/office/drawing/2014/main" id="{6925E2BD-0007-4C57-B1F5-332DF6D6A295}"/>
              </a:ext>
            </a:extLst>
          </p:cNvPr>
          <p:cNvCxnSpPr/>
          <p:nvPr/>
        </p:nvCxnSpPr>
        <p:spPr>
          <a:xfrm>
            <a:off x="282118" y="557646"/>
            <a:ext cx="1663890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Tm="4696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2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2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500"/>
                            </p:stCondLst>
                            <p:childTnLst>
                              <p:par>
                                <p:cTn id="4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2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2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2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2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2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000"/>
                            </p:stCondLst>
                            <p:childTnLst>
                              <p:par>
                                <p:cTn id="6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2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2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0" dur="2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3" dur="2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6" dur="2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5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01" grpId="0" bldLvl="0" animBg="1"/>
      <p:bldP spid="5202" grpId="0" bldLvl="0" animBg="1"/>
      <p:bldP spid="5203" grpId="0" bldLvl="0" animBg="1"/>
      <p:bldP spid="5204" grpId="0" bldLvl="0" animBg="1"/>
      <p:bldP spid="5205" grpId="0" bldLvl="0" animBg="1"/>
      <p:bldP spid="248" grpId="0"/>
      <p:bldP spid="249" grpId="0"/>
      <p:bldP spid="250" grpId="0"/>
      <p:bldP spid="251" grpId="0"/>
      <p:bldP spid="252" grpId="0"/>
      <p:bldP spid="253" grpId="0"/>
      <p:bldP spid="5208" grpId="0"/>
      <p:bldP spid="255" grpId="0"/>
      <p:bldP spid="256" grpId="0"/>
      <p:bldP spid="257" grpId="0"/>
      <p:bldP spid="25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9" name="组合 108"/>
          <p:cNvGrpSpPr/>
          <p:nvPr/>
        </p:nvGrpSpPr>
        <p:grpSpPr>
          <a:xfrm>
            <a:off x="1062142" y="1986897"/>
            <a:ext cx="3061981" cy="102066"/>
            <a:chOff x="1507396" y="1628800"/>
            <a:chExt cx="4320480" cy="144016"/>
          </a:xfrm>
        </p:grpSpPr>
        <p:cxnSp>
          <p:nvCxnSpPr>
            <p:cNvPr id="110" name="直接连接符 109"/>
            <p:cNvCxnSpPr/>
            <p:nvPr/>
          </p:nvCxnSpPr>
          <p:spPr>
            <a:xfrm>
              <a:off x="1507396" y="1700808"/>
              <a:ext cx="4320480" cy="0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直接连接符 110"/>
            <p:cNvCxnSpPr/>
            <p:nvPr/>
          </p:nvCxnSpPr>
          <p:spPr>
            <a:xfrm flipV="1">
              <a:off x="1507396" y="1628800"/>
              <a:ext cx="0" cy="144016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直接连接符 111"/>
            <p:cNvCxnSpPr/>
            <p:nvPr/>
          </p:nvCxnSpPr>
          <p:spPr>
            <a:xfrm flipV="1">
              <a:off x="1987449" y="1628800"/>
              <a:ext cx="0" cy="144016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直接连接符 112"/>
            <p:cNvCxnSpPr/>
            <p:nvPr/>
          </p:nvCxnSpPr>
          <p:spPr>
            <a:xfrm flipV="1">
              <a:off x="2467502" y="1628800"/>
              <a:ext cx="0" cy="144016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直接连接符 113"/>
            <p:cNvCxnSpPr/>
            <p:nvPr/>
          </p:nvCxnSpPr>
          <p:spPr>
            <a:xfrm flipV="1">
              <a:off x="2947555" y="1628800"/>
              <a:ext cx="0" cy="144016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直接连接符 114"/>
            <p:cNvCxnSpPr/>
            <p:nvPr/>
          </p:nvCxnSpPr>
          <p:spPr>
            <a:xfrm flipV="1">
              <a:off x="3427608" y="1628800"/>
              <a:ext cx="0" cy="144016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直接连接符 115"/>
            <p:cNvCxnSpPr/>
            <p:nvPr/>
          </p:nvCxnSpPr>
          <p:spPr>
            <a:xfrm flipV="1">
              <a:off x="3907661" y="1628800"/>
              <a:ext cx="0" cy="144016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直接连接符 116"/>
            <p:cNvCxnSpPr/>
            <p:nvPr/>
          </p:nvCxnSpPr>
          <p:spPr>
            <a:xfrm flipV="1">
              <a:off x="4387714" y="1628800"/>
              <a:ext cx="0" cy="144016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直接连接符 117"/>
            <p:cNvCxnSpPr/>
            <p:nvPr/>
          </p:nvCxnSpPr>
          <p:spPr>
            <a:xfrm flipV="1">
              <a:off x="4867767" y="1628800"/>
              <a:ext cx="0" cy="144016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直接连接符 118"/>
            <p:cNvCxnSpPr/>
            <p:nvPr/>
          </p:nvCxnSpPr>
          <p:spPr>
            <a:xfrm flipV="1">
              <a:off x="5347820" y="1628800"/>
              <a:ext cx="0" cy="144016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直接连接符 119"/>
            <p:cNvCxnSpPr/>
            <p:nvPr/>
          </p:nvCxnSpPr>
          <p:spPr>
            <a:xfrm flipV="1">
              <a:off x="5827876" y="1628800"/>
              <a:ext cx="0" cy="144016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1" name="组合 120"/>
          <p:cNvGrpSpPr/>
          <p:nvPr/>
        </p:nvGrpSpPr>
        <p:grpSpPr>
          <a:xfrm>
            <a:off x="4517715" y="1986897"/>
            <a:ext cx="3061981" cy="102066"/>
            <a:chOff x="1507396" y="1628800"/>
            <a:chExt cx="4320480" cy="144016"/>
          </a:xfrm>
        </p:grpSpPr>
        <p:cxnSp>
          <p:nvCxnSpPr>
            <p:cNvPr id="122" name="直接连接符 121"/>
            <p:cNvCxnSpPr/>
            <p:nvPr/>
          </p:nvCxnSpPr>
          <p:spPr>
            <a:xfrm>
              <a:off x="1507396" y="1700808"/>
              <a:ext cx="4320480" cy="0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直接连接符 122"/>
            <p:cNvCxnSpPr/>
            <p:nvPr/>
          </p:nvCxnSpPr>
          <p:spPr>
            <a:xfrm flipV="1">
              <a:off x="1507396" y="1628800"/>
              <a:ext cx="0" cy="144016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直接连接符 123"/>
            <p:cNvCxnSpPr/>
            <p:nvPr/>
          </p:nvCxnSpPr>
          <p:spPr>
            <a:xfrm flipV="1">
              <a:off x="1987449" y="1628800"/>
              <a:ext cx="0" cy="144016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直接连接符 124"/>
            <p:cNvCxnSpPr/>
            <p:nvPr/>
          </p:nvCxnSpPr>
          <p:spPr>
            <a:xfrm flipV="1">
              <a:off x="2467502" y="1628800"/>
              <a:ext cx="0" cy="144016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直接连接符 125"/>
            <p:cNvCxnSpPr/>
            <p:nvPr/>
          </p:nvCxnSpPr>
          <p:spPr>
            <a:xfrm flipV="1">
              <a:off x="2947555" y="1628800"/>
              <a:ext cx="0" cy="144016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直接连接符 126"/>
            <p:cNvCxnSpPr/>
            <p:nvPr/>
          </p:nvCxnSpPr>
          <p:spPr>
            <a:xfrm flipV="1">
              <a:off x="3427608" y="1628800"/>
              <a:ext cx="0" cy="144016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直接连接符 127"/>
            <p:cNvCxnSpPr/>
            <p:nvPr/>
          </p:nvCxnSpPr>
          <p:spPr>
            <a:xfrm flipV="1">
              <a:off x="3907661" y="1628800"/>
              <a:ext cx="0" cy="144016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直接连接符 128"/>
            <p:cNvCxnSpPr/>
            <p:nvPr/>
          </p:nvCxnSpPr>
          <p:spPr>
            <a:xfrm flipV="1">
              <a:off x="4387714" y="1628800"/>
              <a:ext cx="0" cy="144016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直接连接符 129"/>
            <p:cNvCxnSpPr/>
            <p:nvPr/>
          </p:nvCxnSpPr>
          <p:spPr>
            <a:xfrm flipV="1">
              <a:off x="4867767" y="1628800"/>
              <a:ext cx="0" cy="144016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直接连接符 130"/>
            <p:cNvCxnSpPr/>
            <p:nvPr/>
          </p:nvCxnSpPr>
          <p:spPr>
            <a:xfrm flipV="1">
              <a:off x="5347820" y="1628800"/>
              <a:ext cx="0" cy="144016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直接连接符 131"/>
            <p:cNvCxnSpPr/>
            <p:nvPr/>
          </p:nvCxnSpPr>
          <p:spPr>
            <a:xfrm flipV="1">
              <a:off x="5827876" y="1628800"/>
              <a:ext cx="0" cy="144016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3" name="TextBox 132"/>
          <p:cNvSpPr txBox="1"/>
          <p:nvPr/>
        </p:nvSpPr>
        <p:spPr>
          <a:xfrm>
            <a:off x="3989665" y="1790584"/>
            <a:ext cx="312906" cy="2232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51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10</a:t>
            </a:r>
            <a:endParaRPr lang="zh-CN" altLang="en-US" sz="851">
              <a:solidFill>
                <a:srgbClr val="00B0F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4" name="TextBox 133"/>
          <p:cNvSpPr txBox="1"/>
          <p:nvPr/>
        </p:nvSpPr>
        <p:spPr>
          <a:xfrm>
            <a:off x="3654843" y="1790584"/>
            <a:ext cx="312906" cy="2232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51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20</a:t>
            </a:r>
            <a:endParaRPr lang="zh-CN" altLang="en-US" sz="851">
              <a:solidFill>
                <a:srgbClr val="00B0F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5" name="TextBox 134"/>
          <p:cNvSpPr txBox="1"/>
          <p:nvPr/>
        </p:nvSpPr>
        <p:spPr>
          <a:xfrm>
            <a:off x="3314624" y="1790584"/>
            <a:ext cx="312906" cy="2232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51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30</a:t>
            </a:r>
            <a:endParaRPr lang="zh-CN" altLang="en-US" sz="851">
              <a:solidFill>
                <a:srgbClr val="00B0F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6" name="TextBox 135"/>
          <p:cNvSpPr txBox="1"/>
          <p:nvPr/>
        </p:nvSpPr>
        <p:spPr>
          <a:xfrm>
            <a:off x="2974404" y="1790584"/>
            <a:ext cx="312906" cy="2232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51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40</a:t>
            </a:r>
            <a:endParaRPr lang="zh-CN" altLang="en-US" sz="851">
              <a:solidFill>
                <a:srgbClr val="00B0F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7" name="TextBox 136"/>
          <p:cNvSpPr txBox="1"/>
          <p:nvPr/>
        </p:nvSpPr>
        <p:spPr>
          <a:xfrm>
            <a:off x="2634184" y="1790584"/>
            <a:ext cx="312906" cy="2232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51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50</a:t>
            </a:r>
            <a:endParaRPr lang="zh-CN" altLang="en-US" sz="851">
              <a:solidFill>
                <a:srgbClr val="00B0F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8" name="TextBox 137"/>
          <p:cNvSpPr txBox="1"/>
          <p:nvPr/>
        </p:nvSpPr>
        <p:spPr>
          <a:xfrm>
            <a:off x="2293964" y="1790584"/>
            <a:ext cx="312906" cy="2232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51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60</a:t>
            </a:r>
            <a:endParaRPr lang="zh-CN" altLang="en-US" sz="851">
              <a:solidFill>
                <a:srgbClr val="00B0F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9" name="TextBox 138"/>
          <p:cNvSpPr txBox="1"/>
          <p:nvPr/>
        </p:nvSpPr>
        <p:spPr>
          <a:xfrm>
            <a:off x="1953744" y="1790584"/>
            <a:ext cx="312906" cy="2232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51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70</a:t>
            </a:r>
            <a:endParaRPr lang="zh-CN" altLang="en-US" sz="851">
              <a:solidFill>
                <a:srgbClr val="00B0F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0" name="TextBox 139"/>
          <p:cNvSpPr txBox="1"/>
          <p:nvPr/>
        </p:nvSpPr>
        <p:spPr>
          <a:xfrm>
            <a:off x="1613525" y="1790584"/>
            <a:ext cx="312906" cy="2232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51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80</a:t>
            </a:r>
            <a:endParaRPr lang="zh-CN" altLang="en-US" sz="851">
              <a:solidFill>
                <a:srgbClr val="00B0F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1" name="TextBox 140"/>
          <p:cNvSpPr txBox="1"/>
          <p:nvPr/>
        </p:nvSpPr>
        <p:spPr>
          <a:xfrm>
            <a:off x="1273305" y="1790584"/>
            <a:ext cx="312906" cy="2232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51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90</a:t>
            </a:r>
            <a:endParaRPr lang="zh-CN" altLang="en-US" sz="851">
              <a:solidFill>
                <a:srgbClr val="00B0F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2" name="TextBox 141"/>
          <p:cNvSpPr txBox="1"/>
          <p:nvPr/>
        </p:nvSpPr>
        <p:spPr>
          <a:xfrm>
            <a:off x="901275" y="1790584"/>
            <a:ext cx="377026" cy="2232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51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100</a:t>
            </a:r>
            <a:endParaRPr lang="zh-CN" altLang="en-US" sz="851">
              <a:solidFill>
                <a:srgbClr val="00B0F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3" name="TextBox 142"/>
          <p:cNvSpPr txBox="1"/>
          <p:nvPr/>
        </p:nvSpPr>
        <p:spPr>
          <a:xfrm>
            <a:off x="4390166" y="1790584"/>
            <a:ext cx="312906" cy="2232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51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10</a:t>
            </a:r>
            <a:endParaRPr lang="zh-CN" altLang="en-US" sz="851">
              <a:solidFill>
                <a:srgbClr val="00B0F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4" name="TextBox 143"/>
          <p:cNvSpPr txBox="1"/>
          <p:nvPr/>
        </p:nvSpPr>
        <p:spPr>
          <a:xfrm>
            <a:off x="4728878" y="1790584"/>
            <a:ext cx="312906" cy="2232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51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20</a:t>
            </a:r>
            <a:endParaRPr lang="zh-CN" altLang="en-US" sz="851">
              <a:solidFill>
                <a:srgbClr val="00B0F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5" name="TextBox 144"/>
          <p:cNvSpPr txBox="1"/>
          <p:nvPr/>
        </p:nvSpPr>
        <p:spPr>
          <a:xfrm>
            <a:off x="5069098" y="1790584"/>
            <a:ext cx="312906" cy="2232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51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30</a:t>
            </a:r>
            <a:endParaRPr lang="zh-CN" altLang="en-US" sz="851">
              <a:solidFill>
                <a:srgbClr val="00B0F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6" name="TextBox 145"/>
          <p:cNvSpPr txBox="1"/>
          <p:nvPr/>
        </p:nvSpPr>
        <p:spPr>
          <a:xfrm>
            <a:off x="5409317" y="1790584"/>
            <a:ext cx="312906" cy="2232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51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40</a:t>
            </a:r>
            <a:endParaRPr lang="zh-CN" altLang="en-US" sz="851">
              <a:solidFill>
                <a:srgbClr val="00B0F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7" name="TextBox 146"/>
          <p:cNvSpPr txBox="1"/>
          <p:nvPr/>
        </p:nvSpPr>
        <p:spPr>
          <a:xfrm>
            <a:off x="5749537" y="1790584"/>
            <a:ext cx="312906" cy="2232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51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50</a:t>
            </a:r>
            <a:endParaRPr lang="zh-CN" altLang="en-US" sz="851">
              <a:solidFill>
                <a:srgbClr val="00B0F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8" name="TextBox 147"/>
          <p:cNvSpPr txBox="1"/>
          <p:nvPr/>
        </p:nvSpPr>
        <p:spPr>
          <a:xfrm>
            <a:off x="6089757" y="1790584"/>
            <a:ext cx="312906" cy="2232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51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60</a:t>
            </a:r>
            <a:endParaRPr lang="zh-CN" altLang="en-US" sz="851">
              <a:solidFill>
                <a:srgbClr val="00B0F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9" name="TextBox 148"/>
          <p:cNvSpPr txBox="1"/>
          <p:nvPr/>
        </p:nvSpPr>
        <p:spPr>
          <a:xfrm>
            <a:off x="6429977" y="1790584"/>
            <a:ext cx="312906" cy="2232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51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70</a:t>
            </a:r>
            <a:endParaRPr lang="zh-CN" altLang="en-US" sz="851">
              <a:solidFill>
                <a:srgbClr val="00B0F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0" name="TextBox 149"/>
          <p:cNvSpPr txBox="1"/>
          <p:nvPr/>
        </p:nvSpPr>
        <p:spPr>
          <a:xfrm>
            <a:off x="6770197" y="1790584"/>
            <a:ext cx="312906" cy="2232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51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80</a:t>
            </a:r>
            <a:endParaRPr lang="zh-CN" altLang="en-US" sz="851">
              <a:solidFill>
                <a:srgbClr val="00B0F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1" name="TextBox 150"/>
          <p:cNvSpPr txBox="1"/>
          <p:nvPr/>
        </p:nvSpPr>
        <p:spPr>
          <a:xfrm>
            <a:off x="7110417" y="1790584"/>
            <a:ext cx="312906" cy="2232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51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90</a:t>
            </a:r>
            <a:endParaRPr lang="zh-CN" altLang="en-US" sz="851">
              <a:solidFill>
                <a:srgbClr val="00B0F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2" name="TextBox 151"/>
          <p:cNvSpPr txBox="1"/>
          <p:nvPr/>
        </p:nvSpPr>
        <p:spPr>
          <a:xfrm>
            <a:off x="7418829" y="1790584"/>
            <a:ext cx="377026" cy="2232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51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100</a:t>
            </a:r>
            <a:endParaRPr lang="zh-CN" altLang="en-US" sz="851">
              <a:solidFill>
                <a:srgbClr val="00B0F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3" name="五边形 152"/>
          <p:cNvSpPr/>
          <p:nvPr/>
        </p:nvSpPr>
        <p:spPr>
          <a:xfrm flipH="1">
            <a:off x="1871639" y="2297429"/>
            <a:ext cx="2252484" cy="229623"/>
          </a:xfrm>
          <a:prstGeom prst="homePlate">
            <a:avLst/>
          </a:prstGeom>
          <a:solidFill>
            <a:srgbClr val="53D2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5"/>
          </a:p>
        </p:txBody>
      </p:sp>
      <p:sp>
        <p:nvSpPr>
          <p:cNvPr id="154" name="五边形 153"/>
          <p:cNvSpPr/>
          <p:nvPr/>
        </p:nvSpPr>
        <p:spPr>
          <a:xfrm flipH="1">
            <a:off x="2738849" y="2688683"/>
            <a:ext cx="1385274" cy="229623"/>
          </a:xfrm>
          <a:prstGeom prst="homePlate">
            <a:avLst/>
          </a:prstGeom>
          <a:solidFill>
            <a:srgbClr val="53D2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5"/>
          </a:p>
        </p:txBody>
      </p:sp>
      <p:sp>
        <p:nvSpPr>
          <p:cNvPr id="155" name="五边形 154"/>
          <p:cNvSpPr/>
          <p:nvPr/>
        </p:nvSpPr>
        <p:spPr>
          <a:xfrm flipH="1">
            <a:off x="2211859" y="3079936"/>
            <a:ext cx="1912264" cy="229623"/>
          </a:xfrm>
          <a:prstGeom prst="homePlate">
            <a:avLst/>
          </a:prstGeom>
          <a:solidFill>
            <a:srgbClr val="53D2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5"/>
          </a:p>
        </p:txBody>
      </p:sp>
      <p:sp>
        <p:nvSpPr>
          <p:cNvPr id="156" name="五边形 155"/>
          <p:cNvSpPr/>
          <p:nvPr/>
        </p:nvSpPr>
        <p:spPr>
          <a:xfrm flipH="1">
            <a:off x="1084151" y="3471188"/>
            <a:ext cx="3039973" cy="229623"/>
          </a:xfrm>
          <a:prstGeom prst="homePlate">
            <a:avLst/>
          </a:prstGeom>
          <a:solidFill>
            <a:srgbClr val="53D2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5"/>
          </a:p>
        </p:txBody>
      </p:sp>
      <p:sp>
        <p:nvSpPr>
          <p:cNvPr id="157" name="五边形 156"/>
          <p:cNvSpPr/>
          <p:nvPr/>
        </p:nvSpPr>
        <p:spPr>
          <a:xfrm flipH="1">
            <a:off x="1613525" y="3862442"/>
            <a:ext cx="2510599" cy="229623"/>
          </a:xfrm>
          <a:prstGeom prst="homePlate">
            <a:avLst/>
          </a:prstGeom>
          <a:solidFill>
            <a:srgbClr val="53D2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5"/>
          </a:p>
        </p:txBody>
      </p:sp>
      <p:sp>
        <p:nvSpPr>
          <p:cNvPr id="158" name="五边形 157"/>
          <p:cNvSpPr/>
          <p:nvPr/>
        </p:nvSpPr>
        <p:spPr>
          <a:xfrm flipH="1">
            <a:off x="2423022" y="4253694"/>
            <a:ext cx="1701101" cy="229623"/>
          </a:xfrm>
          <a:prstGeom prst="homePlate">
            <a:avLst/>
          </a:prstGeom>
          <a:solidFill>
            <a:srgbClr val="53D2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5"/>
          </a:p>
        </p:txBody>
      </p:sp>
      <p:sp>
        <p:nvSpPr>
          <p:cNvPr id="159" name="五边形 158"/>
          <p:cNvSpPr/>
          <p:nvPr/>
        </p:nvSpPr>
        <p:spPr>
          <a:xfrm flipH="1">
            <a:off x="3103461" y="4645283"/>
            <a:ext cx="1020662" cy="229623"/>
          </a:xfrm>
          <a:prstGeom prst="homePlate">
            <a:avLst/>
          </a:prstGeom>
          <a:solidFill>
            <a:srgbClr val="53D2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5"/>
          </a:p>
        </p:txBody>
      </p:sp>
      <p:sp>
        <p:nvSpPr>
          <p:cNvPr id="160" name="TextBox 159"/>
          <p:cNvSpPr txBox="1"/>
          <p:nvPr/>
        </p:nvSpPr>
        <p:spPr>
          <a:xfrm>
            <a:off x="1420846" y="2303179"/>
            <a:ext cx="437940" cy="2450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992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文字</a:t>
            </a:r>
          </a:p>
        </p:txBody>
      </p:sp>
      <p:sp>
        <p:nvSpPr>
          <p:cNvPr id="161" name="TextBox 160"/>
          <p:cNvSpPr txBox="1"/>
          <p:nvPr/>
        </p:nvSpPr>
        <p:spPr>
          <a:xfrm>
            <a:off x="2271119" y="2694874"/>
            <a:ext cx="437940" cy="2450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992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文字</a:t>
            </a:r>
          </a:p>
        </p:txBody>
      </p:sp>
      <p:sp>
        <p:nvSpPr>
          <p:cNvPr id="162" name="TextBox 161"/>
          <p:cNvSpPr txBox="1"/>
          <p:nvPr/>
        </p:nvSpPr>
        <p:spPr>
          <a:xfrm>
            <a:off x="1763927" y="3085852"/>
            <a:ext cx="437940" cy="2450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992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文字</a:t>
            </a:r>
          </a:p>
        </p:txBody>
      </p:sp>
      <p:sp>
        <p:nvSpPr>
          <p:cNvPr id="163" name="TextBox 162"/>
          <p:cNvSpPr txBox="1"/>
          <p:nvPr/>
        </p:nvSpPr>
        <p:spPr>
          <a:xfrm>
            <a:off x="676787" y="3471189"/>
            <a:ext cx="437940" cy="2450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992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文字</a:t>
            </a:r>
          </a:p>
        </p:txBody>
      </p:sp>
      <p:sp>
        <p:nvSpPr>
          <p:cNvPr id="164" name="TextBox 163"/>
          <p:cNvSpPr txBox="1"/>
          <p:nvPr/>
        </p:nvSpPr>
        <p:spPr>
          <a:xfrm>
            <a:off x="1209522" y="3868190"/>
            <a:ext cx="437940" cy="2450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992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文字</a:t>
            </a:r>
          </a:p>
        </p:txBody>
      </p:sp>
      <p:sp>
        <p:nvSpPr>
          <p:cNvPr id="165" name="TextBox 164"/>
          <p:cNvSpPr txBox="1"/>
          <p:nvPr/>
        </p:nvSpPr>
        <p:spPr>
          <a:xfrm>
            <a:off x="1953744" y="4259886"/>
            <a:ext cx="437940" cy="2450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992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文字</a:t>
            </a:r>
          </a:p>
        </p:txBody>
      </p:sp>
      <p:sp>
        <p:nvSpPr>
          <p:cNvPr id="166" name="TextBox 165"/>
          <p:cNvSpPr txBox="1"/>
          <p:nvPr/>
        </p:nvSpPr>
        <p:spPr>
          <a:xfrm>
            <a:off x="2628469" y="4650863"/>
            <a:ext cx="437940" cy="2450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992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文字</a:t>
            </a:r>
          </a:p>
        </p:txBody>
      </p:sp>
      <p:sp>
        <p:nvSpPr>
          <p:cNvPr id="167" name="五边形 166"/>
          <p:cNvSpPr/>
          <p:nvPr/>
        </p:nvSpPr>
        <p:spPr>
          <a:xfrm>
            <a:off x="4517715" y="2297429"/>
            <a:ext cx="1149717" cy="229623"/>
          </a:xfrm>
          <a:prstGeom prst="homePlate">
            <a:avLst/>
          </a:prstGeom>
          <a:solidFill>
            <a:srgbClr val="41A0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5"/>
          </a:p>
        </p:txBody>
      </p:sp>
      <p:sp>
        <p:nvSpPr>
          <p:cNvPr id="168" name="五边形 167"/>
          <p:cNvSpPr/>
          <p:nvPr/>
        </p:nvSpPr>
        <p:spPr>
          <a:xfrm>
            <a:off x="4517716" y="2688683"/>
            <a:ext cx="2170376" cy="229623"/>
          </a:xfrm>
          <a:prstGeom prst="homePlate">
            <a:avLst/>
          </a:prstGeom>
          <a:solidFill>
            <a:srgbClr val="41A0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5"/>
          </a:p>
        </p:txBody>
      </p:sp>
      <p:sp>
        <p:nvSpPr>
          <p:cNvPr id="169" name="五边形 168"/>
          <p:cNvSpPr/>
          <p:nvPr/>
        </p:nvSpPr>
        <p:spPr>
          <a:xfrm>
            <a:off x="4517715" y="3079936"/>
            <a:ext cx="1360880" cy="229623"/>
          </a:xfrm>
          <a:prstGeom prst="homePlate">
            <a:avLst/>
          </a:prstGeom>
          <a:solidFill>
            <a:srgbClr val="41A0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5"/>
          </a:p>
        </p:txBody>
      </p:sp>
      <p:sp>
        <p:nvSpPr>
          <p:cNvPr id="170" name="五边形 169"/>
          <p:cNvSpPr/>
          <p:nvPr/>
        </p:nvSpPr>
        <p:spPr>
          <a:xfrm>
            <a:off x="4517714" y="3471188"/>
            <a:ext cx="2901114" cy="229623"/>
          </a:xfrm>
          <a:prstGeom prst="homePlate">
            <a:avLst/>
          </a:prstGeom>
          <a:solidFill>
            <a:srgbClr val="41A0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5"/>
          </a:p>
        </p:txBody>
      </p:sp>
      <p:sp>
        <p:nvSpPr>
          <p:cNvPr id="171" name="五边形 170"/>
          <p:cNvSpPr/>
          <p:nvPr/>
        </p:nvSpPr>
        <p:spPr>
          <a:xfrm>
            <a:off x="4517716" y="3862442"/>
            <a:ext cx="2099689" cy="229623"/>
          </a:xfrm>
          <a:prstGeom prst="homePlate">
            <a:avLst/>
          </a:prstGeom>
          <a:solidFill>
            <a:srgbClr val="41A0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5"/>
          </a:p>
        </p:txBody>
      </p:sp>
      <p:sp>
        <p:nvSpPr>
          <p:cNvPr id="172" name="五边形 171"/>
          <p:cNvSpPr/>
          <p:nvPr/>
        </p:nvSpPr>
        <p:spPr>
          <a:xfrm>
            <a:off x="4517716" y="4253694"/>
            <a:ext cx="2433631" cy="229623"/>
          </a:xfrm>
          <a:prstGeom prst="homePlate">
            <a:avLst/>
          </a:prstGeom>
          <a:solidFill>
            <a:srgbClr val="41A0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5"/>
          </a:p>
        </p:txBody>
      </p:sp>
      <p:sp>
        <p:nvSpPr>
          <p:cNvPr id="173" name="五边形 172"/>
          <p:cNvSpPr/>
          <p:nvPr/>
        </p:nvSpPr>
        <p:spPr>
          <a:xfrm>
            <a:off x="4517715" y="4645283"/>
            <a:ext cx="1793491" cy="223706"/>
          </a:xfrm>
          <a:prstGeom prst="homePlate">
            <a:avLst/>
          </a:prstGeom>
          <a:solidFill>
            <a:srgbClr val="41A0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5"/>
          </a:p>
        </p:txBody>
      </p:sp>
      <p:sp>
        <p:nvSpPr>
          <p:cNvPr id="174" name="TextBox 173"/>
          <p:cNvSpPr txBox="1"/>
          <p:nvPr/>
        </p:nvSpPr>
        <p:spPr>
          <a:xfrm>
            <a:off x="5727247" y="2303179"/>
            <a:ext cx="437940" cy="2450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992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文字</a:t>
            </a:r>
          </a:p>
        </p:txBody>
      </p:sp>
      <p:sp>
        <p:nvSpPr>
          <p:cNvPr id="175" name="TextBox 174"/>
          <p:cNvSpPr txBox="1"/>
          <p:nvPr/>
        </p:nvSpPr>
        <p:spPr>
          <a:xfrm>
            <a:off x="6742380" y="2694874"/>
            <a:ext cx="437940" cy="2450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992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文字</a:t>
            </a:r>
          </a:p>
        </p:txBody>
      </p:sp>
      <p:sp>
        <p:nvSpPr>
          <p:cNvPr id="176" name="TextBox 175"/>
          <p:cNvSpPr txBox="1"/>
          <p:nvPr/>
        </p:nvSpPr>
        <p:spPr>
          <a:xfrm>
            <a:off x="5925852" y="3085852"/>
            <a:ext cx="437940" cy="2450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992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文字</a:t>
            </a:r>
          </a:p>
        </p:txBody>
      </p:sp>
      <p:sp>
        <p:nvSpPr>
          <p:cNvPr id="177" name="TextBox 176"/>
          <p:cNvSpPr txBox="1"/>
          <p:nvPr/>
        </p:nvSpPr>
        <p:spPr>
          <a:xfrm>
            <a:off x="7418829" y="3471189"/>
            <a:ext cx="437940" cy="2450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992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文字</a:t>
            </a:r>
          </a:p>
        </p:txBody>
      </p:sp>
      <p:sp>
        <p:nvSpPr>
          <p:cNvPr id="178" name="TextBox 177"/>
          <p:cNvSpPr txBox="1"/>
          <p:nvPr/>
        </p:nvSpPr>
        <p:spPr>
          <a:xfrm>
            <a:off x="6706576" y="3868190"/>
            <a:ext cx="437940" cy="2450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992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文字</a:t>
            </a:r>
          </a:p>
        </p:txBody>
      </p:sp>
      <p:sp>
        <p:nvSpPr>
          <p:cNvPr id="179" name="TextBox 178"/>
          <p:cNvSpPr txBox="1"/>
          <p:nvPr/>
        </p:nvSpPr>
        <p:spPr>
          <a:xfrm>
            <a:off x="6995548" y="4259886"/>
            <a:ext cx="437940" cy="2450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992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文字</a:t>
            </a:r>
          </a:p>
        </p:txBody>
      </p:sp>
      <p:sp>
        <p:nvSpPr>
          <p:cNvPr id="180" name="TextBox 179"/>
          <p:cNvSpPr txBox="1"/>
          <p:nvPr/>
        </p:nvSpPr>
        <p:spPr>
          <a:xfrm>
            <a:off x="6370425" y="4650863"/>
            <a:ext cx="437940" cy="2450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992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文字</a:t>
            </a:r>
          </a:p>
        </p:txBody>
      </p:sp>
      <p:sp>
        <p:nvSpPr>
          <p:cNvPr id="181" name="TextBox 180"/>
          <p:cNvSpPr txBox="1"/>
          <p:nvPr/>
        </p:nvSpPr>
        <p:spPr>
          <a:xfrm>
            <a:off x="4191293" y="2270460"/>
            <a:ext cx="312906" cy="3105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18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A</a:t>
            </a:r>
            <a:endParaRPr lang="zh-CN" altLang="en-US" sz="1418">
              <a:solidFill>
                <a:srgbClr val="00B0F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2" name="TextBox 181"/>
          <p:cNvSpPr txBox="1"/>
          <p:nvPr/>
        </p:nvSpPr>
        <p:spPr>
          <a:xfrm>
            <a:off x="4191293" y="2661712"/>
            <a:ext cx="298480" cy="3105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18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B</a:t>
            </a:r>
            <a:endParaRPr lang="zh-CN" altLang="en-US" sz="1418">
              <a:solidFill>
                <a:srgbClr val="00B0F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3" name="TextBox 182"/>
          <p:cNvSpPr txBox="1"/>
          <p:nvPr/>
        </p:nvSpPr>
        <p:spPr>
          <a:xfrm>
            <a:off x="4191293" y="3052966"/>
            <a:ext cx="306494" cy="3105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18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C</a:t>
            </a:r>
            <a:endParaRPr lang="zh-CN" altLang="en-US" sz="1418">
              <a:solidFill>
                <a:srgbClr val="00B0F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4" name="TextBox 183"/>
          <p:cNvSpPr txBox="1"/>
          <p:nvPr/>
        </p:nvSpPr>
        <p:spPr>
          <a:xfrm>
            <a:off x="4191293" y="3444218"/>
            <a:ext cx="322524" cy="3105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18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D</a:t>
            </a:r>
            <a:endParaRPr lang="zh-CN" altLang="en-US" sz="1418">
              <a:solidFill>
                <a:srgbClr val="00B0F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5" name="TextBox 184"/>
          <p:cNvSpPr txBox="1"/>
          <p:nvPr/>
        </p:nvSpPr>
        <p:spPr>
          <a:xfrm>
            <a:off x="4191293" y="3835471"/>
            <a:ext cx="284052" cy="3105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18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E</a:t>
            </a:r>
            <a:endParaRPr lang="zh-CN" altLang="en-US" sz="1418">
              <a:solidFill>
                <a:srgbClr val="00B0F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6" name="TextBox 185"/>
          <p:cNvSpPr txBox="1"/>
          <p:nvPr/>
        </p:nvSpPr>
        <p:spPr>
          <a:xfrm>
            <a:off x="4191293" y="4226724"/>
            <a:ext cx="280846" cy="3105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18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F</a:t>
            </a:r>
            <a:endParaRPr lang="zh-CN" altLang="en-US" sz="1418">
              <a:solidFill>
                <a:srgbClr val="00B0F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7" name="TextBox 186"/>
          <p:cNvSpPr txBox="1"/>
          <p:nvPr/>
        </p:nvSpPr>
        <p:spPr>
          <a:xfrm>
            <a:off x="4191293" y="4617978"/>
            <a:ext cx="319318" cy="3105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18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G</a:t>
            </a:r>
            <a:endParaRPr lang="zh-CN" altLang="en-US" sz="1418">
              <a:solidFill>
                <a:srgbClr val="00B0F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3" name="文本框 82">
            <a:extLst>
              <a:ext uri="{FF2B5EF4-FFF2-40B4-BE49-F238E27FC236}">
                <a16:creationId xmlns:a16="http://schemas.microsoft.com/office/drawing/2014/main" id="{A984E259-88B7-4BE1-80F4-5E962F82134B}"/>
              </a:ext>
            </a:extLst>
          </p:cNvPr>
          <p:cNvSpPr txBox="1"/>
          <p:nvPr/>
        </p:nvSpPr>
        <p:spPr>
          <a:xfrm>
            <a:off x="242633" y="280706"/>
            <a:ext cx="1723626" cy="310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418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Segoe UI" panose="020B0502040204020203" pitchFamily="34" charset="0"/>
              </a:rPr>
              <a:t>单击此处添加名称</a:t>
            </a:r>
          </a:p>
        </p:txBody>
      </p:sp>
      <p:cxnSp>
        <p:nvCxnSpPr>
          <p:cNvPr id="84" name="直接连接符 83">
            <a:extLst>
              <a:ext uri="{FF2B5EF4-FFF2-40B4-BE49-F238E27FC236}">
                <a16:creationId xmlns:a16="http://schemas.microsoft.com/office/drawing/2014/main" id="{EFEBBB69-B003-483C-B504-C281A7AE7A03}"/>
              </a:ext>
            </a:extLst>
          </p:cNvPr>
          <p:cNvCxnSpPr/>
          <p:nvPr/>
        </p:nvCxnSpPr>
        <p:spPr>
          <a:xfrm>
            <a:off x="282118" y="557646"/>
            <a:ext cx="1663890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Tm="4820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2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6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0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3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6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9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2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5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8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500"/>
                            </p:stCondLst>
                            <p:childTnLst>
                              <p:par>
                                <p:cTn id="1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2000"/>
                            </p:stCondLst>
                            <p:childTnLst>
                              <p:par>
                                <p:cTn id="12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500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0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2" presetClass="entr" presetSubtype="4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4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8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500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2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500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6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9" dur="500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0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3" dur="500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4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2" presetClass="entr" presetSubtype="4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500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8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1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1" dur="500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2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12" presetClass="entr" presetSubtype="4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5" dur="500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6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9" dur="500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0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12" presetClass="entr" presetSubtype="4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3" dur="500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4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1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7" dur="500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8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1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1" dur="500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2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1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5" dur="500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6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9" dur="500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0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1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3" dur="500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4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5" presetID="12" presetClass="entr" presetSubtype="4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7" dur="500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8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9" presetID="1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1" dur="500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2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12" presetClass="entr" presetSubtype="4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5" dur="500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6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" grpId="0"/>
      <p:bldP spid="134" grpId="0"/>
      <p:bldP spid="135" grpId="0"/>
      <p:bldP spid="136" grpId="0"/>
      <p:bldP spid="137" grpId="0"/>
      <p:bldP spid="138" grpId="0"/>
      <p:bldP spid="139" grpId="0"/>
      <p:bldP spid="140" grpId="0"/>
      <p:bldP spid="141" grpId="0"/>
      <p:bldP spid="142" grpId="0"/>
      <p:bldP spid="143" grpId="0"/>
      <p:bldP spid="144" grpId="0"/>
      <p:bldP spid="145" grpId="0"/>
      <p:bldP spid="146" grpId="0"/>
      <p:bldP spid="147" grpId="0"/>
      <p:bldP spid="148" grpId="0"/>
      <p:bldP spid="149" grpId="0"/>
      <p:bldP spid="150" grpId="0"/>
      <p:bldP spid="151" grpId="0"/>
      <p:bldP spid="152" grpId="0"/>
      <p:bldP spid="153" grpId="0" bldLvl="0" animBg="1"/>
      <p:bldP spid="154" grpId="0" bldLvl="0" animBg="1"/>
      <p:bldP spid="155" grpId="0" bldLvl="0" animBg="1"/>
      <p:bldP spid="156" grpId="0" bldLvl="0" animBg="1"/>
      <p:bldP spid="157" grpId="0" bldLvl="0" animBg="1"/>
      <p:bldP spid="158" grpId="0" bldLvl="0" animBg="1"/>
      <p:bldP spid="159" grpId="0" bldLvl="0" animBg="1"/>
      <p:bldP spid="160" grpId="0"/>
      <p:bldP spid="161" grpId="0"/>
      <p:bldP spid="162" grpId="0"/>
      <p:bldP spid="163" grpId="0"/>
      <p:bldP spid="164" grpId="0"/>
      <p:bldP spid="165" grpId="0"/>
      <p:bldP spid="166" grpId="0"/>
      <p:bldP spid="167" grpId="0" bldLvl="0" animBg="1"/>
      <p:bldP spid="168" grpId="0" bldLvl="0" animBg="1"/>
      <p:bldP spid="169" grpId="0" bldLvl="0" animBg="1"/>
      <p:bldP spid="170" grpId="0" bldLvl="0" animBg="1"/>
      <p:bldP spid="171" grpId="0" bldLvl="0" animBg="1"/>
      <p:bldP spid="172" grpId="0" bldLvl="0" animBg="1"/>
      <p:bldP spid="173" grpId="0" bldLvl="0" animBg="1"/>
      <p:bldP spid="174" grpId="0"/>
      <p:bldP spid="175" grpId="0"/>
      <p:bldP spid="176" grpId="0"/>
      <p:bldP spid="177" grpId="0"/>
      <p:bldP spid="178" grpId="0"/>
      <p:bldP spid="179" grpId="0"/>
      <p:bldP spid="180" grpId="0"/>
      <p:bldP spid="181" grpId="0"/>
      <p:bldP spid="182" grpId="0"/>
      <p:bldP spid="183" grpId="0"/>
      <p:bldP spid="184" grpId="0"/>
      <p:bldP spid="185" grpId="0"/>
      <p:bldP spid="186" grpId="0"/>
      <p:bldP spid="18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950130" y="1811163"/>
            <a:ext cx="1352704" cy="1352704"/>
          </a:xfrm>
          <a:prstGeom prst="rect">
            <a:avLst/>
          </a:prstGeom>
          <a:solidFill>
            <a:srgbClr val="53D2FF">
              <a:alpha val="60000"/>
            </a:srgbClr>
          </a:solidFill>
          <a:ln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7568" rIns="127568" rtlCol="0" anchor="ctr"/>
          <a:lstStyle/>
          <a:p>
            <a:pPr>
              <a:lnSpc>
                <a:spcPts val="1418"/>
              </a:lnSpc>
            </a:pPr>
            <a:r>
              <a:rPr lang="zh-CN" altLang="en-US" sz="1134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您的内容打在这里，或者通过复制您的文本后，在此框中选择粘贴，并选择只保留文字。</a:t>
            </a:r>
            <a:endParaRPr lang="zh-CN" altLang="en-US" sz="1134">
              <a:solidFill>
                <a:schemeClr val="bg1"/>
              </a:solidFill>
            </a:endParaRPr>
          </a:p>
        </p:txBody>
      </p:sp>
      <p:pic>
        <p:nvPicPr>
          <p:cNvPr id="42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76" r="15701"/>
          <a:stretch/>
        </p:blipFill>
        <p:spPr bwMode="auto">
          <a:xfrm>
            <a:off x="1297529" y="1811163"/>
            <a:ext cx="1483883" cy="2857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图片 4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950129" y="3316308"/>
            <a:ext cx="1352704" cy="1352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图片 45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315"/>
          <a:stretch/>
        </p:blipFill>
        <p:spPr bwMode="auto">
          <a:xfrm>
            <a:off x="4445091" y="3316308"/>
            <a:ext cx="1352704" cy="1352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95" r="16989"/>
          <a:stretch/>
        </p:blipFill>
        <p:spPr bwMode="auto">
          <a:xfrm>
            <a:off x="5932917" y="1811163"/>
            <a:ext cx="1348762" cy="1352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" name="矩形 48"/>
          <p:cNvSpPr/>
          <p:nvPr/>
        </p:nvSpPr>
        <p:spPr>
          <a:xfrm>
            <a:off x="4445091" y="1811163"/>
            <a:ext cx="1352704" cy="1352704"/>
          </a:xfrm>
          <a:prstGeom prst="rect">
            <a:avLst/>
          </a:prstGeom>
          <a:solidFill>
            <a:srgbClr val="41A0DA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7568" rIns="127568" rtlCol="0" anchor="ctr"/>
          <a:lstStyle/>
          <a:p>
            <a:pPr>
              <a:lnSpc>
                <a:spcPts val="1418"/>
              </a:lnSpc>
            </a:pPr>
            <a:r>
              <a:rPr lang="zh-CN" altLang="en-US" sz="1134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您的内容打在这里，或者通过复制您的文本后，在此框中选择粘贴，并选择只保留文字。</a:t>
            </a:r>
            <a:endParaRPr lang="zh-CN" altLang="en-US" sz="1134">
              <a:solidFill>
                <a:schemeClr val="bg1"/>
              </a:solidFill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5932916" y="3316308"/>
            <a:ext cx="1352704" cy="1352704"/>
          </a:xfrm>
          <a:prstGeom prst="rect">
            <a:avLst/>
          </a:prstGeom>
          <a:solidFill>
            <a:srgbClr val="53D2FF">
              <a:alpha val="60000"/>
            </a:srgbClr>
          </a:solidFill>
          <a:ln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7568" rIns="127568" rtlCol="0" anchor="ctr"/>
          <a:lstStyle/>
          <a:p>
            <a:pPr>
              <a:lnSpc>
                <a:spcPts val="1418"/>
              </a:lnSpc>
            </a:pPr>
            <a:r>
              <a:rPr lang="zh-CN" altLang="en-US" sz="1134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您的内容打在这里，或者通过复制您的文本后，在此框中选择粘贴，并选择只保留文字。</a:t>
            </a:r>
            <a:endParaRPr lang="zh-CN" altLang="en-US" sz="1134">
              <a:solidFill>
                <a:schemeClr val="bg1"/>
              </a:solidFill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9E7F9433-5638-4424-ACF4-05333B8987DD}"/>
              </a:ext>
            </a:extLst>
          </p:cNvPr>
          <p:cNvSpPr txBox="1"/>
          <p:nvPr/>
        </p:nvSpPr>
        <p:spPr>
          <a:xfrm>
            <a:off x="242633" y="280706"/>
            <a:ext cx="1723626" cy="310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418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Segoe UI" panose="020B0502040204020203" pitchFamily="34" charset="0"/>
              </a:rPr>
              <a:t>单击此处添加名称</a:t>
            </a:r>
          </a:p>
        </p:txBody>
      </p: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7B4F510F-ACF0-46E6-8FBA-360A2191B3BC}"/>
              </a:ext>
            </a:extLst>
          </p:cNvPr>
          <p:cNvCxnSpPr/>
          <p:nvPr/>
        </p:nvCxnSpPr>
        <p:spPr>
          <a:xfrm>
            <a:off x="282118" y="557646"/>
            <a:ext cx="1663890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Tm="1684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49" grpId="0" bldLvl="0" animBg="1"/>
      <p:bldP spid="50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6" name="直接连接符 115"/>
          <p:cNvCxnSpPr/>
          <p:nvPr/>
        </p:nvCxnSpPr>
        <p:spPr>
          <a:xfrm>
            <a:off x="1207905" y="2549494"/>
            <a:ext cx="6583259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直接连接符 116"/>
          <p:cNvCxnSpPr/>
          <p:nvPr/>
        </p:nvCxnSpPr>
        <p:spPr>
          <a:xfrm>
            <a:off x="1207905" y="2879560"/>
            <a:ext cx="6583259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直接连接符 117"/>
          <p:cNvCxnSpPr/>
          <p:nvPr/>
        </p:nvCxnSpPr>
        <p:spPr>
          <a:xfrm>
            <a:off x="1207905" y="3209627"/>
            <a:ext cx="6583259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直接连接符 118"/>
          <p:cNvCxnSpPr/>
          <p:nvPr/>
        </p:nvCxnSpPr>
        <p:spPr>
          <a:xfrm>
            <a:off x="1207905" y="3539694"/>
            <a:ext cx="6583259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直接连接符 119"/>
          <p:cNvCxnSpPr/>
          <p:nvPr/>
        </p:nvCxnSpPr>
        <p:spPr>
          <a:xfrm>
            <a:off x="1207905" y="3869761"/>
            <a:ext cx="6583259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直接连接符 120"/>
          <p:cNvCxnSpPr/>
          <p:nvPr/>
        </p:nvCxnSpPr>
        <p:spPr>
          <a:xfrm>
            <a:off x="1207905" y="4199828"/>
            <a:ext cx="6583259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直接连接符 121"/>
          <p:cNvCxnSpPr/>
          <p:nvPr/>
        </p:nvCxnSpPr>
        <p:spPr>
          <a:xfrm>
            <a:off x="1207905" y="4529894"/>
            <a:ext cx="6583259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直接连接符 122"/>
          <p:cNvCxnSpPr/>
          <p:nvPr/>
        </p:nvCxnSpPr>
        <p:spPr>
          <a:xfrm>
            <a:off x="1167" y="4859963"/>
            <a:ext cx="7789997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12" name="Freeform 82"/>
          <p:cNvSpPr/>
          <p:nvPr/>
        </p:nvSpPr>
        <p:spPr bwMode="auto">
          <a:xfrm>
            <a:off x="2145025" y="2678724"/>
            <a:ext cx="1410090" cy="2181232"/>
          </a:xfrm>
          <a:custGeom>
            <a:avLst/>
            <a:gdLst>
              <a:gd name="T0" fmla="*/ 0 w 128"/>
              <a:gd name="T1" fmla="*/ 198 h 198"/>
              <a:gd name="T2" fmla="*/ 128 w 128"/>
              <a:gd name="T3" fmla="*/ 198 h 198"/>
              <a:gd name="T4" fmla="*/ 128 w 128"/>
              <a:gd name="T5" fmla="*/ 0 h 198"/>
              <a:gd name="T6" fmla="*/ 0 w 128"/>
              <a:gd name="T7" fmla="*/ 198 h 1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8" h="198">
                <a:moveTo>
                  <a:pt x="0" y="198"/>
                </a:moveTo>
                <a:lnTo>
                  <a:pt x="128" y="198"/>
                </a:lnTo>
                <a:lnTo>
                  <a:pt x="128" y="0"/>
                </a:lnTo>
                <a:lnTo>
                  <a:pt x="0" y="198"/>
                </a:lnTo>
                <a:close/>
              </a:path>
            </a:pathLst>
          </a:custGeom>
          <a:solidFill>
            <a:srgbClr val="53D2FF">
              <a:alpha val="80000"/>
            </a:srgbClr>
          </a:solidFill>
          <a:ln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txBody>
          <a:bodyPr vert="horz" wrap="square" lIns="64804" tIns="32402" rIns="64804" bIns="32402" numCol="1" anchor="t" anchorCtr="0" compatLnSpc="1"/>
          <a:lstStyle/>
          <a:p>
            <a:endParaRPr lang="zh-CN" altLang="en-US" sz="1205"/>
          </a:p>
        </p:txBody>
      </p:sp>
      <p:sp>
        <p:nvSpPr>
          <p:cNvPr id="5213" name="Freeform 83"/>
          <p:cNvSpPr/>
          <p:nvPr/>
        </p:nvSpPr>
        <p:spPr bwMode="auto">
          <a:xfrm>
            <a:off x="3268690" y="3141411"/>
            <a:ext cx="1123666" cy="1718547"/>
          </a:xfrm>
          <a:custGeom>
            <a:avLst/>
            <a:gdLst>
              <a:gd name="T0" fmla="*/ 0 w 102"/>
              <a:gd name="T1" fmla="*/ 156 h 156"/>
              <a:gd name="T2" fmla="*/ 102 w 102"/>
              <a:gd name="T3" fmla="*/ 156 h 156"/>
              <a:gd name="T4" fmla="*/ 102 w 102"/>
              <a:gd name="T5" fmla="*/ 0 h 156"/>
              <a:gd name="T6" fmla="*/ 0 w 102"/>
              <a:gd name="T7" fmla="*/ 156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2" h="156">
                <a:moveTo>
                  <a:pt x="0" y="156"/>
                </a:moveTo>
                <a:lnTo>
                  <a:pt x="102" y="156"/>
                </a:lnTo>
                <a:lnTo>
                  <a:pt x="102" y="0"/>
                </a:lnTo>
                <a:lnTo>
                  <a:pt x="0" y="156"/>
                </a:lnTo>
                <a:close/>
              </a:path>
            </a:pathLst>
          </a:custGeom>
          <a:solidFill>
            <a:srgbClr val="41A0DA">
              <a:alpha val="80000"/>
            </a:srgbClr>
          </a:solidFill>
          <a:ln>
            <a:noFill/>
          </a:ln>
        </p:spPr>
        <p:txBody>
          <a:bodyPr vert="horz" wrap="square" lIns="64804" tIns="32402" rIns="64804" bIns="32402" numCol="1" anchor="t" anchorCtr="0" compatLnSpc="1"/>
          <a:lstStyle/>
          <a:p>
            <a:endParaRPr lang="zh-CN" altLang="en-US" sz="1205"/>
          </a:p>
        </p:txBody>
      </p:sp>
      <p:sp>
        <p:nvSpPr>
          <p:cNvPr id="5214" name="Freeform 84"/>
          <p:cNvSpPr/>
          <p:nvPr/>
        </p:nvSpPr>
        <p:spPr bwMode="auto">
          <a:xfrm>
            <a:off x="4072886" y="3097344"/>
            <a:ext cx="1145698" cy="1762612"/>
          </a:xfrm>
          <a:custGeom>
            <a:avLst/>
            <a:gdLst>
              <a:gd name="T0" fmla="*/ 0 w 104"/>
              <a:gd name="T1" fmla="*/ 160 h 160"/>
              <a:gd name="T2" fmla="*/ 104 w 104"/>
              <a:gd name="T3" fmla="*/ 160 h 160"/>
              <a:gd name="T4" fmla="*/ 104 w 104"/>
              <a:gd name="T5" fmla="*/ 0 h 160"/>
              <a:gd name="T6" fmla="*/ 0 w 104"/>
              <a:gd name="T7" fmla="*/ 160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4" h="160">
                <a:moveTo>
                  <a:pt x="0" y="160"/>
                </a:moveTo>
                <a:lnTo>
                  <a:pt x="104" y="160"/>
                </a:lnTo>
                <a:lnTo>
                  <a:pt x="104" y="0"/>
                </a:lnTo>
                <a:lnTo>
                  <a:pt x="0" y="160"/>
                </a:lnTo>
                <a:close/>
              </a:path>
            </a:pathLst>
          </a:custGeom>
          <a:solidFill>
            <a:srgbClr val="41A0DA">
              <a:alpha val="60000"/>
            </a:srgbClr>
          </a:solidFill>
          <a:ln>
            <a:noFill/>
          </a:ln>
        </p:spPr>
        <p:txBody>
          <a:bodyPr vert="horz" wrap="square" lIns="64804" tIns="32402" rIns="64804" bIns="32402" numCol="1" anchor="t" anchorCtr="0" compatLnSpc="1"/>
          <a:lstStyle/>
          <a:p>
            <a:endParaRPr lang="zh-CN" altLang="en-US" sz="1205"/>
          </a:p>
        </p:txBody>
      </p:sp>
      <p:sp>
        <p:nvSpPr>
          <p:cNvPr id="5215" name="Freeform 85"/>
          <p:cNvSpPr/>
          <p:nvPr/>
        </p:nvSpPr>
        <p:spPr bwMode="auto">
          <a:xfrm>
            <a:off x="5042321" y="3637148"/>
            <a:ext cx="782163" cy="1222816"/>
          </a:xfrm>
          <a:custGeom>
            <a:avLst/>
            <a:gdLst>
              <a:gd name="T0" fmla="*/ 0 w 71"/>
              <a:gd name="T1" fmla="*/ 111 h 111"/>
              <a:gd name="T2" fmla="*/ 71 w 71"/>
              <a:gd name="T3" fmla="*/ 111 h 111"/>
              <a:gd name="T4" fmla="*/ 71 w 71"/>
              <a:gd name="T5" fmla="*/ 0 h 111"/>
              <a:gd name="T6" fmla="*/ 0 w 71"/>
              <a:gd name="T7" fmla="*/ 111 h 1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1" h="111">
                <a:moveTo>
                  <a:pt x="0" y="111"/>
                </a:moveTo>
                <a:lnTo>
                  <a:pt x="71" y="111"/>
                </a:lnTo>
                <a:lnTo>
                  <a:pt x="71" y="0"/>
                </a:lnTo>
                <a:lnTo>
                  <a:pt x="0" y="111"/>
                </a:lnTo>
                <a:close/>
              </a:path>
            </a:pathLst>
          </a:custGeom>
          <a:solidFill>
            <a:srgbClr val="41A0DA">
              <a:alpha val="40000"/>
            </a:srgbClr>
          </a:solidFill>
          <a:ln>
            <a:noFill/>
          </a:ln>
        </p:spPr>
        <p:txBody>
          <a:bodyPr vert="horz" wrap="square" lIns="64804" tIns="32402" rIns="64804" bIns="32402" numCol="1" anchor="t" anchorCtr="0" compatLnSpc="1"/>
          <a:lstStyle/>
          <a:p>
            <a:endParaRPr lang="zh-CN" altLang="en-US" sz="1205"/>
          </a:p>
        </p:txBody>
      </p:sp>
      <p:sp>
        <p:nvSpPr>
          <p:cNvPr id="279" name="TextBox 278"/>
          <p:cNvSpPr txBox="1"/>
          <p:nvPr/>
        </p:nvSpPr>
        <p:spPr>
          <a:xfrm>
            <a:off x="646542" y="2770661"/>
            <a:ext cx="550151" cy="27776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sz="1205" dirty="0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2019</a:t>
            </a:r>
            <a:endParaRPr lang="zh-CN" altLang="en-US" sz="1205" dirty="0">
              <a:solidFill>
                <a:srgbClr val="00B0F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6" name="TextBox 135"/>
          <p:cNvSpPr txBox="1"/>
          <p:nvPr/>
        </p:nvSpPr>
        <p:spPr>
          <a:xfrm>
            <a:off x="646542" y="3078985"/>
            <a:ext cx="550151" cy="27776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sz="1205" dirty="0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2016</a:t>
            </a:r>
            <a:endParaRPr lang="zh-CN" altLang="en-US" sz="1205" dirty="0">
              <a:solidFill>
                <a:srgbClr val="00B0F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7" name="TextBox 136"/>
          <p:cNvSpPr txBox="1"/>
          <p:nvPr/>
        </p:nvSpPr>
        <p:spPr>
          <a:xfrm>
            <a:off x="646542" y="3409052"/>
            <a:ext cx="550151" cy="27776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sz="1205" dirty="0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2015</a:t>
            </a:r>
            <a:endParaRPr lang="zh-CN" altLang="en-US" sz="1205" dirty="0">
              <a:solidFill>
                <a:srgbClr val="00B0F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8" name="TextBox 137"/>
          <p:cNvSpPr txBox="1"/>
          <p:nvPr/>
        </p:nvSpPr>
        <p:spPr>
          <a:xfrm>
            <a:off x="646542" y="3739118"/>
            <a:ext cx="550151" cy="27776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sz="1205" dirty="0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2014</a:t>
            </a:r>
            <a:endParaRPr lang="zh-CN" altLang="en-US" sz="1205" dirty="0">
              <a:solidFill>
                <a:srgbClr val="00B0F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9" name="TextBox 138"/>
          <p:cNvSpPr txBox="1"/>
          <p:nvPr/>
        </p:nvSpPr>
        <p:spPr>
          <a:xfrm>
            <a:off x="646542" y="4069233"/>
            <a:ext cx="550151" cy="27776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sz="1205" dirty="0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2013</a:t>
            </a:r>
            <a:endParaRPr lang="zh-CN" altLang="en-US" sz="1205" dirty="0">
              <a:solidFill>
                <a:srgbClr val="00B0F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0" name="TextBox 139"/>
          <p:cNvSpPr txBox="1"/>
          <p:nvPr/>
        </p:nvSpPr>
        <p:spPr>
          <a:xfrm>
            <a:off x="646542" y="4399252"/>
            <a:ext cx="550151" cy="27776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sz="1205" dirty="0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2012</a:t>
            </a:r>
            <a:endParaRPr lang="zh-CN" altLang="en-US" sz="1205" dirty="0">
              <a:solidFill>
                <a:srgbClr val="00B0F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2" name="TextBox 141"/>
          <p:cNvSpPr txBox="1"/>
          <p:nvPr/>
        </p:nvSpPr>
        <p:spPr>
          <a:xfrm>
            <a:off x="646542" y="2410610"/>
            <a:ext cx="550151" cy="27776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sz="1205" dirty="0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2020</a:t>
            </a:r>
            <a:endParaRPr lang="zh-CN" altLang="en-US" sz="1205" dirty="0">
              <a:solidFill>
                <a:srgbClr val="00B0F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0" name="椭圆形标注 279"/>
          <p:cNvSpPr/>
          <p:nvPr/>
        </p:nvSpPr>
        <p:spPr>
          <a:xfrm>
            <a:off x="2789929" y="2145618"/>
            <a:ext cx="591501" cy="546001"/>
          </a:xfrm>
          <a:prstGeom prst="wedgeEllipseCallout">
            <a:avLst>
              <a:gd name="adj1" fmla="val 32078"/>
              <a:gd name="adj2" fmla="val 60295"/>
            </a:avLst>
          </a:prstGeom>
          <a:solidFill>
            <a:srgbClr val="53D2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127568" rIns="0" rtlCol="0" anchor="ctr"/>
          <a:lstStyle/>
          <a:p>
            <a:pPr algn="ctr"/>
            <a:r>
              <a:rPr lang="en-US" altLang="zh-CN" sz="1985">
                <a:latin typeface="UKIJ Qolyazma" panose="02020603050405020304" pitchFamily="18" charset="0"/>
                <a:ea typeface="UKIJ Qolyazma" panose="02020603050405020304" pitchFamily="18" charset="0"/>
                <a:cs typeface="UKIJ Qolyazma" panose="02020603050405020304" pitchFamily="18" charset="0"/>
              </a:rPr>
              <a:t>55</a:t>
            </a:r>
            <a:r>
              <a:rPr lang="en-US" altLang="zh-CN" sz="1205">
                <a:latin typeface="UKIJ Qolyazma" panose="02020603050405020304" pitchFamily="18" charset="0"/>
                <a:ea typeface="UKIJ Qolyazma" panose="02020603050405020304" pitchFamily="18" charset="0"/>
                <a:cs typeface="UKIJ Qolyazma" panose="02020603050405020304" pitchFamily="18" charset="0"/>
              </a:rPr>
              <a:t>%</a:t>
            </a:r>
            <a:endParaRPr lang="zh-CN" altLang="en-US" sz="1205">
              <a:latin typeface="UKIJ Qolyazma" panose="02020603050405020304" pitchFamily="18" charset="0"/>
              <a:cs typeface="UKIJ Qolyazma" panose="02020603050405020304" pitchFamily="18" charset="0"/>
            </a:endParaRPr>
          </a:p>
        </p:txBody>
      </p:sp>
      <p:sp>
        <p:nvSpPr>
          <p:cNvPr id="149" name="椭圆形标注 148"/>
          <p:cNvSpPr/>
          <p:nvPr/>
        </p:nvSpPr>
        <p:spPr>
          <a:xfrm>
            <a:off x="3722273" y="2494420"/>
            <a:ext cx="591501" cy="546001"/>
          </a:xfrm>
          <a:prstGeom prst="wedgeEllipseCallout">
            <a:avLst>
              <a:gd name="adj1" fmla="val 32078"/>
              <a:gd name="adj2" fmla="val 60295"/>
            </a:avLst>
          </a:prstGeom>
          <a:solidFill>
            <a:srgbClr val="41A0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127568" rIns="0" rtlCol="0" anchor="ctr"/>
          <a:lstStyle/>
          <a:p>
            <a:pPr algn="ctr"/>
            <a:r>
              <a:rPr lang="en-US" altLang="zh-CN" sz="1985">
                <a:latin typeface="UKIJ Qolyazma" panose="02020603050405020304" pitchFamily="18" charset="0"/>
                <a:ea typeface="UKIJ Qolyazma" panose="02020603050405020304" pitchFamily="18" charset="0"/>
                <a:cs typeface="UKIJ Qolyazma" panose="02020603050405020304" pitchFamily="18" charset="0"/>
              </a:rPr>
              <a:t>35</a:t>
            </a:r>
            <a:r>
              <a:rPr lang="en-US" altLang="zh-CN" sz="1205">
                <a:latin typeface="UKIJ Qolyazma" panose="02020603050405020304" pitchFamily="18" charset="0"/>
                <a:ea typeface="UKIJ Qolyazma" panose="02020603050405020304" pitchFamily="18" charset="0"/>
                <a:cs typeface="UKIJ Qolyazma" panose="02020603050405020304" pitchFamily="18" charset="0"/>
              </a:rPr>
              <a:t>%</a:t>
            </a:r>
            <a:endParaRPr lang="zh-CN" altLang="en-US" sz="1205">
              <a:latin typeface="UKIJ Qolyazma" panose="02020603050405020304" pitchFamily="18" charset="0"/>
              <a:cs typeface="UKIJ Qolyazma" panose="02020603050405020304" pitchFamily="18" charset="0"/>
            </a:endParaRPr>
          </a:p>
        </p:txBody>
      </p:sp>
      <p:sp>
        <p:nvSpPr>
          <p:cNvPr id="150" name="椭圆形标注 149"/>
          <p:cNvSpPr/>
          <p:nvPr/>
        </p:nvSpPr>
        <p:spPr>
          <a:xfrm>
            <a:off x="4627082" y="2363545"/>
            <a:ext cx="591501" cy="546001"/>
          </a:xfrm>
          <a:prstGeom prst="wedgeEllipseCallout">
            <a:avLst>
              <a:gd name="adj1" fmla="val 32078"/>
              <a:gd name="adj2" fmla="val 60295"/>
            </a:avLst>
          </a:prstGeom>
          <a:solidFill>
            <a:srgbClr val="41A0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127568" rIns="0" rtlCol="0" anchor="ctr"/>
          <a:lstStyle/>
          <a:p>
            <a:pPr algn="ctr"/>
            <a:r>
              <a:rPr lang="en-US" altLang="zh-CN" sz="1985">
                <a:latin typeface="UKIJ Qolyazma" panose="02020603050405020304" pitchFamily="18" charset="0"/>
                <a:ea typeface="UKIJ Qolyazma" panose="02020603050405020304" pitchFamily="18" charset="0"/>
                <a:cs typeface="UKIJ Qolyazma" panose="02020603050405020304" pitchFamily="18" charset="0"/>
              </a:rPr>
              <a:t>20</a:t>
            </a:r>
            <a:r>
              <a:rPr lang="en-US" altLang="zh-CN" sz="1205">
                <a:latin typeface="UKIJ Qolyazma" panose="02020603050405020304" pitchFamily="18" charset="0"/>
                <a:ea typeface="UKIJ Qolyazma" panose="02020603050405020304" pitchFamily="18" charset="0"/>
                <a:cs typeface="UKIJ Qolyazma" panose="02020603050405020304" pitchFamily="18" charset="0"/>
              </a:rPr>
              <a:t>%</a:t>
            </a:r>
            <a:endParaRPr lang="zh-CN" altLang="en-US" sz="1205">
              <a:latin typeface="UKIJ Qolyazma" panose="02020603050405020304" pitchFamily="18" charset="0"/>
              <a:cs typeface="UKIJ Qolyazma" panose="02020603050405020304" pitchFamily="18" charset="0"/>
            </a:endParaRPr>
          </a:p>
        </p:txBody>
      </p:sp>
      <p:sp>
        <p:nvSpPr>
          <p:cNvPr id="151" name="椭圆形标注 150"/>
          <p:cNvSpPr/>
          <p:nvPr/>
        </p:nvSpPr>
        <p:spPr>
          <a:xfrm>
            <a:off x="5328307" y="2993693"/>
            <a:ext cx="591501" cy="546001"/>
          </a:xfrm>
          <a:prstGeom prst="wedgeEllipseCallout">
            <a:avLst>
              <a:gd name="adj1" fmla="val 32078"/>
              <a:gd name="adj2" fmla="val 60295"/>
            </a:avLst>
          </a:prstGeom>
          <a:solidFill>
            <a:srgbClr val="41A0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127568" rIns="0" rtlCol="0" anchor="ctr"/>
          <a:lstStyle/>
          <a:p>
            <a:pPr algn="ctr"/>
            <a:r>
              <a:rPr lang="en-US" altLang="zh-CN" sz="1985">
                <a:solidFill>
                  <a:schemeClr val="bg1"/>
                </a:solidFill>
                <a:latin typeface="UKIJ Qolyazma" panose="02020603050405020304" pitchFamily="18" charset="0"/>
                <a:ea typeface="UKIJ Qolyazma" panose="02020603050405020304" pitchFamily="18" charset="0"/>
                <a:cs typeface="UKIJ Qolyazma" panose="02020603050405020304" pitchFamily="18" charset="0"/>
              </a:rPr>
              <a:t>15</a:t>
            </a:r>
            <a:r>
              <a:rPr lang="en-US" altLang="zh-CN" sz="1205">
                <a:solidFill>
                  <a:schemeClr val="bg1"/>
                </a:solidFill>
                <a:latin typeface="UKIJ Qolyazma" panose="02020603050405020304" pitchFamily="18" charset="0"/>
                <a:ea typeface="UKIJ Qolyazma" panose="02020603050405020304" pitchFamily="18" charset="0"/>
                <a:cs typeface="UKIJ Qolyazma" panose="02020603050405020304" pitchFamily="18" charset="0"/>
              </a:rPr>
              <a:t>%</a:t>
            </a:r>
            <a:endParaRPr lang="zh-CN" altLang="en-US" sz="1205">
              <a:solidFill>
                <a:schemeClr val="bg1"/>
              </a:solidFill>
              <a:latin typeface="UKIJ Qolyazma" panose="02020603050405020304" pitchFamily="18" charset="0"/>
              <a:cs typeface="UKIJ Qolyazma" panose="02020603050405020304" pitchFamily="18" charset="0"/>
            </a:endParaRPr>
          </a:p>
        </p:txBody>
      </p:sp>
      <p:sp>
        <p:nvSpPr>
          <p:cNvPr id="152" name="TextBox 151"/>
          <p:cNvSpPr txBox="1"/>
          <p:nvPr/>
        </p:nvSpPr>
        <p:spPr>
          <a:xfrm>
            <a:off x="2564997" y="4975209"/>
            <a:ext cx="546946" cy="3105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18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  <a:cs typeface="华文黑体" panose="02010600040101010101" pitchFamily="2" charset="-122"/>
              </a:rPr>
              <a:t>标题</a:t>
            </a:r>
            <a:endParaRPr lang="zh-CN" altLang="en-US" sz="992">
              <a:solidFill>
                <a:srgbClr val="00B0F0"/>
              </a:solidFill>
              <a:latin typeface="微软雅黑" panose="020B0503020204020204" charset="-122"/>
              <a:ea typeface="微软雅黑" panose="020B0503020204020204" charset="-122"/>
              <a:cs typeface="华文黑体" panose="02010600040101010101" pitchFamily="2" charset="-122"/>
            </a:endParaRPr>
          </a:p>
        </p:txBody>
      </p:sp>
      <p:sp>
        <p:nvSpPr>
          <p:cNvPr id="153" name="TextBox 152"/>
          <p:cNvSpPr txBox="1"/>
          <p:nvPr/>
        </p:nvSpPr>
        <p:spPr>
          <a:xfrm>
            <a:off x="3562632" y="4975209"/>
            <a:ext cx="546946" cy="3105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18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  <a:cs typeface="华文黑体" panose="02010600040101010101" pitchFamily="2" charset="-122"/>
              </a:rPr>
              <a:t>标题</a:t>
            </a:r>
            <a:endParaRPr lang="zh-CN" altLang="en-US" sz="992">
              <a:solidFill>
                <a:srgbClr val="00B0F0"/>
              </a:solidFill>
              <a:latin typeface="微软雅黑" panose="020B0503020204020204" charset="-122"/>
              <a:ea typeface="微软雅黑" panose="020B0503020204020204" charset="-122"/>
              <a:cs typeface="华文黑体" panose="02010600040101010101" pitchFamily="2" charset="-122"/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4447753" y="4975209"/>
            <a:ext cx="546946" cy="3105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18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  <a:cs typeface="华文黑体" panose="02010600040101010101" pitchFamily="2" charset="-122"/>
              </a:rPr>
              <a:t>标题</a:t>
            </a:r>
            <a:endParaRPr lang="zh-CN" altLang="en-US" sz="992">
              <a:solidFill>
                <a:srgbClr val="00B0F0"/>
              </a:solidFill>
              <a:latin typeface="微软雅黑" panose="020B0503020204020204" charset="-122"/>
              <a:ea typeface="微软雅黑" panose="020B0503020204020204" charset="-122"/>
              <a:cs typeface="华文黑体" panose="02010600040101010101" pitchFamily="2" charset="-122"/>
            </a:endParaRPr>
          </a:p>
        </p:txBody>
      </p:sp>
      <p:sp>
        <p:nvSpPr>
          <p:cNvPr id="155" name="TextBox 154"/>
          <p:cNvSpPr txBox="1"/>
          <p:nvPr/>
        </p:nvSpPr>
        <p:spPr>
          <a:xfrm>
            <a:off x="5227913" y="4975209"/>
            <a:ext cx="546946" cy="3105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18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  <a:cs typeface="华文黑体" panose="02010600040101010101" pitchFamily="2" charset="-122"/>
              </a:rPr>
              <a:t>标题</a:t>
            </a:r>
            <a:endParaRPr lang="zh-CN" altLang="en-US" sz="992">
              <a:solidFill>
                <a:srgbClr val="00B0F0"/>
              </a:solidFill>
              <a:latin typeface="微软雅黑" panose="020B0503020204020204" charset="-122"/>
              <a:ea typeface="微软雅黑" panose="020B0503020204020204" charset="-122"/>
              <a:cs typeface="华文黑体" panose="02010600040101010101" pitchFamily="2" charset="-122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6C36B656-6593-431A-8DF0-BAE71AEBDBA3}"/>
              </a:ext>
            </a:extLst>
          </p:cNvPr>
          <p:cNvSpPr txBox="1"/>
          <p:nvPr/>
        </p:nvSpPr>
        <p:spPr>
          <a:xfrm>
            <a:off x="242633" y="280706"/>
            <a:ext cx="1723626" cy="310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418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Segoe UI" panose="020B0502040204020203" pitchFamily="34" charset="0"/>
              </a:rPr>
              <a:t>单击此处添加名称</a:t>
            </a:r>
          </a:p>
        </p:txBody>
      </p:sp>
      <p:cxnSp>
        <p:nvCxnSpPr>
          <p:cNvPr id="32" name="直接连接符 31">
            <a:extLst>
              <a:ext uri="{FF2B5EF4-FFF2-40B4-BE49-F238E27FC236}">
                <a16:creationId xmlns:a16="http://schemas.microsoft.com/office/drawing/2014/main" id="{86B70C4A-2CC9-4C0B-811C-D8DBF9CD18C6}"/>
              </a:ext>
            </a:extLst>
          </p:cNvPr>
          <p:cNvCxnSpPr/>
          <p:nvPr/>
        </p:nvCxnSpPr>
        <p:spPr>
          <a:xfrm>
            <a:off x="282118" y="557646"/>
            <a:ext cx="1663890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Tm="6567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0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5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0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4500"/>
                            </p:stCondLst>
                            <p:childTnLst>
                              <p:par>
                                <p:cTn id="72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300" fill="hold"/>
                                        <p:tgtEl>
                                          <p:spTgt spid="52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00" fill="hold"/>
                                        <p:tgtEl>
                                          <p:spTgt spid="52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300"/>
                                        <p:tgtEl>
                                          <p:spTgt spid="5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5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300" fill="hold"/>
                                        <p:tgtEl>
                                          <p:spTgt spid="52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300" fill="hold"/>
                                        <p:tgtEl>
                                          <p:spTgt spid="52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300"/>
                                        <p:tgtEl>
                                          <p:spTgt spid="5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5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300" fill="hold"/>
                                        <p:tgtEl>
                                          <p:spTgt spid="52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300" fill="hold"/>
                                        <p:tgtEl>
                                          <p:spTgt spid="52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300"/>
                                        <p:tgtEl>
                                          <p:spTgt spid="5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5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300" fill="hold"/>
                                        <p:tgtEl>
                                          <p:spTgt spid="52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300" fill="hold"/>
                                        <p:tgtEl>
                                          <p:spTgt spid="52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300"/>
                                        <p:tgtEl>
                                          <p:spTgt spid="5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000"/>
                            </p:stCondLst>
                            <p:childTnLst>
                              <p:par>
                                <p:cTn id="93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1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1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1" decel="10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12" grpId="0" bldLvl="0" animBg="1"/>
      <p:bldP spid="5213" grpId="0" bldLvl="0" animBg="1"/>
      <p:bldP spid="5214" grpId="0" bldLvl="0" animBg="1"/>
      <p:bldP spid="5215" grpId="0" bldLvl="0" animBg="1"/>
      <p:bldP spid="279" grpId="0"/>
      <p:bldP spid="136" grpId="0"/>
      <p:bldP spid="137" grpId="0"/>
      <p:bldP spid="138" grpId="0"/>
      <p:bldP spid="139" grpId="0"/>
      <p:bldP spid="140" grpId="0"/>
      <p:bldP spid="142" grpId="0"/>
      <p:bldP spid="280" grpId="0" bldLvl="0" animBg="1"/>
      <p:bldP spid="149" grpId="0" bldLvl="0" animBg="1"/>
      <p:bldP spid="150" grpId="0" bldLvl="0" animBg="1"/>
      <p:bldP spid="151" grpId="0" bldLvl="0" animBg="1"/>
      <p:bldP spid="152" grpId="0"/>
      <p:bldP spid="153" grpId="0"/>
      <p:bldP spid="154" grpId="0"/>
      <p:bldP spid="15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3716965" y="2007009"/>
            <a:ext cx="1370609" cy="1794779"/>
            <a:chOff x="5250180" y="1414796"/>
            <a:chExt cx="1933941" cy="2532448"/>
          </a:xfrm>
        </p:grpSpPr>
        <p:grpSp>
          <p:nvGrpSpPr>
            <p:cNvPr id="2" name="组合 1"/>
            <p:cNvGrpSpPr/>
            <p:nvPr/>
          </p:nvGrpSpPr>
          <p:grpSpPr>
            <a:xfrm>
              <a:off x="5250180" y="1414796"/>
              <a:ext cx="1717287" cy="154021"/>
              <a:chOff x="5250180" y="1414796"/>
              <a:chExt cx="1717287" cy="154021"/>
            </a:xfrm>
          </p:grpSpPr>
          <p:cxnSp>
            <p:nvCxnSpPr>
              <p:cNvPr id="34" name="直接连接符 33"/>
              <p:cNvCxnSpPr/>
              <p:nvPr/>
            </p:nvCxnSpPr>
            <p:spPr>
              <a:xfrm>
                <a:off x="5250180" y="1414796"/>
                <a:ext cx="1717287" cy="0"/>
              </a:xfrm>
              <a:prstGeom prst="line">
                <a:avLst/>
              </a:prstGeom>
              <a:ln>
                <a:gradFill flip="none" rotWithShape="1">
                  <a:gsLst>
                    <a:gs pos="38500">
                      <a:srgbClr val="E1E1E2"/>
                    </a:gs>
                    <a:gs pos="20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855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75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  <a:gs pos="0">
                      <a:srgbClr val="2B2D2C"/>
                    </a:gs>
                    <a:gs pos="99000">
                      <a:srgbClr val="090D0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直接连接符 34"/>
              <p:cNvCxnSpPr/>
              <p:nvPr/>
            </p:nvCxnSpPr>
            <p:spPr>
              <a:xfrm>
                <a:off x="5328285" y="1453301"/>
                <a:ext cx="1591673" cy="0"/>
              </a:xfrm>
              <a:prstGeom prst="line">
                <a:avLst/>
              </a:prstGeom>
              <a:ln>
                <a:gradFill flip="none" rotWithShape="1">
                  <a:gsLst>
                    <a:gs pos="38500">
                      <a:srgbClr val="E1E1E2"/>
                    </a:gs>
                    <a:gs pos="20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855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75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  <a:gs pos="0">
                      <a:srgbClr val="2B2D2C"/>
                    </a:gs>
                    <a:gs pos="99000">
                      <a:srgbClr val="090D0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直接连接符 35"/>
              <p:cNvCxnSpPr/>
              <p:nvPr/>
            </p:nvCxnSpPr>
            <p:spPr>
              <a:xfrm>
                <a:off x="5373245" y="1491807"/>
                <a:ext cx="1499204" cy="0"/>
              </a:xfrm>
              <a:prstGeom prst="line">
                <a:avLst/>
              </a:prstGeom>
              <a:ln>
                <a:gradFill flip="none" rotWithShape="1">
                  <a:gsLst>
                    <a:gs pos="38500">
                      <a:srgbClr val="E1E1E2"/>
                    </a:gs>
                    <a:gs pos="20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855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75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  <a:gs pos="0">
                      <a:srgbClr val="2B2D2C"/>
                    </a:gs>
                    <a:gs pos="99000">
                      <a:srgbClr val="090D0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直接连接符 36"/>
              <p:cNvCxnSpPr/>
              <p:nvPr/>
            </p:nvCxnSpPr>
            <p:spPr>
              <a:xfrm>
                <a:off x="5450205" y="1530312"/>
                <a:ext cx="1374735" cy="0"/>
              </a:xfrm>
              <a:prstGeom prst="line">
                <a:avLst/>
              </a:prstGeom>
              <a:ln>
                <a:gradFill flip="none" rotWithShape="1">
                  <a:gsLst>
                    <a:gs pos="38500">
                      <a:srgbClr val="E1E1E2"/>
                    </a:gs>
                    <a:gs pos="20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855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75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  <a:gs pos="0">
                      <a:srgbClr val="2B2D2C"/>
                    </a:gs>
                    <a:gs pos="99000">
                      <a:srgbClr val="090D0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直接连接符 37"/>
              <p:cNvCxnSpPr/>
              <p:nvPr/>
            </p:nvCxnSpPr>
            <p:spPr>
              <a:xfrm>
                <a:off x="5508625" y="1568817"/>
                <a:ext cx="1268806" cy="0"/>
              </a:xfrm>
              <a:prstGeom prst="line">
                <a:avLst/>
              </a:prstGeom>
              <a:ln>
                <a:gradFill flip="none" rotWithShape="1">
                  <a:gsLst>
                    <a:gs pos="38500">
                      <a:srgbClr val="E1E1E2"/>
                    </a:gs>
                    <a:gs pos="20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855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75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  <a:gs pos="0">
                      <a:srgbClr val="2B2D2C"/>
                    </a:gs>
                    <a:gs pos="99000">
                      <a:srgbClr val="090D0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7" name="组合 46"/>
            <p:cNvGrpSpPr/>
            <p:nvPr/>
          </p:nvGrpSpPr>
          <p:grpSpPr>
            <a:xfrm rot="18438729">
              <a:off x="6371313" y="1780502"/>
              <a:ext cx="1036332" cy="589282"/>
              <a:chOff x="4446771" y="2019138"/>
              <a:chExt cx="1036331" cy="589282"/>
            </a:xfrm>
          </p:grpSpPr>
          <p:cxnSp>
            <p:nvCxnSpPr>
              <p:cNvPr id="42" name="直接连接符 41"/>
              <p:cNvCxnSpPr/>
              <p:nvPr/>
            </p:nvCxnSpPr>
            <p:spPr>
              <a:xfrm flipV="1">
                <a:off x="4446771" y="2019138"/>
                <a:ext cx="781776" cy="589282"/>
              </a:xfrm>
              <a:prstGeom prst="line">
                <a:avLst/>
              </a:prstGeom>
              <a:ln>
                <a:gradFill flip="none" rotWithShape="1">
                  <a:gsLst>
                    <a:gs pos="38500">
                      <a:srgbClr val="E1E1E2"/>
                    </a:gs>
                    <a:gs pos="20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855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75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  <a:gs pos="0">
                      <a:srgbClr val="2B2D2C"/>
                    </a:gs>
                    <a:gs pos="99000">
                      <a:srgbClr val="090D0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直接连接符 42"/>
              <p:cNvCxnSpPr/>
              <p:nvPr/>
            </p:nvCxnSpPr>
            <p:spPr>
              <a:xfrm flipV="1">
                <a:off x="4510411" y="2019138"/>
                <a:ext cx="781776" cy="589282"/>
              </a:xfrm>
              <a:prstGeom prst="line">
                <a:avLst/>
              </a:prstGeom>
              <a:ln>
                <a:gradFill flip="none" rotWithShape="1">
                  <a:gsLst>
                    <a:gs pos="38500">
                      <a:srgbClr val="E1E1E2"/>
                    </a:gs>
                    <a:gs pos="20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855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75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  <a:gs pos="0">
                      <a:srgbClr val="2B2D2C"/>
                    </a:gs>
                    <a:gs pos="99000">
                      <a:srgbClr val="090D0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直接连接符 43"/>
              <p:cNvCxnSpPr/>
              <p:nvPr/>
            </p:nvCxnSpPr>
            <p:spPr>
              <a:xfrm flipV="1">
                <a:off x="4574050" y="2019138"/>
                <a:ext cx="781776" cy="589282"/>
              </a:xfrm>
              <a:prstGeom prst="line">
                <a:avLst/>
              </a:prstGeom>
              <a:ln>
                <a:gradFill flip="none" rotWithShape="1">
                  <a:gsLst>
                    <a:gs pos="38500">
                      <a:srgbClr val="E1E1E2"/>
                    </a:gs>
                    <a:gs pos="20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855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75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  <a:gs pos="0">
                      <a:srgbClr val="2B2D2C"/>
                    </a:gs>
                    <a:gs pos="99000">
                      <a:srgbClr val="090D0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直接连接符 44"/>
              <p:cNvCxnSpPr/>
              <p:nvPr/>
            </p:nvCxnSpPr>
            <p:spPr>
              <a:xfrm flipV="1">
                <a:off x="4637688" y="2019138"/>
                <a:ext cx="781776" cy="589282"/>
              </a:xfrm>
              <a:prstGeom prst="line">
                <a:avLst/>
              </a:prstGeom>
              <a:ln>
                <a:gradFill flip="none" rotWithShape="1">
                  <a:gsLst>
                    <a:gs pos="38500">
                      <a:srgbClr val="E1E1E2"/>
                    </a:gs>
                    <a:gs pos="20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855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75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  <a:gs pos="0">
                      <a:srgbClr val="2B2D2C"/>
                    </a:gs>
                    <a:gs pos="99000">
                      <a:srgbClr val="090D0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直接连接符 45"/>
              <p:cNvCxnSpPr/>
              <p:nvPr/>
            </p:nvCxnSpPr>
            <p:spPr>
              <a:xfrm flipV="1">
                <a:off x="4701326" y="2019138"/>
                <a:ext cx="781776" cy="589282"/>
              </a:xfrm>
              <a:prstGeom prst="line">
                <a:avLst/>
              </a:prstGeom>
              <a:ln>
                <a:gradFill flip="none" rotWithShape="1">
                  <a:gsLst>
                    <a:gs pos="38500">
                      <a:srgbClr val="E1E1E2"/>
                    </a:gs>
                    <a:gs pos="20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855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75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  <a:gs pos="0">
                      <a:srgbClr val="2B2D2C"/>
                    </a:gs>
                    <a:gs pos="99000">
                      <a:srgbClr val="090D0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1" name="组合 30"/>
            <p:cNvGrpSpPr/>
            <p:nvPr/>
          </p:nvGrpSpPr>
          <p:grpSpPr>
            <a:xfrm flipH="1">
              <a:off x="5250180" y="2615246"/>
              <a:ext cx="1717287" cy="154021"/>
              <a:chOff x="5250180" y="1414796"/>
              <a:chExt cx="1717287" cy="154021"/>
            </a:xfrm>
          </p:grpSpPr>
          <p:cxnSp>
            <p:nvCxnSpPr>
              <p:cNvPr id="32" name="直接连接符 31"/>
              <p:cNvCxnSpPr/>
              <p:nvPr/>
            </p:nvCxnSpPr>
            <p:spPr>
              <a:xfrm>
                <a:off x="5250180" y="1414796"/>
                <a:ext cx="1717287" cy="0"/>
              </a:xfrm>
              <a:prstGeom prst="line">
                <a:avLst/>
              </a:prstGeom>
              <a:ln>
                <a:gradFill flip="none" rotWithShape="1">
                  <a:gsLst>
                    <a:gs pos="38500">
                      <a:srgbClr val="E1E1E2"/>
                    </a:gs>
                    <a:gs pos="20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855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75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  <a:gs pos="0">
                      <a:srgbClr val="2B2D2C"/>
                    </a:gs>
                    <a:gs pos="99000">
                      <a:srgbClr val="090D0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直接连接符 32"/>
              <p:cNvCxnSpPr/>
              <p:nvPr/>
            </p:nvCxnSpPr>
            <p:spPr>
              <a:xfrm>
                <a:off x="5328285" y="1453301"/>
                <a:ext cx="1591673" cy="0"/>
              </a:xfrm>
              <a:prstGeom prst="line">
                <a:avLst/>
              </a:prstGeom>
              <a:ln>
                <a:gradFill flip="none" rotWithShape="1">
                  <a:gsLst>
                    <a:gs pos="38500">
                      <a:srgbClr val="E1E1E2"/>
                    </a:gs>
                    <a:gs pos="20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855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75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  <a:gs pos="0">
                      <a:srgbClr val="2B2D2C"/>
                    </a:gs>
                    <a:gs pos="99000">
                      <a:srgbClr val="090D0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直接连接符 38"/>
              <p:cNvCxnSpPr/>
              <p:nvPr/>
            </p:nvCxnSpPr>
            <p:spPr>
              <a:xfrm>
                <a:off x="5373245" y="1491807"/>
                <a:ext cx="1499204" cy="0"/>
              </a:xfrm>
              <a:prstGeom prst="line">
                <a:avLst/>
              </a:prstGeom>
              <a:ln>
                <a:gradFill flip="none" rotWithShape="1">
                  <a:gsLst>
                    <a:gs pos="38500">
                      <a:srgbClr val="E1E1E2"/>
                    </a:gs>
                    <a:gs pos="20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855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75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  <a:gs pos="0">
                      <a:srgbClr val="2B2D2C"/>
                    </a:gs>
                    <a:gs pos="99000">
                      <a:srgbClr val="090D0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直接连接符 40"/>
              <p:cNvCxnSpPr/>
              <p:nvPr/>
            </p:nvCxnSpPr>
            <p:spPr>
              <a:xfrm>
                <a:off x="5450205" y="1530312"/>
                <a:ext cx="1374735" cy="0"/>
              </a:xfrm>
              <a:prstGeom prst="line">
                <a:avLst/>
              </a:prstGeom>
              <a:ln>
                <a:gradFill flip="none" rotWithShape="1">
                  <a:gsLst>
                    <a:gs pos="38500">
                      <a:srgbClr val="E1E1E2"/>
                    </a:gs>
                    <a:gs pos="20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855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75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  <a:gs pos="0">
                      <a:srgbClr val="2B2D2C"/>
                    </a:gs>
                    <a:gs pos="99000">
                      <a:srgbClr val="090D0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直接连接符 47"/>
              <p:cNvCxnSpPr/>
              <p:nvPr/>
            </p:nvCxnSpPr>
            <p:spPr>
              <a:xfrm>
                <a:off x="5508625" y="1568817"/>
                <a:ext cx="1268806" cy="0"/>
              </a:xfrm>
              <a:prstGeom prst="line">
                <a:avLst/>
              </a:prstGeom>
              <a:ln>
                <a:gradFill flip="none" rotWithShape="1">
                  <a:gsLst>
                    <a:gs pos="38500">
                      <a:srgbClr val="E1E1E2"/>
                    </a:gs>
                    <a:gs pos="20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855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75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  <a:gs pos="0">
                      <a:srgbClr val="2B2D2C"/>
                    </a:gs>
                    <a:gs pos="99000">
                      <a:srgbClr val="090D0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9" name="组合 48"/>
            <p:cNvGrpSpPr/>
            <p:nvPr/>
          </p:nvGrpSpPr>
          <p:grpSpPr>
            <a:xfrm rot="18438729">
              <a:off x="6371314" y="2911324"/>
              <a:ext cx="1036332" cy="589282"/>
              <a:chOff x="4446771" y="2019138"/>
              <a:chExt cx="1036331" cy="589282"/>
            </a:xfrm>
          </p:grpSpPr>
          <p:cxnSp>
            <p:nvCxnSpPr>
              <p:cNvPr id="50" name="直接连接符 49"/>
              <p:cNvCxnSpPr/>
              <p:nvPr/>
            </p:nvCxnSpPr>
            <p:spPr>
              <a:xfrm flipV="1">
                <a:off x="4446771" y="2019138"/>
                <a:ext cx="781776" cy="589282"/>
              </a:xfrm>
              <a:prstGeom prst="line">
                <a:avLst/>
              </a:prstGeom>
              <a:ln>
                <a:gradFill flip="none" rotWithShape="1">
                  <a:gsLst>
                    <a:gs pos="38500">
                      <a:srgbClr val="E1E1E2"/>
                    </a:gs>
                    <a:gs pos="20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855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75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  <a:gs pos="0">
                      <a:srgbClr val="2B2D2C"/>
                    </a:gs>
                    <a:gs pos="99000">
                      <a:srgbClr val="090D0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直接连接符 50"/>
              <p:cNvCxnSpPr/>
              <p:nvPr/>
            </p:nvCxnSpPr>
            <p:spPr>
              <a:xfrm flipV="1">
                <a:off x="4510411" y="2019138"/>
                <a:ext cx="781776" cy="589282"/>
              </a:xfrm>
              <a:prstGeom prst="line">
                <a:avLst/>
              </a:prstGeom>
              <a:ln>
                <a:gradFill flip="none" rotWithShape="1">
                  <a:gsLst>
                    <a:gs pos="38500">
                      <a:srgbClr val="E1E1E2"/>
                    </a:gs>
                    <a:gs pos="20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855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75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  <a:gs pos="0">
                      <a:srgbClr val="2B2D2C"/>
                    </a:gs>
                    <a:gs pos="99000">
                      <a:srgbClr val="090D0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直接连接符 51"/>
              <p:cNvCxnSpPr/>
              <p:nvPr/>
            </p:nvCxnSpPr>
            <p:spPr>
              <a:xfrm flipV="1">
                <a:off x="4574050" y="2019138"/>
                <a:ext cx="781776" cy="589282"/>
              </a:xfrm>
              <a:prstGeom prst="line">
                <a:avLst/>
              </a:prstGeom>
              <a:ln>
                <a:gradFill flip="none" rotWithShape="1">
                  <a:gsLst>
                    <a:gs pos="38500">
                      <a:srgbClr val="E1E1E2"/>
                    </a:gs>
                    <a:gs pos="20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855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75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  <a:gs pos="0">
                      <a:srgbClr val="2B2D2C"/>
                    </a:gs>
                    <a:gs pos="99000">
                      <a:srgbClr val="090D0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直接连接符 52"/>
              <p:cNvCxnSpPr/>
              <p:nvPr/>
            </p:nvCxnSpPr>
            <p:spPr>
              <a:xfrm flipV="1">
                <a:off x="4637688" y="2019138"/>
                <a:ext cx="781776" cy="589282"/>
              </a:xfrm>
              <a:prstGeom prst="line">
                <a:avLst/>
              </a:prstGeom>
              <a:ln>
                <a:gradFill flip="none" rotWithShape="1">
                  <a:gsLst>
                    <a:gs pos="38500">
                      <a:srgbClr val="E1E1E2"/>
                    </a:gs>
                    <a:gs pos="20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855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75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  <a:gs pos="0">
                      <a:srgbClr val="2B2D2C"/>
                    </a:gs>
                    <a:gs pos="99000">
                      <a:srgbClr val="090D0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直接连接符 53"/>
              <p:cNvCxnSpPr/>
              <p:nvPr/>
            </p:nvCxnSpPr>
            <p:spPr>
              <a:xfrm flipV="1">
                <a:off x="4701326" y="2019138"/>
                <a:ext cx="781776" cy="589282"/>
              </a:xfrm>
              <a:prstGeom prst="line">
                <a:avLst/>
              </a:prstGeom>
              <a:ln>
                <a:gradFill flip="none" rotWithShape="1">
                  <a:gsLst>
                    <a:gs pos="38500">
                      <a:srgbClr val="E1E1E2"/>
                    </a:gs>
                    <a:gs pos="20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855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75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  <a:gs pos="0">
                      <a:srgbClr val="2B2D2C"/>
                    </a:gs>
                    <a:gs pos="99000">
                      <a:srgbClr val="090D0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5" name="组合 54"/>
            <p:cNvGrpSpPr/>
            <p:nvPr/>
          </p:nvGrpSpPr>
          <p:grpSpPr>
            <a:xfrm flipH="1">
              <a:off x="5250180" y="3793223"/>
              <a:ext cx="1717287" cy="154021"/>
              <a:chOff x="5250180" y="1414796"/>
              <a:chExt cx="1717287" cy="154021"/>
            </a:xfrm>
          </p:grpSpPr>
          <p:cxnSp>
            <p:nvCxnSpPr>
              <p:cNvPr id="56" name="直接连接符 55"/>
              <p:cNvCxnSpPr/>
              <p:nvPr/>
            </p:nvCxnSpPr>
            <p:spPr>
              <a:xfrm>
                <a:off x="5250180" y="1414796"/>
                <a:ext cx="1717287" cy="0"/>
              </a:xfrm>
              <a:prstGeom prst="line">
                <a:avLst/>
              </a:prstGeom>
              <a:ln>
                <a:gradFill flip="none" rotWithShape="1">
                  <a:gsLst>
                    <a:gs pos="38500">
                      <a:srgbClr val="E1E1E2"/>
                    </a:gs>
                    <a:gs pos="20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855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75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  <a:gs pos="0">
                      <a:srgbClr val="2B2D2C"/>
                    </a:gs>
                    <a:gs pos="99000">
                      <a:srgbClr val="090D0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直接连接符 56"/>
              <p:cNvCxnSpPr/>
              <p:nvPr/>
            </p:nvCxnSpPr>
            <p:spPr>
              <a:xfrm>
                <a:off x="5328285" y="1453301"/>
                <a:ext cx="1591673" cy="0"/>
              </a:xfrm>
              <a:prstGeom prst="line">
                <a:avLst/>
              </a:prstGeom>
              <a:ln>
                <a:gradFill flip="none" rotWithShape="1">
                  <a:gsLst>
                    <a:gs pos="38500">
                      <a:srgbClr val="E1E1E2"/>
                    </a:gs>
                    <a:gs pos="20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855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75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  <a:gs pos="0">
                      <a:srgbClr val="2B2D2C"/>
                    </a:gs>
                    <a:gs pos="99000">
                      <a:srgbClr val="090D0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直接连接符 57"/>
              <p:cNvCxnSpPr/>
              <p:nvPr/>
            </p:nvCxnSpPr>
            <p:spPr>
              <a:xfrm>
                <a:off x="5373245" y="1491807"/>
                <a:ext cx="1499204" cy="0"/>
              </a:xfrm>
              <a:prstGeom prst="line">
                <a:avLst/>
              </a:prstGeom>
              <a:ln>
                <a:gradFill flip="none" rotWithShape="1">
                  <a:gsLst>
                    <a:gs pos="38500">
                      <a:srgbClr val="E1E1E2"/>
                    </a:gs>
                    <a:gs pos="20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855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75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  <a:gs pos="0">
                      <a:srgbClr val="2B2D2C"/>
                    </a:gs>
                    <a:gs pos="99000">
                      <a:srgbClr val="090D0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直接连接符 58"/>
              <p:cNvCxnSpPr/>
              <p:nvPr/>
            </p:nvCxnSpPr>
            <p:spPr>
              <a:xfrm>
                <a:off x="5450205" y="1530312"/>
                <a:ext cx="1374735" cy="0"/>
              </a:xfrm>
              <a:prstGeom prst="line">
                <a:avLst/>
              </a:prstGeom>
              <a:ln>
                <a:gradFill flip="none" rotWithShape="1">
                  <a:gsLst>
                    <a:gs pos="38500">
                      <a:srgbClr val="E1E1E2"/>
                    </a:gs>
                    <a:gs pos="20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855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75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  <a:gs pos="0">
                      <a:srgbClr val="2B2D2C"/>
                    </a:gs>
                    <a:gs pos="99000">
                      <a:srgbClr val="090D0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直接连接符 59"/>
              <p:cNvCxnSpPr/>
              <p:nvPr/>
            </p:nvCxnSpPr>
            <p:spPr>
              <a:xfrm>
                <a:off x="5508625" y="1568817"/>
                <a:ext cx="1268806" cy="0"/>
              </a:xfrm>
              <a:prstGeom prst="line">
                <a:avLst/>
              </a:prstGeom>
              <a:ln>
                <a:gradFill flip="none" rotWithShape="1">
                  <a:gsLst>
                    <a:gs pos="38500">
                      <a:srgbClr val="E1E1E2"/>
                    </a:gs>
                    <a:gs pos="20000">
                      <a:schemeClr val="tx1">
                        <a:lumMod val="50000"/>
                        <a:lumOff val="50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85500">
                      <a:schemeClr val="tx1">
                        <a:lumMod val="65000"/>
                        <a:lumOff val="35000"/>
                      </a:schemeClr>
                    </a:gs>
                    <a:gs pos="71000">
                      <a:schemeClr val="bg1">
                        <a:lumMod val="75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  <a:gs pos="0">
                      <a:srgbClr val="2B2D2C"/>
                    </a:gs>
                    <a:gs pos="99000">
                      <a:srgbClr val="090D0E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1" name="文本框 60"/>
          <p:cNvSpPr txBox="1"/>
          <p:nvPr/>
        </p:nvSpPr>
        <p:spPr>
          <a:xfrm>
            <a:off x="3655343" y="4346802"/>
            <a:ext cx="1330078" cy="6158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rgbClr val="00B0F0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PART THREE</a:t>
            </a:r>
          </a:p>
        </p:txBody>
      </p:sp>
      <p:sp>
        <p:nvSpPr>
          <p:cNvPr id="62" name="矩形 61"/>
          <p:cNvSpPr/>
          <p:nvPr/>
        </p:nvSpPr>
        <p:spPr>
          <a:xfrm>
            <a:off x="1852861" y="4859475"/>
            <a:ext cx="4935041" cy="354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851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This power point template is suitable for many purposes, such as working summary, business report, business plan, etc.</a:t>
            </a:r>
            <a:endParaRPr lang="zh-CN" altLang="en-US" sz="851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63" name="直接连接符 62"/>
          <p:cNvCxnSpPr/>
          <p:nvPr/>
        </p:nvCxnSpPr>
        <p:spPr>
          <a:xfrm>
            <a:off x="3550462" y="4744267"/>
            <a:ext cx="1539840" cy="731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Tm="1685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/>
      <p:bldP spid="6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AutoShape 24"/>
          <p:cNvSpPr>
            <a:spLocks noChangeArrowheads="1"/>
          </p:cNvSpPr>
          <p:nvPr/>
        </p:nvSpPr>
        <p:spPr bwMode="auto">
          <a:xfrm>
            <a:off x="1157688" y="1728707"/>
            <a:ext cx="2544900" cy="3203195"/>
          </a:xfrm>
          <a:custGeom>
            <a:avLst/>
            <a:gdLst>
              <a:gd name="connsiteX0" fmla="*/ 0 w 10000"/>
              <a:gd name="connsiteY0" fmla="*/ 2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10000 w 10000"/>
              <a:gd name="connsiteY3" fmla="*/ 10000 h 10000"/>
              <a:gd name="connsiteX4" fmla="*/ 0 w 10000"/>
              <a:gd name="connsiteY4" fmla="*/ 10000 h 10000"/>
              <a:gd name="connsiteX5" fmla="*/ 0 w 10000"/>
              <a:gd name="connsiteY5" fmla="*/ 2000 h 10000"/>
              <a:gd name="connsiteX0-1" fmla="*/ 0 w 10000"/>
              <a:gd name="connsiteY0-2" fmla="*/ 2000 h 10000"/>
              <a:gd name="connsiteX1-3" fmla="*/ 974 w 10000"/>
              <a:gd name="connsiteY1-4" fmla="*/ 0 h 10000"/>
              <a:gd name="connsiteX2-5" fmla="*/ 10000 w 10000"/>
              <a:gd name="connsiteY2-6" fmla="*/ 0 h 10000"/>
              <a:gd name="connsiteX3-7" fmla="*/ 10000 w 10000"/>
              <a:gd name="connsiteY3-8" fmla="*/ 10000 h 10000"/>
              <a:gd name="connsiteX4-9" fmla="*/ 0 w 10000"/>
              <a:gd name="connsiteY4-10" fmla="*/ 10000 h 10000"/>
              <a:gd name="connsiteX5-11" fmla="*/ 0 w 10000"/>
              <a:gd name="connsiteY5-12" fmla="*/ 2000 h 10000"/>
              <a:gd name="connsiteX0-13" fmla="*/ 0 w 10000"/>
              <a:gd name="connsiteY0-14" fmla="*/ 960 h 10000"/>
              <a:gd name="connsiteX1-15" fmla="*/ 974 w 10000"/>
              <a:gd name="connsiteY1-16" fmla="*/ 0 h 10000"/>
              <a:gd name="connsiteX2-17" fmla="*/ 10000 w 10000"/>
              <a:gd name="connsiteY2-18" fmla="*/ 0 h 10000"/>
              <a:gd name="connsiteX3-19" fmla="*/ 10000 w 10000"/>
              <a:gd name="connsiteY3-20" fmla="*/ 10000 h 10000"/>
              <a:gd name="connsiteX4-21" fmla="*/ 0 w 10000"/>
              <a:gd name="connsiteY4-22" fmla="*/ 10000 h 10000"/>
              <a:gd name="connsiteX5-23" fmla="*/ 0 w 10000"/>
              <a:gd name="connsiteY5-24" fmla="*/ 960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10000" h="10000">
                <a:moveTo>
                  <a:pt x="0" y="960"/>
                </a:moveTo>
                <a:lnTo>
                  <a:pt x="974" y="0"/>
                </a:ln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960"/>
                </a:lnTo>
                <a:close/>
              </a:path>
            </a:pathLst>
          </a:custGeom>
          <a:solidFill>
            <a:srgbClr val="41A0DA">
              <a:alpha val="60000"/>
            </a:srgbClr>
          </a:solidFill>
          <a:ln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txBody>
          <a:bodyPr wrap="none" tIns="0" bIns="484760" anchor="ctr"/>
          <a:lstStyle/>
          <a:p>
            <a:pPr lvl="0" algn="ctr"/>
            <a:endParaRPr lang="zh-CN" altLang="en-US" sz="1205">
              <a:solidFill>
                <a:prstClr val="white"/>
              </a:solidFill>
              <a:latin typeface="Pirulen" panose="02000807050000020004" pitchFamily="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358445" y="2220507"/>
            <a:ext cx="2143386" cy="205755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992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</a:t>
            </a:r>
            <a:r>
              <a:rPr lang="zh-CN" altLang="en-US" sz="992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文字。。</a:t>
            </a:r>
          </a:p>
          <a:p>
            <a:pPr>
              <a:lnSpc>
                <a:spcPct val="130000"/>
              </a:lnSpc>
            </a:pPr>
            <a:r>
              <a:rPr lang="zh-CN" altLang="en-US" sz="992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</a:p>
        </p:txBody>
      </p:sp>
      <p:pic>
        <p:nvPicPr>
          <p:cNvPr id="29" name="图片 2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53221" y="1728707"/>
            <a:ext cx="3677601" cy="2277955"/>
          </a:xfrm>
          <a:prstGeom prst="rect">
            <a:avLst/>
          </a:prstGeom>
          <a:effectLst/>
        </p:spPr>
      </p:pic>
      <p:sp>
        <p:nvSpPr>
          <p:cNvPr id="2" name="矩形 1"/>
          <p:cNvSpPr/>
          <p:nvPr/>
        </p:nvSpPr>
        <p:spPr>
          <a:xfrm>
            <a:off x="3753221" y="4057695"/>
            <a:ext cx="3677602" cy="874207"/>
          </a:xfrm>
          <a:custGeom>
            <a:avLst/>
            <a:gdLst/>
            <a:ahLst/>
            <a:cxnLst/>
            <a:rect l="l" t="t" r="r" b="b"/>
            <a:pathLst>
              <a:path w="5189126" h="1233513">
                <a:moveTo>
                  <a:pt x="5189123" y="616756"/>
                </a:moveTo>
                <a:lnTo>
                  <a:pt x="4572367" y="1233512"/>
                </a:lnTo>
                <a:lnTo>
                  <a:pt x="5189123" y="1233512"/>
                </a:lnTo>
                <a:close/>
                <a:moveTo>
                  <a:pt x="0" y="0"/>
                </a:moveTo>
                <a:lnTo>
                  <a:pt x="5189126" y="0"/>
                </a:lnTo>
                <a:lnTo>
                  <a:pt x="5189126" y="1233513"/>
                </a:lnTo>
                <a:lnTo>
                  <a:pt x="0" y="1233513"/>
                </a:lnTo>
                <a:close/>
              </a:path>
            </a:pathLst>
          </a:custGeom>
          <a:solidFill>
            <a:srgbClr val="53D2FF"/>
          </a:solidFill>
          <a:ln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80650" rtlCol="0" anchor="ctr"/>
          <a:lstStyle/>
          <a:p>
            <a:r>
              <a:rPr lang="zh-CN" altLang="en-US" sz="1985">
                <a:latin typeface="微软雅黑" panose="020B0503020204020204" charset="-122"/>
                <a:ea typeface="微软雅黑" panose="020B0503020204020204" charset="-122"/>
              </a:rPr>
              <a:t>点击添加标题</a:t>
            </a:r>
          </a:p>
        </p:txBody>
      </p:sp>
      <p:pic>
        <p:nvPicPr>
          <p:cNvPr id="32" name="Picture 8" descr="C:\Users\Nir\Desktop\未标题-1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13536" y="4321866"/>
            <a:ext cx="326939" cy="345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F4A4B9E5-431A-464D-96F6-E9BCE787C83B}"/>
              </a:ext>
            </a:extLst>
          </p:cNvPr>
          <p:cNvSpPr txBox="1"/>
          <p:nvPr/>
        </p:nvSpPr>
        <p:spPr>
          <a:xfrm>
            <a:off x="242633" y="280706"/>
            <a:ext cx="1723626" cy="310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418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Segoe UI" panose="020B0502040204020203" pitchFamily="34" charset="0"/>
              </a:rPr>
              <a:t>单击此处添加名称</a:t>
            </a:r>
          </a:p>
        </p:txBody>
      </p: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623EDB35-9A8F-4E91-8D50-62316C235D62}"/>
              </a:ext>
            </a:extLst>
          </p:cNvPr>
          <p:cNvCxnSpPr/>
          <p:nvPr/>
        </p:nvCxnSpPr>
        <p:spPr>
          <a:xfrm>
            <a:off x="282118" y="557646"/>
            <a:ext cx="1663890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Tm="3323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659"/>
                            </p:stCondLst>
                            <p:childTnLst>
                              <p:par>
                                <p:cTn id="1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bldLvl="0" animBg="1"/>
      <p:bldP spid="28" grpId="0"/>
      <p:bldP spid="2" grpId="0" bldLvl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6"/>
          <p:cNvSpPr/>
          <p:nvPr/>
        </p:nvSpPr>
        <p:spPr bwMode="auto">
          <a:xfrm>
            <a:off x="4192056" y="2715094"/>
            <a:ext cx="272176" cy="269846"/>
          </a:xfrm>
          <a:custGeom>
            <a:avLst/>
            <a:gdLst>
              <a:gd name="T0" fmla="*/ 4 w 247"/>
              <a:gd name="T1" fmla="*/ 245 h 245"/>
              <a:gd name="T2" fmla="*/ 0 w 247"/>
              <a:gd name="T3" fmla="*/ 4 h 245"/>
              <a:gd name="T4" fmla="*/ 243 w 247"/>
              <a:gd name="T5" fmla="*/ 0 h 245"/>
              <a:gd name="T6" fmla="*/ 247 w 247"/>
              <a:gd name="T7" fmla="*/ 241 h 245"/>
              <a:gd name="T8" fmla="*/ 4 w 247"/>
              <a:gd name="T9" fmla="*/ 245 h 2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7" h="245">
                <a:moveTo>
                  <a:pt x="4" y="245"/>
                </a:moveTo>
                <a:cubicBezTo>
                  <a:pt x="110" y="189"/>
                  <a:pt x="108" y="57"/>
                  <a:pt x="0" y="4"/>
                </a:cubicBezTo>
                <a:cubicBezTo>
                  <a:pt x="243" y="0"/>
                  <a:pt x="243" y="0"/>
                  <a:pt x="243" y="0"/>
                </a:cubicBezTo>
                <a:cubicBezTo>
                  <a:pt x="136" y="56"/>
                  <a:pt x="138" y="188"/>
                  <a:pt x="247" y="241"/>
                </a:cubicBezTo>
                <a:lnTo>
                  <a:pt x="4" y="245"/>
                </a:lnTo>
                <a:close/>
              </a:path>
            </a:pathLst>
          </a:custGeom>
          <a:solidFill>
            <a:srgbClr val="53D2FF"/>
          </a:solidFill>
          <a:ln>
            <a:noFill/>
          </a:ln>
        </p:spPr>
        <p:txBody>
          <a:bodyPr vert="horz" wrap="square" lIns="64804" tIns="32402" rIns="64804" bIns="32402" numCol="1" anchor="t" anchorCtr="0" compatLnSpc="1"/>
          <a:lstStyle/>
          <a:p>
            <a:endParaRPr lang="zh-CN" altLang="en-US" sz="1205"/>
          </a:p>
        </p:txBody>
      </p:sp>
      <p:sp>
        <p:nvSpPr>
          <p:cNvPr id="6" name="Freeform 7"/>
          <p:cNvSpPr/>
          <p:nvPr/>
        </p:nvSpPr>
        <p:spPr bwMode="auto">
          <a:xfrm>
            <a:off x="4200910" y="3508784"/>
            <a:ext cx="267515" cy="260991"/>
          </a:xfrm>
          <a:custGeom>
            <a:avLst/>
            <a:gdLst>
              <a:gd name="T0" fmla="*/ 243 w 243"/>
              <a:gd name="T1" fmla="*/ 0 h 237"/>
              <a:gd name="T2" fmla="*/ 243 w 243"/>
              <a:gd name="T3" fmla="*/ 237 h 237"/>
              <a:gd name="T4" fmla="*/ 0 w 243"/>
              <a:gd name="T5" fmla="*/ 237 h 237"/>
              <a:gd name="T6" fmla="*/ 0 w 243"/>
              <a:gd name="T7" fmla="*/ 0 h 237"/>
              <a:gd name="T8" fmla="*/ 243 w 243"/>
              <a:gd name="T9" fmla="*/ 0 h 2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3" h="237">
                <a:moveTo>
                  <a:pt x="243" y="0"/>
                </a:moveTo>
                <a:cubicBezTo>
                  <a:pt x="137" y="54"/>
                  <a:pt x="137" y="183"/>
                  <a:pt x="243" y="237"/>
                </a:cubicBezTo>
                <a:cubicBezTo>
                  <a:pt x="0" y="237"/>
                  <a:pt x="0" y="237"/>
                  <a:pt x="0" y="237"/>
                </a:cubicBezTo>
                <a:cubicBezTo>
                  <a:pt x="106" y="183"/>
                  <a:pt x="106" y="54"/>
                  <a:pt x="0" y="0"/>
                </a:cubicBezTo>
                <a:lnTo>
                  <a:pt x="243" y="0"/>
                </a:lnTo>
                <a:close/>
              </a:path>
            </a:pathLst>
          </a:custGeom>
          <a:solidFill>
            <a:srgbClr val="53D2FF"/>
          </a:solidFill>
          <a:ln>
            <a:noFill/>
          </a:ln>
        </p:spPr>
        <p:txBody>
          <a:bodyPr vert="horz" wrap="square" lIns="64804" tIns="32402" rIns="64804" bIns="32402" numCol="1" anchor="t" anchorCtr="0" compatLnSpc="1"/>
          <a:lstStyle/>
          <a:p>
            <a:endParaRPr lang="zh-CN" altLang="en-US" sz="1205"/>
          </a:p>
        </p:txBody>
      </p:sp>
      <p:sp>
        <p:nvSpPr>
          <p:cNvPr id="7" name="Freeform 8"/>
          <p:cNvSpPr/>
          <p:nvPr/>
        </p:nvSpPr>
        <p:spPr bwMode="auto">
          <a:xfrm>
            <a:off x="4208834" y="4296883"/>
            <a:ext cx="256330" cy="297343"/>
          </a:xfrm>
          <a:custGeom>
            <a:avLst/>
            <a:gdLst>
              <a:gd name="T0" fmla="*/ 233 w 233"/>
              <a:gd name="T1" fmla="*/ 0 h 270"/>
              <a:gd name="T2" fmla="*/ 222 w 233"/>
              <a:gd name="T3" fmla="*/ 268 h 270"/>
              <a:gd name="T4" fmla="*/ 17 w 233"/>
              <a:gd name="T5" fmla="*/ 270 h 270"/>
              <a:gd name="T6" fmla="*/ 0 w 233"/>
              <a:gd name="T7" fmla="*/ 3 h 270"/>
              <a:gd name="T8" fmla="*/ 233 w 233"/>
              <a:gd name="T9" fmla="*/ 0 h 2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3" h="270">
                <a:moveTo>
                  <a:pt x="233" y="0"/>
                </a:moveTo>
                <a:cubicBezTo>
                  <a:pt x="100" y="66"/>
                  <a:pt x="116" y="212"/>
                  <a:pt x="222" y="268"/>
                </a:cubicBezTo>
                <a:cubicBezTo>
                  <a:pt x="17" y="270"/>
                  <a:pt x="17" y="270"/>
                  <a:pt x="17" y="270"/>
                </a:cubicBezTo>
                <a:cubicBezTo>
                  <a:pt x="122" y="212"/>
                  <a:pt x="135" y="66"/>
                  <a:pt x="0" y="3"/>
                </a:cubicBezTo>
                <a:lnTo>
                  <a:pt x="233" y="0"/>
                </a:lnTo>
                <a:close/>
              </a:path>
            </a:pathLst>
          </a:custGeom>
          <a:solidFill>
            <a:srgbClr val="41A0DA">
              <a:alpha val="60000"/>
            </a:srgbClr>
          </a:solidFill>
          <a:ln>
            <a:noFill/>
          </a:ln>
        </p:spPr>
        <p:txBody>
          <a:bodyPr vert="horz" wrap="square" lIns="64804" tIns="32402" rIns="64804" bIns="32402" numCol="1" anchor="t" anchorCtr="0" compatLnSpc="1"/>
          <a:lstStyle/>
          <a:p>
            <a:endParaRPr lang="zh-CN" altLang="en-US" sz="1205"/>
          </a:p>
        </p:txBody>
      </p:sp>
      <p:sp>
        <p:nvSpPr>
          <p:cNvPr id="8" name="Oval 9"/>
          <p:cNvSpPr>
            <a:spLocks noChangeArrowheads="1"/>
          </p:cNvSpPr>
          <p:nvPr/>
        </p:nvSpPr>
        <p:spPr bwMode="auto">
          <a:xfrm>
            <a:off x="4039190" y="2950452"/>
            <a:ext cx="590025" cy="590026"/>
          </a:xfrm>
          <a:prstGeom prst="ellipse">
            <a:avLst/>
          </a:prstGeom>
          <a:solidFill>
            <a:srgbClr val="53D2FF"/>
          </a:solidFill>
          <a:ln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txBody>
          <a:bodyPr vert="horz" wrap="square" lIns="0" tIns="32402" rIns="0" bIns="32402" numCol="1" anchor="ctr" anchorCtr="0" compatLnSpc="1"/>
          <a:lstStyle/>
          <a:p>
            <a:pPr algn="ctr"/>
            <a:r>
              <a:rPr lang="zh-CN" altLang="en-US" sz="1205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标题</a:t>
            </a:r>
          </a:p>
        </p:txBody>
      </p:sp>
      <p:sp>
        <p:nvSpPr>
          <p:cNvPr id="9" name="Oval 10"/>
          <p:cNvSpPr>
            <a:spLocks noChangeArrowheads="1"/>
          </p:cNvSpPr>
          <p:nvPr/>
        </p:nvSpPr>
        <p:spPr bwMode="auto">
          <a:xfrm>
            <a:off x="4924228" y="2845123"/>
            <a:ext cx="506602" cy="506135"/>
          </a:xfrm>
          <a:prstGeom prst="ellipse">
            <a:avLst/>
          </a:prstGeom>
          <a:solidFill>
            <a:srgbClr val="41A0DA"/>
          </a:solidFill>
          <a:ln>
            <a:noFill/>
          </a:ln>
        </p:spPr>
        <p:txBody>
          <a:bodyPr vert="horz" wrap="square" lIns="64804" tIns="32402" rIns="64804" bIns="32402" numCol="1" anchor="t" anchorCtr="0" compatLnSpc="1"/>
          <a:lstStyle/>
          <a:p>
            <a:endParaRPr lang="zh-CN" altLang="en-US" sz="1205"/>
          </a:p>
        </p:txBody>
      </p:sp>
      <p:sp>
        <p:nvSpPr>
          <p:cNvPr id="10" name="Oval 11"/>
          <p:cNvSpPr>
            <a:spLocks noChangeArrowheads="1"/>
          </p:cNvSpPr>
          <p:nvPr/>
        </p:nvSpPr>
        <p:spPr bwMode="auto">
          <a:xfrm>
            <a:off x="4039190" y="3737617"/>
            <a:ext cx="590025" cy="590026"/>
          </a:xfrm>
          <a:prstGeom prst="ellipse">
            <a:avLst/>
          </a:prstGeom>
          <a:solidFill>
            <a:srgbClr val="41A0DA">
              <a:alpha val="60000"/>
            </a:srgbClr>
          </a:solidFill>
          <a:ln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txBody>
          <a:bodyPr vert="horz" wrap="square" lIns="0" tIns="32402" rIns="0" bIns="32402" numCol="1" anchor="ctr" anchorCtr="0" compatLnSpc="1"/>
          <a:lstStyle/>
          <a:p>
            <a:pPr algn="ctr"/>
            <a:r>
              <a:rPr lang="zh-CN" altLang="en-US" sz="1205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标题</a:t>
            </a:r>
          </a:p>
        </p:txBody>
      </p:sp>
      <p:sp>
        <p:nvSpPr>
          <p:cNvPr id="11" name="Oval 12"/>
          <p:cNvSpPr>
            <a:spLocks noChangeArrowheads="1"/>
          </p:cNvSpPr>
          <p:nvPr/>
        </p:nvSpPr>
        <p:spPr bwMode="auto">
          <a:xfrm>
            <a:off x="3370868" y="3400660"/>
            <a:ext cx="506135" cy="506602"/>
          </a:xfrm>
          <a:prstGeom prst="ellipse">
            <a:avLst/>
          </a:prstGeom>
          <a:solidFill>
            <a:srgbClr val="53D2FF"/>
          </a:solidFill>
          <a:ln>
            <a:noFill/>
          </a:ln>
        </p:spPr>
        <p:txBody>
          <a:bodyPr vert="horz" wrap="square" lIns="64804" tIns="32402" rIns="64804" bIns="32402" numCol="1" anchor="t" anchorCtr="0" compatLnSpc="1"/>
          <a:lstStyle/>
          <a:p>
            <a:endParaRPr lang="zh-CN" altLang="en-US" sz="1205"/>
          </a:p>
        </p:txBody>
      </p:sp>
      <p:sp>
        <p:nvSpPr>
          <p:cNvPr id="12" name="Oval 13"/>
          <p:cNvSpPr>
            <a:spLocks noChangeArrowheads="1"/>
          </p:cNvSpPr>
          <p:nvPr/>
        </p:nvSpPr>
        <p:spPr bwMode="auto">
          <a:xfrm>
            <a:off x="4103972" y="4564398"/>
            <a:ext cx="475842" cy="476774"/>
          </a:xfrm>
          <a:prstGeom prst="ellipse">
            <a:avLst/>
          </a:prstGeom>
          <a:solidFill>
            <a:srgbClr val="53D2FF">
              <a:alpha val="60000"/>
            </a:srgbClr>
          </a:solidFill>
          <a:ln>
            <a:noFill/>
          </a:ln>
        </p:spPr>
        <p:txBody>
          <a:bodyPr vert="horz" wrap="square" lIns="0" tIns="32402" rIns="0" bIns="32402" numCol="1" anchor="ctr" anchorCtr="0" compatLnSpc="1"/>
          <a:lstStyle/>
          <a:p>
            <a:pPr algn="ctr"/>
            <a:r>
              <a:rPr lang="zh-CN" altLang="en-US" sz="1134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标题</a:t>
            </a:r>
          </a:p>
        </p:txBody>
      </p:sp>
      <p:sp>
        <p:nvSpPr>
          <p:cNvPr id="13" name="Oval 14"/>
          <p:cNvSpPr>
            <a:spLocks noChangeArrowheads="1"/>
          </p:cNvSpPr>
          <p:nvPr/>
        </p:nvSpPr>
        <p:spPr bwMode="auto">
          <a:xfrm>
            <a:off x="5177295" y="4028436"/>
            <a:ext cx="408730" cy="408264"/>
          </a:xfrm>
          <a:prstGeom prst="ellipse">
            <a:avLst/>
          </a:prstGeom>
          <a:solidFill>
            <a:srgbClr val="53D2FF"/>
          </a:solidFill>
          <a:ln>
            <a:noFill/>
          </a:ln>
        </p:spPr>
        <p:txBody>
          <a:bodyPr vert="horz" wrap="square" lIns="64804" tIns="32402" rIns="64804" bIns="32402" numCol="1" anchor="t" anchorCtr="0" compatLnSpc="1"/>
          <a:lstStyle/>
          <a:p>
            <a:endParaRPr lang="zh-CN" altLang="en-US" sz="1205"/>
          </a:p>
        </p:txBody>
      </p:sp>
      <p:sp>
        <p:nvSpPr>
          <p:cNvPr id="14" name="Freeform 15"/>
          <p:cNvSpPr/>
          <p:nvPr/>
        </p:nvSpPr>
        <p:spPr bwMode="auto">
          <a:xfrm>
            <a:off x="4195318" y="1892506"/>
            <a:ext cx="256796" cy="297343"/>
          </a:xfrm>
          <a:custGeom>
            <a:avLst/>
            <a:gdLst>
              <a:gd name="T0" fmla="*/ 233 w 233"/>
              <a:gd name="T1" fmla="*/ 270 h 270"/>
              <a:gd name="T2" fmla="*/ 221 w 233"/>
              <a:gd name="T3" fmla="*/ 2 h 270"/>
              <a:gd name="T4" fmla="*/ 16 w 233"/>
              <a:gd name="T5" fmla="*/ 0 h 270"/>
              <a:gd name="T6" fmla="*/ 0 w 233"/>
              <a:gd name="T7" fmla="*/ 268 h 270"/>
              <a:gd name="T8" fmla="*/ 233 w 233"/>
              <a:gd name="T9" fmla="*/ 270 h 2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3" h="270">
                <a:moveTo>
                  <a:pt x="233" y="270"/>
                </a:moveTo>
                <a:cubicBezTo>
                  <a:pt x="100" y="204"/>
                  <a:pt x="115" y="58"/>
                  <a:pt x="221" y="2"/>
                </a:cubicBezTo>
                <a:cubicBezTo>
                  <a:pt x="16" y="0"/>
                  <a:pt x="16" y="0"/>
                  <a:pt x="16" y="0"/>
                </a:cubicBezTo>
                <a:cubicBezTo>
                  <a:pt x="121" y="58"/>
                  <a:pt x="134" y="204"/>
                  <a:pt x="0" y="268"/>
                </a:cubicBezTo>
                <a:lnTo>
                  <a:pt x="233" y="270"/>
                </a:lnTo>
                <a:close/>
              </a:path>
            </a:pathLst>
          </a:custGeom>
          <a:solidFill>
            <a:srgbClr val="41A0DA">
              <a:alpha val="60000"/>
            </a:srgbClr>
          </a:solidFill>
          <a:ln>
            <a:noFill/>
          </a:ln>
        </p:spPr>
        <p:txBody>
          <a:bodyPr vert="horz" wrap="square" lIns="64804" tIns="32402" rIns="64804" bIns="32402" numCol="1" anchor="t" anchorCtr="0" compatLnSpc="1"/>
          <a:lstStyle/>
          <a:p>
            <a:endParaRPr lang="zh-CN" altLang="en-US" sz="1205"/>
          </a:p>
        </p:txBody>
      </p:sp>
      <p:sp>
        <p:nvSpPr>
          <p:cNvPr id="15" name="Oval 16"/>
          <p:cNvSpPr>
            <a:spLocks noChangeArrowheads="1"/>
          </p:cNvSpPr>
          <p:nvPr/>
        </p:nvSpPr>
        <p:spPr bwMode="auto">
          <a:xfrm>
            <a:off x="4025674" y="2159090"/>
            <a:ext cx="590492" cy="590026"/>
          </a:xfrm>
          <a:prstGeom prst="ellipse">
            <a:avLst/>
          </a:prstGeom>
          <a:solidFill>
            <a:srgbClr val="41A0DA">
              <a:alpha val="60000"/>
            </a:srgbClr>
          </a:solidFill>
          <a:ln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txBody>
          <a:bodyPr vert="horz" wrap="square" lIns="0" tIns="32402" rIns="0" bIns="32402" numCol="1" anchor="ctr" anchorCtr="0" compatLnSpc="1"/>
          <a:lstStyle/>
          <a:p>
            <a:pPr algn="ctr"/>
            <a:r>
              <a:rPr lang="zh-CN" altLang="en-US" sz="1205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标题</a:t>
            </a:r>
          </a:p>
        </p:txBody>
      </p:sp>
      <p:sp>
        <p:nvSpPr>
          <p:cNvPr id="16" name="Oval 17"/>
          <p:cNvSpPr>
            <a:spLocks noChangeArrowheads="1"/>
          </p:cNvSpPr>
          <p:nvPr/>
        </p:nvSpPr>
        <p:spPr bwMode="auto">
          <a:xfrm>
            <a:off x="3430056" y="2126001"/>
            <a:ext cx="367717" cy="367717"/>
          </a:xfrm>
          <a:prstGeom prst="ellipse">
            <a:avLst/>
          </a:prstGeom>
          <a:solidFill>
            <a:srgbClr val="53D2FF"/>
          </a:solidFill>
          <a:ln>
            <a:noFill/>
          </a:ln>
        </p:spPr>
        <p:txBody>
          <a:bodyPr vert="horz" wrap="square" lIns="64804" tIns="32402" rIns="64804" bIns="32402" numCol="1" anchor="t" anchorCtr="0" compatLnSpc="1"/>
          <a:lstStyle/>
          <a:p>
            <a:endParaRPr lang="zh-CN" altLang="en-US" sz="1205"/>
          </a:p>
        </p:txBody>
      </p:sp>
      <p:sp>
        <p:nvSpPr>
          <p:cNvPr id="17" name="Oval 18"/>
          <p:cNvSpPr>
            <a:spLocks noChangeArrowheads="1"/>
          </p:cNvSpPr>
          <p:nvPr/>
        </p:nvSpPr>
        <p:spPr bwMode="auto">
          <a:xfrm>
            <a:off x="4089524" y="1445560"/>
            <a:ext cx="476774" cy="476774"/>
          </a:xfrm>
          <a:prstGeom prst="ellipse">
            <a:avLst/>
          </a:prstGeom>
          <a:solidFill>
            <a:srgbClr val="53D2FF">
              <a:alpha val="60000"/>
            </a:srgbClr>
          </a:solidFill>
          <a:ln>
            <a:noFill/>
          </a:ln>
        </p:spPr>
        <p:txBody>
          <a:bodyPr vert="horz" wrap="square" lIns="0" tIns="32402" rIns="0" bIns="32402" numCol="1" anchor="ctr" anchorCtr="0" compatLnSpc="1"/>
          <a:lstStyle/>
          <a:p>
            <a:pPr algn="ctr"/>
            <a:r>
              <a:rPr lang="zh-CN" altLang="en-US" sz="1134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标题</a:t>
            </a:r>
          </a:p>
        </p:txBody>
      </p:sp>
      <p:sp>
        <p:nvSpPr>
          <p:cNvPr id="18" name="Oval 19"/>
          <p:cNvSpPr>
            <a:spLocks noChangeArrowheads="1"/>
          </p:cNvSpPr>
          <p:nvPr/>
        </p:nvSpPr>
        <p:spPr bwMode="auto">
          <a:xfrm>
            <a:off x="4904187" y="1773663"/>
            <a:ext cx="408730" cy="408730"/>
          </a:xfrm>
          <a:prstGeom prst="ellipse">
            <a:avLst/>
          </a:prstGeom>
          <a:solidFill>
            <a:srgbClr val="41A0DA"/>
          </a:solidFill>
          <a:ln>
            <a:noFill/>
          </a:ln>
        </p:spPr>
        <p:txBody>
          <a:bodyPr vert="horz" wrap="square" lIns="64804" tIns="32402" rIns="64804" bIns="32402" numCol="1" anchor="t" anchorCtr="0" compatLnSpc="1"/>
          <a:lstStyle/>
          <a:p>
            <a:endParaRPr lang="zh-CN" altLang="en-US" sz="1205"/>
          </a:p>
        </p:txBody>
      </p:sp>
      <p:sp>
        <p:nvSpPr>
          <p:cNvPr id="19" name="Oval 20"/>
          <p:cNvSpPr>
            <a:spLocks noChangeArrowheads="1"/>
          </p:cNvSpPr>
          <p:nvPr/>
        </p:nvSpPr>
        <p:spPr bwMode="auto">
          <a:xfrm>
            <a:off x="2737965" y="2702976"/>
            <a:ext cx="408264" cy="408264"/>
          </a:xfrm>
          <a:prstGeom prst="ellipse">
            <a:avLst/>
          </a:prstGeom>
          <a:solidFill>
            <a:srgbClr val="41A0DA"/>
          </a:solidFill>
          <a:ln>
            <a:noFill/>
          </a:ln>
        </p:spPr>
        <p:txBody>
          <a:bodyPr vert="horz" wrap="square" lIns="64804" tIns="32402" rIns="64804" bIns="32402" numCol="1" anchor="t" anchorCtr="0" compatLnSpc="1"/>
          <a:lstStyle/>
          <a:p>
            <a:endParaRPr lang="zh-CN" altLang="en-US" sz="1205"/>
          </a:p>
        </p:txBody>
      </p:sp>
      <p:sp>
        <p:nvSpPr>
          <p:cNvPr id="20" name="Oval 21"/>
          <p:cNvSpPr>
            <a:spLocks noChangeArrowheads="1"/>
          </p:cNvSpPr>
          <p:nvPr/>
        </p:nvSpPr>
        <p:spPr bwMode="auto">
          <a:xfrm>
            <a:off x="5548274" y="2226202"/>
            <a:ext cx="353736" cy="358861"/>
          </a:xfrm>
          <a:prstGeom prst="ellipse">
            <a:avLst/>
          </a:prstGeom>
          <a:solidFill>
            <a:srgbClr val="53D2FF"/>
          </a:solidFill>
          <a:ln>
            <a:noFill/>
          </a:ln>
        </p:spPr>
        <p:txBody>
          <a:bodyPr vert="horz" wrap="square" lIns="64804" tIns="32402" rIns="64804" bIns="32402" numCol="1" anchor="t" anchorCtr="0" compatLnSpc="1"/>
          <a:lstStyle/>
          <a:p>
            <a:endParaRPr lang="zh-CN" altLang="en-US" sz="1205"/>
          </a:p>
        </p:txBody>
      </p:sp>
      <p:grpSp>
        <p:nvGrpSpPr>
          <p:cNvPr id="25" name="组合 24"/>
          <p:cNvGrpSpPr/>
          <p:nvPr/>
        </p:nvGrpSpPr>
        <p:grpSpPr>
          <a:xfrm>
            <a:off x="2636830" y="3245464"/>
            <a:ext cx="1402360" cy="492154"/>
            <a:chOff x="3718942" y="3436586"/>
            <a:chExt cx="1978742" cy="694433"/>
          </a:xfrm>
        </p:grpSpPr>
        <p:cxnSp>
          <p:nvCxnSpPr>
            <p:cNvPr id="22" name="直接连接符 21"/>
            <p:cNvCxnSpPr>
              <a:stCxn id="8" idx="2"/>
            </p:cNvCxnSpPr>
            <p:nvPr/>
          </p:nvCxnSpPr>
          <p:spPr>
            <a:xfrm flipH="1" flipV="1">
              <a:off x="4943078" y="3436586"/>
              <a:ext cx="754606" cy="1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 flipH="1">
              <a:off x="3718942" y="3436586"/>
              <a:ext cx="1224136" cy="694433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" name="组合 61"/>
          <p:cNvGrpSpPr/>
          <p:nvPr/>
        </p:nvGrpSpPr>
        <p:grpSpPr>
          <a:xfrm flipH="1">
            <a:off x="4616166" y="2427672"/>
            <a:ext cx="1402360" cy="492154"/>
            <a:chOff x="3718942" y="3436586"/>
            <a:chExt cx="1978742" cy="694433"/>
          </a:xfrm>
        </p:grpSpPr>
        <p:cxnSp>
          <p:nvCxnSpPr>
            <p:cNvPr id="63" name="直接连接符 62"/>
            <p:cNvCxnSpPr/>
            <p:nvPr/>
          </p:nvCxnSpPr>
          <p:spPr>
            <a:xfrm flipH="1" flipV="1">
              <a:off x="4943078" y="3436586"/>
              <a:ext cx="754606" cy="1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直接连接符 63"/>
            <p:cNvCxnSpPr/>
            <p:nvPr/>
          </p:nvCxnSpPr>
          <p:spPr>
            <a:xfrm flipH="1">
              <a:off x="3718942" y="3436586"/>
              <a:ext cx="1224136" cy="694433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1" name="组合 70"/>
          <p:cNvGrpSpPr/>
          <p:nvPr/>
        </p:nvGrpSpPr>
        <p:grpSpPr>
          <a:xfrm>
            <a:off x="2636830" y="4028436"/>
            <a:ext cx="1402360" cy="492154"/>
            <a:chOff x="3718942" y="3436586"/>
            <a:chExt cx="1978742" cy="694433"/>
          </a:xfrm>
        </p:grpSpPr>
        <p:cxnSp>
          <p:nvCxnSpPr>
            <p:cNvPr id="72" name="直接连接符 71"/>
            <p:cNvCxnSpPr/>
            <p:nvPr/>
          </p:nvCxnSpPr>
          <p:spPr>
            <a:xfrm flipH="1" flipV="1">
              <a:off x="4943078" y="3436586"/>
              <a:ext cx="754606" cy="1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直接连接符 72"/>
            <p:cNvCxnSpPr/>
            <p:nvPr/>
          </p:nvCxnSpPr>
          <p:spPr>
            <a:xfrm flipH="1">
              <a:off x="3718942" y="3436586"/>
              <a:ext cx="1224136" cy="694433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4" name="组合 73"/>
          <p:cNvGrpSpPr/>
          <p:nvPr/>
        </p:nvGrpSpPr>
        <p:grpSpPr>
          <a:xfrm flipH="1" flipV="1">
            <a:off x="4566297" y="4310632"/>
            <a:ext cx="1402360" cy="492154"/>
            <a:chOff x="3718942" y="3436586"/>
            <a:chExt cx="1978742" cy="694433"/>
          </a:xfrm>
        </p:grpSpPr>
        <p:cxnSp>
          <p:nvCxnSpPr>
            <p:cNvPr id="75" name="直接连接符 74"/>
            <p:cNvCxnSpPr/>
            <p:nvPr/>
          </p:nvCxnSpPr>
          <p:spPr>
            <a:xfrm flipH="1" flipV="1">
              <a:off x="4943078" y="3436586"/>
              <a:ext cx="754606" cy="1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直接连接符 75"/>
            <p:cNvCxnSpPr/>
            <p:nvPr/>
          </p:nvCxnSpPr>
          <p:spPr>
            <a:xfrm flipH="1">
              <a:off x="3718942" y="3436586"/>
              <a:ext cx="1224136" cy="694433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7" name="组合 76"/>
          <p:cNvGrpSpPr/>
          <p:nvPr/>
        </p:nvGrpSpPr>
        <p:grpSpPr>
          <a:xfrm>
            <a:off x="2690940" y="1690239"/>
            <a:ext cx="1402360" cy="492154"/>
            <a:chOff x="3718942" y="3436586"/>
            <a:chExt cx="1978742" cy="694433"/>
          </a:xfrm>
        </p:grpSpPr>
        <p:cxnSp>
          <p:nvCxnSpPr>
            <p:cNvPr id="78" name="直接连接符 77"/>
            <p:cNvCxnSpPr/>
            <p:nvPr/>
          </p:nvCxnSpPr>
          <p:spPr>
            <a:xfrm flipH="1" flipV="1">
              <a:off x="4943078" y="3436586"/>
              <a:ext cx="754606" cy="1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直接连接符 78"/>
            <p:cNvCxnSpPr/>
            <p:nvPr/>
          </p:nvCxnSpPr>
          <p:spPr>
            <a:xfrm flipH="1">
              <a:off x="3718942" y="3436586"/>
              <a:ext cx="1224136" cy="694433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0" name="TextBox 79"/>
          <p:cNvSpPr txBox="1"/>
          <p:nvPr/>
        </p:nvSpPr>
        <p:spPr>
          <a:xfrm>
            <a:off x="6096390" y="2767729"/>
            <a:ext cx="1732559" cy="668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992" dirty="0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</a:t>
            </a:r>
            <a:r>
              <a:rPr lang="zh-CN" altLang="en-US" sz="992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选择粘贴。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6018526" y="3737617"/>
            <a:ext cx="1732559" cy="668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992" dirty="0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</a:t>
            </a:r>
            <a:r>
              <a:rPr lang="zh-CN" altLang="en-US" sz="992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选择粘贴。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1004366" y="4380253"/>
            <a:ext cx="1732559" cy="668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992" dirty="0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</a:t>
            </a:r>
            <a:r>
              <a:rPr lang="zh-CN" altLang="en-US" sz="992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选择粘贴。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1004366" y="3393223"/>
            <a:ext cx="1732559" cy="668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992" dirty="0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</a:t>
            </a:r>
            <a:r>
              <a:rPr lang="zh-CN" altLang="en-US" sz="992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选择粘贴。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1004366" y="1936315"/>
            <a:ext cx="1732559" cy="668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992" dirty="0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</a:t>
            </a:r>
            <a:r>
              <a:rPr lang="zh-CN" altLang="en-US" sz="992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选择粘贴。</a:t>
            </a: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06DA69BD-1BFD-439D-AAA5-47FBDA80BF2E}"/>
              </a:ext>
            </a:extLst>
          </p:cNvPr>
          <p:cNvSpPr txBox="1"/>
          <p:nvPr/>
        </p:nvSpPr>
        <p:spPr>
          <a:xfrm>
            <a:off x="242633" y="280706"/>
            <a:ext cx="1723626" cy="310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418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Segoe UI" panose="020B0502040204020203" pitchFamily="34" charset="0"/>
              </a:rPr>
              <a:t>单击此处添加名称</a:t>
            </a:r>
          </a:p>
        </p:txBody>
      </p:sp>
      <p:cxnSp>
        <p:nvCxnSpPr>
          <p:cNvPr id="41" name="直接连接符 40">
            <a:extLst>
              <a:ext uri="{FF2B5EF4-FFF2-40B4-BE49-F238E27FC236}">
                <a16:creationId xmlns:a16="http://schemas.microsoft.com/office/drawing/2014/main" id="{6CDE15B5-F595-417F-B3D2-06351D781645}"/>
              </a:ext>
            </a:extLst>
          </p:cNvPr>
          <p:cNvCxnSpPr/>
          <p:nvPr/>
        </p:nvCxnSpPr>
        <p:spPr>
          <a:xfrm>
            <a:off x="282118" y="557646"/>
            <a:ext cx="1663890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Tm="5195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1" presetClass="entr" presetSubtype="1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500"/>
                            </p:stCondLst>
                            <p:childTnLst>
                              <p:par>
                                <p:cTn id="5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00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6" grpId="0" bldLvl="0" animBg="1"/>
      <p:bldP spid="7" grpId="0" bldLvl="0" animBg="1"/>
      <p:bldP spid="8" grpId="0" bldLvl="0" animBg="1"/>
      <p:bldP spid="9" grpId="0" bldLvl="0" animBg="1"/>
      <p:bldP spid="10" grpId="0" bldLvl="0" animBg="1"/>
      <p:bldP spid="11" grpId="0" bldLvl="0" animBg="1"/>
      <p:bldP spid="12" grpId="0" bldLvl="0" animBg="1"/>
      <p:bldP spid="13" grpId="0" bldLvl="0" animBg="1"/>
      <p:bldP spid="14" grpId="0" bldLvl="0" animBg="1"/>
      <p:bldP spid="15" grpId="0" bldLvl="0" animBg="1"/>
      <p:bldP spid="16" grpId="0" bldLvl="0" animBg="1"/>
      <p:bldP spid="17" grpId="0" bldLvl="0" animBg="1"/>
      <p:bldP spid="18" grpId="0" bldLvl="0" animBg="1"/>
      <p:bldP spid="19" grpId="0" bldLvl="0" animBg="1"/>
      <p:bldP spid="20" grpId="0" bldLvl="0" animBg="1"/>
      <p:bldP spid="80" grpId="0"/>
      <p:bldP spid="81" grpId="0"/>
      <p:bldP spid="82" grpId="0"/>
      <p:bldP spid="83" grpId="0"/>
      <p:bldP spid="8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9" name="矩形 5628"/>
          <p:cNvSpPr/>
          <p:nvPr/>
        </p:nvSpPr>
        <p:spPr>
          <a:xfrm>
            <a:off x="1167" y="4515912"/>
            <a:ext cx="2052585" cy="459297"/>
          </a:xfrm>
          <a:prstGeom prst="rect">
            <a:avLst/>
          </a:prstGeom>
          <a:solidFill>
            <a:srgbClr val="53D2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18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点击添加标题</a:t>
            </a:r>
          </a:p>
        </p:txBody>
      </p:sp>
      <p:sp>
        <p:nvSpPr>
          <p:cNvPr id="5631" name="矩形 5630"/>
          <p:cNvSpPr/>
          <p:nvPr/>
        </p:nvSpPr>
        <p:spPr>
          <a:xfrm>
            <a:off x="1586852" y="3393187"/>
            <a:ext cx="466900" cy="1582024"/>
          </a:xfrm>
          <a:prstGeom prst="rect">
            <a:avLst/>
          </a:prstGeom>
          <a:solidFill>
            <a:srgbClr val="53D2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5"/>
          </a:p>
        </p:txBody>
      </p:sp>
      <p:sp>
        <p:nvSpPr>
          <p:cNvPr id="193" name="矩形 192"/>
          <p:cNvSpPr/>
          <p:nvPr/>
        </p:nvSpPr>
        <p:spPr>
          <a:xfrm>
            <a:off x="1586851" y="3393186"/>
            <a:ext cx="1615097" cy="459297"/>
          </a:xfrm>
          <a:prstGeom prst="rect">
            <a:avLst/>
          </a:prstGeom>
          <a:solidFill>
            <a:srgbClr val="53D2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5"/>
          </a:p>
        </p:txBody>
      </p:sp>
      <p:sp>
        <p:nvSpPr>
          <p:cNvPr id="194" name="矩形 193"/>
          <p:cNvSpPr/>
          <p:nvPr/>
        </p:nvSpPr>
        <p:spPr>
          <a:xfrm>
            <a:off x="2735049" y="3393186"/>
            <a:ext cx="466900" cy="1020660"/>
          </a:xfrm>
          <a:prstGeom prst="rect">
            <a:avLst/>
          </a:prstGeom>
          <a:solidFill>
            <a:srgbClr val="53D2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5"/>
          </a:p>
        </p:txBody>
      </p:sp>
      <p:sp>
        <p:nvSpPr>
          <p:cNvPr id="195" name="矩形 194"/>
          <p:cNvSpPr/>
          <p:nvPr/>
        </p:nvSpPr>
        <p:spPr>
          <a:xfrm>
            <a:off x="2735048" y="3954550"/>
            <a:ext cx="1615097" cy="459297"/>
          </a:xfrm>
          <a:prstGeom prst="rect">
            <a:avLst/>
          </a:prstGeom>
          <a:solidFill>
            <a:srgbClr val="53D2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5"/>
          </a:p>
        </p:txBody>
      </p:sp>
      <p:sp>
        <p:nvSpPr>
          <p:cNvPr id="196" name="矩形 195"/>
          <p:cNvSpPr/>
          <p:nvPr/>
        </p:nvSpPr>
        <p:spPr>
          <a:xfrm>
            <a:off x="3883245" y="2852983"/>
            <a:ext cx="466900" cy="1560863"/>
          </a:xfrm>
          <a:prstGeom prst="rect">
            <a:avLst/>
          </a:prstGeom>
          <a:solidFill>
            <a:srgbClr val="53D2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5"/>
          </a:p>
        </p:txBody>
      </p:sp>
      <p:sp>
        <p:nvSpPr>
          <p:cNvPr id="197" name="矩形 196"/>
          <p:cNvSpPr/>
          <p:nvPr/>
        </p:nvSpPr>
        <p:spPr>
          <a:xfrm>
            <a:off x="3883245" y="2852983"/>
            <a:ext cx="1615097" cy="459297"/>
          </a:xfrm>
          <a:prstGeom prst="rect">
            <a:avLst/>
          </a:prstGeom>
          <a:solidFill>
            <a:srgbClr val="53D2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5"/>
          </a:p>
        </p:txBody>
      </p:sp>
      <p:sp>
        <p:nvSpPr>
          <p:cNvPr id="198" name="矩形 197"/>
          <p:cNvSpPr/>
          <p:nvPr/>
        </p:nvSpPr>
        <p:spPr>
          <a:xfrm>
            <a:off x="5031442" y="2852982"/>
            <a:ext cx="466900" cy="1331215"/>
          </a:xfrm>
          <a:prstGeom prst="rect">
            <a:avLst/>
          </a:prstGeom>
          <a:solidFill>
            <a:srgbClr val="53D2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5"/>
          </a:p>
        </p:txBody>
      </p:sp>
      <p:sp>
        <p:nvSpPr>
          <p:cNvPr id="199" name="矩形 198"/>
          <p:cNvSpPr/>
          <p:nvPr/>
        </p:nvSpPr>
        <p:spPr>
          <a:xfrm>
            <a:off x="5032780" y="3724900"/>
            <a:ext cx="1615097" cy="459297"/>
          </a:xfrm>
          <a:prstGeom prst="rect">
            <a:avLst/>
          </a:prstGeom>
          <a:solidFill>
            <a:srgbClr val="53D2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5"/>
          </a:p>
        </p:txBody>
      </p:sp>
      <p:sp>
        <p:nvSpPr>
          <p:cNvPr id="200" name="矩形 199"/>
          <p:cNvSpPr/>
          <p:nvPr/>
        </p:nvSpPr>
        <p:spPr>
          <a:xfrm>
            <a:off x="6180977" y="2606632"/>
            <a:ext cx="466900" cy="1577566"/>
          </a:xfrm>
          <a:prstGeom prst="rect">
            <a:avLst/>
          </a:prstGeom>
          <a:solidFill>
            <a:srgbClr val="53D2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5"/>
          </a:p>
        </p:txBody>
      </p:sp>
      <p:sp>
        <p:nvSpPr>
          <p:cNvPr id="5665" name="TextBox 5664"/>
          <p:cNvSpPr txBox="1"/>
          <p:nvPr/>
        </p:nvSpPr>
        <p:spPr>
          <a:xfrm>
            <a:off x="1175070" y="2103849"/>
            <a:ext cx="439544" cy="57233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zh-CN"/>
            </a:defPPr>
            <a:lvl1pPr>
              <a:defRPr sz="4400">
                <a:solidFill>
                  <a:srgbClr val="53D2FF"/>
                </a:solidFill>
                <a:effectLst>
                  <a:outerShdw blurRad="266700" algn="tl" rotWithShape="0">
                    <a:schemeClr val="tx2">
                      <a:lumMod val="40000"/>
                      <a:lumOff val="60000"/>
                      <a:alpha val="55000"/>
                    </a:schemeClr>
                  </a:outerShdw>
                </a:effectLst>
                <a:latin typeface="Agency FB" panose="020B0503020202020204" pitchFamily="34" charset="0"/>
                <a:ea typeface="微软雅黑" panose="020B0503020204020204" charset="-122"/>
              </a:defRPr>
            </a:lvl1pPr>
          </a:lstStyle>
          <a:p>
            <a:r>
              <a:rPr lang="en-US" altLang="zh-CN" sz="3119" dirty="0"/>
              <a:t>01</a:t>
            </a:r>
            <a:endParaRPr lang="zh-CN" altLang="en-US" sz="3119" dirty="0"/>
          </a:p>
        </p:txBody>
      </p:sp>
      <p:sp>
        <p:nvSpPr>
          <p:cNvPr id="204" name="TextBox 203"/>
          <p:cNvSpPr txBox="1"/>
          <p:nvPr/>
        </p:nvSpPr>
        <p:spPr>
          <a:xfrm flipH="1">
            <a:off x="1538381" y="2264509"/>
            <a:ext cx="967064" cy="2144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anose="020B0503020202020204" pitchFamily="34" charset="0"/>
                <a:ea typeface="微软雅黑" panose="020B0503020204020204" charset="-122"/>
              </a:defRPr>
            </a:lvl1pPr>
          </a:lstStyle>
          <a:p>
            <a:pPr>
              <a:defRPr/>
            </a:pPr>
            <a:r>
              <a:rPr lang="zh-CN" altLang="en-US" sz="992" b="0">
                <a:solidFill>
                  <a:srgbClr val="53D2FF"/>
                </a:solidFill>
                <a:latin typeface="Arial Rounded MT Bold" panose="020F0704030504030204" pitchFamily="34" charset="0"/>
                <a:cs typeface="Times New Roman" panose="02020603050405020304" pitchFamily="18" charset="0"/>
              </a:rPr>
              <a:t>点击添加标题</a:t>
            </a:r>
            <a:endParaRPr lang="zh-CN" altLang="en-US" sz="992" b="0" dirty="0">
              <a:solidFill>
                <a:srgbClr val="53D2FF"/>
              </a:solidFill>
              <a:latin typeface="Arial Rounded MT Bold" panose="020F07040305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5" name="TextBox 204"/>
          <p:cNvSpPr txBox="1"/>
          <p:nvPr/>
        </p:nvSpPr>
        <p:spPr>
          <a:xfrm>
            <a:off x="1538382" y="2416442"/>
            <a:ext cx="1732559" cy="668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992" dirty="0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</a:t>
            </a:r>
            <a:r>
              <a:rPr lang="zh-CN" altLang="en-US" sz="992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选择粘贴。</a:t>
            </a:r>
          </a:p>
        </p:txBody>
      </p:sp>
      <p:sp>
        <p:nvSpPr>
          <p:cNvPr id="206" name="TextBox 205"/>
          <p:cNvSpPr txBox="1"/>
          <p:nvPr/>
        </p:nvSpPr>
        <p:spPr>
          <a:xfrm>
            <a:off x="2509725" y="2856692"/>
            <a:ext cx="583814" cy="44133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ctr"/>
            <a:r>
              <a:rPr lang="en-US" altLang="zh-CN" sz="2268">
                <a:solidFill>
                  <a:srgbClr val="53D2FF"/>
                </a:solidFill>
                <a:effectLst>
                  <a:outerShdw blurRad="254000" algn="tl" rotWithShape="0">
                    <a:schemeClr val="tx2">
                      <a:lumMod val="40000"/>
                      <a:lumOff val="60000"/>
                      <a:alpha val="80000"/>
                    </a:schemeClr>
                  </a:outerShdw>
                </a:effectLst>
                <a:latin typeface="UKIJ Qolyazma" panose="02020603050405020304" pitchFamily="18" charset="0"/>
                <a:ea typeface="UKIJ Qolyazma" panose="02020603050405020304" pitchFamily="18" charset="0"/>
                <a:cs typeface="UKIJ Qolyazma" panose="02020603050405020304" pitchFamily="18" charset="0"/>
              </a:rPr>
              <a:t>42</a:t>
            </a:r>
            <a:r>
              <a:rPr lang="en-US" altLang="zh-CN" sz="1134">
                <a:solidFill>
                  <a:srgbClr val="53D2FF"/>
                </a:solidFill>
                <a:effectLst>
                  <a:outerShdw blurRad="254000" algn="tl" rotWithShape="0">
                    <a:schemeClr val="tx2">
                      <a:lumMod val="40000"/>
                      <a:lumOff val="60000"/>
                      <a:alpha val="80000"/>
                    </a:schemeClr>
                  </a:outerShdw>
                </a:effectLst>
                <a:latin typeface="UKIJ Qolyazma" panose="02020603050405020304" pitchFamily="18" charset="0"/>
                <a:ea typeface="UKIJ Qolyazma" panose="02020603050405020304" pitchFamily="18" charset="0"/>
                <a:cs typeface="UKIJ Qolyazma" panose="02020603050405020304" pitchFamily="18" charset="0"/>
              </a:rPr>
              <a:t>%</a:t>
            </a:r>
            <a:endParaRPr lang="zh-CN" altLang="en-US" sz="1134">
              <a:solidFill>
                <a:srgbClr val="53D2FF"/>
              </a:solidFill>
              <a:effectLst>
                <a:outerShdw blurRad="254000" algn="tl" rotWithShape="0">
                  <a:schemeClr val="tx2">
                    <a:lumMod val="40000"/>
                    <a:lumOff val="60000"/>
                    <a:alpha val="80000"/>
                  </a:schemeClr>
                </a:outerShdw>
              </a:effectLst>
              <a:latin typeface="UKIJ Qolyazma" panose="02020603050405020304" pitchFamily="18" charset="0"/>
              <a:cs typeface="UKIJ Qolyazma" panose="02020603050405020304" pitchFamily="18" charset="0"/>
            </a:endParaRPr>
          </a:p>
        </p:txBody>
      </p:sp>
      <p:sp>
        <p:nvSpPr>
          <p:cNvPr id="207" name="TextBox 206"/>
          <p:cNvSpPr txBox="1"/>
          <p:nvPr/>
        </p:nvSpPr>
        <p:spPr>
          <a:xfrm>
            <a:off x="4527769" y="4139842"/>
            <a:ext cx="513282" cy="57233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sz="3119" dirty="0">
                <a:solidFill>
                  <a:srgbClr val="53D2FF"/>
                </a:solidFill>
                <a:effectLst>
                  <a:outerShdw blurRad="266700" algn="tl" rotWithShape="0">
                    <a:schemeClr val="tx2">
                      <a:lumMod val="40000"/>
                      <a:lumOff val="60000"/>
                      <a:alpha val="55000"/>
                    </a:schemeClr>
                  </a:outerShdw>
                </a:effectLst>
                <a:latin typeface="Agency FB" panose="020B0503020202020204" pitchFamily="34" charset="0"/>
                <a:ea typeface="微软雅黑" panose="020B0503020204020204" charset="-122"/>
              </a:rPr>
              <a:t>02</a:t>
            </a:r>
            <a:endParaRPr lang="zh-CN" altLang="en-US" sz="3119" dirty="0">
              <a:solidFill>
                <a:srgbClr val="53D2FF"/>
              </a:solidFill>
              <a:effectLst>
                <a:outerShdw blurRad="266700" algn="tl" rotWithShape="0">
                  <a:schemeClr val="tx2">
                    <a:lumMod val="40000"/>
                    <a:lumOff val="60000"/>
                    <a:alpha val="55000"/>
                  </a:schemeClr>
                </a:outerShdw>
              </a:effectLst>
              <a:latin typeface="Agency FB" panose="020B0503020202020204" pitchFamily="34" charset="0"/>
              <a:ea typeface="微软雅黑" panose="020B0503020204020204" charset="-122"/>
            </a:endParaRPr>
          </a:p>
        </p:txBody>
      </p:sp>
      <p:sp>
        <p:nvSpPr>
          <p:cNvPr id="208" name="TextBox 207"/>
          <p:cNvSpPr txBox="1"/>
          <p:nvPr/>
        </p:nvSpPr>
        <p:spPr>
          <a:xfrm flipH="1">
            <a:off x="4986911" y="4335219"/>
            <a:ext cx="967064" cy="2144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anose="020B0503020202020204" pitchFamily="34" charset="0"/>
                <a:ea typeface="微软雅黑" panose="020B0503020204020204" charset="-122"/>
              </a:defRPr>
            </a:lvl1pPr>
          </a:lstStyle>
          <a:p>
            <a:pPr>
              <a:defRPr/>
            </a:pPr>
            <a:r>
              <a:rPr lang="zh-CN" altLang="en-US" sz="992" b="0">
                <a:solidFill>
                  <a:srgbClr val="53D2FF"/>
                </a:solidFill>
                <a:latin typeface="Arial Rounded MT Bold" panose="020F0704030504030204" pitchFamily="34" charset="0"/>
                <a:cs typeface="Times New Roman" panose="02020603050405020304" pitchFamily="18" charset="0"/>
              </a:rPr>
              <a:t>点击添加标题</a:t>
            </a:r>
            <a:endParaRPr lang="zh-CN" altLang="en-US" sz="992" b="0" dirty="0">
              <a:solidFill>
                <a:srgbClr val="53D2FF"/>
              </a:solidFill>
              <a:latin typeface="Arial Rounded MT Bold" panose="020F07040305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9" name="TextBox 208"/>
          <p:cNvSpPr txBox="1"/>
          <p:nvPr/>
        </p:nvSpPr>
        <p:spPr>
          <a:xfrm>
            <a:off x="4986912" y="4487152"/>
            <a:ext cx="1732559" cy="668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992" dirty="0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</a:t>
            </a:r>
            <a:r>
              <a:rPr lang="zh-CN" altLang="en-US" sz="992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选择粘贴。</a:t>
            </a:r>
          </a:p>
        </p:txBody>
      </p:sp>
      <p:sp>
        <p:nvSpPr>
          <p:cNvPr id="210" name="TextBox 209"/>
          <p:cNvSpPr txBox="1"/>
          <p:nvPr/>
        </p:nvSpPr>
        <p:spPr>
          <a:xfrm>
            <a:off x="5999400" y="4961759"/>
            <a:ext cx="583814" cy="44133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ctr"/>
            <a:r>
              <a:rPr lang="en-US" altLang="zh-CN" sz="2268">
                <a:solidFill>
                  <a:srgbClr val="53D2FF"/>
                </a:solidFill>
                <a:effectLst>
                  <a:outerShdw blurRad="254000" algn="tl" rotWithShape="0">
                    <a:schemeClr val="tx2">
                      <a:lumMod val="40000"/>
                      <a:lumOff val="60000"/>
                      <a:alpha val="80000"/>
                    </a:schemeClr>
                  </a:outerShdw>
                </a:effectLst>
                <a:latin typeface="UKIJ Qolyazma" panose="02020603050405020304" pitchFamily="18" charset="0"/>
                <a:ea typeface="UKIJ Qolyazma" panose="02020603050405020304" pitchFamily="18" charset="0"/>
                <a:cs typeface="UKIJ Qolyazma" panose="02020603050405020304" pitchFamily="18" charset="0"/>
              </a:rPr>
              <a:t>35</a:t>
            </a:r>
            <a:r>
              <a:rPr lang="en-US" altLang="zh-CN" sz="1134">
                <a:solidFill>
                  <a:srgbClr val="53D2FF"/>
                </a:solidFill>
                <a:effectLst>
                  <a:outerShdw blurRad="254000" algn="tl" rotWithShape="0">
                    <a:schemeClr val="tx2">
                      <a:lumMod val="40000"/>
                      <a:lumOff val="60000"/>
                      <a:alpha val="80000"/>
                    </a:schemeClr>
                  </a:outerShdw>
                </a:effectLst>
                <a:latin typeface="UKIJ Qolyazma" panose="02020603050405020304" pitchFamily="18" charset="0"/>
                <a:ea typeface="UKIJ Qolyazma" panose="02020603050405020304" pitchFamily="18" charset="0"/>
                <a:cs typeface="UKIJ Qolyazma" panose="02020603050405020304" pitchFamily="18" charset="0"/>
              </a:rPr>
              <a:t>%</a:t>
            </a:r>
            <a:endParaRPr lang="zh-CN" altLang="en-US" sz="1134">
              <a:solidFill>
                <a:srgbClr val="53D2FF"/>
              </a:solidFill>
              <a:effectLst>
                <a:outerShdw blurRad="254000" algn="tl" rotWithShape="0">
                  <a:schemeClr val="tx2">
                    <a:lumMod val="40000"/>
                    <a:lumOff val="60000"/>
                    <a:alpha val="80000"/>
                  </a:schemeClr>
                </a:outerShdw>
              </a:effectLst>
              <a:latin typeface="UKIJ Qolyazma" panose="02020603050405020304" pitchFamily="18" charset="0"/>
              <a:cs typeface="UKIJ Qolyazma" panose="02020603050405020304" pitchFamily="18" charset="0"/>
            </a:endParaRPr>
          </a:p>
        </p:txBody>
      </p:sp>
      <p:sp>
        <p:nvSpPr>
          <p:cNvPr id="211" name="TextBox 210"/>
          <p:cNvSpPr txBox="1"/>
          <p:nvPr/>
        </p:nvSpPr>
        <p:spPr>
          <a:xfrm>
            <a:off x="3319781" y="1557302"/>
            <a:ext cx="526106" cy="57233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zh-CN"/>
            </a:defPPr>
            <a:lvl1pPr>
              <a:defRPr sz="4400">
                <a:solidFill>
                  <a:srgbClr val="53D2FF"/>
                </a:solidFill>
                <a:effectLst>
                  <a:outerShdw blurRad="266700" algn="tl" rotWithShape="0">
                    <a:schemeClr val="tx2">
                      <a:lumMod val="40000"/>
                      <a:lumOff val="60000"/>
                      <a:alpha val="55000"/>
                    </a:schemeClr>
                  </a:outerShdw>
                </a:effectLst>
                <a:latin typeface="Agency FB" panose="020B0503020202020204" pitchFamily="34" charset="0"/>
                <a:ea typeface="微软雅黑" panose="020B0503020204020204" charset="-122"/>
              </a:defRPr>
            </a:lvl1pPr>
          </a:lstStyle>
          <a:p>
            <a:r>
              <a:rPr lang="en-US" altLang="zh-CN" sz="3119" dirty="0"/>
              <a:t>03</a:t>
            </a:r>
            <a:endParaRPr lang="zh-CN" altLang="en-US" sz="3119" dirty="0"/>
          </a:p>
        </p:txBody>
      </p:sp>
      <p:sp>
        <p:nvSpPr>
          <p:cNvPr id="212" name="TextBox 211"/>
          <p:cNvSpPr txBox="1"/>
          <p:nvPr/>
        </p:nvSpPr>
        <p:spPr>
          <a:xfrm flipH="1">
            <a:off x="3802069" y="1717962"/>
            <a:ext cx="967064" cy="2144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anose="020B0503020202020204" pitchFamily="34" charset="0"/>
                <a:ea typeface="微软雅黑" panose="020B0503020204020204" charset="-122"/>
              </a:defRPr>
            </a:lvl1pPr>
          </a:lstStyle>
          <a:p>
            <a:pPr>
              <a:defRPr/>
            </a:pPr>
            <a:r>
              <a:rPr lang="zh-CN" altLang="en-US" sz="992" b="0">
                <a:solidFill>
                  <a:srgbClr val="53D2FF"/>
                </a:solidFill>
                <a:latin typeface="Arial Rounded MT Bold" panose="020F0704030504030204" pitchFamily="34" charset="0"/>
                <a:cs typeface="Times New Roman" panose="02020603050405020304" pitchFamily="18" charset="0"/>
              </a:rPr>
              <a:t>点击添加标题</a:t>
            </a:r>
            <a:endParaRPr lang="zh-CN" altLang="en-US" sz="992" b="0" dirty="0">
              <a:solidFill>
                <a:srgbClr val="53D2FF"/>
              </a:solidFill>
              <a:latin typeface="Arial Rounded MT Bold" panose="020F07040305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13" name="TextBox 212"/>
          <p:cNvSpPr txBox="1"/>
          <p:nvPr/>
        </p:nvSpPr>
        <p:spPr>
          <a:xfrm>
            <a:off x="3802069" y="1869895"/>
            <a:ext cx="1732559" cy="668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992" dirty="0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</a:t>
            </a:r>
            <a:r>
              <a:rPr lang="zh-CN" altLang="en-US" sz="992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选择粘贴。</a:t>
            </a:r>
          </a:p>
        </p:txBody>
      </p:sp>
      <p:sp>
        <p:nvSpPr>
          <p:cNvPr id="214" name="TextBox 213"/>
          <p:cNvSpPr txBox="1"/>
          <p:nvPr/>
        </p:nvSpPr>
        <p:spPr>
          <a:xfrm>
            <a:off x="4804272" y="2315268"/>
            <a:ext cx="583814" cy="44133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ctr"/>
            <a:r>
              <a:rPr lang="en-US" altLang="zh-CN" sz="2268">
                <a:solidFill>
                  <a:srgbClr val="53D2FF"/>
                </a:solidFill>
                <a:effectLst>
                  <a:outerShdw blurRad="254000" algn="tl" rotWithShape="0">
                    <a:schemeClr val="tx2">
                      <a:lumMod val="40000"/>
                      <a:lumOff val="60000"/>
                      <a:alpha val="80000"/>
                    </a:schemeClr>
                  </a:outerShdw>
                </a:effectLst>
                <a:latin typeface="UKIJ Qolyazma" panose="02020603050405020304" pitchFamily="18" charset="0"/>
                <a:ea typeface="UKIJ Qolyazma" panose="02020603050405020304" pitchFamily="18" charset="0"/>
                <a:cs typeface="UKIJ Qolyazma" panose="02020603050405020304" pitchFamily="18" charset="0"/>
              </a:rPr>
              <a:t>62</a:t>
            </a:r>
            <a:r>
              <a:rPr lang="en-US" altLang="zh-CN" sz="1134">
                <a:solidFill>
                  <a:srgbClr val="53D2FF"/>
                </a:solidFill>
                <a:effectLst>
                  <a:outerShdw blurRad="254000" algn="tl" rotWithShape="0">
                    <a:schemeClr val="tx2">
                      <a:lumMod val="40000"/>
                      <a:lumOff val="60000"/>
                      <a:alpha val="80000"/>
                    </a:schemeClr>
                  </a:outerShdw>
                </a:effectLst>
                <a:latin typeface="UKIJ Qolyazma" panose="02020603050405020304" pitchFamily="18" charset="0"/>
                <a:ea typeface="UKIJ Qolyazma" panose="02020603050405020304" pitchFamily="18" charset="0"/>
                <a:cs typeface="UKIJ Qolyazma" panose="02020603050405020304" pitchFamily="18" charset="0"/>
              </a:rPr>
              <a:t>%</a:t>
            </a:r>
            <a:endParaRPr lang="zh-CN" altLang="en-US" sz="1134">
              <a:solidFill>
                <a:srgbClr val="53D2FF"/>
              </a:solidFill>
              <a:effectLst>
                <a:outerShdw blurRad="254000" algn="tl" rotWithShape="0">
                  <a:schemeClr val="tx2">
                    <a:lumMod val="40000"/>
                    <a:lumOff val="60000"/>
                    <a:alpha val="80000"/>
                  </a:schemeClr>
                </a:outerShdw>
              </a:effectLst>
              <a:latin typeface="UKIJ Qolyazma" panose="02020603050405020304" pitchFamily="18" charset="0"/>
              <a:cs typeface="UKIJ Qolyazma" panose="02020603050405020304" pitchFamily="18" charset="0"/>
            </a:endParaRPr>
          </a:p>
        </p:txBody>
      </p:sp>
      <p:sp>
        <p:nvSpPr>
          <p:cNvPr id="215" name="TextBox 214"/>
          <p:cNvSpPr txBox="1"/>
          <p:nvPr/>
        </p:nvSpPr>
        <p:spPr>
          <a:xfrm>
            <a:off x="7731502" y="2424863"/>
            <a:ext cx="511679" cy="57233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zh-CN"/>
            </a:defPPr>
            <a:lvl1pPr>
              <a:defRPr sz="4400">
                <a:solidFill>
                  <a:srgbClr val="53D2FF"/>
                </a:solidFill>
                <a:effectLst>
                  <a:outerShdw blurRad="266700" algn="tl" rotWithShape="0">
                    <a:schemeClr val="tx2">
                      <a:lumMod val="40000"/>
                      <a:lumOff val="60000"/>
                      <a:alpha val="55000"/>
                    </a:schemeClr>
                  </a:outerShdw>
                </a:effectLst>
                <a:latin typeface="Agency FB" panose="020B0503020202020204" pitchFamily="34" charset="0"/>
                <a:ea typeface="微软雅黑" panose="020B0503020204020204" charset="-122"/>
              </a:defRPr>
            </a:lvl1pPr>
          </a:lstStyle>
          <a:p>
            <a:r>
              <a:rPr lang="en-US" altLang="zh-CN" sz="3119" dirty="0"/>
              <a:t>04</a:t>
            </a:r>
            <a:endParaRPr lang="zh-CN" altLang="en-US" sz="3119" dirty="0"/>
          </a:p>
        </p:txBody>
      </p:sp>
      <p:sp>
        <p:nvSpPr>
          <p:cNvPr id="216" name="TextBox 215"/>
          <p:cNvSpPr txBox="1"/>
          <p:nvPr/>
        </p:nvSpPr>
        <p:spPr>
          <a:xfrm flipH="1">
            <a:off x="6733929" y="2796431"/>
            <a:ext cx="967064" cy="2144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anose="020B0503020202020204" pitchFamily="34" charset="0"/>
                <a:ea typeface="微软雅黑" panose="020B0503020204020204" charset="-122"/>
              </a:defRPr>
            </a:lvl1pPr>
          </a:lstStyle>
          <a:p>
            <a:pPr>
              <a:defRPr/>
            </a:pPr>
            <a:r>
              <a:rPr lang="zh-CN" altLang="en-US" sz="992" b="0">
                <a:solidFill>
                  <a:srgbClr val="53D2FF"/>
                </a:solidFill>
                <a:latin typeface="Arial Rounded MT Bold" panose="020F0704030504030204" pitchFamily="34" charset="0"/>
                <a:cs typeface="Times New Roman" panose="02020603050405020304" pitchFamily="18" charset="0"/>
              </a:rPr>
              <a:t>点击添加标题</a:t>
            </a:r>
            <a:endParaRPr lang="zh-CN" altLang="en-US" sz="992" b="0" dirty="0">
              <a:solidFill>
                <a:srgbClr val="53D2FF"/>
              </a:solidFill>
              <a:latin typeface="Arial Rounded MT Bold" panose="020F07040305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17" name="TextBox 216"/>
          <p:cNvSpPr txBox="1"/>
          <p:nvPr/>
        </p:nvSpPr>
        <p:spPr>
          <a:xfrm>
            <a:off x="6733929" y="2948364"/>
            <a:ext cx="1732559" cy="668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992" dirty="0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</a:t>
            </a:r>
            <a:r>
              <a:rPr lang="zh-CN" altLang="en-US" sz="992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选择粘贴。</a:t>
            </a:r>
          </a:p>
        </p:txBody>
      </p:sp>
      <p:sp>
        <p:nvSpPr>
          <p:cNvPr id="218" name="TextBox 217"/>
          <p:cNvSpPr txBox="1"/>
          <p:nvPr/>
        </p:nvSpPr>
        <p:spPr>
          <a:xfrm>
            <a:off x="7736133" y="3418320"/>
            <a:ext cx="583814" cy="44133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ctr"/>
            <a:r>
              <a:rPr lang="en-US" altLang="zh-CN" sz="2268">
                <a:solidFill>
                  <a:srgbClr val="53D2FF"/>
                </a:solidFill>
                <a:effectLst>
                  <a:outerShdw blurRad="254000" algn="tl" rotWithShape="0">
                    <a:schemeClr val="tx2">
                      <a:lumMod val="40000"/>
                      <a:lumOff val="60000"/>
                      <a:alpha val="80000"/>
                    </a:schemeClr>
                  </a:outerShdw>
                </a:effectLst>
                <a:latin typeface="UKIJ Qolyazma" panose="02020603050405020304" pitchFamily="18" charset="0"/>
                <a:ea typeface="UKIJ Qolyazma" panose="02020603050405020304" pitchFamily="18" charset="0"/>
                <a:cs typeface="UKIJ Qolyazma" panose="02020603050405020304" pitchFamily="18" charset="0"/>
              </a:rPr>
              <a:t>51</a:t>
            </a:r>
            <a:r>
              <a:rPr lang="en-US" altLang="zh-CN" sz="1134">
                <a:solidFill>
                  <a:srgbClr val="53D2FF"/>
                </a:solidFill>
                <a:effectLst>
                  <a:outerShdw blurRad="254000" algn="tl" rotWithShape="0">
                    <a:schemeClr val="tx2">
                      <a:lumMod val="40000"/>
                      <a:lumOff val="60000"/>
                      <a:alpha val="80000"/>
                    </a:schemeClr>
                  </a:outerShdw>
                </a:effectLst>
                <a:latin typeface="UKIJ Qolyazma" panose="02020603050405020304" pitchFamily="18" charset="0"/>
                <a:ea typeface="UKIJ Qolyazma" panose="02020603050405020304" pitchFamily="18" charset="0"/>
                <a:cs typeface="UKIJ Qolyazma" panose="02020603050405020304" pitchFamily="18" charset="0"/>
              </a:rPr>
              <a:t>%</a:t>
            </a:r>
            <a:endParaRPr lang="zh-CN" altLang="en-US" sz="1134">
              <a:solidFill>
                <a:srgbClr val="53D2FF"/>
              </a:solidFill>
              <a:effectLst>
                <a:outerShdw blurRad="254000" algn="tl" rotWithShape="0">
                  <a:schemeClr val="tx2">
                    <a:lumMod val="40000"/>
                    <a:lumOff val="60000"/>
                    <a:alpha val="80000"/>
                  </a:schemeClr>
                </a:outerShdw>
              </a:effectLst>
              <a:latin typeface="UKIJ Qolyazma" panose="02020603050405020304" pitchFamily="18" charset="0"/>
              <a:cs typeface="UKIJ Qolyazma" panose="02020603050405020304" pitchFamily="18" charset="0"/>
            </a:endParaRPr>
          </a:p>
        </p:txBody>
      </p:sp>
      <p:sp>
        <p:nvSpPr>
          <p:cNvPr id="222" name="Freeform 6"/>
          <p:cNvSpPr/>
          <p:nvPr/>
        </p:nvSpPr>
        <p:spPr bwMode="auto">
          <a:xfrm rot="2700000">
            <a:off x="6189061" y="1743085"/>
            <a:ext cx="693414" cy="1033207"/>
          </a:xfrm>
          <a:custGeom>
            <a:avLst/>
            <a:gdLst/>
            <a:ahLst/>
            <a:cxnLst/>
            <a:rect l="l" t="t" r="r" b="b"/>
            <a:pathLst>
              <a:path w="978413" h="1457864">
                <a:moveTo>
                  <a:pt x="0" y="322664"/>
                </a:moveTo>
                <a:lnTo>
                  <a:pt x="233020" y="166322"/>
                </a:lnTo>
                <a:lnTo>
                  <a:pt x="466041" y="0"/>
                </a:lnTo>
                <a:lnTo>
                  <a:pt x="695779" y="166322"/>
                </a:lnTo>
                <a:lnTo>
                  <a:pt x="928800" y="322664"/>
                </a:lnTo>
                <a:lnTo>
                  <a:pt x="797521" y="322664"/>
                </a:lnTo>
                <a:lnTo>
                  <a:pt x="797521" y="558464"/>
                </a:lnTo>
                <a:lnTo>
                  <a:pt x="797569" y="558464"/>
                </a:lnTo>
                <a:lnTo>
                  <a:pt x="797569" y="811178"/>
                </a:lnTo>
                <a:lnTo>
                  <a:pt x="978413" y="992022"/>
                </a:lnTo>
                <a:lnTo>
                  <a:pt x="512571" y="1457864"/>
                </a:lnTo>
                <a:lnTo>
                  <a:pt x="140917" y="1086210"/>
                </a:lnTo>
                <a:lnTo>
                  <a:pt x="143065" y="1084062"/>
                </a:lnTo>
                <a:lnTo>
                  <a:pt x="138769" y="1084062"/>
                </a:lnTo>
                <a:lnTo>
                  <a:pt x="138769" y="581922"/>
                </a:lnTo>
                <a:lnTo>
                  <a:pt x="137843" y="581922"/>
                </a:lnTo>
                <a:lnTo>
                  <a:pt x="137843" y="322664"/>
                </a:lnTo>
                <a:close/>
              </a:path>
            </a:pathLst>
          </a:custGeom>
          <a:solidFill>
            <a:srgbClr val="53D2FF"/>
          </a:solidFill>
          <a:ln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txBody>
          <a:bodyPr vert="horz" wrap="square" lIns="64804" tIns="32402" rIns="64804" bIns="32402" numCol="1" anchor="t" anchorCtr="0" compatLnSpc="1"/>
          <a:lstStyle/>
          <a:p>
            <a:endParaRPr lang="zh-CN" altLang="en-US" sz="1205"/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8025CD52-7152-4232-BE19-3B2F9F8FFC32}"/>
              </a:ext>
            </a:extLst>
          </p:cNvPr>
          <p:cNvSpPr txBox="1"/>
          <p:nvPr/>
        </p:nvSpPr>
        <p:spPr>
          <a:xfrm>
            <a:off x="242633" y="280706"/>
            <a:ext cx="1723626" cy="310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418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Segoe UI" panose="020B0502040204020203" pitchFamily="34" charset="0"/>
              </a:rPr>
              <a:t>单击此处添加名称</a:t>
            </a:r>
          </a:p>
        </p:txBody>
      </p:sp>
      <p:cxnSp>
        <p:nvCxnSpPr>
          <p:cNvPr id="32" name="直接连接符 31">
            <a:extLst>
              <a:ext uri="{FF2B5EF4-FFF2-40B4-BE49-F238E27FC236}">
                <a16:creationId xmlns:a16="http://schemas.microsoft.com/office/drawing/2014/main" id="{ABC593DD-8BA5-433B-8978-A4C4D65541BB}"/>
              </a:ext>
            </a:extLst>
          </p:cNvPr>
          <p:cNvCxnSpPr/>
          <p:nvPr/>
        </p:nvCxnSpPr>
        <p:spPr>
          <a:xfrm>
            <a:off x="282118" y="557646"/>
            <a:ext cx="1663890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Tm="9548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4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300"/>
                                        <p:tgtEl>
                                          <p:spTgt spid="56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7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2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3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3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3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8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3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71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29" grpId="0" bldLvl="0" animBg="1"/>
      <p:bldP spid="5631" grpId="0" bldLvl="0" animBg="1"/>
      <p:bldP spid="193" grpId="0" bldLvl="0" animBg="1"/>
      <p:bldP spid="194" grpId="0" bldLvl="0" animBg="1"/>
      <p:bldP spid="195" grpId="0" bldLvl="0" animBg="1"/>
      <p:bldP spid="196" grpId="0" bldLvl="0" animBg="1"/>
      <p:bldP spid="197" grpId="0" bldLvl="0" animBg="1"/>
      <p:bldP spid="198" grpId="0" bldLvl="0" animBg="1"/>
      <p:bldP spid="199" grpId="0" bldLvl="0" animBg="1"/>
      <p:bldP spid="200" grpId="0" bldLvl="0" animBg="1"/>
      <p:bldP spid="5665" grpId="0"/>
      <p:bldP spid="204" grpId="0"/>
      <p:bldP spid="205" grpId="0"/>
      <p:bldP spid="206" grpId="0"/>
      <p:bldP spid="207" grpId="0"/>
      <p:bldP spid="208" grpId="0"/>
      <p:bldP spid="209" grpId="0"/>
      <p:bldP spid="210" grpId="0"/>
      <p:bldP spid="211" grpId="0"/>
      <p:bldP spid="212" grpId="0"/>
      <p:bldP spid="213" grpId="0"/>
      <p:bldP spid="214" grpId="0"/>
      <p:bldP spid="215" grpId="0"/>
      <p:bldP spid="216" grpId="0"/>
      <p:bldP spid="217" grpId="0"/>
      <p:bldP spid="218" grpId="0"/>
      <p:bldP spid="222" grpId="0" bldLvl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1425811" y="2171770"/>
            <a:ext cx="2144596" cy="2140010"/>
            <a:chOff x="2010185" y="1921596"/>
            <a:chExt cx="3026043" cy="3019572"/>
          </a:xfrm>
        </p:grpSpPr>
        <p:sp>
          <p:nvSpPr>
            <p:cNvPr id="6" name="Freeform 6"/>
            <p:cNvSpPr/>
            <p:nvPr/>
          </p:nvSpPr>
          <p:spPr bwMode="auto">
            <a:xfrm>
              <a:off x="4065306" y="2730699"/>
              <a:ext cx="650519" cy="1695880"/>
            </a:xfrm>
            <a:custGeom>
              <a:avLst/>
              <a:gdLst>
                <a:gd name="T0" fmla="*/ 85 w 85"/>
                <a:gd name="T1" fmla="*/ 92 h 222"/>
                <a:gd name="T2" fmla="*/ 54 w 85"/>
                <a:gd name="T3" fmla="*/ 0 h 222"/>
                <a:gd name="T4" fmla="*/ 34 w 85"/>
                <a:gd name="T5" fmla="*/ 15 h 222"/>
                <a:gd name="T6" fmla="*/ 59 w 85"/>
                <a:gd name="T7" fmla="*/ 92 h 222"/>
                <a:gd name="T8" fmla="*/ 0 w 85"/>
                <a:gd name="T9" fmla="*/ 201 h 222"/>
                <a:gd name="T10" fmla="*/ 13 w 85"/>
                <a:gd name="T11" fmla="*/ 222 h 222"/>
                <a:gd name="T12" fmla="*/ 85 w 85"/>
                <a:gd name="T13" fmla="*/ 92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" h="222">
                  <a:moveTo>
                    <a:pt x="85" y="92"/>
                  </a:moveTo>
                  <a:cubicBezTo>
                    <a:pt x="85" y="57"/>
                    <a:pt x="73" y="26"/>
                    <a:pt x="54" y="0"/>
                  </a:cubicBezTo>
                  <a:cubicBezTo>
                    <a:pt x="34" y="15"/>
                    <a:pt x="34" y="15"/>
                    <a:pt x="34" y="15"/>
                  </a:cubicBezTo>
                  <a:cubicBezTo>
                    <a:pt x="50" y="36"/>
                    <a:pt x="59" y="63"/>
                    <a:pt x="59" y="92"/>
                  </a:cubicBezTo>
                  <a:cubicBezTo>
                    <a:pt x="59" y="137"/>
                    <a:pt x="35" y="177"/>
                    <a:pt x="0" y="201"/>
                  </a:cubicBezTo>
                  <a:cubicBezTo>
                    <a:pt x="13" y="222"/>
                    <a:pt x="13" y="222"/>
                    <a:pt x="13" y="222"/>
                  </a:cubicBezTo>
                  <a:cubicBezTo>
                    <a:pt x="56" y="194"/>
                    <a:pt x="85" y="146"/>
                    <a:pt x="85" y="92"/>
                  </a:cubicBezTo>
                  <a:close/>
                </a:path>
              </a:pathLst>
            </a:custGeom>
            <a:solidFill>
              <a:srgbClr val="41A0DA">
                <a:alpha val="60000"/>
              </a:srgbClr>
            </a:solidFill>
            <a:ln>
              <a:noFill/>
            </a:ln>
          </p:spPr>
          <p:txBody>
            <a:bodyPr vert="horz" wrap="square" lIns="64804" tIns="32402" rIns="64804" bIns="32402" numCol="1" anchor="t" anchorCtr="0" compatLnSpc="1"/>
            <a:lstStyle/>
            <a:p>
              <a:endParaRPr lang="zh-CN" altLang="en-US" sz="1205"/>
            </a:p>
          </p:txBody>
        </p:sp>
        <p:sp>
          <p:nvSpPr>
            <p:cNvPr id="7" name="Freeform 7"/>
            <p:cNvSpPr/>
            <p:nvPr/>
          </p:nvSpPr>
          <p:spPr bwMode="auto">
            <a:xfrm>
              <a:off x="3485988" y="2251710"/>
              <a:ext cx="993579" cy="595500"/>
            </a:xfrm>
            <a:custGeom>
              <a:avLst/>
              <a:gdLst>
                <a:gd name="T0" fmla="*/ 5 w 130"/>
                <a:gd name="T1" fmla="*/ 25 h 78"/>
                <a:gd name="T2" fmla="*/ 110 w 130"/>
                <a:gd name="T3" fmla="*/ 78 h 78"/>
                <a:gd name="T4" fmla="*/ 130 w 130"/>
                <a:gd name="T5" fmla="*/ 63 h 78"/>
                <a:gd name="T6" fmla="*/ 5 w 130"/>
                <a:gd name="T7" fmla="*/ 0 h 78"/>
                <a:gd name="T8" fmla="*/ 0 w 130"/>
                <a:gd name="T9" fmla="*/ 0 h 78"/>
                <a:gd name="T10" fmla="*/ 1 w 130"/>
                <a:gd name="T11" fmla="*/ 25 h 78"/>
                <a:gd name="T12" fmla="*/ 5 w 130"/>
                <a:gd name="T13" fmla="*/ 25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0" h="78">
                  <a:moveTo>
                    <a:pt x="5" y="25"/>
                  </a:moveTo>
                  <a:cubicBezTo>
                    <a:pt x="48" y="25"/>
                    <a:pt x="86" y="46"/>
                    <a:pt x="110" y="78"/>
                  </a:cubicBezTo>
                  <a:cubicBezTo>
                    <a:pt x="130" y="63"/>
                    <a:pt x="130" y="63"/>
                    <a:pt x="130" y="63"/>
                  </a:cubicBezTo>
                  <a:cubicBezTo>
                    <a:pt x="102" y="25"/>
                    <a:pt x="57" y="0"/>
                    <a:pt x="5" y="0"/>
                  </a:cubicBezTo>
                  <a:cubicBezTo>
                    <a:pt x="4" y="0"/>
                    <a:pt x="2" y="0"/>
                    <a:pt x="0" y="0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2" y="25"/>
                    <a:pt x="4" y="25"/>
                    <a:pt x="5" y="25"/>
                  </a:cubicBezTo>
                  <a:close/>
                </a:path>
              </a:pathLst>
            </a:custGeom>
            <a:solidFill>
              <a:srgbClr val="41A0DA"/>
            </a:solidFill>
            <a:ln>
              <a:noFill/>
            </a:ln>
          </p:spPr>
          <p:txBody>
            <a:bodyPr vert="horz" wrap="square" lIns="64804" tIns="32402" rIns="64804" bIns="32402" numCol="1" anchor="t" anchorCtr="0" compatLnSpc="1"/>
            <a:lstStyle/>
            <a:p>
              <a:endParaRPr lang="zh-CN" altLang="en-US" sz="1205"/>
            </a:p>
          </p:txBody>
        </p:sp>
        <p:sp>
          <p:nvSpPr>
            <p:cNvPr id="8" name="Freeform 8"/>
            <p:cNvSpPr/>
            <p:nvPr/>
          </p:nvSpPr>
          <p:spPr bwMode="auto">
            <a:xfrm>
              <a:off x="2285281" y="2190217"/>
              <a:ext cx="2087485" cy="2488800"/>
            </a:xfrm>
            <a:custGeom>
              <a:avLst/>
              <a:gdLst>
                <a:gd name="T0" fmla="*/ 245 w 273"/>
                <a:gd name="T1" fmla="*/ 252 h 326"/>
                <a:gd name="T2" fmla="*/ 162 w 273"/>
                <a:gd name="T3" fmla="*/ 284 h 326"/>
                <a:gd name="T4" fmla="*/ 68 w 273"/>
                <a:gd name="T5" fmla="*/ 240 h 326"/>
                <a:gd name="T6" fmla="*/ 41 w 273"/>
                <a:gd name="T7" fmla="*/ 163 h 326"/>
                <a:gd name="T8" fmla="*/ 162 w 273"/>
                <a:gd name="T9" fmla="*/ 41 h 326"/>
                <a:gd name="T10" fmla="*/ 162 w 273"/>
                <a:gd name="T11" fmla="*/ 0 h 326"/>
                <a:gd name="T12" fmla="*/ 0 w 273"/>
                <a:gd name="T13" fmla="*/ 163 h 326"/>
                <a:gd name="T14" fmla="*/ 37 w 273"/>
                <a:gd name="T15" fmla="*/ 266 h 326"/>
                <a:gd name="T16" fmla="*/ 162 w 273"/>
                <a:gd name="T17" fmla="*/ 326 h 326"/>
                <a:gd name="T18" fmla="*/ 273 w 273"/>
                <a:gd name="T19" fmla="*/ 282 h 326"/>
                <a:gd name="T20" fmla="*/ 245 w 273"/>
                <a:gd name="T21" fmla="*/ 252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3" h="326">
                  <a:moveTo>
                    <a:pt x="245" y="252"/>
                  </a:moveTo>
                  <a:cubicBezTo>
                    <a:pt x="224" y="272"/>
                    <a:pt x="195" y="284"/>
                    <a:pt x="162" y="284"/>
                  </a:cubicBezTo>
                  <a:cubicBezTo>
                    <a:pt x="125" y="284"/>
                    <a:pt x="91" y="267"/>
                    <a:pt x="68" y="240"/>
                  </a:cubicBezTo>
                  <a:cubicBezTo>
                    <a:pt x="51" y="219"/>
                    <a:pt x="41" y="192"/>
                    <a:pt x="41" y="163"/>
                  </a:cubicBezTo>
                  <a:cubicBezTo>
                    <a:pt x="41" y="96"/>
                    <a:pt x="95" y="41"/>
                    <a:pt x="162" y="41"/>
                  </a:cubicBezTo>
                  <a:cubicBezTo>
                    <a:pt x="162" y="0"/>
                    <a:pt x="162" y="0"/>
                    <a:pt x="162" y="0"/>
                  </a:cubicBezTo>
                  <a:cubicBezTo>
                    <a:pt x="72" y="0"/>
                    <a:pt x="0" y="73"/>
                    <a:pt x="0" y="163"/>
                  </a:cubicBezTo>
                  <a:cubicBezTo>
                    <a:pt x="0" y="202"/>
                    <a:pt x="14" y="238"/>
                    <a:pt x="37" y="266"/>
                  </a:cubicBezTo>
                  <a:cubicBezTo>
                    <a:pt x="67" y="302"/>
                    <a:pt x="112" y="326"/>
                    <a:pt x="162" y="326"/>
                  </a:cubicBezTo>
                  <a:cubicBezTo>
                    <a:pt x="205" y="326"/>
                    <a:pt x="244" y="309"/>
                    <a:pt x="273" y="282"/>
                  </a:cubicBezTo>
                  <a:lnTo>
                    <a:pt x="245" y="252"/>
                  </a:lnTo>
                  <a:close/>
                </a:path>
              </a:pathLst>
            </a:custGeom>
            <a:solidFill>
              <a:srgbClr val="53D2FF"/>
            </a:solidFill>
            <a:ln>
              <a:noFill/>
            </a:ln>
            <a:effectLst>
              <a:outerShdw blurRad="254000" algn="ctr" rotWithShape="0">
                <a:srgbClr val="53D2FF">
                  <a:alpha val="80000"/>
                </a:srgbClr>
              </a:outerShdw>
            </a:effectLst>
          </p:spPr>
          <p:txBody>
            <a:bodyPr vert="horz" wrap="square" lIns="64804" tIns="32402" rIns="64804" bIns="32402" numCol="1" anchor="t" anchorCtr="0" compatLnSpc="1"/>
            <a:lstStyle/>
            <a:p>
              <a:endParaRPr lang="zh-CN" altLang="en-US" sz="1205"/>
            </a:p>
          </p:txBody>
        </p:sp>
        <p:sp>
          <p:nvSpPr>
            <p:cNvPr id="9" name="Freeform 9"/>
            <p:cNvSpPr>
              <a:spLocks noEditPoints="1"/>
            </p:cNvSpPr>
            <p:nvPr/>
          </p:nvSpPr>
          <p:spPr bwMode="auto">
            <a:xfrm>
              <a:off x="2010185" y="1921596"/>
              <a:ext cx="3026043" cy="3019572"/>
            </a:xfrm>
            <a:custGeom>
              <a:avLst/>
              <a:gdLst>
                <a:gd name="T0" fmla="*/ 198 w 396"/>
                <a:gd name="T1" fmla="*/ 395 h 395"/>
                <a:gd name="T2" fmla="*/ 0 w 396"/>
                <a:gd name="T3" fmla="*/ 198 h 395"/>
                <a:gd name="T4" fmla="*/ 198 w 396"/>
                <a:gd name="T5" fmla="*/ 0 h 395"/>
                <a:gd name="T6" fmla="*/ 396 w 396"/>
                <a:gd name="T7" fmla="*/ 198 h 395"/>
                <a:gd name="T8" fmla="*/ 198 w 396"/>
                <a:gd name="T9" fmla="*/ 395 h 395"/>
                <a:gd name="T10" fmla="*/ 198 w 396"/>
                <a:gd name="T11" fmla="*/ 1 h 395"/>
                <a:gd name="T12" fmla="*/ 2 w 396"/>
                <a:gd name="T13" fmla="*/ 198 h 395"/>
                <a:gd name="T14" fmla="*/ 198 w 396"/>
                <a:gd name="T15" fmla="*/ 394 h 395"/>
                <a:gd name="T16" fmla="*/ 394 w 396"/>
                <a:gd name="T17" fmla="*/ 198 h 395"/>
                <a:gd name="T18" fmla="*/ 198 w 396"/>
                <a:gd name="T19" fmla="*/ 1 h 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6" h="395">
                  <a:moveTo>
                    <a:pt x="198" y="395"/>
                  </a:moveTo>
                  <a:cubicBezTo>
                    <a:pt x="89" y="395"/>
                    <a:pt x="0" y="307"/>
                    <a:pt x="0" y="198"/>
                  </a:cubicBezTo>
                  <a:cubicBezTo>
                    <a:pt x="0" y="89"/>
                    <a:pt x="89" y="0"/>
                    <a:pt x="198" y="0"/>
                  </a:cubicBezTo>
                  <a:cubicBezTo>
                    <a:pt x="307" y="0"/>
                    <a:pt x="396" y="89"/>
                    <a:pt x="396" y="198"/>
                  </a:cubicBezTo>
                  <a:cubicBezTo>
                    <a:pt x="396" y="307"/>
                    <a:pt x="307" y="395"/>
                    <a:pt x="198" y="395"/>
                  </a:cubicBezTo>
                  <a:close/>
                  <a:moveTo>
                    <a:pt x="198" y="1"/>
                  </a:moveTo>
                  <a:cubicBezTo>
                    <a:pt x="90" y="1"/>
                    <a:pt x="2" y="89"/>
                    <a:pt x="2" y="198"/>
                  </a:cubicBezTo>
                  <a:cubicBezTo>
                    <a:pt x="2" y="306"/>
                    <a:pt x="90" y="394"/>
                    <a:pt x="198" y="394"/>
                  </a:cubicBezTo>
                  <a:cubicBezTo>
                    <a:pt x="306" y="394"/>
                    <a:pt x="394" y="306"/>
                    <a:pt x="394" y="198"/>
                  </a:cubicBezTo>
                  <a:cubicBezTo>
                    <a:pt x="394" y="89"/>
                    <a:pt x="306" y="1"/>
                    <a:pt x="198" y="1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txBody>
            <a:bodyPr vert="horz" wrap="square" lIns="64804" tIns="32402" rIns="64804" bIns="32402" numCol="1" anchor="t" anchorCtr="0" compatLnSpc="1"/>
            <a:lstStyle/>
            <a:p>
              <a:endParaRPr lang="zh-CN" altLang="en-US" sz="1205"/>
            </a:p>
          </p:txBody>
        </p:sp>
      </p:grpSp>
      <p:sp>
        <p:nvSpPr>
          <p:cNvPr id="10" name="Freeform 10"/>
          <p:cNvSpPr/>
          <p:nvPr/>
        </p:nvSpPr>
        <p:spPr bwMode="auto">
          <a:xfrm>
            <a:off x="2857071" y="2226818"/>
            <a:ext cx="935824" cy="334878"/>
          </a:xfrm>
          <a:custGeom>
            <a:avLst/>
            <a:gdLst>
              <a:gd name="T0" fmla="*/ 2 w 408"/>
              <a:gd name="T1" fmla="*/ 146 h 146"/>
              <a:gd name="T2" fmla="*/ 0 w 408"/>
              <a:gd name="T3" fmla="*/ 141 h 146"/>
              <a:gd name="T4" fmla="*/ 309 w 408"/>
              <a:gd name="T5" fmla="*/ 0 h 146"/>
              <a:gd name="T6" fmla="*/ 408 w 408"/>
              <a:gd name="T7" fmla="*/ 0 h 146"/>
              <a:gd name="T8" fmla="*/ 408 w 408"/>
              <a:gd name="T9" fmla="*/ 7 h 146"/>
              <a:gd name="T10" fmla="*/ 309 w 408"/>
              <a:gd name="T11" fmla="*/ 7 h 146"/>
              <a:gd name="T12" fmla="*/ 2 w 408"/>
              <a:gd name="T13" fmla="*/ 146 h 1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08" h="146">
                <a:moveTo>
                  <a:pt x="2" y="146"/>
                </a:moveTo>
                <a:lnTo>
                  <a:pt x="0" y="141"/>
                </a:lnTo>
                <a:lnTo>
                  <a:pt x="309" y="0"/>
                </a:lnTo>
                <a:lnTo>
                  <a:pt x="408" y="0"/>
                </a:lnTo>
                <a:lnTo>
                  <a:pt x="408" y="7"/>
                </a:lnTo>
                <a:lnTo>
                  <a:pt x="309" y="7"/>
                </a:lnTo>
                <a:lnTo>
                  <a:pt x="2" y="146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64804" tIns="32402" rIns="64804" bIns="32402" numCol="1" anchor="t" anchorCtr="0" compatLnSpc="1"/>
          <a:lstStyle/>
          <a:p>
            <a:endParaRPr lang="zh-CN" altLang="en-US" sz="1205"/>
          </a:p>
        </p:txBody>
      </p:sp>
      <p:sp>
        <p:nvSpPr>
          <p:cNvPr id="11" name="Freeform 11"/>
          <p:cNvSpPr/>
          <p:nvPr/>
        </p:nvSpPr>
        <p:spPr bwMode="auto">
          <a:xfrm>
            <a:off x="3148370" y="3580095"/>
            <a:ext cx="850958" cy="433506"/>
          </a:xfrm>
          <a:custGeom>
            <a:avLst/>
            <a:gdLst>
              <a:gd name="T0" fmla="*/ 371 w 371"/>
              <a:gd name="T1" fmla="*/ 189 h 189"/>
              <a:gd name="T2" fmla="*/ 286 w 371"/>
              <a:gd name="T3" fmla="*/ 189 h 189"/>
              <a:gd name="T4" fmla="*/ 286 w 371"/>
              <a:gd name="T5" fmla="*/ 189 h 189"/>
              <a:gd name="T6" fmla="*/ 0 w 371"/>
              <a:gd name="T7" fmla="*/ 5 h 189"/>
              <a:gd name="T8" fmla="*/ 5 w 371"/>
              <a:gd name="T9" fmla="*/ 0 h 189"/>
              <a:gd name="T10" fmla="*/ 288 w 371"/>
              <a:gd name="T11" fmla="*/ 184 h 189"/>
              <a:gd name="T12" fmla="*/ 371 w 371"/>
              <a:gd name="T13" fmla="*/ 184 h 189"/>
              <a:gd name="T14" fmla="*/ 371 w 371"/>
              <a:gd name="T15" fmla="*/ 189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71" h="189">
                <a:moveTo>
                  <a:pt x="371" y="189"/>
                </a:moveTo>
                <a:lnTo>
                  <a:pt x="286" y="189"/>
                </a:lnTo>
                <a:lnTo>
                  <a:pt x="286" y="189"/>
                </a:lnTo>
                <a:lnTo>
                  <a:pt x="0" y="5"/>
                </a:lnTo>
                <a:lnTo>
                  <a:pt x="5" y="0"/>
                </a:lnTo>
                <a:lnTo>
                  <a:pt x="288" y="184"/>
                </a:lnTo>
                <a:lnTo>
                  <a:pt x="371" y="184"/>
                </a:lnTo>
                <a:lnTo>
                  <a:pt x="371" y="189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64804" tIns="32402" rIns="64804" bIns="32402" numCol="1" anchor="t" anchorCtr="0" compatLnSpc="1"/>
          <a:lstStyle/>
          <a:p>
            <a:endParaRPr lang="zh-CN" altLang="en-US" sz="1205"/>
          </a:p>
        </p:txBody>
      </p:sp>
      <p:sp>
        <p:nvSpPr>
          <p:cNvPr id="12" name="Freeform 12"/>
          <p:cNvSpPr/>
          <p:nvPr/>
        </p:nvSpPr>
        <p:spPr bwMode="auto">
          <a:xfrm>
            <a:off x="1003773" y="2442426"/>
            <a:ext cx="816552" cy="433506"/>
          </a:xfrm>
          <a:custGeom>
            <a:avLst/>
            <a:gdLst>
              <a:gd name="T0" fmla="*/ 354 w 356"/>
              <a:gd name="T1" fmla="*/ 189 h 189"/>
              <a:gd name="T2" fmla="*/ 71 w 356"/>
              <a:gd name="T3" fmla="*/ 5 h 189"/>
              <a:gd name="T4" fmla="*/ 0 w 356"/>
              <a:gd name="T5" fmla="*/ 5 h 189"/>
              <a:gd name="T6" fmla="*/ 0 w 356"/>
              <a:gd name="T7" fmla="*/ 0 h 189"/>
              <a:gd name="T8" fmla="*/ 73 w 356"/>
              <a:gd name="T9" fmla="*/ 0 h 189"/>
              <a:gd name="T10" fmla="*/ 73 w 356"/>
              <a:gd name="T11" fmla="*/ 0 h 189"/>
              <a:gd name="T12" fmla="*/ 356 w 356"/>
              <a:gd name="T13" fmla="*/ 184 h 189"/>
              <a:gd name="T14" fmla="*/ 354 w 356"/>
              <a:gd name="T15" fmla="*/ 189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56" h="189">
                <a:moveTo>
                  <a:pt x="354" y="189"/>
                </a:moveTo>
                <a:lnTo>
                  <a:pt x="71" y="5"/>
                </a:lnTo>
                <a:lnTo>
                  <a:pt x="0" y="5"/>
                </a:lnTo>
                <a:lnTo>
                  <a:pt x="0" y="0"/>
                </a:lnTo>
                <a:lnTo>
                  <a:pt x="73" y="0"/>
                </a:lnTo>
                <a:lnTo>
                  <a:pt x="73" y="0"/>
                </a:lnTo>
                <a:lnTo>
                  <a:pt x="356" y="184"/>
                </a:lnTo>
                <a:lnTo>
                  <a:pt x="354" y="189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64804" tIns="32402" rIns="64804" bIns="32402" numCol="1" anchor="t" anchorCtr="0" compatLnSpc="1"/>
          <a:lstStyle/>
          <a:p>
            <a:endParaRPr lang="zh-CN" altLang="en-US" sz="1205"/>
          </a:p>
        </p:txBody>
      </p:sp>
      <p:sp>
        <p:nvSpPr>
          <p:cNvPr id="23" name="TextBox 22"/>
          <p:cNvSpPr txBox="1"/>
          <p:nvPr/>
        </p:nvSpPr>
        <p:spPr>
          <a:xfrm>
            <a:off x="2041894" y="2927786"/>
            <a:ext cx="912430" cy="6595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835">
                <a:solidFill>
                  <a:srgbClr val="53D2FF"/>
                </a:solidFill>
                <a:effectLst>
                  <a:outerShdw blurRad="266700" algn="tl" rotWithShape="0">
                    <a:schemeClr val="tx2">
                      <a:lumMod val="40000"/>
                      <a:lumOff val="60000"/>
                      <a:alpha val="55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标题</a:t>
            </a:r>
            <a:endParaRPr lang="en-US" altLang="zh-CN" sz="2835">
              <a:solidFill>
                <a:srgbClr val="53D2FF"/>
              </a:solidFill>
              <a:effectLst>
                <a:outerShdw blurRad="266700" algn="tl" rotWithShape="0">
                  <a:schemeClr val="tx2">
                    <a:lumMod val="40000"/>
                    <a:lumOff val="60000"/>
                    <a:alpha val="55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  <a:p>
            <a:pPr algn="ctr"/>
            <a:r>
              <a:rPr lang="en-US" altLang="zh-CN" sz="851">
                <a:solidFill>
                  <a:srgbClr val="53D2FF"/>
                </a:solidFill>
                <a:effectLst>
                  <a:outerShdw blurRad="266700" algn="tl" rotWithShape="0">
                    <a:schemeClr val="tx2">
                      <a:lumMod val="40000"/>
                      <a:lumOff val="60000"/>
                      <a:alpha val="55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Add  Title</a:t>
            </a:r>
            <a:endParaRPr lang="zh-CN" altLang="en-US" sz="851">
              <a:solidFill>
                <a:srgbClr val="53D2FF"/>
              </a:solidFill>
              <a:effectLst>
                <a:outerShdw blurRad="266700" algn="tl" rotWithShape="0">
                  <a:schemeClr val="tx2">
                    <a:lumMod val="40000"/>
                    <a:lumOff val="60000"/>
                    <a:alpha val="55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715871" y="2046550"/>
            <a:ext cx="683200" cy="52860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ctr"/>
            <a:r>
              <a:rPr lang="en-US" altLang="zh-CN" sz="2835">
                <a:solidFill>
                  <a:srgbClr val="53D2FF"/>
                </a:solidFill>
                <a:effectLst>
                  <a:outerShdw blurRad="254000" algn="ctr" rotWithShape="0">
                    <a:srgbClr val="53D2FF">
                      <a:alpha val="80000"/>
                    </a:srgbClr>
                  </a:outerShdw>
                </a:effectLst>
                <a:latin typeface="UKIJ Qolyazma" panose="02020603050405020304" pitchFamily="18" charset="0"/>
                <a:ea typeface="UKIJ Qolyazma" panose="02020603050405020304" pitchFamily="18" charset="0"/>
                <a:cs typeface="UKIJ Qolyazma" panose="02020603050405020304" pitchFamily="18" charset="0"/>
              </a:rPr>
              <a:t>19</a:t>
            </a:r>
            <a:r>
              <a:rPr lang="en-US" altLang="zh-CN" sz="1418">
                <a:solidFill>
                  <a:srgbClr val="53D2FF"/>
                </a:solidFill>
                <a:effectLst>
                  <a:outerShdw blurRad="254000" algn="ctr" rotWithShape="0">
                    <a:srgbClr val="53D2FF">
                      <a:alpha val="80000"/>
                    </a:srgbClr>
                  </a:outerShdw>
                </a:effectLst>
                <a:latin typeface="UKIJ Qolyazma" panose="02020603050405020304" pitchFamily="18" charset="0"/>
                <a:ea typeface="UKIJ Qolyazma" panose="02020603050405020304" pitchFamily="18" charset="0"/>
                <a:cs typeface="UKIJ Qolyazma" panose="02020603050405020304" pitchFamily="18" charset="0"/>
              </a:rPr>
              <a:t>%</a:t>
            </a:r>
            <a:endParaRPr lang="zh-CN" altLang="en-US" sz="1418">
              <a:solidFill>
                <a:srgbClr val="53D2FF"/>
              </a:solidFill>
              <a:effectLst>
                <a:outerShdw blurRad="254000" algn="ctr" rotWithShape="0">
                  <a:srgbClr val="53D2FF">
                    <a:alpha val="80000"/>
                  </a:srgbClr>
                </a:outerShdw>
              </a:effectLst>
              <a:latin typeface="UKIJ Qolyazma" panose="02020603050405020304" pitchFamily="18" charset="0"/>
              <a:cs typeface="UKIJ Qolyazma" panose="02020603050405020304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961886" y="3804594"/>
            <a:ext cx="683200" cy="52860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ctr"/>
            <a:r>
              <a:rPr lang="en-US" altLang="zh-CN" sz="2835">
                <a:solidFill>
                  <a:srgbClr val="53D2FF"/>
                </a:solidFill>
                <a:effectLst>
                  <a:outerShdw blurRad="254000" algn="ctr" rotWithShape="0">
                    <a:srgbClr val="53D2FF">
                      <a:alpha val="80000"/>
                    </a:srgbClr>
                  </a:outerShdw>
                </a:effectLst>
                <a:latin typeface="UKIJ Qolyazma" panose="02020603050405020304" pitchFamily="18" charset="0"/>
                <a:ea typeface="UKIJ Qolyazma" panose="02020603050405020304" pitchFamily="18" charset="0"/>
                <a:cs typeface="UKIJ Qolyazma" panose="02020603050405020304" pitchFamily="18" charset="0"/>
              </a:rPr>
              <a:t>24</a:t>
            </a:r>
            <a:r>
              <a:rPr lang="en-US" altLang="zh-CN" sz="1418">
                <a:solidFill>
                  <a:srgbClr val="53D2FF"/>
                </a:solidFill>
                <a:effectLst>
                  <a:outerShdw blurRad="254000" algn="ctr" rotWithShape="0">
                    <a:srgbClr val="53D2FF">
                      <a:alpha val="80000"/>
                    </a:srgbClr>
                  </a:outerShdw>
                </a:effectLst>
                <a:latin typeface="UKIJ Qolyazma" panose="02020603050405020304" pitchFamily="18" charset="0"/>
                <a:ea typeface="UKIJ Qolyazma" panose="02020603050405020304" pitchFamily="18" charset="0"/>
                <a:cs typeface="UKIJ Qolyazma" panose="02020603050405020304" pitchFamily="18" charset="0"/>
              </a:rPr>
              <a:t>%</a:t>
            </a:r>
            <a:endParaRPr lang="zh-CN" altLang="en-US" sz="1418">
              <a:solidFill>
                <a:srgbClr val="53D2FF"/>
              </a:solidFill>
              <a:effectLst>
                <a:outerShdw blurRad="254000" algn="ctr" rotWithShape="0">
                  <a:srgbClr val="53D2FF">
                    <a:alpha val="80000"/>
                  </a:srgbClr>
                </a:outerShdw>
              </a:effectLst>
              <a:latin typeface="UKIJ Qolyazma" panose="02020603050405020304" pitchFamily="18" charset="0"/>
              <a:cs typeface="UKIJ Qolyazma" panose="02020603050405020304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39339" y="2275684"/>
            <a:ext cx="683200" cy="52860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ctr"/>
            <a:r>
              <a:rPr lang="en-US" altLang="zh-CN" sz="2835">
                <a:solidFill>
                  <a:srgbClr val="53D2FF"/>
                </a:solidFill>
                <a:effectLst>
                  <a:outerShdw blurRad="254000" algn="ctr" rotWithShape="0">
                    <a:srgbClr val="53D2FF">
                      <a:alpha val="80000"/>
                    </a:srgbClr>
                  </a:outerShdw>
                </a:effectLst>
                <a:latin typeface="UKIJ Qolyazma" panose="02020603050405020304" pitchFamily="18" charset="0"/>
                <a:ea typeface="UKIJ Qolyazma" panose="02020603050405020304" pitchFamily="18" charset="0"/>
                <a:cs typeface="UKIJ Qolyazma" panose="02020603050405020304" pitchFamily="18" charset="0"/>
              </a:rPr>
              <a:t>57</a:t>
            </a:r>
            <a:r>
              <a:rPr lang="en-US" altLang="zh-CN" sz="1418">
                <a:solidFill>
                  <a:srgbClr val="53D2FF"/>
                </a:solidFill>
                <a:effectLst>
                  <a:outerShdw blurRad="254000" algn="ctr" rotWithShape="0">
                    <a:srgbClr val="53D2FF">
                      <a:alpha val="80000"/>
                    </a:srgbClr>
                  </a:outerShdw>
                </a:effectLst>
                <a:latin typeface="UKIJ Qolyazma" panose="02020603050405020304" pitchFamily="18" charset="0"/>
                <a:ea typeface="UKIJ Qolyazma" panose="02020603050405020304" pitchFamily="18" charset="0"/>
                <a:cs typeface="UKIJ Qolyazma" panose="02020603050405020304" pitchFamily="18" charset="0"/>
              </a:rPr>
              <a:t>%</a:t>
            </a:r>
            <a:endParaRPr lang="zh-CN" altLang="en-US" sz="1418">
              <a:solidFill>
                <a:srgbClr val="53D2FF"/>
              </a:solidFill>
              <a:effectLst>
                <a:outerShdw blurRad="254000" algn="ctr" rotWithShape="0">
                  <a:srgbClr val="53D2FF">
                    <a:alpha val="80000"/>
                  </a:srgbClr>
                </a:outerShdw>
              </a:effectLst>
              <a:latin typeface="UKIJ Qolyazma" panose="02020603050405020304" pitchFamily="18" charset="0"/>
              <a:cs typeface="UKIJ Qolyazma" panose="02020603050405020304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 flipH="1">
            <a:off x="4933316" y="1961399"/>
            <a:ext cx="1975117" cy="301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anose="020B0503020202020204" pitchFamily="34" charset="0"/>
                <a:ea typeface="微软雅黑" panose="020B0503020204020204" charset="-122"/>
              </a:defRPr>
            </a:lvl1pPr>
          </a:lstStyle>
          <a:p>
            <a:pPr>
              <a:defRPr/>
            </a:pPr>
            <a:r>
              <a:rPr lang="zh-CN" altLang="en-US" sz="1701" b="0">
                <a:solidFill>
                  <a:srgbClr val="53D2FF"/>
                </a:solidFill>
                <a:latin typeface="Arial Rounded MT Bold" panose="020F0704030504030204" pitchFamily="34" charset="0"/>
                <a:cs typeface="Times New Roman" panose="02020603050405020304" pitchFamily="18" charset="0"/>
              </a:rPr>
              <a:t>点击添加标题</a:t>
            </a:r>
            <a:endParaRPr lang="zh-CN" altLang="en-US" sz="1701" b="0" dirty="0">
              <a:solidFill>
                <a:srgbClr val="53D2FF"/>
              </a:solidFill>
              <a:latin typeface="Arial Rounded MT Bold" panose="020F07040305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933315" y="2283514"/>
            <a:ext cx="2500618" cy="1859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992" dirty="0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您的内容打在这里，或者通过复制您的文本后，在此框中选择粘贴，并选择只保留文字。您的内容打在这里，或者通过复制您的</a:t>
            </a:r>
            <a:r>
              <a:rPr lang="zh-CN" altLang="en-US" sz="992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文本后您的内容打在这里。</a:t>
            </a:r>
            <a:endParaRPr lang="en-US" altLang="zh-CN" sz="992">
              <a:solidFill>
                <a:srgbClr val="00B0F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992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您的内容打在这里，或者通过复制您的文本后，在此框中选择粘贴，并选择只保留文字。您的内容打在这里，或者通过复制您的文本后。</a:t>
            </a:r>
            <a:endParaRPr lang="en-US" altLang="zh-CN" sz="992">
              <a:solidFill>
                <a:srgbClr val="00B0F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30000"/>
              </a:lnSpc>
            </a:pPr>
            <a:endParaRPr lang="zh-CN" altLang="en-US" sz="992">
              <a:solidFill>
                <a:srgbClr val="00B0F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33" name="组合 32"/>
          <p:cNvGrpSpPr/>
          <p:nvPr/>
        </p:nvGrpSpPr>
        <p:grpSpPr>
          <a:xfrm flipV="1">
            <a:off x="4984348" y="4408141"/>
            <a:ext cx="208610" cy="446531"/>
            <a:chOff x="1211900" y="2115662"/>
            <a:chExt cx="220763" cy="472544"/>
          </a:xfrm>
        </p:grpSpPr>
        <p:sp>
          <p:nvSpPr>
            <p:cNvPr id="34" name="矩形 33"/>
            <p:cNvSpPr/>
            <p:nvPr/>
          </p:nvSpPr>
          <p:spPr>
            <a:xfrm>
              <a:off x="1211900" y="2352640"/>
              <a:ext cx="220685" cy="235566"/>
            </a:xfrm>
            <a:prstGeom prst="rect">
              <a:avLst/>
            </a:prstGeom>
            <a:solidFill>
              <a:srgbClr val="41A0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63567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 flipV="1">
              <a:off x="1211978" y="2115662"/>
              <a:ext cx="220685" cy="235566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63567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 flipV="1">
            <a:off x="5199370" y="4185540"/>
            <a:ext cx="208610" cy="891731"/>
            <a:chOff x="1439447" y="1880094"/>
            <a:chExt cx="220763" cy="943680"/>
          </a:xfrm>
        </p:grpSpPr>
        <p:sp>
          <p:nvSpPr>
            <p:cNvPr id="37" name="矩形 36"/>
            <p:cNvSpPr/>
            <p:nvPr/>
          </p:nvSpPr>
          <p:spPr>
            <a:xfrm>
              <a:off x="1439447" y="2352639"/>
              <a:ext cx="220685" cy="471135"/>
            </a:xfrm>
            <a:prstGeom prst="rect">
              <a:avLst/>
            </a:prstGeom>
            <a:solidFill>
              <a:srgbClr val="41A0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63567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 flipV="1">
              <a:off x="1439525" y="1880094"/>
              <a:ext cx="220685" cy="471135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63567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 flipV="1">
            <a:off x="5418020" y="4355646"/>
            <a:ext cx="208610" cy="551518"/>
            <a:chOff x="1670835" y="2060110"/>
            <a:chExt cx="220763" cy="583648"/>
          </a:xfrm>
        </p:grpSpPr>
        <p:sp>
          <p:nvSpPr>
            <p:cNvPr id="40" name="矩形 39"/>
            <p:cNvSpPr/>
            <p:nvPr/>
          </p:nvSpPr>
          <p:spPr>
            <a:xfrm>
              <a:off x="1670835" y="2352640"/>
              <a:ext cx="220685" cy="291118"/>
            </a:xfrm>
            <a:prstGeom prst="rect">
              <a:avLst/>
            </a:prstGeom>
            <a:solidFill>
              <a:srgbClr val="53D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63567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1" name="矩形 40"/>
            <p:cNvSpPr/>
            <p:nvPr/>
          </p:nvSpPr>
          <p:spPr>
            <a:xfrm flipV="1">
              <a:off x="1670913" y="2060110"/>
              <a:ext cx="220685" cy="291118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63567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 flipV="1">
            <a:off x="5637445" y="4083471"/>
            <a:ext cx="208610" cy="1095871"/>
            <a:chOff x="1903043" y="1772078"/>
            <a:chExt cx="220763" cy="1159712"/>
          </a:xfrm>
        </p:grpSpPr>
        <p:sp>
          <p:nvSpPr>
            <p:cNvPr id="43" name="矩形 42"/>
            <p:cNvSpPr/>
            <p:nvPr/>
          </p:nvSpPr>
          <p:spPr>
            <a:xfrm>
              <a:off x="1903043" y="2352640"/>
              <a:ext cx="220685" cy="579150"/>
            </a:xfrm>
            <a:prstGeom prst="rect">
              <a:avLst/>
            </a:prstGeom>
            <a:solidFill>
              <a:srgbClr val="53D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63567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4" name="矩形 43"/>
            <p:cNvSpPr/>
            <p:nvPr/>
          </p:nvSpPr>
          <p:spPr>
            <a:xfrm flipV="1">
              <a:off x="1903121" y="1772078"/>
              <a:ext cx="220685" cy="57915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63567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 flipV="1">
            <a:off x="5853628" y="4219559"/>
            <a:ext cx="208610" cy="823695"/>
            <a:chOff x="2131820" y="1916094"/>
            <a:chExt cx="220763" cy="871680"/>
          </a:xfrm>
        </p:grpSpPr>
        <p:sp>
          <p:nvSpPr>
            <p:cNvPr id="46" name="矩形 45"/>
            <p:cNvSpPr/>
            <p:nvPr/>
          </p:nvSpPr>
          <p:spPr>
            <a:xfrm>
              <a:off x="2131820" y="2352640"/>
              <a:ext cx="220685" cy="435134"/>
            </a:xfrm>
            <a:prstGeom prst="rect">
              <a:avLst/>
            </a:prstGeom>
            <a:solidFill>
              <a:srgbClr val="41A0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63567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7" name="矩形 46"/>
            <p:cNvSpPr/>
            <p:nvPr/>
          </p:nvSpPr>
          <p:spPr>
            <a:xfrm flipV="1">
              <a:off x="2131898" y="1916094"/>
              <a:ext cx="220685" cy="435134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63567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 flipV="1">
            <a:off x="6069828" y="4185540"/>
            <a:ext cx="208610" cy="891731"/>
            <a:chOff x="2360615" y="1880094"/>
            <a:chExt cx="220763" cy="943680"/>
          </a:xfrm>
        </p:grpSpPr>
        <p:sp>
          <p:nvSpPr>
            <p:cNvPr id="49" name="矩形 48"/>
            <p:cNvSpPr/>
            <p:nvPr/>
          </p:nvSpPr>
          <p:spPr>
            <a:xfrm>
              <a:off x="2360615" y="2352639"/>
              <a:ext cx="220685" cy="471135"/>
            </a:xfrm>
            <a:prstGeom prst="rect">
              <a:avLst/>
            </a:prstGeom>
            <a:solidFill>
              <a:srgbClr val="53D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63567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0" name="矩形 49"/>
            <p:cNvSpPr/>
            <p:nvPr/>
          </p:nvSpPr>
          <p:spPr>
            <a:xfrm flipV="1">
              <a:off x="2360693" y="1880094"/>
              <a:ext cx="220685" cy="471135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63567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 flipV="1">
            <a:off x="6286770" y="4355646"/>
            <a:ext cx="208610" cy="551518"/>
            <a:chOff x="2590196" y="2060110"/>
            <a:chExt cx="220763" cy="583648"/>
          </a:xfrm>
        </p:grpSpPr>
        <p:sp>
          <p:nvSpPr>
            <p:cNvPr id="52" name="矩形 51"/>
            <p:cNvSpPr/>
            <p:nvPr/>
          </p:nvSpPr>
          <p:spPr>
            <a:xfrm>
              <a:off x="2590196" y="2352639"/>
              <a:ext cx="220685" cy="291119"/>
            </a:xfrm>
            <a:prstGeom prst="rect">
              <a:avLst/>
            </a:prstGeom>
            <a:solidFill>
              <a:srgbClr val="41A0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63567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3" name="矩形 52"/>
            <p:cNvSpPr/>
            <p:nvPr/>
          </p:nvSpPr>
          <p:spPr>
            <a:xfrm flipV="1">
              <a:off x="2590274" y="2060110"/>
              <a:ext cx="220685" cy="291119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63567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 flipV="1">
            <a:off x="6502954" y="4408142"/>
            <a:ext cx="208610" cy="446529"/>
            <a:chOff x="2818973" y="2115663"/>
            <a:chExt cx="220763" cy="472542"/>
          </a:xfrm>
        </p:grpSpPr>
        <p:sp>
          <p:nvSpPr>
            <p:cNvPr id="55" name="矩形 54"/>
            <p:cNvSpPr/>
            <p:nvPr/>
          </p:nvSpPr>
          <p:spPr>
            <a:xfrm>
              <a:off x="2818973" y="2352639"/>
              <a:ext cx="220685" cy="235566"/>
            </a:xfrm>
            <a:prstGeom prst="rect">
              <a:avLst/>
            </a:prstGeom>
            <a:solidFill>
              <a:srgbClr val="41A0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63567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6" name="矩形 55"/>
            <p:cNvSpPr/>
            <p:nvPr/>
          </p:nvSpPr>
          <p:spPr>
            <a:xfrm flipV="1">
              <a:off x="2819051" y="2115663"/>
              <a:ext cx="220685" cy="235566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63567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57" name="文本框 56">
            <a:extLst>
              <a:ext uri="{FF2B5EF4-FFF2-40B4-BE49-F238E27FC236}">
                <a16:creationId xmlns:a16="http://schemas.microsoft.com/office/drawing/2014/main" id="{4A83B652-56F2-478D-9B61-D95CCB9577E4}"/>
              </a:ext>
            </a:extLst>
          </p:cNvPr>
          <p:cNvSpPr txBox="1"/>
          <p:nvPr/>
        </p:nvSpPr>
        <p:spPr>
          <a:xfrm>
            <a:off x="242633" y="280706"/>
            <a:ext cx="1723626" cy="310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418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Segoe UI" panose="020B0502040204020203" pitchFamily="34" charset="0"/>
              </a:rPr>
              <a:t>单击此处添加名称</a:t>
            </a:r>
          </a:p>
        </p:txBody>
      </p:sp>
      <p:cxnSp>
        <p:nvCxnSpPr>
          <p:cNvPr id="58" name="直接连接符 57">
            <a:extLst>
              <a:ext uri="{FF2B5EF4-FFF2-40B4-BE49-F238E27FC236}">
                <a16:creationId xmlns:a16="http://schemas.microsoft.com/office/drawing/2014/main" id="{F2BB5785-A5C2-4A2F-BE4E-C9C2257559B0}"/>
              </a:ext>
            </a:extLst>
          </p:cNvPr>
          <p:cNvCxnSpPr/>
          <p:nvPr/>
        </p:nvCxnSpPr>
        <p:spPr>
          <a:xfrm>
            <a:off x="282118" y="557646"/>
            <a:ext cx="1663890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Tm="5428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8" presetClass="emp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Rot by="64800000">
                                      <p:cBhvr>
                                        <p:cTn id="14" dur="6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6" presetClass="emph" presetSubtype="0" repeatCount="indefinite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64" dur="300" fill="hold"/>
                                        <p:tgtEl>
                                          <p:spTgt spid="54"/>
                                        </p:tgtEl>
                                      </p:cBhvr>
                                      <p:by x="100000" y="20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6" presetClass="emph" presetSubtype="0" repeatCount="indefinite" autoRev="1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66" dur="250" fill="hold"/>
                                        <p:tgtEl>
                                          <p:spTgt spid="51"/>
                                        </p:tgtEl>
                                      </p:cBhvr>
                                      <p:by x="100000" y="10000"/>
                                    </p:animScale>
                                  </p:childTnLst>
                                </p:cTn>
                              </p:par>
                              <p:par>
                                <p:cTn id="67" presetID="6" presetClass="emph" presetSubtype="0" repeatCount="indefinite" autoRev="1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68" dur="350" fill="hold"/>
                                        <p:tgtEl>
                                          <p:spTgt spid="48"/>
                                        </p:tgtEl>
                                      </p:cBhvr>
                                      <p:by x="10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6" presetClass="emph" presetSubtype="0" repeatCount="indefinite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70" dur="250" fill="hold"/>
                                        <p:tgtEl>
                                          <p:spTgt spid="45"/>
                                        </p:tgtEl>
                                      </p:cBhvr>
                                      <p:by x="100000" y="10000"/>
                                    </p:animScale>
                                  </p:childTnLst>
                                </p:cTn>
                              </p:par>
                              <p:par>
                                <p:cTn id="71" presetID="6" presetClass="emph" presetSubtype="0" repeatCount="indefinite" autoRev="1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Scale>
                                      <p:cBhvr>
                                        <p:cTn id="72" dur="300" fill="hold"/>
                                        <p:tgtEl>
                                          <p:spTgt spid="42"/>
                                        </p:tgtEl>
                                      </p:cBhvr>
                                      <p:by x="100000" y="56000"/>
                                    </p:animScale>
                                  </p:childTnLst>
                                </p:cTn>
                              </p:par>
                              <p:par>
                                <p:cTn id="73" presetID="6" presetClass="emph" presetSubtype="0" repeatCount="indefinite" autoRev="1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74" dur="300" fill="hold"/>
                                        <p:tgtEl>
                                          <p:spTgt spid="39"/>
                                        </p:tgtEl>
                                      </p:cBhvr>
                                      <p:by x="100000" y="187000"/>
                                    </p:animScale>
                                  </p:childTnLst>
                                </p:cTn>
                              </p:par>
                              <p:par>
                                <p:cTn id="75" presetID="6" presetClass="emph" presetSubtype="0" repeatCount="indefinite" autoRev="1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Scale>
                                      <p:cBhvr>
                                        <p:cTn id="76" dur="250" fill="hold"/>
                                        <p:tgtEl>
                                          <p:spTgt spid="36"/>
                                        </p:tgtEl>
                                      </p:cBhvr>
                                      <p:by x="100000" y="37000"/>
                                    </p:animScale>
                                  </p:childTnLst>
                                </p:cTn>
                              </p:par>
                              <p:par>
                                <p:cTn id="77" presetID="6" presetClass="emph" presetSubtype="0" repeatCount="indefinite" autoRev="1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78" dur="250" fill="hold"/>
                                        <p:tgtEl>
                                          <p:spTgt spid="33"/>
                                        </p:tgtEl>
                                      </p:cBhvr>
                                      <p:by x="100000" y="26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  <p:bldP spid="11" grpId="0" bldLvl="0" animBg="1"/>
      <p:bldP spid="12" grpId="0" bldLvl="0" animBg="1"/>
      <p:bldP spid="23" grpId="0"/>
      <p:bldP spid="24" grpId="0"/>
      <p:bldP spid="25" grpId="0"/>
      <p:bldP spid="26" grpId="0"/>
      <p:bldP spid="30" grpId="0"/>
      <p:bldP spid="3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矩形 39"/>
          <p:cNvSpPr/>
          <p:nvPr/>
        </p:nvSpPr>
        <p:spPr>
          <a:xfrm>
            <a:off x="1167" y="4086158"/>
            <a:ext cx="723353" cy="778996"/>
          </a:xfrm>
          <a:prstGeom prst="rect">
            <a:avLst/>
          </a:prstGeom>
          <a:solidFill>
            <a:srgbClr val="41A0DA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>
                <a:solidFill>
                  <a:prstClr val="white"/>
                </a:solidFill>
                <a:latin typeface="Pirulen" panose="02000807050000020004" pitchFamily="2" charset="0"/>
              </a:rPr>
              <a:t>04</a:t>
            </a:r>
            <a:endParaRPr lang="zh-CN" altLang="en-US">
              <a:solidFill>
                <a:prstClr val="white"/>
              </a:solidFill>
              <a:latin typeface="Pirulen" panose="02000807050000020004" pitchFamily="2" charset="0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1167" y="3307163"/>
            <a:ext cx="723353" cy="778996"/>
          </a:xfrm>
          <a:prstGeom prst="rect">
            <a:avLst/>
          </a:prstGeom>
          <a:solidFill>
            <a:srgbClr val="41A0DA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>
                <a:solidFill>
                  <a:prstClr val="white"/>
                </a:solidFill>
                <a:latin typeface="Pirulen" panose="02000807050000020004" pitchFamily="2" charset="0"/>
              </a:rPr>
              <a:t>03</a:t>
            </a:r>
            <a:endParaRPr lang="zh-CN" altLang="en-US">
              <a:solidFill>
                <a:prstClr val="white"/>
              </a:solidFill>
              <a:latin typeface="Pirulen" panose="02000807050000020004" pitchFamily="2" charset="0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1167" y="2535816"/>
            <a:ext cx="723353" cy="778996"/>
          </a:xfrm>
          <a:prstGeom prst="rect">
            <a:avLst/>
          </a:prstGeom>
          <a:solidFill>
            <a:srgbClr val="53D2FF">
              <a:alpha val="80000"/>
            </a:srgbClr>
          </a:solidFill>
          <a:ln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>
                <a:solidFill>
                  <a:prstClr val="white"/>
                </a:solidFill>
                <a:latin typeface="Pirulen" panose="02000807050000020004" pitchFamily="2" charset="0"/>
              </a:rPr>
              <a:t>02</a:t>
            </a:r>
            <a:endParaRPr lang="zh-CN" altLang="en-US">
              <a:solidFill>
                <a:prstClr val="white"/>
              </a:solidFill>
              <a:latin typeface="Pirulen" panose="02000807050000020004" pitchFamily="2" charset="0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1167" y="1760131"/>
            <a:ext cx="723353" cy="778996"/>
          </a:xfrm>
          <a:prstGeom prst="rect">
            <a:avLst/>
          </a:prstGeom>
          <a:solidFill>
            <a:srgbClr val="41A0DA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latin typeface="Pirulen" panose="02000807050000020004" pitchFamily="2" charset="0"/>
              </a:rPr>
              <a:t>01</a:t>
            </a:r>
            <a:endParaRPr lang="zh-CN" altLang="en-US">
              <a:latin typeface="Pirulen" panose="02000807050000020004" pitchFamily="2" charset="0"/>
            </a:endParaRPr>
          </a:p>
        </p:txBody>
      </p:sp>
      <p:sp>
        <p:nvSpPr>
          <p:cNvPr id="48" name="矩形 28"/>
          <p:cNvSpPr/>
          <p:nvPr/>
        </p:nvSpPr>
        <p:spPr>
          <a:xfrm>
            <a:off x="724520" y="1760130"/>
            <a:ext cx="1411551" cy="989549"/>
          </a:xfrm>
          <a:custGeom>
            <a:avLst/>
            <a:gdLst>
              <a:gd name="connsiteX0" fmla="*/ 0 w 1826712"/>
              <a:gd name="connsiteY0" fmla="*/ 0 h 1280593"/>
              <a:gd name="connsiteX1" fmla="*/ 1826712 w 1826712"/>
              <a:gd name="connsiteY1" fmla="*/ 0 h 1280593"/>
              <a:gd name="connsiteX2" fmla="*/ 1826712 w 1826712"/>
              <a:gd name="connsiteY2" fmla="*/ 1280593 h 1280593"/>
              <a:gd name="connsiteX3" fmla="*/ 0 w 1826712"/>
              <a:gd name="connsiteY3" fmla="*/ 1280593 h 1280593"/>
              <a:gd name="connsiteX4" fmla="*/ 0 w 1826712"/>
              <a:gd name="connsiteY4" fmla="*/ 0 h 1280593"/>
              <a:gd name="connsiteX0-1" fmla="*/ 0 w 1826712"/>
              <a:gd name="connsiteY0-2" fmla="*/ 0 h 1280593"/>
              <a:gd name="connsiteX1-3" fmla="*/ 1826712 w 1826712"/>
              <a:gd name="connsiteY1-4" fmla="*/ 0 h 1280593"/>
              <a:gd name="connsiteX2-5" fmla="*/ 1826712 w 1826712"/>
              <a:gd name="connsiteY2-6" fmla="*/ 1280593 h 1280593"/>
              <a:gd name="connsiteX3-7" fmla="*/ 0 w 1826712"/>
              <a:gd name="connsiteY3-8" fmla="*/ 1007543 h 1280593"/>
              <a:gd name="connsiteX4-9" fmla="*/ 0 w 1826712"/>
              <a:gd name="connsiteY4-10" fmla="*/ 0 h 1280593"/>
              <a:gd name="connsiteX0-11" fmla="*/ 0 w 1826712"/>
              <a:gd name="connsiteY0-12" fmla="*/ 0 h 1280593"/>
              <a:gd name="connsiteX1-13" fmla="*/ 1826712 w 1826712"/>
              <a:gd name="connsiteY1-14" fmla="*/ 555625 h 1280593"/>
              <a:gd name="connsiteX2-15" fmla="*/ 1826712 w 1826712"/>
              <a:gd name="connsiteY2-16" fmla="*/ 1280593 h 1280593"/>
              <a:gd name="connsiteX3-17" fmla="*/ 0 w 1826712"/>
              <a:gd name="connsiteY3-18" fmla="*/ 1007543 h 1280593"/>
              <a:gd name="connsiteX4-19" fmla="*/ 0 w 1826712"/>
              <a:gd name="connsiteY4-20" fmla="*/ 0 h 12805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826712" h="1280593">
                <a:moveTo>
                  <a:pt x="0" y="0"/>
                </a:moveTo>
                <a:lnTo>
                  <a:pt x="1826712" y="555625"/>
                </a:lnTo>
                <a:lnTo>
                  <a:pt x="1826712" y="1280593"/>
                </a:lnTo>
                <a:lnTo>
                  <a:pt x="0" y="1007543"/>
                </a:lnTo>
                <a:lnTo>
                  <a:pt x="0" y="0"/>
                </a:lnTo>
                <a:close/>
              </a:path>
            </a:pathLst>
          </a:custGeom>
          <a:solidFill>
            <a:srgbClr val="41A0DA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5"/>
          </a:p>
        </p:txBody>
      </p:sp>
      <p:sp>
        <p:nvSpPr>
          <p:cNvPr id="49" name="矩形 28"/>
          <p:cNvSpPr/>
          <p:nvPr/>
        </p:nvSpPr>
        <p:spPr>
          <a:xfrm>
            <a:off x="724521" y="2537287"/>
            <a:ext cx="1414003" cy="778556"/>
          </a:xfrm>
          <a:custGeom>
            <a:avLst/>
            <a:gdLst>
              <a:gd name="connsiteX0" fmla="*/ 0 w 1826712"/>
              <a:gd name="connsiteY0" fmla="*/ 0 h 1280593"/>
              <a:gd name="connsiteX1" fmla="*/ 1826712 w 1826712"/>
              <a:gd name="connsiteY1" fmla="*/ 0 h 1280593"/>
              <a:gd name="connsiteX2" fmla="*/ 1826712 w 1826712"/>
              <a:gd name="connsiteY2" fmla="*/ 1280593 h 1280593"/>
              <a:gd name="connsiteX3" fmla="*/ 0 w 1826712"/>
              <a:gd name="connsiteY3" fmla="*/ 1280593 h 1280593"/>
              <a:gd name="connsiteX4" fmla="*/ 0 w 1826712"/>
              <a:gd name="connsiteY4" fmla="*/ 0 h 1280593"/>
              <a:gd name="connsiteX0-1" fmla="*/ 0 w 1826712"/>
              <a:gd name="connsiteY0-2" fmla="*/ 0 h 1280593"/>
              <a:gd name="connsiteX1-3" fmla="*/ 1826712 w 1826712"/>
              <a:gd name="connsiteY1-4" fmla="*/ 0 h 1280593"/>
              <a:gd name="connsiteX2-5" fmla="*/ 1826712 w 1826712"/>
              <a:gd name="connsiteY2-6" fmla="*/ 1280593 h 1280593"/>
              <a:gd name="connsiteX3-7" fmla="*/ 0 w 1826712"/>
              <a:gd name="connsiteY3-8" fmla="*/ 1007543 h 1280593"/>
              <a:gd name="connsiteX4-9" fmla="*/ 0 w 1826712"/>
              <a:gd name="connsiteY4-10" fmla="*/ 0 h 1280593"/>
              <a:gd name="connsiteX0-11" fmla="*/ 0 w 1826712"/>
              <a:gd name="connsiteY0-12" fmla="*/ 0 h 1280593"/>
              <a:gd name="connsiteX1-13" fmla="*/ 1826712 w 1826712"/>
              <a:gd name="connsiteY1-14" fmla="*/ 555625 h 1280593"/>
              <a:gd name="connsiteX2-15" fmla="*/ 1826712 w 1826712"/>
              <a:gd name="connsiteY2-16" fmla="*/ 1280593 h 1280593"/>
              <a:gd name="connsiteX3-17" fmla="*/ 0 w 1826712"/>
              <a:gd name="connsiteY3-18" fmla="*/ 1007543 h 1280593"/>
              <a:gd name="connsiteX4-19" fmla="*/ 0 w 1826712"/>
              <a:gd name="connsiteY4-20" fmla="*/ 0 h 1280593"/>
              <a:gd name="connsiteX0-21" fmla="*/ 0 w 1829887"/>
              <a:gd name="connsiteY0-22" fmla="*/ 0 h 1280593"/>
              <a:gd name="connsiteX1-23" fmla="*/ 1829887 w 1829887"/>
              <a:gd name="connsiteY1-24" fmla="*/ 273050 h 1280593"/>
              <a:gd name="connsiteX2-25" fmla="*/ 1826712 w 1829887"/>
              <a:gd name="connsiteY2-26" fmla="*/ 1280593 h 1280593"/>
              <a:gd name="connsiteX3-27" fmla="*/ 0 w 1829887"/>
              <a:gd name="connsiteY3-28" fmla="*/ 1007543 h 1280593"/>
              <a:gd name="connsiteX4-29" fmla="*/ 0 w 1829887"/>
              <a:gd name="connsiteY4-30" fmla="*/ 0 h 1280593"/>
              <a:gd name="connsiteX0-31" fmla="*/ 0 w 1830192"/>
              <a:gd name="connsiteY0-32" fmla="*/ 0 h 1007543"/>
              <a:gd name="connsiteX1-33" fmla="*/ 1829887 w 1830192"/>
              <a:gd name="connsiteY1-34" fmla="*/ 273050 h 1007543"/>
              <a:gd name="connsiteX2-35" fmla="*/ 1829887 w 1830192"/>
              <a:gd name="connsiteY2-36" fmla="*/ 998018 h 1007543"/>
              <a:gd name="connsiteX3-37" fmla="*/ 0 w 1830192"/>
              <a:gd name="connsiteY3-38" fmla="*/ 1007543 h 1007543"/>
              <a:gd name="connsiteX4-39" fmla="*/ 0 w 1830192"/>
              <a:gd name="connsiteY4-40" fmla="*/ 0 h 1007543"/>
              <a:gd name="connsiteX0-41" fmla="*/ 0 w 1829887"/>
              <a:gd name="connsiteY0-42" fmla="*/ 0 h 1007543"/>
              <a:gd name="connsiteX1-43" fmla="*/ 1829887 w 1829887"/>
              <a:gd name="connsiteY1-44" fmla="*/ 273050 h 1007543"/>
              <a:gd name="connsiteX2-45" fmla="*/ 1823537 w 1829887"/>
              <a:gd name="connsiteY2-46" fmla="*/ 1001193 h 1007543"/>
              <a:gd name="connsiteX3-47" fmla="*/ 0 w 1829887"/>
              <a:gd name="connsiteY3-48" fmla="*/ 1007543 h 1007543"/>
              <a:gd name="connsiteX4-49" fmla="*/ 0 w 1829887"/>
              <a:gd name="connsiteY4-50" fmla="*/ 0 h 1007543"/>
              <a:gd name="connsiteX0-51" fmla="*/ 0 w 1830192"/>
              <a:gd name="connsiteY0-52" fmla="*/ 0 h 1007543"/>
              <a:gd name="connsiteX1-53" fmla="*/ 1829887 w 1830192"/>
              <a:gd name="connsiteY1-54" fmla="*/ 273050 h 1007543"/>
              <a:gd name="connsiteX2-55" fmla="*/ 1829887 w 1830192"/>
              <a:gd name="connsiteY2-56" fmla="*/ 1001193 h 1007543"/>
              <a:gd name="connsiteX3-57" fmla="*/ 0 w 1830192"/>
              <a:gd name="connsiteY3-58" fmla="*/ 1007543 h 1007543"/>
              <a:gd name="connsiteX4-59" fmla="*/ 0 w 1830192"/>
              <a:gd name="connsiteY4-60" fmla="*/ 0 h 1007543"/>
              <a:gd name="connsiteX0-61" fmla="*/ 0 w 1829887"/>
              <a:gd name="connsiteY0-62" fmla="*/ 0 h 1007543"/>
              <a:gd name="connsiteX1-63" fmla="*/ 1829887 w 1829887"/>
              <a:gd name="connsiteY1-64" fmla="*/ 273050 h 1007543"/>
              <a:gd name="connsiteX2-65" fmla="*/ 1826712 w 1829887"/>
              <a:gd name="connsiteY2-66" fmla="*/ 1001193 h 1007543"/>
              <a:gd name="connsiteX3-67" fmla="*/ 0 w 1829887"/>
              <a:gd name="connsiteY3-68" fmla="*/ 1007543 h 1007543"/>
              <a:gd name="connsiteX4-69" fmla="*/ 0 w 1829887"/>
              <a:gd name="connsiteY4-70" fmla="*/ 0 h 1007543"/>
              <a:gd name="connsiteX0-71" fmla="*/ 0 w 1833980"/>
              <a:gd name="connsiteY0-72" fmla="*/ 0 h 1007543"/>
              <a:gd name="connsiteX1-73" fmla="*/ 1829887 w 1833980"/>
              <a:gd name="connsiteY1-74" fmla="*/ 273050 h 1007543"/>
              <a:gd name="connsiteX2-75" fmla="*/ 1833856 w 1833980"/>
              <a:gd name="connsiteY2-76" fmla="*/ 1001193 h 1007543"/>
              <a:gd name="connsiteX3-77" fmla="*/ 0 w 1833980"/>
              <a:gd name="connsiteY3-78" fmla="*/ 1007543 h 1007543"/>
              <a:gd name="connsiteX4-79" fmla="*/ 0 w 1833980"/>
              <a:gd name="connsiteY4-80" fmla="*/ 0 h 1007543"/>
              <a:gd name="connsiteX0-81" fmla="*/ 0 w 1829887"/>
              <a:gd name="connsiteY0-82" fmla="*/ 0 h 1007543"/>
              <a:gd name="connsiteX1-83" fmla="*/ 1829887 w 1829887"/>
              <a:gd name="connsiteY1-84" fmla="*/ 273050 h 1007543"/>
              <a:gd name="connsiteX2-85" fmla="*/ 1829093 w 1829887"/>
              <a:gd name="connsiteY2-86" fmla="*/ 1003575 h 1007543"/>
              <a:gd name="connsiteX3-87" fmla="*/ 0 w 1829887"/>
              <a:gd name="connsiteY3-88" fmla="*/ 1007543 h 1007543"/>
              <a:gd name="connsiteX4-89" fmla="*/ 0 w 1829887"/>
              <a:gd name="connsiteY4-90" fmla="*/ 0 h 100754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829887" h="1007543">
                <a:moveTo>
                  <a:pt x="0" y="0"/>
                </a:moveTo>
                <a:lnTo>
                  <a:pt x="1829887" y="273050"/>
                </a:lnTo>
                <a:cubicBezTo>
                  <a:pt x="1828829" y="608898"/>
                  <a:pt x="1830151" y="667727"/>
                  <a:pt x="1829093" y="1003575"/>
                </a:cubicBezTo>
                <a:lnTo>
                  <a:pt x="0" y="1007543"/>
                </a:lnTo>
                <a:lnTo>
                  <a:pt x="0" y="0"/>
                </a:lnTo>
                <a:close/>
              </a:path>
            </a:pathLst>
          </a:custGeom>
          <a:solidFill>
            <a:srgbClr val="53D2FF"/>
          </a:solidFill>
          <a:ln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5" dirty="0"/>
          </a:p>
        </p:txBody>
      </p:sp>
      <p:sp>
        <p:nvSpPr>
          <p:cNvPr id="50" name="矩形 28"/>
          <p:cNvSpPr/>
          <p:nvPr/>
        </p:nvSpPr>
        <p:spPr>
          <a:xfrm>
            <a:off x="724521" y="3310518"/>
            <a:ext cx="1417219" cy="775489"/>
          </a:xfrm>
          <a:custGeom>
            <a:avLst/>
            <a:gdLst>
              <a:gd name="connsiteX0" fmla="*/ 0 w 1826712"/>
              <a:gd name="connsiteY0" fmla="*/ 0 h 1280593"/>
              <a:gd name="connsiteX1" fmla="*/ 1826712 w 1826712"/>
              <a:gd name="connsiteY1" fmla="*/ 0 h 1280593"/>
              <a:gd name="connsiteX2" fmla="*/ 1826712 w 1826712"/>
              <a:gd name="connsiteY2" fmla="*/ 1280593 h 1280593"/>
              <a:gd name="connsiteX3" fmla="*/ 0 w 1826712"/>
              <a:gd name="connsiteY3" fmla="*/ 1280593 h 1280593"/>
              <a:gd name="connsiteX4" fmla="*/ 0 w 1826712"/>
              <a:gd name="connsiteY4" fmla="*/ 0 h 1280593"/>
              <a:gd name="connsiteX0-1" fmla="*/ 0 w 1826712"/>
              <a:gd name="connsiteY0-2" fmla="*/ 0 h 1280593"/>
              <a:gd name="connsiteX1-3" fmla="*/ 1826712 w 1826712"/>
              <a:gd name="connsiteY1-4" fmla="*/ 0 h 1280593"/>
              <a:gd name="connsiteX2-5" fmla="*/ 1826712 w 1826712"/>
              <a:gd name="connsiteY2-6" fmla="*/ 1280593 h 1280593"/>
              <a:gd name="connsiteX3-7" fmla="*/ 0 w 1826712"/>
              <a:gd name="connsiteY3-8" fmla="*/ 1007543 h 1280593"/>
              <a:gd name="connsiteX4-9" fmla="*/ 0 w 1826712"/>
              <a:gd name="connsiteY4-10" fmla="*/ 0 h 1280593"/>
              <a:gd name="connsiteX0-11" fmla="*/ 0 w 1826712"/>
              <a:gd name="connsiteY0-12" fmla="*/ 0 h 1280593"/>
              <a:gd name="connsiteX1-13" fmla="*/ 1826712 w 1826712"/>
              <a:gd name="connsiteY1-14" fmla="*/ 555625 h 1280593"/>
              <a:gd name="connsiteX2-15" fmla="*/ 1826712 w 1826712"/>
              <a:gd name="connsiteY2-16" fmla="*/ 1280593 h 1280593"/>
              <a:gd name="connsiteX3-17" fmla="*/ 0 w 1826712"/>
              <a:gd name="connsiteY3-18" fmla="*/ 1007543 h 1280593"/>
              <a:gd name="connsiteX4-19" fmla="*/ 0 w 1826712"/>
              <a:gd name="connsiteY4-20" fmla="*/ 0 h 1280593"/>
              <a:gd name="connsiteX0-21" fmla="*/ 0 w 1829887"/>
              <a:gd name="connsiteY0-22" fmla="*/ 0 h 1280593"/>
              <a:gd name="connsiteX1-23" fmla="*/ 1829887 w 1829887"/>
              <a:gd name="connsiteY1-24" fmla="*/ 273050 h 1280593"/>
              <a:gd name="connsiteX2-25" fmla="*/ 1826712 w 1829887"/>
              <a:gd name="connsiteY2-26" fmla="*/ 1280593 h 1280593"/>
              <a:gd name="connsiteX3-27" fmla="*/ 0 w 1829887"/>
              <a:gd name="connsiteY3-28" fmla="*/ 1007543 h 1280593"/>
              <a:gd name="connsiteX4-29" fmla="*/ 0 w 1829887"/>
              <a:gd name="connsiteY4-30" fmla="*/ 0 h 1280593"/>
              <a:gd name="connsiteX0-31" fmla="*/ 0 w 1830192"/>
              <a:gd name="connsiteY0-32" fmla="*/ 0 h 1007543"/>
              <a:gd name="connsiteX1-33" fmla="*/ 1829887 w 1830192"/>
              <a:gd name="connsiteY1-34" fmla="*/ 273050 h 1007543"/>
              <a:gd name="connsiteX2-35" fmla="*/ 1829887 w 1830192"/>
              <a:gd name="connsiteY2-36" fmla="*/ 998018 h 1007543"/>
              <a:gd name="connsiteX3-37" fmla="*/ 0 w 1830192"/>
              <a:gd name="connsiteY3-38" fmla="*/ 1007543 h 1007543"/>
              <a:gd name="connsiteX4-39" fmla="*/ 0 w 1830192"/>
              <a:gd name="connsiteY4-40" fmla="*/ 0 h 1007543"/>
              <a:gd name="connsiteX0-41" fmla="*/ 0 w 1829887"/>
              <a:gd name="connsiteY0-42" fmla="*/ 0 h 1007543"/>
              <a:gd name="connsiteX1-43" fmla="*/ 1829887 w 1829887"/>
              <a:gd name="connsiteY1-44" fmla="*/ 273050 h 1007543"/>
              <a:gd name="connsiteX2-45" fmla="*/ 1823537 w 1829887"/>
              <a:gd name="connsiteY2-46" fmla="*/ 1001193 h 1007543"/>
              <a:gd name="connsiteX3-47" fmla="*/ 0 w 1829887"/>
              <a:gd name="connsiteY3-48" fmla="*/ 1007543 h 1007543"/>
              <a:gd name="connsiteX4-49" fmla="*/ 0 w 1829887"/>
              <a:gd name="connsiteY4-50" fmla="*/ 0 h 1007543"/>
              <a:gd name="connsiteX0-51" fmla="*/ 0 w 1830192"/>
              <a:gd name="connsiteY0-52" fmla="*/ 0 h 1007543"/>
              <a:gd name="connsiteX1-53" fmla="*/ 1829887 w 1830192"/>
              <a:gd name="connsiteY1-54" fmla="*/ 273050 h 1007543"/>
              <a:gd name="connsiteX2-55" fmla="*/ 1829887 w 1830192"/>
              <a:gd name="connsiteY2-56" fmla="*/ 1001193 h 1007543"/>
              <a:gd name="connsiteX3-57" fmla="*/ 0 w 1830192"/>
              <a:gd name="connsiteY3-58" fmla="*/ 1007543 h 1007543"/>
              <a:gd name="connsiteX4-59" fmla="*/ 0 w 1830192"/>
              <a:gd name="connsiteY4-60" fmla="*/ 0 h 1007543"/>
              <a:gd name="connsiteX0-61" fmla="*/ 0 w 1829887"/>
              <a:gd name="connsiteY0-62" fmla="*/ 0 h 1007543"/>
              <a:gd name="connsiteX1-63" fmla="*/ 1829887 w 1829887"/>
              <a:gd name="connsiteY1-64" fmla="*/ 273050 h 1007543"/>
              <a:gd name="connsiteX2-65" fmla="*/ 1826712 w 1829887"/>
              <a:gd name="connsiteY2-66" fmla="*/ 1001193 h 1007543"/>
              <a:gd name="connsiteX3-67" fmla="*/ 0 w 1829887"/>
              <a:gd name="connsiteY3-68" fmla="*/ 1007543 h 1007543"/>
              <a:gd name="connsiteX4-69" fmla="*/ 0 w 1829887"/>
              <a:gd name="connsiteY4-70" fmla="*/ 0 h 1007543"/>
              <a:gd name="connsiteX0-71" fmla="*/ 0 w 1829887"/>
              <a:gd name="connsiteY0-72" fmla="*/ 0 h 1001193"/>
              <a:gd name="connsiteX1-73" fmla="*/ 1829887 w 1829887"/>
              <a:gd name="connsiteY1-74" fmla="*/ 273050 h 1001193"/>
              <a:gd name="connsiteX2-75" fmla="*/ 1826712 w 1829887"/>
              <a:gd name="connsiteY2-76" fmla="*/ 1001193 h 1001193"/>
              <a:gd name="connsiteX3-77" fmla="*/ 0 w 1829887"/>
              <a:gd name="connsiteY3-78" fmla="*/ 998018 h 1001193"/>
              <a:gd name="connsiteX4-79" fmla="*/ 0 w 1829887"/>
              <a:gd name="connsiteY4-80" fmla="*/ 0 h 1001193"/>
              <a:gd name="connsiteX0-81" fmla="*/ 0 w 1832268"/>
              <a:gd name="connsiteY0-82" fmla="*/ 5556 h 1006749"/>
              <a:gd name="connsiteX1-83" fmla="*/ 1832268 w 1832268"/>
              <a:gd name="connsiteY1-84" fmla="*/ 0 h 1006749"/>
              <a:gd name="connsiteX2-85" fmla="*/ 1826712 w 1832268"/>
              <a:gd name="connsiteY2-86" fmla="*/ 1006749 h 1006749"/>
              <a:gd name="connsiteX3-87" fmla="*/ 0 w 1832268"/>
              <a:gd name="connsiteY3-88" fmla="*/ 1003574 h 1006749"/>
              <a:gd name="connsiteX4-89" fmla="*/ 0 w 1832268"/>
              <a:gd name="connsiteY4-90" fmla="*/ 5556 h 1006749"/>
              <a:gd name="connsiteX0-91" fmla="*/ 0 w 1832268"/>
              <a:gd name="connsiteY0-92" fmla="*/ 5556 h 1003574"/>
              <a:gd name="connsiteX1-93" fmla="*/ 1832268 w 1832268"/>
              <a:gd name="connsiteY1-94" fmla="*/ 0 h 1003574"/>
              <a:gd name="connsiteX2-95" fmla="*/ 1829093 w 1832268"/>
              <a:gd name="connsiteY2-96" fmla="*/ 720999 h 1003574"/>
              <a:gd name="connsiteX3-97" fmla="*/ 0 w 1832268"/>
              <a:gd name="connsiteY3-98" fmla="*/ 1003574 h 1003574"/>
              <a:gd name="connsiteX4-99" fmla="*/ 0 w 1832268"/>
              <a:gd name="connsiteY4-100" fmla="*/ 5556 h 1003574"/>
              <a:gd name="connsiteX0-101" fmla="*/ 0 w 1834048"/>
              <a:gd name="connsiteY0-102" fmla="*/ 5556 h 1003574"/>
              <a:gd name="connsiteX1-103" fmla="*/ 1832268 w 1834048"/>
              <a:gd name="connsiteY1-104" fmla="*/ 0 h 1003574"/>
              <a:gd name="connsiteX2-105" fmla="*/ 1833856 w 1834048"/>
              <a:gd name="connsiteY2-106" fmla="*/ 720999 h 1003574"/>
              <a:gd name="connsiteX3-107" fmla="*/ 0 w 1834048"/>
              <a:gd name="connsiteY3-108" fmla="*/ 1003574 h 1003574"/>
              <a:gd name="connsiteX4-109" fmla="*/ 0 w 1834048"/>
              <a:gd name="connsiteY4-110" fmla="*/ 5556 h 100357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834048" h="1003574">
                <a:moveTo>
                  <a:pt x="0" y="5556"/>
                </a:moveTo>
                <a:lnTo>
                  <a:pt x="1832268" y="0"/>
                </a:lnTo>
                <a:cubicBezTo>
                  <a:pt x="1831210" y="335848"/>
                  <a:pt x="1834914" y="385151"/>
                  <a:pt x="1833856" y="720999"/>
                </a:cubicBezTo>
                <a:lnTo>
                  <a:pt x="0" y="1003574"/>
                </a:lnTo>
                <a:lnTo>
                  <a:pt x="0" y="5556"/>
                </a:lnTo>
                <a:close/>
              </a:path>
            </a:pathLst>
          </a:custGeom>
          <a:solidFill>
            <a:srgbClr val="41A0DA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5"/>
          </a:p>
        </p:txBody>
      </p:sp>
      <p:sp>
        <p:nvSpPr>
          <p:cNvPr id="51" name="矩形 28"/>
          <p:cNvSpPr/>
          <p:nvPr/>
        </p:nvSpPr>
        <p:spPr>
          <a:xfrm>
            <a:off x="720760" y="3863359"/>
            <a:ext cx="1419604" cy="1001817"/>
          </a:xfrm>
          <a:custGeom>
            <a:avLst/>
            <a:gdLst>
              <a:gd name="connsiteX0" fmla="*/ 0 w 1826712"/>
              <a:gd name="connsiteY0" fmla="*/ 0 h 1280593"/>
              <a:gd name="connsiteX1" fmla="*/ 1826712 w 1826712"/>
              <a:gd name="connsiteY1" fmla="*/ 0 h 1280593"/>
              <a:gd name="connsiteX2" fmla="*/ 1826712 w 1826712"/>
              <a:gd name="connsiteY2" fmla="*/ 1280593 h 1280593"/>
              <a:gd name="connsiteX3" fmla="*/ 0 w 1826712"/>
              <a:gd name="connsiteY3" fmla="*/ 1280593 h 1280593"/>
              <a:gd name="connsiteX4" fmla="*/ 0 w 1826712"/>
              <a:gd name="connsiteY4" fmla="*/ 0 h 1280593"/>
              <a:gd name="connsiteX0-1" fmla="*/ 0 w 1826712"/>
              <a:gd name="connsiteY0-2" fmla="*/ 0 h 1280593"/>
              <a:gd name="connsiteX1-3" fmla="*/ 1826712 w 1826712"/>
              <a:gd name="connsiteY1-4" fmla="*/ 0 h 1280593"/>
              <a:gd name="connsiteX2-5" fmla="*/ 1826712 w 1826712"/>
              <a:gd name="connsiteY2-6" fmla="*/ 1280593 h 1280593"/>
              <a:gd name="connsiteX3-7" fmla="*/ 0 w 1826712"/>
              <a:gd name="connsiteY3-8" fmla="*/ 1007543 h 1280593"/>
              <a:gd name="connsiteX4-9" fmla="*/ 0 w 1826712"/>
              <a:gd name="connsiteY4-10" fmla="*/ 0 h 1280593"/>
              <a:gd name="connsiteX0-11" fmla="*/ 0 w 1826712"/>
              <a:gd name="connsiteY0-12" fmla="*/ 0 h 1280593"/>
              <a:gd name="connsiteX1-13" fmla="*/ 1826712 w 1826712"/>
              <a:gd name="connsiteY1-14" fmla="*/ 555625 h 1280593"/>
              <a:gd name="connsiteX2-15" fmla="*/ 1826712 w 1826712"/>
              <a:gd name="connsiteY2-16" fmla="*/ 1280593 h 1280593"/>
              <a:gd name="connsiteX3-17" fmla="*/ 0 w 1826712"/>
              <a:gd name="connsiteY3-18" fmla="*/ 1007543 h 1280593"/>
              <a:gd name="connsiteX4-19" fmla="*/ 0 w 1826712"/>
              <a:gd name="connsiteY4-20" fmla="*/ 0 h 1280593"/>
              <a:gd name="connsiteX0-21" fmla="*/ 0 w 1829887"/>
              <a:gd name="connsiteY0-22" fmla="*/ 0 h 1280593"/>
              <a:gd name="connsiteX1-23" fmla="*/ 1829887 w 1829887"/>
              <a:gd name="connsiteY1-24" fmla="*/ 273050 h 1280593"/>
              <a:gd name="connsiteX2-25" fmla="*/ 1826712 w 1829887"/>
              <a:gd name="connsiteY2-26" fmla="*/ 1280593 h 1280593"/>
              <a:gd name="connsiteX3-27" fmla="*/ 0 w 1829887"/>
              <a:gd name="connsiteY3-28" fmla="*/ 1007543 h 1280593"/>
              <a:gd name="connsiteX4-29" fmla="*/ 0 w 1829887"/>
              <a:gd name="connsiteY4-30" fmla="*/ 0 h 1280593"/>
              <a:gd name="connsiteX0-31" fmla="*/ 0 w 1830192"/>
              <a:gd name="connsiteY0-32" fmla="*/ 0 h 1007543"/>
              <a:gd name="connsiteX1-33" fmla="*/ 1829887 w 1830192"/>
              <a:gd name="connsiteY1-34" fmla="*/ 273050 h 1007543"/>
              <a:gd name="connsiteX2-35" fmla="*/ 1829887 w 1830192"/>
              <a:gd name="connsiteY2-36" fmla="*/ 998018 h 1007543"/>
              <a:gd name="connsiteX3-37" fmla="*/ 0 w 1830192"/>
              <a:gd name="connsiteY3-38" fmla="*/ 1007543 h 1007543"/>
              <a:gd name="connsiteX4-39" fmla="*/ 0 w 1830192"/>
              <a:gd name="connsiteY4-40" fmla="*/ 0 h 1007543"/>
              <a:gd name="connsiteX0-41" fmla="*/ 0 w 1829887"/>
              <a:gd name="connsiteY0-42" fmla="*/ 0 h 1007543"/>
              <a:gd name="connsiteX1-43" fmla="*/ 1829887 w 1829887"/>
              <a:gd name="connsiteY1-44" fmla="*/ 273050 h 1007543"/>
              <a:gd name="connsiteX2-45" fmla="*/ 1823537 w 1829887"/>
              <a:gd name="connsiteY2-46" fmla="*/ 1001193 h 1007543"/>
              <a:gd name="connsiteX3-47" fmla="*/ 0 w 1829887"/>
              <a:gd name="connsiteY3-48" fmla="*/ 1007543 h 1007543"/>
              <a:gd name="connsiteX4-49" fmla="*/ 0 w 1829887"/>
              <a:gd name="connsiteY4-50" fmla="*/ 0 h 1007543"/>
              <a:gd name="connsiteX0-51" fmla="*/ 0 w 1830192"/>
              <a:gd name="connsiteY0-52" fmla="*/ 0 h 1007543"/>
              <a:gd name="connsiteX1-53" fmla="*/ 1829887 w 1830192"/>
              <a:gd name="connsiteY1-54" fmla="*/ 273050 h 1007543"/>
              <a:gd name="connsiteX2-55" fmla="*/ 1829887 w 1830192"/>
              <a:gd name="connsiteY2-56" fmla="*/ 1001193 h 1007543"/>
              <a:gd name="connsiteX3-57" fmla="*/ 0 w 1830192"/>
              <a:gd name="connsiteY3-58" fmla="*/ 1007543 h 1007543"/>
              <a:gd name="connsiteX4-59" fmla="*/ 0 w 1830192"/>
              <a:gd name="connsiteY4-60" fmla="*/ 0 h 1007543"/>
              <a:gd name="connsiteX0-61" fmla="*/ 0 w 1829887"/>
              <a:gd name="connsiteY0-62" fmla="*/ 0 h 1007543"/>
              <a:gd name="connsiteX1-63" fmla="*/ 1829887 w 1829887"/>
              <a:gd name="connsiteY1-64" fmla="*/ 273050 h 1007543"/>
              <a:gd name="connsiteX2-65" fmla="*/ 1826712 w 1829887"/>
              <a:gd name="connsiteY2-66" fmla="*/ 1001193 h 1007543"/>
              <a:gd name="connsiteX3-67" fmla="*/ 0 w 1829887"/>
              <a:gd name="connsiteY3-68" fmla="*/ 1007543 h 1007543"/>
              <a:gd name="connsiteX4-69" fmla="*/ 0 w 1829887"/>
              <a:gd name="connsiteY4-70" fmla="*/ 0 h 1007543"/>
              <a:gd name="connsiteX0-71" fmla="*/ 0 w 1829887"/>
              <a:gd name="connsiteY0-72" fmla="*/ 0 h 1001193"/>
              <a:gd name="connsiteX1-73" fmla="*/ 1829887 w 1829887"/>
              <a:gd name="connsiteY1-74" fmla="*/ 273050 h 1001193"/>
              <a:gd name="connsiteX2-75" fmla="*/ 1826712 w 1829887"/>
              <a:gd name="connsiteY2-76" fmla="*/ 1001193 h 1001193"/>
              <a:gd name="connsiteX3-77" fmla="*/ 0 w 1829887"/>
              <a:gd name="connsiteY3-78" fmla="*/ 998018 h 1001193"/>
              <a:gd name="connsiteX4-79" fmla="*/ 0 w 1829887"/>
              <a:gd name="connsiteY4-80" fmla="*/ 0 h 1001193"/>
              <a:gd name="connsiteX0-81" fmla="*/ 0 w 1832268"/>
              <a:gd name="connsiteY0-82" fmla="*/ 5556 h 1006749"/>
              <a:gd name="connsiteX1-83" fmla="*/ 1832268 w 1832268"/>
              <a:gd name="connsiteY1-84" fmla="*/ 0 h 1006749"/>
              <a:gd name="connsiteX2-85" fmla="*/ 1826712 w 1832268"/>
              <a:gd name="connsiteY2-86" fmla="*/ 1006749 h 1006749"/>
              <a:gd name="connsiteX3-87" fmla="*/ 0 w 1832268"/>
              <a:gd name="connsiteY3-88" fmla="*/ 1003574 h 1006749"/>
              <a:gd name="connsiteX4-89" fmla="*/ 0 w 1832268"/>
              <a:gd name="connsiteY4-90" fmla="*/ 5556 h 1006749"/>
              <a:gd name="connsiteX0-91" fmla="*/ 0 w 1832268"/>
              <a:gd name="connsiteY0-92" fmla="*/ 5556 h 1003574"/>
              <a:gd name="connsiteX1-93" fmla="*/ 1832268 w 1832268"/>
              <a:gd name="connsiteY1-94" fmla="*/ 0 h 1003574"/>
              <a:gd name="connsiteX2-95" fmla="*/ 1829093 w 1832268"/>
              <a:gd name="connsiteY2-96" fmla="*/ 720999 h 1003574"/>
              <a:gd name="connsiteX3-97" fmla="*/ 0 w 1832268"/>
              <a:gd name="connsiteY3-98" fmla="*/ 1003574 h 1003574"/>
              <a:gd name="connsiteX4-99" fmla="*/ 0 w 1832268"/>
              <a:gd name="connsiteY4-100" fmla="*/ 5556 h 1003574"/>
              <a:gd name="connsiteX0-101" fmla="*/ 0 w 1834649"/>
              <a:gd name="connsiteY0-102" fmla="*/ 793 h 1003574"/>
              <a:gd name="connsiteX1-103" fmla="*/ 1834649 w 1834649"/>
              <a:gd name="connsiteY1-104" fmla="*/ 0 h 1003574"/>
              <a:gd name="connsiteX2-105" fmla="*/ 1831474 w 1834649"/>
              <a:gd name="connsiteY2-106" fmla="*/ 720999 h 1003574"/>
              <a:gd name="connsiteX3-107" fmla="*/ 2381 w 1834649"/>
              <a:gd name="connsiteY3-108" fmla="*/ 1003574 h 1003574"/>
              <a:gd name="connsiteX4-109" fmla="*/ 0 w 1834649"/>
              <a:gd name="connsiteY4-110" fmla="*/ 793 h 1003574"/>
              <a:gd name="connsiteX0-111" fmla="*/ 0 w 1834649"/>
              <a:gd name="connsiteY0-112" fmla="*/ 284162 h 1286943"/>
              <a:gd name="connsiteX1-113" fmla="*/ 1834649 w 1834649"/>
              <a:gd name="connsiteY1-114" fmla="*/ 0 h 1286943"/>
              <a:gd name="connsiteX2-115" fmla="*/ 1831474 w 1834649"/>
              <a:gd name="connsiteY2-116" fmla="*/ 1004368 h 1286943"/>
              <a:gd name="connsiteX3-117" fmla="*/ 2381 w 1834649"/>
              <a:gd name="connsiteY3-118" fmla="*/ 1286943 h 1286943"/>
              <a:gd name="connsiteX4-119" fmla="*/ 0 w 1834649"/>
              <a:gd name="connsiteY4-120" fmla="*/ 284162 h 1286943"/>
              <a:gd name="connsiteX0-121" fmla="*/ 0 w 1834649"/>
              <a:gd name="connsiteY0-122" fmla="*/ 284162 h 1286943"/>
              <a:gd name="connsiteX1-123" fmla="*/ 1834649 w 1834649"/>
              <a:gd name="connsiteY1-124" fmla="*/ 0 h 1286943"/>
              <a:gd name="connsiteX2-125" fmla="*/ 1829093 w 1834649"/>
              <a:gd name="connsiteY2-126" fmla="*/ 721000 h 1286943"/>
              <a:gd name="connsiteX3-127" fmla="*/ 2381 w 1834649"/>
              <a:gd name="connsiteY3-128" fmla="*/ 1286943 h 1286943"/>
              <a:gd name="connsiteX4-129" fmla="*/ 0 w 1834649"/>
              <a:gd name="connsiteY4-130" fmla="*/ 284162 h 1286943"/>
              <a:gd name="connsiteX0-131" fmla="*/ 229 w 1834878"/>
              <a:gd name="connsiteY0-132" fmla="*/ 284162 h 1289324"/>
              <a:gd name="connsiteX1-133" fmla="*/ 1834878 w 1834878"/>
              <a:gd name="connsiteY1-134" fmla="*/ 0 h 1289324"/>
              <a:gd name="connsiteX2-135" fmla="*/ 1829322 w 1834878"/>
              <a:gd name="connsiteY2-136" fmla="*/ 721000 h 1289324"/>
              <a:gd name="connsiteX3-137" fmla="*/ 229 w 1834878"/>
              <a:gd name="connsiteY3-138" fmla="*/ 1289324 h 1289324"/>
              <a:gd name="connsiteX4-139" fmla="*/ 229 w 1834878"/>
              <a:gd name="connsiteY4-140" fmla="*/ 284162 h 1289324"/>
              <a:gd name="connsiteX0-141" fmla="*/ 2486 w 1837135"/>
              <a:gd name="connsiteY0-142" fmla="*/ 284162 h 1296468"/>
              <a:gd name="connsiteX1-143" fmla="*/ 1837135 w 1837135"/>
              <a:gd name="connsiteY1-144" fmla="*/ 0 h 1296468"/>
              <a:gd name="connsiteX2-145" fmla="*/ 1831579 w 1837135"/>
              <a:gd name="connsiteY2-146" fmla="*/ 721000 h 1296468"/>
              <a:gd name="connsiteX3-147" fmla="*/ 105 w 1837135"/>
              <a:gd name="connsiteY3-148" fmla="*/ 1296468 h 1296468"/>
              <a:gd name="connsiteX4-149" fmla="*/ 2486 w 1837135"/>
              <a:gd name="connsiteY4-150" fmla="*/ 284162 h 1296468"/>
              <a:gd name="connsiteX0-151" fmla="*/ 2486 w 1837135"/>
              <a:gd name="connsiteY0-152" fmla="*/ 284162 h 1296468"/>
              <a:gd name="connsiteX1-153" fmla="*/ 1837135 w 1837135"/>
              <a:gd name="connsiteY1-154" fmla="*/ 0 h 1296468"/>
              <a:gd name="connsiteX2-155" fmla="*/ 1836342 w 1837135"/>
              <a:gd name="connsiteY2-156" fmla="*/ 728144 h 1296468"/>
              <a:gd name="connsiteX3-157" fmla="*/ 105 w 1837135"/>
              <a:gd name="connsiteY3-158" fmla="*/ 1296468 h 1296468"/>
              <a:gd name="connsiteX4-159" fmla="*/ 2486 w 1837135"/>
              <a:gd name="connsiteY4-160" fmla="*/ 284162 h 129646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837135" h="1296468">
                <a:moveTo>
                  <a:pt x="2486" y="284162"/>
                </a:moveTo>
                <a:lnTo>
                  <a:pt x="1837135" y="0"/>
                </a:lnTo>
                <a:cubicBezTo>
                  <a:pt x="1836077" y="335848"/>
                  <a:pt x="1837400" y="392296"/>
                  <a:pt x="1836342" y="728144"/>
                </a:cubicBezTo>
                <a:lnTo>
                  <a:pt x="105" y="1296468"/>
                </a:lnTo>
                <a:cubicBezTo>
                  <a:pt x="-689" y="962208"/>
                  <a:pt x="3280" y="618422"/>
                  <a:pt x="2486" y="284162"/>
                </a:cubicBezTo>
                <a:close/>
              </a:path>
            </a:pathLst>
          </a:custGeom>
          <a:solidFill>
            <a:srgbClr val="41A0DA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5"/>
          </a:p>
        </p:txBody>
      </p:sp>
      <p:sp>
        <p:nvSpPr>
          <p:cNvPr id="52" name="Freeform 144"/>
          <p:cNvSpPr>
            <a:spLocks noEditPoints="1"/>
          </p:cNvSpPr>
          <p:nvPr/>
        </p:nvSpPr>
        <p:spPr bwMode="black">
          <a:xfrm>
            <a:off x="1269058" y="2771365"/>
            <a:ext cx="265037" cy="467786"/>
          </a:xfrm>
          <a:custGeom>
            <a:avLst/>
            <a:gdLst>
              <a:gd name="T0" fmla="*/ 35 w 46"/>
              <a:gd name="T1" fmla="*/ 7 h 84"/>
              <a:gd name="T2" fmla="*/ 29 w 46"/>
              <a:gd name="T3" fmla="*/ 14 h 84"/>
              <a:gd name="T4" fmla="*/ 22 w 46"/>
              <a:gd name="T5" fmla="*/ 7 h 84"/>
              <a:gd name="T6" fmla="*/ 29 w 46"/>
              <a:gd name="T7" fmla="*/ 0 h 84"/>
              <a:gd name="T8" fmla="*/ 35 w 46"/>
              <a:gd name="T9" fmla="*/ 7 h 84"/>
              <a:gd name="T10" fmla="*/ 20 w 46"/>
              <a:gd name="T11" fmla="*/ 12 h 84"/>
              <a:gd name="T12" fmla="*/ 2 w 46"/>
              <a:gd name="T13" fmla="*/ 22 h 84"/>
              <a:gd name="T14" fmla="*/ 0 w 46"/>
              <a:gd name="T15" fmla="*/ 41 h 84"/>
              <a:gd name="T16" fmla="*/ 6 w 46"/>
              <a:gd name="T17" fmla="*/ 41 h 84"/>
              <a:gd name="T18" fmla="*/ 7 w 46"/>
              <a:gd name="T19" fmla="*/ 26 h 84"/>
              <a:gd name="T20" fmla="*/ 15 w 46"/>
              <a:gd name="T21" fmla="*/ 22 h 84"/>
              <a:gd name="T22" fmla="*/ 10 w 46"/>
              <a:gd name="T23" fmla="*/ 37 h 84"/>
              <a:gd name="T24" fmla="*/ 12 w 46"/>
              <a:gd name="T25" fmla="*/ 45 h 84"/>
              <a:gd name="T26" fmla="*/ 0 w 46"/>
              <a:gd name="T27" fmla="*/ 82 h 84"/>
              <a:gd name="T28" fmla="*/ 8 w 46"/>
              <a:gd name="T29" fmla="*/ 84 h 84"/>
              <a:gd name="T30" fmla="*/ 18 w 46"/>
              <a:gd name="T31" fmla="*/ 57 h 84"/>
              <a:gd name="T32" fmla="*/ 21 w 46"/>
              <a:gd name="T33" fmla="*/ 62 h 84"/>
              <a:gd name="T34" fmla="*/ 27 w 46"/>
              <a:gd name="T35" fmla="*/ 84 h 84"/>
              <a:gd name="T36" fmla="*/ 36 w 46"/>
              <a:gd name="T37" fmla="*/ 81 h 84"/>
              <a:gd name="T38" fmla="*/ 29 w 46"/>
              <a:gd name="T39" fmla="*/ 56 h 84"/>
              <a:gd name="T40" fmla="*/ 22 w 46"/>
              <a:gd name="T41" fmla="*/ 45 h 84"/>
              <a:gd name="T42" fmla="*/ 27 w 46"/>
              <a:gd name="T43" fmla="*/ 29 h 84"/>
              <a:gd name="T44" fmla="*/ 29 w 46"/>
              <a:gd name="T45" fmla="*/ 35 h 84"/>
              <a:gd name="T46" fmla="*/ 44 w 46"/>
              <a:gd name="T47" fmla="*/ 41 h 84"/>
              <a:gd name="T48" fmla="*/ 46 w 46"/>
              <a:gd name="T49" fmla="*/ 35 h 84"/>
              <a:gd name="T50" fmla="*/ 35 w 46"/>
              <a:gd name="T51" fmla="*/ 30 h 84"/>
              <a:gd name="T52" fmla="*/ 31 w 46"/>
              <a:gd name="T53" fmla="*/ 17 h 84"/>
              <a:gd name="T54" fmla="*/ 20 w 46"/>
              <a:gd name="T55" fmla="*/ 12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6" h="84">
                <a:moveTo>
                  <a:pt x="35" y="7"/>
                </a:moveTo>
                <a:cubicBezTo>
                  <a:pt x="35" y="11"/>
                  <a:pt x="33" y="14"/>
                  <a:pt x="29" y="14"/>
                </a:cubicBezTo>
                <a:cubicBezTo>
                  <a:pt x="25" y="14"/>
                  <a:pt x="22" y="11"/>
                  <a:pt x="22" y="7"/>
                </a:cubicBezTo>
                <a:cubicBezTo>
                  <a:pt x="22" y="3"/>
                  <a:pt x="25" y="0"/>
                  <a:pt x="29" y="0"/>
                </a:cubicBezTo>
                <a:cubicBezTo>
                  <a:pt x="33" y="0"/>
                  <a:pt x="35" y="3"/>
                  <a:pt x="35" y="7"/>
                </a:cubicBezTo>
                <a:moveTo>
                  <a:pt x="20" y="12"/>
                </a:moveTo>
                <a:cubicBezTo>
                  <a:pt x="2" y="22"/>
                  <a:pt x="2" y="22"/>
                  <a:pt x="2" y="22"/>
                </a:cubicBezTo>
                <a:cubicBezTo>
                  <a:pt x="0" y="41"/>
                  <a:pt x="0" y="41"/>
                  <a:pt x="0" y="41"/>
                </a:cubicBezTo>
                <a:cubicBezTo>
                  <a:pt x="6" y="41"/>
                  <a:pt x="6" y="41"/>
                  <a:pt x="6" y="41"/>
                </a:cubicBezTo>
                <a:cubicBezTo>
                  <a:pt x="7" y="26"/>
                  <a:pt x="7" y="26"/>
                  <a:pt x="7" y="26"/>
                </a:cubicBezTo>
                <a:cubicBezTo>
                  <a:pt x="15" y="22"/>
                  <a:pt x="15" y="22"/>
                  <a:pt x="15" y="22"/>
                </a:cubicBezTo>
                <a:cubicBezTo>
                  <a:pt x="15" y="22"/>
                  <a:pt x="11" y="34"/>
                  <a:pt x="10" y="37"/>
                </a:cubicBezTo>
                <a:cubicBezTo>
                  <a:pt x="9" y="39"/>
                  <a:pt x="11" y="43"/>
                  <a:pt x="12" y="45"/>
                </a:cubicBezTo>
                <a:cubicBezTo>
                  <a:pt x="0" y="82"/>
                  <a:pt x="0" y="82"/>
                  <a:pt x="0" y="82"/>
                </a:cubicBezTo>
                <a:cubicBezTo>
                  <a:pt x="8" y="84"/>
                  <a:pt x="8" y="84"/>
                  <a:pt x="8" y="84"/>
                </a:cubicBezTo>
                <a:cubicBezTo>
                  <a:pt x="18" y="57"/>
                  <a:pt x="18" y="57"/>
                  <a:pt x="18" y="57"/>
                </a:cubicBezTo>
                <a:cubicBezTo>
                  <a:pt x="21" y="62"/>
                  <a:pt x="21" y="62"/>
                  <a:pt x="21" y="62"/>
                </a:cubicBezTo>
                <a:cubicBezTo>
                  <a:pt x="27" y="84"/>
                  <a:pt x="27" y="84"/>
                  <a:pt x="27" y="84"/>
                </a:cubicBezTo>
                <a:cubicBezTo>
                  <a:pt x="36" y="81"/>
                  <a:pt x="36" y="81"/>
                  <a:pt x="36" y="81"/>
                </a:cubicBezTo>
                <a:cubicBezTo>
                  <a:pt x="29" y="56"/>
                  <a:pt x="29" y="56"/>
                  <a:pt x="29" y="56"/>
                </a:cubicBezTo>
                <a:cubicBezTo>
                  <a:pt x="22" y="45"/>
                  <a:pt x="22" y="45"/>
                  <a:pt x="22" y="45"/>
                </a:cubicBezTo>
                <a:cubicBezTo>
                  <a:pt x="27" y="29"/>
                  <a:pt x="27" y="29"/>
                  <a:pt x="27" y="29"/>
                </a:cubicBezTo>
                <a:cubicBezTo>
                  <a:pt x="29" y="35"/>
                  <a:pt x="29" y="35"/>
                  <a:pt x="29" y="35"/>
                </a:cubicBezTo>
                <a:cubicBezTo>
                  <a:pt x="44" y="41"/>
                  <a:pt x="44" y="41"/>
                  <a:pt x="44" y="41"/>
                </a:cubicBezTo>
                <a:cubicBezTo>
                  <a:pt x="46" y="35"/>
                  <a:pt x="46" y="35"/>
                  <a:pt x="46" y="35"/>
                </a:cubicBezTo>
                <a:cubicBezTo>
                  <a:pt x="35" y="30"/>
                  <a:pt x="35" y="30"/>
                  <a:pt x="35" y="30"/>
                </a:cubicBezTo>
                <a:cubicBezTo>
                  <a:pt x="31" y="17"/>
                  <a:pt x="31" y="17"/>
                  <a:pt x="31" y="17"/>
                </a:cubicBezTo>
                <a:lnTo>
                  <a:pt x="20" y="12"/>
                </a:lnTo>
                <a:close/>
              </a:path>
            </a:pathLst>
          </a:custGeom>
          <a:noFill/>
          <a:ln w="19050">
            <a:solidFill>
              <a:schemeClr val="bg1"/>
            </a:solidFill>
          </a:ln>
        </p:spPr>
        <p:txBody>
          <a:bodyPr vert="horz" wrap="square" lIns="48610" tIns="24306" rIns="48610" bIns="24306" numCol="1" anchor="t" anchorCtr="0" compatLnSpc="1"/>
          <a:lstStyle/>
          <a:p>
            <a:endParaRPr lang="en-US" sz="1205"/>
          </a:p>
        </p:txBody>
      </p:sp>
      <p:pic>
        <p:nvPicPr>
          <p:cNvPr id="53" name="Picture 34" descr="Efficiency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4452" y="3386476"/>
            <a:ext cx="574247" cy="53296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4" name="Group 173"/>
          <p:cNvGrpSpPr>
            <a:grpSpLocks noChangeAspect="1"/>
          </p:cNvGrpSpPr>
          <p:nvPr/>
        </p:nvGrpSpPr>
        <p:grpSpPr>
          <a:xfrm>
            <a:off x="1206143" y="4041510"/>
            <a:ext cx="390868" cy="503089"/>
            <a:chOff x="-2773363" y="1651000"/>
            <a:chExt cx="2692401" cy="3448051"/>
          </a:xfrm>
          <a:solidFill>
            <a:schemeClr val="bg1"/>
          </a:solidFill>
        </p:grpSpPr>
        <p:sp>
          <p:nvSpPr>
            <p:cNvPr id="56" name="Freeform 19"/>
            <p:cNvSpPr>
              <a:spLocks noEditPoints="1"/>
            </p:cNvSpPr>
            <p:nvPr/>
          </p:nvSpPr>
          <p:spPr bwMode="auto">
            <a:xfrm>
              <a:off x="-1908175" y="1798638"/>
              <a:ext cx="641350" cy="641350"/>
            </a:xfrm>
            <a:custGeom>
              <a:avLst/>
              <a:gdLst>
                <a:gd name="T0" fmla="*/ 171 w 171"/>
                <a:gd name="T1" fmla="*/ 79 h 171"/>
                <a:gd name="T2" fmla="*/ 168 w 171"/>
                <a:gd name="T3" fmla="*/ 77 h 171"/>
                <a:gd name="T4" fmla="*/ 152 w 171"/>
                <a:gd name="T5" fmla="*/ 65 h 171"/>
                <a:gd name="T6" fmla="*/ 165 w 171"/>
                <a:gd name="T7" fmla="*/ 54 h 171"/>
                <a:gd name="T8" fmla="*/ 161 w 171"/>
                <a:gd name="T9" fmla="*/ 52 h 171"/>
                <a:gd name="T10" fmla="*/ 142 w 171"/>
                <a:gd name="T11" fmla="*/ 45 h 171"/>
                <a:gd name="T12" fmla="*/ 152 w 171"/>
                <a:gd name="T13" fmla="*/ 32 h 171"/>
                <a:gd name="T14" fmla="*/ 147 w 171"/>
                <a:gd name="T15" fmla="*/ 30 h 171"/>
                <a:gd name="T16" fmla="*/ 127 w 171"/>
                <a:gd name="T17" fmla="*/ 30 h 171"/>
                <a:gd name="T18" fmla="*/ 132 w 171"/>
                <a:gd name="T19" fmla="*/ 15 h 171"/>
                <a:gd name="T20" fmla="*/ 127 w 171"/>
                <a:gd name="T21" fmla="*/ 14 h 171"/>
                <a:gd name="T22" fmla="*/ 108 w 171"/>
                <a:gd name="T23" fmla="*/ 20 h 171"/>
                <a:gd name="T24" fmla="*/ 108 w 171"/>
                <a:gd name="T25" fmla="*/ 5 h 171"/>
                <a:gd name="T26" fmla="*/ 103 w 171"/>
                <a:gd name="T27" fmla="*/ 4 h 171"/>
                <a:gd name="T28" fmla="*/ 86 w 171"/>
                <a:gd name="T29" fmla="*/ 16 h 171"/>
                <a:gd name="T30" fmla="*/ 79 w 171"/>
                <a:gd name="T31" fmla="*/ 0 h 171"/>
                <a:gd name="T32" fmla="*/ 77 w 171"/>
                <a:gd name="T33" fmla="*/ 3 h 171"/>
                <a:gd name="T34" fmla="*/ 65 w 171"/>
                <a:gd name="T35" fmla="*/ 19 h 171"/>
                <a:gd name="T36" fmla="*/ 53 w 171"/>
                <a:gd name="T37" fmla="*/ 6 h 171"/>
                <a:gd name="T38" fmla="*/ 52 w 171"/>
                <a:gd name="T39" fmla="*/ 10 h 171"/>
                <a:gd name="T40" fmla="*/ 45 w 171"/>
                <a:gd name="T41" fmla="*/ 29 h 171"/>
                <a:gd name="T42" fmla="*/ 30 w 171"/>
                <a:gd name="T43" fmla="*/ 20 h 171"/>
                <a:gd name="T44" fmla="*/ 30 w 171"/>
                <a:gd name="T45" fmla="*/ 24 h 171"/>
                <a:gd name="T46" fmla="*/ 30 w 171"/>
                <a:gd name="T47" fmla="*/ 44 h 171"/>
                <a:gd name="T48" fmla="*/ 13 w 171"/>
                <a:gd name="T49" fmla="*/ 40 h 171"/>
                <a:gd name="T50" fmla="*/ 14 w 171"/>
                <a:gd name="T51" fmla="*/ 44 h 171"/>
                <a:gd name="T52" fmla="*/ 20 w 171"/>
                <a:gd name="T53" fmla="*/ 63 h 171"/>
                <a:gd name="T54" fmla="*/ 2 w 171"/>
                <a:gd name="T55" fmla="*/ 65 h 171"/>
                <a:gd name="T56" fmla="*/ 4 w 171"/>
                <a:gd name="T57" fmla="*/ 68 h 171"/>
                <a:gd name="T58" fmla="*/ 16 w 171"/>
                <a:gd name="T59" fmla="*/ 84 h 171"/>
                <a:gd name="T60" fmla="*/ 0 w 171"/>
                <a:gd name="T61" fmla="*/ 91 h 171"/>
                <a:gd name="T62" fmla="*/ 3 w 171"/>
                <a:gd name="T63" fmla="*/ 94 h 171"/>
                <a:gd name="T64" fmla="*/ 19 w 171"/>
                <a:gd name="T65" fmla="*/ 106 h 171"/>
                <a:gd name="T66" fmla="*/ 6 w 171"/>
                <a:gd name="T67" fmla="*/ 116 h 171"/>
                <a:gd name="T68" fmla="*/ 10 w 171"/>
                <a:gd name="T69" fmla="*/ 119 h 171"/>
                <a:gd name="T70" fmla="*/ 29 w 171"/>
                <a:gd name="T71" fmla="*/ 125 h 171"/>
                <a:gd name="T72" fmla="*/ 19 w 171"/>
                <a:gd name="T73" fmla="*/ 139 h 171"/>
                <a:gd name="T74" fmla="*/ 24 w 171"/>
                <a:gd name="T75" fmla="*/ 141 h 171"/>
                <a:gd name="T76" fmla="*/ 44 w 171"/>
                <a:gd name="T77" fmla="*/ 141 h 171"/>
                <a:gd name="T78" fmla="*/ 39 w 171"/>
                <a:gd name="T79" fmla="*/ 156 h 171"/>
                <a:gd name="T80" fmla="*/ 44 w 171"/>
                <a:gd name="T81" fmla="*/ 157 h 171"/>
                <a:gd name="T82" fmla="*/ 63 w 171"/>
                <a:gd name="T83" fmla="*/ 151 h 171"/>
                <a:gd name="T84" fmla="*/ 63 w 171"/>
                <a:gd name="T85" fmla="*/ 166 h 171"/>
                <a:gd name="T86" fmla="*/ 68 w 171"/>
                <a:gd name="T87" fmla="*/ 166 h 171"/>
                <a:gd name="T88" fmla="*/ 85 w 171"/>
                <a:gd name="T89" fmla="*/ 155 h 171"/>
                <a:gd name="T90" fmla="*/ 91 w 171"/>
                <a:gd name="T91" fmla="*/ 171 h 171"/>
                <a:gd name="T92" fmla="*/ 94 w 171"/>
                <a:gd name="T93" fmla="*/ 168 h 171"/>
                <a:gd name="T94" fmla="*/ 96 w 171"/>
                <a:gd name="T95" fmla="*/ 154 h 171"/>
                <a:gd name="T96" fmla="*/ 114 w 171"/>
                <a:gd name="T97" fmla="*/ 163 h 171"/>
                <a:gd name="T98" fmla="*/ 119 w 171"/>
                <a:gd name="T99" fmla="*/ 162 h 171"/>
                <a:gd name="T100" fmla="*/ 117 w 171"/>
                <a:gd name="T101" fmla="*/ 147 h 171"/>
                <a:gd name="T102" fmla="*/ 137 w 171"/>
                <a:gd name="T103" fmla="*/ 150 h 171"/>
                <a:gd name="T104" fmla="*/ 142 w 171"/>
                <a:gd name="T105" fmla="*/ 149 h 171"/>
                <a:gd name="T106" fmla="*/ 135 w 171"/>
                <a:gd name="T107" fmla="*/ 134 h 171"/>
                <a:gd name="T108" fmla="*/ 154 w 171"/>
                <a:gd name="T109" fmla="*/ 131 h 171"/>
                <a:gd name="T110" fmla="*/ 159 w 171"/>
                <a:gd name="T111" fmla="*/ 129 h 171"/>
                <a:gd name="T112" fmla="*/ 147 w 171"/>
                <a:gd name="T113" fmla="*/ 117 h 171"/>
                <a:gd name="T114" fmla="*/ 165 w 171"/>
                <a:gd name="T115" fmla="*/ 108 h 171"/>
                <a:gd name="T116" fmla="*/ 169 w 171"/>
                <a:gd name="T117" fmla="*/ 105 h 171"/>
                <a:gd name="T118" fmla="*/ 154 w 171"/>
                <a:gd name="T119" fmla="*/ 96 h 171"/>
                <a:gd name="T120" fmla="*/ 168 w 171"/>
                <a:gd name="T121" fmla="*/ 82 h 171"/>
                <a:gd name="T122" fmla="*/ 70 w 171"/>
                <a:gd name="T123" fmla="*/ 85 h 171"/>
                <a:gd name="T124" fmla="*/ 101 w 171"/>
                <a:gd name="T125" fmla="*/ 85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71" h="171">
                  <a:moveTo>
                    <a:pt x="168" y="82"/>
                  </a:moveTo>
                  <a:cubicBezTo>
                    <a:pt x="170" y="82"/>
                    <a:pt x="171" y="81"/>
                    <a:pt x="171" y="79"/>
                  </a:cubicBezTo>
                  <a:cubicBezTo>
                    <a:pt x="171" y="79"/>
                    <a:pt x="171" y="79"/>
                    <a:pt x="171" y="79"/>
                  </a:cubicBezTo>
                  <a:cubicBezTo>
                    <a:pt x="171" y="78"/>
                    <a:pt x="169" y="77"/>
                    <a:pt x="168" y="77"/>
                  </a:cubicBezTo>
                  <a:cubicBezTo>
                    <a:pt x="154" y="75"/>
                    <a:pt x="154" y="75"/>
                    <a:pt x="154" y="75"/>
                  </a:cubicBezTo>
                  <a:cubicBezTo>
                    <a:pt x="154" y="71"/>
                    <a:pt x="153" y="68"/>
                    <a:pt x="152" y="65"/>
                  </a:cubicBezTo>
                  <a:cubicBezTo>
                    <a:pt x="163" y="57"/>
                    <a:pt x="163" y="57"/>
                    <a:pt x="163" y="57"/>
                  </a:cubicBezTo>
                  <a:cubicBezTo>
                    <a:pt x="164" y="56"/>
                    <a:pt x="165" y="55"/>
                    <a:pt x="165" y="54"/>
                  </a:cubicBezTo>
                  <a:cubicBezTo>
                    <a:pt x="165" y="54"/>
                    <a:pt x="165" y="53"/>
                    <a:pt x="165" y="53"/>
                  </a:cubicBezTo>
                  <a:cubicBezTo>
                    <a:pt x="164" y="52"/>
                    <a:pt x="163" y="51"/>
                    <a:pt x="161" y="52"/>
                  </a:cubicBezTo>
                  <a:cubicBezTo>
                    <a:pt x="147" y="54"/>
                    <a:pt x="147" y="54"/>
                    <a:pt x="147" y="54"/>
                  </a:cubicBezTo>
                  <a:cubicBezTo>
                    <a:pt x="146" y="51"/>
                    <a:pt x="144" y="48"/>
                    <a:pt x="142" y="45"/>
                  </a:cubicBezTo>
                  <a:cubicBezTo>
                    <a:pt x="151" y="34"/>
                    <a:pt x="151" y="34"/>
                    <a:pt x="151" y="34"/>
                  </a:cubicBezTo>
                  <a:cubicBezTo>
                    <a:pt x="151" y="34"/>
                    <a:pt x="152" y="33"/>
                    <a:pt x="152" y="32"/>
                  </a:cubicBezTo>
                  <a:cubicBezTo>
                    <a:pt x="152" y="31"/>
                    <a:pt x="151" y="31"/>
                    <a:pt x="151" y="30"/>
                  </a:cubicBezTo>
                  <a:cubicBezTo>
                    <a:pt x="150" y="29"/>
                    <a:pt x="148" y="29"/>
                    <a:pt x="147" y="30"/>
                  </a:cubicBezTo>
                  <a:cubicBezTo>
                    <a:pt x="135" y="36"/>
                    <a:pt x="135" y="36"/>
                    <a:pt x="135" y="36"/>
                  </a:cubicBezTo>
                  <a:cubicBezTo>
                    <a:pt x="132" y="34"/>
                    <a:pt x="130" y="32"/>
                    <a:pt x="127" y="30"/>
                  </a:cubicBezTo>
                  <a:cubicBezTo>
                    <a:pt x="132" y="16"/>
                    <a:pt x="132" y="16"/>
                    <a:pt x="132" y="16"/>
                  </a:cubicBezTo>
                  <a:cubicBezTo>
                    <a:pt x="132" y="16"/>
                    <a:pt x="132" y="16"/>
                    <a:pt x="132" y="15"/>
                  </a:cubicBezTo>
                  <a:cubicBezTo>
                    <a:pt x="132" y="14"/>
                    <a:pt x="132" y="13"/>
                    <a:pt x="131" y="13"/>
                  </a:cubicBezTo>
                  <a:cubicBezTo>
                    <a:pt x="129" y="12"/>
                    <a:pt x="128" y="12"/>
                    <a:pt x="127" y="14"/>
                  </a:cubicBezTo>
                  <a:cubicBezTo>
                    <a:pt x="117" y="23"/>
                    <a:pt x="117" y="23"/>
                    <a:pt x="117" y="23"/>
                  </a:cubicBezTo>
                  <a:cubicBezTo>
                    <a:pt x="114" y="22"/>
                    <a:pt x="111" y="21"/>
                    <a:pt x="108" y="20"/>
                  </a:cubicBezTo>
                  <a:cubicBezTo>
                    <a:pt x="108" y="6"/>
                    <a:pt x="108" y="6"/>
                    <a:pt x="108" y="6"/>
                  </a:cubicBezTo>
                  <a:cubicBezTo>
                    <a:pt x="108" y="5"/>
                    <a:pt x="108" y="5"/>
                    <a:pt x="108" y="5"/>
                  </a:cubicBezTo>
                  <a:cubicBezTo>
                    <a:pt x="108" y="4"/>
                    <a:pt x="107" y="3"/>
                    <a:pt x="106" y="2"/>
                  </a:cubicBezTo>
                  <a:cubicBezTo>
                    <a:pt x="105" y="2"/>
                    <a:pt x="103" y="3"/>
                    <a:pt x="103" y="4"/>
                  </a:cubicBezTo>
                  <a:cubicBezTo>
                    <a:pt x="96" y="17"/>
                    <a:pt x="96" y="17"/>
                    <a:pt x="96" y="17"/>
                  </a:cubicBezTo>
                  <a:cubicBezTo>
                    <a:pt x="93" y="16"/>
                    <a:pt x="90" y="16"/>
                    <a:pt x="86" y="16"/>
                  </a:cubicBezTo>
                  <a:cubicBezTo>
                    <a:pt x="82" y="3"/>
                    <a:pt x="82" y="3"/>
                    <a:pt x="82" y="3"/>
                  </a:cubicBezTo>
                  <a:cubicBezTo>
                    <a:pt x="82" y="1"/>
                    <a:pt x="81" y="0"/>
                    <a:pt x="79" y="0"/>
                  </a:cubicBezTo>
                  <a:cubicBezTo>
                    <a:pt x="78" y="0"/>
                    <a:pt x="77" y="1"/>
                    <a:pt x="77" y="3"/>
                  </a:cubicBezTo>
                  <a:cubicBezTo>
                    <a:pt x="77" y="3"/>
                    <a:pt x="77" y="3"/>
                    <a:pt x="77" y="3"/>
                  </a:cubicBezTo>
                  <a:cubicBezTo>
                    <a:pt x="75" y="17"/>
                    <a:pt x="75" y="17"/>
                    <a:pt x="75" y="17"/>
                  </a:cubicBezTo>
                  <a:cubicBezTo>
                    <a:pt x="71" y="17"/>
                    <a:pt x="68" y="18"/>
                    <a:pt x="65" y="19"/>
                  </a:cubicBezTo>
                  <a:cubicBezTo>
                    <a:pt x="57" y="8"/>
                    <a:pt x="57" y="8"/>
                    <a:pt x="57" y="8"/>
                  </a:cubicBezTo>
                  <a:cubicBezTo>
                    <a:pt x="56" y="6"/>
                    <a:pt x="55" y="5"/>
                    <a:pt x="53" y="6"/>
                  </a:cubicBezTo>
                  <a:cubicBezTo>
                    <a:pt x="52" y="6"/>
                    <a:pt x="52" y="7"/>
                    <a:pt x="52" y="9"/>
                  </a:cubicBezTo>
                  <a:cubicBezTo>
                    <a:pt x="52" y="9"/>
                    <a:pt x="52" y="9"/>
                    <a:pt x="52" y="10"/>
                  </a:cubicBezTo>
                  <a:cubicBezTo>
                    <a:pt x="54" y="23"/>
                    <a:pt x="54" y="23"/>
                    <a:pt x="54" y="23"/>
                  </a:cubicBezTo>
                  <a:cubicBezTo>
                    <a:pt x="51" y="25"/>
                    <a:pt x="48" y="27"/>
                    <a:pt x="45" y="29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3" y="19"/>
                    <a:pt x="32" y="19"/>
                    <a:pt x="30" y="20"/>
                  </a:cubicBezTo>
                  <a:cubicBezTo>
                    <a:pt x="30" y="20"/>
                    <a:pt x="29" y="21"/>
                    <a:pt x="29" y="22"/>
                  </a:cubicBezTo>
                  <a:cubicBezTo>
                    <a:pt x="29" y="23"/>
                    <a:pt x="30" y="23"/>
                    <a:pt x="30" y="24"/>
                  </a:cubicBezTo>
                  <a:cubicBezTo>
                    <a:pt x="36" y="36"/>
                    <a:pt x="36" y="36"/>
                    <a:pt x="36" y="36"/>
                  </a:cubicBezTo>
                  <a:cubicBezTo>
                    <a:pt x="34" y="39"/>
                    <a:pt x="32" y="41"/>
                    <a:pt x="30" y="44"/>
                  </a:cubicBezTo>
                  <a:cubicBezTo>
                    <a:pt x="17" y="39"/>
                    <a:pt x="17" y="39"/>
                    <a:pt x="17" y="39"/>
                  </a:cubicBezTo>
                  <a:cubicBezTo>
                    <a:pt x="15" y="38"/>
                    <a:pt x="14" y="39"/>
                    <a:pt x="13" y="40"/>
                  </a:cubicBezTo>
                  <a:cubicBezTo>
                    <a:pt x="13" y="41"/>
                    <a:pt x="12" y="41"/>
                    <a:pt x="12" y="42"/>
                  </a:cubicBezTo>
                  <a:cubicBezTo>
                    <a:pt x="12" y="42"/>
                    <a:pt x="13" y="43"/>
                    <a:pt x="14" y="44"/>
                  </a:cubicBezTo>
                  <a:cubicBezTo>
                    <a:pt x="24" y="54"/>
                    <a:pt x="24" y="54"/>
                    <a:pt x="24" y="54"/>
                  </a:cubicBezTo>
                  <a:cubicBezTo>
                    <a:pt x="22" y="57"/>
                    <a:pt x="21" y="60"/>
                    <a:pt x="20" y="63"/>
                  </a:cubicBezTo>
                  <a:cubicBezTo>
                    <a:pt x="6" y="63"/>
                    <a:pt x="6" y="63"/>
                    <a:pt x="6" y="63"/>
                  </a:cubicBezTo>
                  <a:cubicBezTo>
                    <a:pt x="4" y="62"/>
                    <a:pt x="3" y="63"/>
                    <a:pt x="2" y="65"/>
                  </a:cubicBezTo>
                  <a:cubicBezTo>
                    <a:pt x="2" y="65"/>
                    <a:pt x="2" y="65"/>
                    <a:pt x="2" y="65"/>
                  </a:cubicBezTo>
                  <a:cubicBezTo>
                    <a:pt x="2" y="67"/>
                    <a:pt x="3" y="68"/>
                    <a:pt x="4" y="68"/>
                  </a:cubicBezTo>
                  <a:cubicBezTo>
                    <a:pt x="17" y="74"/>
                    <a:pt x="17" y="74"/>
                    <a:pt x="17" y="74"/>
                  </a:cubicBezTo>
                  <a:cubicBezTo>
                    <a:pt x="16" y="78"/>
                    <a:pt x="16" y="81"/>
                    <a:pt x="16" y="84"/>
                  </a:cubicBezTo>
                  <a:cubicBezTo>
                    <a:pt x="3" y="89"/>
                    <a:pt x="3" y="89"/>
                    <a:pt x="3" y="89"/>
                  </a:cubicBezTo>
                  <a:cubicBezTo>
                    <a:pt x="1" y="89"/>
                    <a:pt x="0" y="90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3"/>
                    <a:pt x="2" y="94"/>
                    <a:pt x="3" y="94"/>
                  </a:cubicBezTo>
                  <a:cubicBezTo>
                    <a:pt x="17" y="96"/>
                    <a:pt x="17" y="96"/>
                    <a:pt x="17" y="96"/>
                  </a:cubicBezTo>
                  <a:cubicBezTo>
                    <a:pt x="17" y="99"/>
                    <a:pt x="18" y="103"/>
                    <a:pt x="19" y="106"/>
                  </a:cubicBezTo>
                  <a:cubicBezTo>
                    <a:pt x="8" y="114"/>
                    <a:pt x="8" y="114"/>
                    <a:pt x="8" y="114"/>
                  </a:cubicBezTo>
                  <a:cubicBezTo>
                    <a:pt x="7" y="114"/>
                    <a:pt x="6" y="115"/>
                    <a:pt x="6" y="116"/>
                  </a:cubicBezTo>
                  <a:cubicBezTo>
                    <a:pt x="6" y="117"/>
                    <a:pt x="6" y="117"/>
                    <a:pt x="6" y="118"/>
                  </a:cubicBezTo>
                  <a:cubicBezTo>
                    <a:pt x="7" y="119"/>
                    <a:pt x="8" y="120"/>
                    <a:pt x="10" y="119"/>
                  </a:cubicBezTo>
                  <a:cubicBezTo>
                    <a:pt x="24" y="117"/>
                    <a:pt x="24" y="117"/>
                    <a:pt x="24" y="117"/>
                  </a:cubicBezTo>
                  <a:cubicBezTo>
                    <a:pt x="25" y="120"/>
                    <a:pt x="27" y="123"/>
                    <a:pt x="29" y="125"/>
                  </a:cubicBezTo>
                  <a:cubicBezTo>
                    <a:pt x="20" y="137"/>
                    <a:pt x="20" y="137"/>
                    <a:pt x="20" y="137"/>
                  </a:cubicBezTo>
                  <a:cubicBezTo>
                    <a:pt x="20" y="137"/>
                    <a:pt x="19" y="138"/>
                    <a:pt x="19" y="139"/>
                  </a:cubicBezTo>
                  <a:cubicBezTo>
                    <a:pt x="19" y="139"/>
                    <a:pt x="20" y="140"/>
                    <a:pt x="20" y="140"/>
                  </a:cubicBezTo>
                  <a:cubicBezTo>
                    <a:pt x="21" y="142"/>
                    <a:pt x="23" y="142"/>
                    <a:pt x="24" y="141"/>
                  </a:cubicBezTo>
                  <a:cubicBezTo>
                    <a:pt x="36" y="134"/>
                    <a:pt x="36" y="134"/>
                    <a:pt x="36" y="134"/>
                  </a:cubicBezTo>
                  <a:cubicBezTo>
                    <a:pt x="39" y="137"/>
                    <a:pt x="41" y="139"/>
                    <a:pt x="44" y="141"/>
                  </a:cubicBezTo>
                  <a:cubicBezTo>
                    <a:pt x="39" y="154"/>
                    <a:pt x="39" y="154"/>
                    <a:pt x="39" y="154"/>
                  </a:cubicBezTo>
                  <a:cubicBezTo>
                    <a:pt x="39" y="155"/>
                    <a:pt x="39" y="155"/>
                    <a:pt x="39" y="156"/>
                  </a:cubicBezTo>
                  <a:cubicBezTo>
                    <a:pt x="39" y="157"/>
                    <a:pt x="39" y="157"/>
                    <a:pt x="40" y="158"/>
                  </a:cubicBezTo>
                  <a:cubicBezTo>
                    <a:pt x="42" y="159"/>
                    <a:pt x="43" y="158"/>
                    <a:pt x="44" y="157"/>
                  </a:cubicBezTo>
                  <a:cubicBezTo>
                    <a:pt x="54" y="147"/>
                    <a:pt x="54" y="147"/>
                    <a:pt x="54" y="147"/>
                  </a:cubicBezTo>
                  <a:cubicBezTo>
                    <a:pt x="57" y="149"/>
                    <a:pt x="60" y="150"/>
                    <a:pt x="63" y="151"/>
                  </a:cubicBezTo>
                  <a:cubicBezTo>
                    <a:pt x="63" y="165"/>
                    <a:pt x="63" y="165"/>
                    <a:pt x="63" y="165"/>
                  </a:cubicBezTo>
                  <a:cubicBezTo>
                    <a:pt x="63" y="165"/>
                    <a:pt x="63" y="166"/>
                    <a:pt x="63" y="166"/>
                  </a:cubicBezTo>
                  <a:cubicBezTo>
                    <a:pt x="63" y="167"/>
                    <a:pt x="64" y="168"/>
                    <a:pt x="65" y="168"/>
                  </a:cubicBezTo>
                  <a:cubicBezTo>
                    <a:pt x="66" y="169"/>
                    <a:pt x="68" y="168"/>
                    <a:pt x="68" y="166"/>
                  </a:cubicBezTo>
                  <a:cubicBezTo>
                    <a:pt x="75" y="154"/>
                    <a:pt x="75" y="154"/>
                    <a:pt x="75" y="154"/>
                  </a:cubicBezTo>
                  <a:cubicBezTo>
                    <a:pt x="78" y="154"/>
                    <a:pt x="81" y="155"/>
                    <a:pt x="85" y="155"/>
                  </a:cubicBezTo>
                  <a:cubicBezTo>
                    <a:pt x="89" y="168"/>
                    <a:pt x="89" y="168"/>
                    <a:pt x="89" y="168"/>
                  </a:cubicBezTo>
                  <a:cubicBezTo>
                    <a:pt x="89" y="170"/>
                    <a:pt x="90" y="171"/>
                    <a:pt x="91" y="171"/>
                  </a:cubicBezTo>
                  <a:cubicBezTo>
                    <a:pt x="91" y="171"/>
                    <a:pt x="92" y="171"/>
                    <a:pt x="92" y="171"/>
                  </a:cubicBezTo>
                  <a:cubicBezTo>
                    <a:pt x="93" y="171"/>
                    <a:pt x="94" y="169"/>
                    <a:pt x="94" y="168"/>
                  </a:cubicBezTo>
                  <a:cubicBezTo>
                    <a:pt x="94" y="168"/>
                    <a:pt x="94" y="168"/>
                    <a:pt x="94" y="168"/>
                  </a:cubicBezTo>
                  <a:cubicBezTo>
                    <a:pt x="96" y="154"/>
                    <a:pt x="96" y="154"/>
                    <a:pt x="96" y="154"/>
                  </a:cubicBezTo>
                  <a:cubicBezTo>
                    <a:pt x="100" y="153"/>
                    <a:pt x="103" y="153"/>
                    <a:pt x="106" y="152"/>
                  </a:cubicBezTo>
                  <a:cubicBezTo>
                    <a:pt x="114" y="163"/>
                    <a:pt x="114" y="163"/>
                    <a:pt x="114" y="163"/>
                  </a:cubicBezTo>
                  <a:cubicBezTo>
                    <a:pt x="115" y="165"/>
                    <a:pt x="116" y="165"/>
                    <a:pt x="118" y="165"/>
                  </a:cubicBezTo>
                  <a:cubicBezTo>
                    <a:pt x="119" y="164"/>
                    <a:pt x="119" y="163"/>
                    <a:pt x="119" y="162"/>
                  </a:cubicBezTo>
                  <a:cubicBezTo>
                    <a:pt x="119" y="162"/>
                    <a:pt x="119" y="161"/>
                    <a:pt x="119" y="161"/>
                  </a:cubicBezTo>
                  <a:cubicBezTo>
                    <a:pt x="117" y="147"/>
                    <a:pt x="117" y="147"/>
                    <a:pt x="117" y="147"/>
                  </a:cubicBezTo>
                  <a:cubicBezTo>
                    <a:pt x="120" y="146"/>
                    <a:pt x="123" y="144"/>
                    <a:pt x="126" y="142"/>
                  </a:cubicBezTo>
                  <a:cubicBezTo>
                    <a:pt x="137" y="150"/>
                    <a:pt x="137" y="150"/>
                    <a:pt x="137" y="150"/>
                  </a:cubicBezTo>
                  <a:cubicBezTo>
                    <a:pt x="138" y="152"/>
                    <a:pt x="139" y="152"/>
                    <a:pt x="141" y="151"/>
                  </a:cubicBezTo>
                  <a:cubicBezTo>
                    <a:pt x="141" y="150"/>
                    <a:pt x="142" y="149"/>
                    <a:pt x="142" y="149"/>
                  </a:cubicBezTo>
                  <a:cubicBezTo>
                    <a:pt x="142" y="148"/>
                    <a:pt x="141" y="147"/>
                    <a:pt x="141" y="147"/>
                  </a:cubicBezTo>
                  <a:cubicBezTo>
                    <a:pt x="135" y="134"/>
                    <a:pt x="135" y="134"/>
                    <a:pt x="135" y="134"/>
                  </a:cubicBezTo>
                  <a:cubicBezTo>
                    <a:pt x="137" y="132"/>
                    <a:pt x="139" y="130"/>
                    <a:pt x="141" y="127"/>
                  </a:cubicBezTo>
                  <a:cubicBezTo>
                    <a:pt x="154" y="131"/>
                    <a:pt x="154" y="131"/>
                    <a:pt x="154" y="131"/>
                  </a:cubicBezTo>
                  <a:cubicBezTo>
                    <a:pt x="156" y="132"/>
                    <a:pt x="157" y="132"/>
                    <a:pt x="158" y="131"/>
                  </a:cubicBezTo>
                  <a:cubicBezTo>
                    <a:pt x="158" y="130"/>
                    <a:pt x="159" y="130"/>
                    <a:pt x="159" y="129"/>
                  </a:cubicBezTo>
                  <a:cubicBezTo>
                    <a:pt x="159" y="128"/>
                    <a:pt x="158" y="127"/>
                    <a:pt x="157" y="127"/>
                  </a:cubicBezTo>
                  <a:cubicBezTo>
                    <a:pt x="147" y="117"/>
                    <a:pt x="147" y="117"/>
                    <a:pt x="147" y="117"/>
                  </a:cubicBezTo>
                  <a:cubicBezTo>
                    <a:pt x="149" y="114"/>
                    <a:pt x="150" y="111"/>
                    <a:pt x="151" y="108"/>
                  </a:cubicBezTo>
                  <a:cubicBezTo>
                    <a:pt x="165" y="108"/>
                    <a:pt x="165" y="108"/>
                    <a:pt x="165" y="108"/>
                  </a:cubicBezTo>
                  <a:cubicBezTo>
                    <a:pt x="167" y="108"/>
                    <a:pt x="168" y="107"/>
                    <a:pt x="169" y="106"/>
                  </a:cubicBezTo>
                  <a:cubicBezTo>
                    <a:pt x="169" y="106"/>
                    <a:pt x="169" y="105"/>
                    <a:pt x="169" y="105"/>
                  </a:cubicBezTo>
                  <a:cubicBezTo>
                    <a:pt x="169" y="104"/>
                    <a:pt x="168" y="103"/>
                    <a:pt x="167" y="103"/>
                  </a:cubicBezTo>
                  <a:cubicBezTo>
                    <a:pt x="154" y="96"/>
                    <a:pt x="154" y="96"/>
                    <a:pt x="154" y="96"/>
                  </a:cubicBezTo>
                  <a:cubicBezTo>
                    <a:pt x="155" y="93"/>
                    <a:pt x="155" y="90"/>
                    <a:pt x="155" y="86"/>
                  </a:cubicBezTo>
                  <a:lnTo>
                    <a:pt x="168" y="82"/>
                  </a:lnTo>
                  <a:close/>
                  <a:moveTo>
                    <a:pt x="86" y="101"/>
                  </a:moveTo>
                  <a:cubicBezTo>
                    <a:pt x="77" y="101"/>
                    <a:pt x="70" y="94"/>
                    <a:pt x="70" y="85"/>
                  </a:cubicBezTo>
                  <a:cubicBezTo>
                    <a:pt x="70" y="77"/>
                    <a:pt x="77" y="70"/>
                    <a:pt x="86" y="70"/>
                  </a:cubicBezTo>
                  <a:cubicBezTo>
                    <a:pt x="94" y="70"/>
                    <a:pt x="101" y="77"/>
                    <a:pt x="101" y="85"/>
                  </a:cubicBezTo>
                  <a:cubicBezTo>
                    <a:pt x="101" y="94"/>
                    <a:pt x="94" y="101"/>
                    <a:pt x="86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4804" tIns="32402" rIns="64804" bIns="32402" numCol="1" anchor="t" anchorCtr="0" compatLnSpc="1"/>
            <a:lstStyle/>
            <a:p>
              <a:endParaRPr lang="en-US" sz="1205"/>
            </a:p>
          </p:txBody>
        </p:sp>
        <p:sp>
          <p:nvSpPr>
            <p:cNvPr id="57" name="Freeform 20"/>
            <p:cNvSpPr>
              <a:spLocks noEditPoints="1"/>
            </p:cNvSpPr>
            <p:nvPr/>
          </p:nvSpPr>
          <p:spPr bwMode="auto">
            <a:xfrm>
              <a:off x="-1333500" y="1651000"/>
              <a:ext cx="454025" cy="454025"/>
            </a:xfrm>
            <a:custGeom>
              <a:avLst/>
              <a:gdLst>
                <a:gd name="T0" fmla="*/ 121 w 121"/>
                <a:gd name="T1" fmla="*/ 56 h 121"/>
                <a:gd name="T2" fmla="*/ 119 w 121"/>
                <a:gd name="T3" fmla="*/ 54 h 121"/>
                <a:gd name="T4" fmla="*/ 108 w 121"/>
                <a:gd name="T5" fmla="*/ 46 h 121"/>
                <a:gd name="T6" fmla="*/ 117 w 121"/>
                <a:gd name="T7" fmla="*/ 38 h 121"/>
                <a:gd name="T8" fmla="*/ 115 w 121"/>
                <a:gd name="T9" fmla="*/ 37 h 121"/>
                <a:gd name="T10" fmla="*/ 101 w 121"/>
                <a:gd name="T11" fmla="*/ 32 h 121"/>
                <a:gd name="T12" fmla="*/ 108 w 121"/>
                <a:gd name="T13" fmla="*/ 23 h 121"/>
                <a:gd name="T14" fmla="*/ 105 w 121"/>
                <a:gd name="T15" fmla="*/ 21 h 121"/>
                <a:gd name="T16" fmla="*/ 90 w 121"/>
                <a:gd name="T17" fmla="*/ 21 h 121"/>
                <a:gd name="T18" fmla="*/ 94 w 121"/>
                <a:gd name="T19" fmla="*/ 11 h 121"/>
                <a:gd name="T20" fmla="*/ 90 w 121"/>
                <a:gd name="T21" fmla="*/ 10 h 121"/>
                <a:gd name="T22" fmla="*/ 77 w 121"/>
                <a:gd name="T23" fmla="*/ 14 h 121"/>
                <a:gd name="T24" fmla="*/ 77 w 121"/>
                <a:gd name="T25" fmla="*/ 3 h 121"/>
                <a:gd name="T26" fmla="*/ 73 w 121"/>
                <a:gd name="T27" fmla="*/ 3 h 121"/>
                <a:gd name="T28" fmla="*/ 61 w 121"/>
                <a:gd name="T29" fmla="*/ 11 h 121"/>
                <a:gd name="T30" fmla="*/ 56 w 121"/>
                <a:gd name="T31" fmla="*/ 0 h 121"/>
                <a:gd name="T32" fmla="*/ 55 w 121"/>
                <a:gd name="T33" fmla="*/ 2 h 121"/>
                <a:gd name="T34" fmla="*/ 46 w 121"/>
                <a:gd name="T35" fmla="*/ 13 h 121"/>
                <a:gd name="T36" fmla="*/ 38 w 121"/>
                <a:gd name="T37" fmla="*/ 4 h 121"/>
                <a:gd name="T38" fmla="*/ 37 w 121"/>
                <a:gd name="T39" fmla="*/ 7 h 121"/>
                <a:gd name="T40" fmla="*/ 32 w 121"/>
                <a:gd name="T41" fmla="*/ 20 h 121"/>
                <a:gd name="T42" fmla="*/ 22 w 121"/>
                <a:gd name="T43" fmla="*/ 14 h 121"/>
                <a:gd name="T44" fmla="*/ 21 w 121"/>
                <a:gd name="T45" fmla="*/ 17 h 121"/>
                <a:gd name="T46" fmla="*/ 21 w 121"/>
                <a:gd name="T47" fmla="*/ 31 h 121"/>
                <a:gd name="T48" fmla="*/ 9 w 121"/>
                <a:gd name="T49" fmla="*/ 28 h 121"/>
                <a:gd name="T50" fmla="*/ 10 w 121"/>
                <a:gd name="T51" fmla="*/ 31 h 121"/>
                <a:gd name="T52" fmla="*/ 14 w 121"/>
                <a:gd name="T53" fmla="*/ 45 h 121"/>
                <a:gd name="T54" fmla="*/ 2 w 121"/>
                <a:gd name="T55" fmla="*/ 46 h 121"/>
                <a:gd name="T56" fmla="*/ 3 w 121"/>
                <a:gd name="T57" fmla="*/ 48 h 121"/>
                <a:gd name="T58" fmla="*/ 11 w 121"/>
                <a:gd name="T59" fmla="*/ 60 h 121"/>
                <a:gd name="T60" fmla="*/ 0 w 121"/>
                <a:gd name="T61" fmla="*/ 65 h 121"/>
                <a:gd name="T62" fmla="*/ 2 w 121"/>
                <a:gd name="T63" fmla="*/ 67 h 121"/>
                <a:gd name="T64" fmla="*/ 14 w 121"/>
                <a:gd name="T65" fmla="*/ 75 h 121"/>
                <a:gd name="T66" fmla="*/ 4 w 121"/>
                <a:gd name="T67" fmla="*/ 83 h 121"/>
                <a:gd name="T68" fmla="*/ 7 w 121"/>
                <a:gd name="T69" fmla="*/ 84 h 121"/>
                <a:gd name="T70" fmla="*/ 20 w 121"/>
                <a:gd name="T71" fmla="*/ 89 h 121"/>
                <a:gd name="T72" fmla="*/ 14 w 121"/>
                <a:gd name="T73" fmla="*/ 98 h 121"/>
                <a:gd name="T74" fmla="*/ 17 w 121"/>
                <a:gd name="T75" fmla="*/ 100 h 121"/>
                <a:gd name="T76" fmla="*/ 31 w 121"/>
                <a:gd name="T77" fmla="*/ 100 h 121"/>
                <a:gd name="T78" fmla="*/ 28 w 121"/>
                <a:gd name="T79" fmla="*/ 110 h 121"/>
                <a:gd name="T80" fmla="*/ 31 w 121"/>
                <a:gd name="T81" fmla="*/ 112 h 121"/>
                <a:gd name="T82" fmla="*/ 45 w 121"/>
                <a:gd name="T83" fmla="*/ 107 h 121"/>
                <a:gd name="T84" fmla="*/ 45 w 121"/>
                <a:gd name="T85" fmla="*/ 118 h 121"/>
                <a:gd name="T86" fmla="*/ 49 w 121"/>
                <a:gd name="T87" fmla="*/ 118 h 121"/>
                <a:gd name="T88" fmla="*/ 60 w 121"/>
                <a:gd name="T89" fmla="*/ 110 h 121"/>
                <a:gd name="T90" fmla="*/ 65 w 121"/>
                <a:gd name="T91" fmla="*/ 121 h 121"/>
                <a:gd name="T92" fmla="*/ 67 w 121"/>
                <a:gd name="T93" fmla="*/ 119 h 121"/>
                <a:gd name="T94" fmla="*/ 68 w 121"/>
                <a:gd name="T95" fmla="*/ 109 h 121"/>
                <a:gd name="T96" fmla="*/ 81 w 121"/>
                <a:gd name="T97" fmla="*/ 116 h 121"/>
                <a:gd name="T98" fmla="*/ 85 w 121"/>
                <a:gd name="T99" fmla="*/ 115 h 121"/>
                <a:gd name="T100" fmla="*/ 83 w 121"/>
                <a:gd name="T101" fmla="*/ 104 h 121"/>
                <a:gd name="T102" fmla="*/ 97 w 121"/>
                <a:gd name="T103" fmla="*/ 107 h 121"/>
                <a:gd name="T104" fmla="*/ 101 w 121"/>
                <a:gd name="T105" fmla="*/ 106 h 121"/>
                <a:gd name="T106" fmla="*/ 96 w 121"/>
                <a:gd name="T107" fmla="*/ 95 h 121"/>
                <a:gd name="T108" fmla="*/ 110 w 121"/>
                <a:gd name="T109" fmla="*/ 93 h 121"/>
                <a:gd name="T110" fmla="*/ 113 w 121"/>
                <a:gd name="T111" fmla="*/ 92 h 121"/>
                <a:gd name="T112" fmla="*/ 105 w 121"/>
                <a:gd name="T113" fmla="*/ 83 h 121"/>
                <a:gd name="T114" fmla="*/ 117 w 121"/>
                <a:gd name="T115" fmla="*/ 77 h 121"/>
                <a:gd name="T116" fmla="*/ 120 w 121"/>
                <a:gd name="T117" fmla="*/ 75 h 121"/>
                <a:gd name="T118" fmla="*/ 109 w 121"/>
                <a:gd name="T119" fmla="*/ 68 h 121"/>
                <a:gd name="T120" fmla="*/ 120 w 121"/>
                <a:gd name="T121" fmla="*/ 58 h 121"/>
                <a:gd name="T122" fmla="*/ 50 w 121"/>
                <a:gd name="T123" fmla="*/ 61 h 121"/>
                <a:gd name="T124" fmla="*/ 72 w 121"/>
                <a:gd name="T125" fmla="*/ 6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21" h="121">
                  <a:moveTo>
                    <a:pt x="120" y="58"/>
                  </a:moveTo>
                  <a:cubicBezTo>
                    <a:pt x="121" y="58"/>
                    <a:pt x="121" y="57"/>
                    <a:pt x="121" y="56"/>
                  </a:cubicBezTo>
                  <a:cubicBezTo>
                    <a:pt x="121" y="56"/>
                    <a:pt x="121" y="56"/>
                    <a:pt x="121" y="56"/>
                  </a:cubicBezTo>
                  <a:cubicBezTo>
                    <a:pt x="121" y="55"/>
                    <a:pt x="120" y="54"/>
                    <a:pt x="119" y="54"/>
                  </a:cubicBezTo>
                  <a:cubicBezTo>
                    <a:pt x="110" y="53"/>
                    <a:pt x="110" y="53"/>
                    <a:pt x="110" y="53"/>
                  </a:cubicBezTo>
                  <a:cubicBezTo>
                    <a:pt x="109" y="50"/>
                    <a:pt x="109" y="48"/>
                    <a:pt x="108" y="46"/>
                  </a:cubicBezTo>
                  <a:cubicBezTo>
                    <a:pt x="116" y="40"/>
                    <a:pt x="116" y="40"/>
                    <a:pt x="116" y="40"/>
                  </a:cubicBezTo>
                  <a:cubicBezTo>
                    <a:pt x="117" y="40"/>
                    <a:pt x="117" y="39"/>
                    <a:pt x="117" y="38"/>
                  </a:cubicBezTo>
                  <a:cubicBezTo>
                    <a:pt x="117" y="38"/>
                    <a:pt x="117" y="38"/>
                    <a:pt x="117" y="38"/>
                  </a:cubicBezTo>
                  <a:cubicBezTo>
                    <a:pt x="117" y="37"/>
                    <a:pt x="116" y="36"/>
                    <a:pt x="115" y="37"/>
                  </a:cubicBezTo>
                  <a:cubicBezTo>
                    <a:pt x="105" y="38"/>
                    <a:pt x="105" y="38"/>
                    <a:pt x="105" y="38"/>
                  </a:cubicBezTo>
                  <a:cubicBezTo>
                    <a:pt x="104" y="36"/>
                    <a:pt x="102" y="34"/>
                    <a:pt x="101" y="32"/>
                  </a:cubicBezTo>
                  <a:cubicBezTo>
                    <a:pt x="107" y="24"/>
                    <a:pt x="107" y="24"/>
                    <a:pt x="107" y="24"/>
                  </a:cubicBezTo>
                  <a:cubicBezTo>
                    <a:pt x="108" y="24"/>
                    <a:pt x="108" y="23"/>
                    <a:pt x="108" y="23"/>
                  </a:cubicBezTo>
                  <a:cubicBezTo>
                    <a:pt x="108" y="22"/>
                    <a:pt x="108" y="22"/>
                    <a:pt x="107" y="21"/>
                  </a:cubicBezTo>
                  <a:cubicBezTo>
                    <a:pt x="107" y="21"/>
                    <a:pt x="105" y="20"/>
                    <a:pt x="105" y="21"/>
                  </a:cubicBezTo>
                  <a:cubicBezTo>
                    <a:pt x="96" y="26"/>
                    <a:pt x="96" y="26"/>
                    <a:pt x="96" y="26"/>
                  </a:cubicBezTo>
                  <a:cubicBezTo>
                    <a:pt x="94" y="24"/>
                    <a:pt x="92" y="22"/>
                    <a:pt x="90" y="21"/>
                  </a:cubicBezTo>
                  <a:cubicBezTo>
                    <a:pt x="94" y="12"/>
                    <a:pt x="94" y="12"/>
                    <a:pt x="94" y="12"/>
                  </a:cubicBezTo>
                  <a:cubicBezTo>
                    <a:pt x="94" y="11"/>
                    <a:pt x="94" y="11"/>
                    <a:pt x="94" y="11"/>
                  </a:cubicBezTo>
                  <a:cubicBezTo>
                    <a:pt x="94" y="10"/>
                    <a:pt x="94" y="9"/>
                    <a:pt x="93" y="9"/>
                  </a:cubicBezTo>
                  <a:cubicBezTo>
                    <a:pt x="92" y="8"/>
                    <a:pt x="91" y="9"/>
                    <a:pt x="90" y="10"/>
                  </a:cubicBezTo>
                  <a:cubicBezTo>
                    <a:pt x="83" y="17"/>
                    <a:pt x="83" y="17"/>
                    <a:pt x="83" y="17"/>
                  </a:cubicBezTo>
                  <a:cubicBezTo>
                    <a:pt x="81" y="15"/>
                    <a:pt x="79" y="15"/>
                    <a:pt x="77" y="14"/>
                  </a:cubicBezTo>
                  <a:cubicBezTo>
                    <a:pt x="77" y="4"/>
                    <a:pt x="77" y="4"/>
                    <a:pt x="77" y="4"/>
                  </a:cubicBezTo>
                  <a:cubicBezTo>
                    <a:pt x="77" y="4"/>
                    <a:pt x="77" y="4"/>
                    <a:pt x="77" y="3"/>
                  </a:cubicBezTo>
                  <a:cubicBezTo>
                    <a:pt x="77" y="2"/>
                    <a:pt x="76" y="2"/>
                    <a:pt x="75" y="1"/>
                  </a:cubicBezTo>
                  <a:cubicBezTo>
                    <a:pt x="74" y="1"/>
                    <a:pt x="73" y="2"/>
                    <a:pt x="73" y="3"/>
                  </a:cubicBezTo>
                  <a:cubicBezTo>
                    <a:pt x="69" y="12"/>
                    <a:pt x="69" y="12"/>
                    <a:pt x="69" y="12"/>
                  </a:cubicBezTo>
                  <a:cubicBezTo>
                    <a:pt x="66" y="11"/>
                    <a:pt x="64" y="11"/>
                    <a:pt x="61" y="11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58" y="1"/>
                    <a:pt x="58" y="0"/>
                    <a:pt x="56" y="0"/>
                  </a:cubicBezTo>
                  <a:cubicBezTo>
                    <a:pt x="55" y="0"/>
                    <a:pt x="55" y="1"/>
                    <a:pt x="55" y="2"/>
                  </a:cubicBezTo>
                  <a:cubicBezTo>
                    <a:pt x="55" y="2"/>
                    <a:pt x="55" y="2"/>
                    <a:pt x="55" y="2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1" y="12"/>
                    <a:pt x="48" y="13"/>
                    <a:pt x="46" y="13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4"/>
                    <a:pt x="39" y="4"/>
                    <a:pt x="38" y="4"/>
                  </a:cubicBezTo>
                  <a:cubicBezTo>
                    <a:pt x="37" y="4"/>
                    <a:pt x="37" y="5"/>
                    <a:pt x="37" y="6"/>
                  </a:cubicBezTo>
                  <a:cubicBezTo>
                    <a:pt x="37" y="6"/>
                    <a:pt x="37" y="6"/>
                    <a:pt x="37" y="7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36" y="18"/>
                    <a:pt x="34" y="19"/>
                    <a:pt x="32" y="20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4" y="13"/>
                    <a:pt x="22" y="13"/>
                    <a:pt x="22" y="14"/>
                  </a:cubicBezTo>
                  <a:cubicBezTo>
                    <a:pt x="21" y="14"/>
                    <a:pt x="21" y="15"/>
                    <a:pt x="21" y="15"/>
                  </a:cubicBezTo>
                  <a:cubicBezTo>
                    <a:pt x="21" y="16"/>
                    <a:pt x="21" y="16"/>
                    <a:pt x="21" y="17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4" y="27"/>
                    <a:pt x="23" y="29"/>
                    <a:pt x="21" y="31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1" y="27"/>
                    <a:pt x="10" y="27"/>
                    <a:pt x="9" y="28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30"/>
                    <a:pt x="9" y="31"/>
                    <a:pt x="10" y="31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6" y="40"/>
                    <a:pt x="15" y="42"/>
                    <a:pt x="14" y="45"/>
                  </a:cubicBezTo>
                  <a:cubicBezTo>
                    <a:pt x="4" y="44"/>
                    <a:pt x="4" y="44"/>
                    <a:pt x="4" y="44"/>
                  </a:cubicBezTo>
                  <a:cubicBezTo>
                    <a:pt x="3" y="44"/>
                    <a:pt x="2" y="45"/>
                    <a:pt x="2" y="46"/>
                  </a:cubicBezTo>
                  <a:cubicBezTo>
                    <a:pt x="2" y="46"/>
                    <a:pt x="2" y="46"/>
                    <a:pt x="2" y="46"/>
                  </a:cubicBezTo>
                  <a:cubicBezTo>
                    <a:pt x="2" y="47"/>
                    <a:pt x="2" y="48"/>
                    <a:pt x="3" y="48"/>
                  </a:cubicBezTo>
                  <a:cubicBezTo>
                    <a:pt x="12" y="53"/>
                    <a:pt x="12" y="53"/>
                    <a:pt x="12" y="53"/>
                  </a:cubicBezTo>
                  <a:cubicBezTo>
                    <a:pt x="12" y="55"/>
                    <a:pt x="11" y="57"/>
                    <a:pt x="11" y="60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1" y="63"/>
                    <a:pt x="0" y="64"/>
                    <a:pt x="0" y="65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0" y="66"/>
                    <a:pt x="1" y="67"/>
                    <a:pt x="2" y="67"/>
                  </a:cubicBezTo>
                  <a:cubicBezTo>
                    <a:pt x="12" y="68"/>
                    <a:pt x="12" y="68"/>
                    <a:pt x="12" y="68"/>
                  </a:cubicBezTo>
                  <a:cubicBezTo>
                    <a:pt x="12" y="71"/>
                    <a:pt x="13" y="73"/>
                    <a:pt x="14" y="75"/>
                  </a:cubicBezTo>
                  <a:cubicBezTo>
                    <a:pt x="5" y="81"/>
                    <a:pt x="5" y="81"/>
                    <a:pt x="5" y="81"/>
                  </a:cubicBezTo>
                  <a:cubicBezTo>
                    <a:pt x="5" y="81"/>
                    <a:pt x="4" y="82"/>
                    <a:pt x="4" y="83"/>
                  </a:cubicBezTo>
                  <a:cubicBezTo>
                    <a:pt x="4" y="83"/>
                    <a:pt x="4" y="83"/>
                    <a:pt x="4" y="83"/>
                  </a:cubicBezTo>
                  <a:cubicBezTo>
                    <a:pt x="5" y="84"/>
                    <a:pt x="6" y="85"/>
                    <a:pt x="7" y="84"/>
                  </a:cubicBezTo>
                  <a:cubicBezTo>
                    <a:pt x="17" y="83"/>
                    <a:pt x="17" y="83"/>
                    <a:pt x="17" y="83"/>
                  </a:cubicBezTo>
                  <a:cubicBezTo>
                    <a:pt x="18" y="85"/>
                    <a:pt x="19" y="87"/>
                    <a:pt x="20" y="89"/>
                  </a:cubicBezTo>
                  <a:cubicBezTo>
                    <a:pt x="14" y="97"/>
                    <a:pt x="14" y="97"/>
                    <a:pt x="14" y="97"/>
                  </a:cubicBezTo>
                  <a:cubicBezTo>
                    <a:pt x="14" y="97"/>
                    <a:pt x="14" y="98"/>
                    <a:pt x="14" y="98"/>
                  </a:cubicBezTo>
                  <a:cubicBezTo>
                    <a:pt x="14" y="99"/>
                    <a:pt x="14" y="99"/>
                    <a:pt x="14" y="100"/>
                  </a:cubicBezTo>
                  <a:cubicBezTo>
                    <a:pt x="15" y="100"/>
                    <a:pt x="16" y="101"/>
                    <a:pt x="17" y="100"/>
                  </a:cubicBezTo>
                  <a:cubicBezTo>
                    <a:pt x="26" y="95"/>
                    <a:pt x="26" y="95"/>
                    <a:pt x="26" y="95"/>
                  </a:cubicBezTo>
                  <a:cubicBezTo>
                    <a:pt x="28" y="97"/>
                    <a:pt x="29" y="99"/>
                    <a:pt x="31" y="100"/>
                  </a:cubicBezTo>
                  <a:cubicBezTo>
                    <a:pt x="28" y="109"/>
                    <a:pt x="28" y="109"/>
                    <a:pt x="28" y="109"/>
                  </a:cubicBezTo>
                  <a:cubicBezTo>
                    <a:pt x="28" y="110"/>
                    <a:pt x="28" y="110"/>
                    <a:pt x="28" y="110"/>
                  </a:cubicBezTo>
                  <a:cubicBezTo>
                    <a:pt x="28" y="111"/>
                    <a:pt x="28" y="112"/>
                    <a:pt x="29" y="112"/>
                  </a:cubicBezTo>
                  <a:cubicBezTo>
                    <a:pt x="30" y="113"/>
                    <a:pt x="31" y="112"/>
                    <a:pt x="31" y="112"/>
                  </a:cubicBezTo>
                  <a:cubicBezTo>
                    <a:pt x="38" y="104"/>
                    <a:pt x="38" y="104"/>
                    <a:pt x="38" y="104"/>
                  </a:cubicBezTo>
                  <a:cubicBezTo>
                    <a:pt x="40" y="106"/>
                    <a:pt x="43" y="106"/>
                    <a:pt x="45" y="107"/>
                  </a:cubicBezTo>
                  <a:cubicBezTo>
                    <a:pt x="45" y="117"/>
                    <a:pt x="45" y="117"/>
                    <a:pt x="45" y="117"/>
                  </a:cubicBezTo>
                  <a:cubicBezTo>
                    <a:pt x="45" y="117"/>
                    <a:pt x="45" y="117"/>
                    <a:pt x="45" y="118"/>
                  </a:cubicBezTo>
                  <a:cubicBezTo>
                    <a:pt x="45" y="119"/>
                    <a:pt x="45" y="119"/>
                    <a:pt x="46" y="120"/>
                  </a:cubicBezTo>
                  <a:cubicBezTo>
                    <a:pt x="47" y="120"/>
                    <a:pt x="48" y="119"/>
                    <a:pt x="49" y="118"/>
                  </a:cubicBezTo>
                  <a:cubicBezTo>
                    <a:pt x="53" y="109"/>
                    <a:pt x="53" y="109"/>
                    <a:pt x="53" y="109"/>
                  </a:cubicBezTo>
                  <a:cubicBezTo>
                    <a:pt x="55" y="110"/>
                    <a:pt x="58" y="110"/>
                    <a:pt x="60" y="110"/>
                  </a:cubicBezTo>
                  <a:cubicBezTo>
                    <a:pt x="63" y="119"/>
                    <a:pt x="63" y="119"/>
                    <a:pt x="63" y="119"/>
                  </a:cubicBezTo>
                  <a:cubicBezTo>
                    <a:pt x="63" y="120"/>
                    <a:pt x="64" y="121"/>
                    <a:pt x="65" y="121"/>
                  </a:cubicBezTo>
                  <a:cubicBezTo>
                    <a:pt x="65" y="121"/>
                    <a:pt x="65" y="121"/>
                    <a:pt x="65" y="121"/>
                  </a:cubicBezTo>
                  <a:cubicBezTo>
                    <a:pt x="66" y="121"/>
                    <a:pt x="67" y="120"/>
                    <a:pt x="67" y="119"/>
                  </a:cubicBezTo>
                  <a:cubicBezTo>
                    <a:pt x="67" y="119"/>
                    <a:pt x="67" y="119"/>
                    <a:pt x="67" y="119"/>
                  </a:cubicBezTo>
                  <a:cubicBezTo>
                    <a:pt x="68" y="109"/>
                    <a:pt x="68" y="109"/>
                    <a:pt x="68" y="109"/>
                  </a:cubicBezTo>
                  <a:cubicBezTo>
                    <a:pt x="71" y="109"/>
                    <a:pt x="73" y="108"/>
                    <a:pt x="75" y="108"/>
                  </a:cubicBezTo>
                  <a:cubicBezTo>
                    <a:pt x="81" y="116"/>
                    <a:pt x="81" y="116"/>
                    <a:pt x="81" y="116"/>
                  </a:cubicBezTo>
                  <a:cubicBezTo>
                    <a:pt x="82" y="117"/>
                    <a:pt x="83" y="117"/>
                    <a:pt x="84" y="117"/>
                  </a:cubicBezTo>
                  <a:cubicBezTo>
                    <a:pt x="84" y="117"/>
                    <a:pt x="85" y="116"/>
                    <a:pt x="85" y="115"/>
                  </a:cubicBezTo>
                  <a:cubicBezTo>
                    <a:pt x="85" y="115"/>
                    <a:pt x="85" y="115"/>
                    <a:pt x="85" y="114"/>
                  </a:cubicBezTo>
                  <a:cubicBezTo>
                    <a:pt x="83" y="104"/>
                    <a:pt x="83" y="104"/>
                    <a:pt x="83" y="104"/>
                  </a:cubicBezTo>
                  <a:cubicBezTo>
                    <a:pt x="85" y="103"/>
                    <a:pt x="87" y="102"/>
                    <a:pt x="89" y="101"/>
                  </a:cubicBezTo>
                  <a:cubicBezTo>
                    <a:pt x="97" y="107"/>
                    <a:pt x="97" y="107"/>
                    <a:pt x="97" y="107"/>
                  </a:cubicBezTo>
                  <a:cubicBezTo>
                    <a:pt x="98" y="108"/>
                    <a:pt x="99" y="108"/>
                    <a:pt x="100" y="107"/>
                  </a:cubicBezTo>
                  <a:cubicBezTo>
                    <a:pt x="100" y="107"/>
                    <a:pt x="101" y="106"/>
                    <a:pt x="101" y="106"/>
                  </a:cubicBezTo>
                  <a:cubicBezTo>
                    <a:pt x="101" y="105"/>
                    <a:pt x="100" y="105"/>
                    <a:pt x="100" y="104"/>
                  </a:cubicBezTo>
                  <a:cubicBezTo>
                    <a:pt x="96" y="95"/>
                    <a:pt x="96" y="95"/>
                    <a:pt x="96" y="95"/>
                  </a:cubicBezTo>
                  <a:cubicBezTo>
                    <a:pt x="97" y="94"/>
                    <a:pt x="99" y="92"/>
                    <a:pt x="100" y="90"/>
                  </a:cubicBezTo>
                  <a:cubicBezTo>
                    <a:pt x="110" y="93"/>
                    <a:pt x="110" y="93"/>
                    <a:pt x="110" y="93"/>
                  </a:cubicBezTo>
                  <a:cubicBezTo>
                    <a:pt x="111" y="94"/>
                    <a:pt x="112" y="94"/>
                    <a:pt x="112" y="93"/>
                  </a:cubicBezTo>
                  <a:cubicBezTo>
                    <a:pt x="113" y="92"/>
                    <a:pt x="113" y="92"/>
                    <a:pt x="113" y="92"/>
                  </a:cubicBezTo>
                  <a:cubicBezTo>
                    <a:pt x="113" y="91"/>
                    <a:pt x="112" y="90"/>
                    <a:pt x="112" y="90"/>
                  </a:cubicBezTo>
                  <a:cubicBezTo>
                    <a:pt x="105" y="83"/>
                    <a:pt x="105" y="83"/>
                    <a:pt x="105" y="83"/>
                  </a:cubicBezTo>
                  <a:cubicBezTo>
                    <a:pt x="106" y="81"/>
                    <a:pt x="107" y="79"/>
                    <a:pt x="107" y="76"/>
                  </a:cubicBezTo>
                  <a:cubicBezTo>
                    <a:pt x="117" y="77"/>
                    <a:pt x="117" y="77"/>
                    <a:pt x="117" y="77"/>
                  </a:cubicBezTo>
                  <a:cubicBezTo>
                    <a:pt x="118" y="77"/>
                    <a:pt x="120" y="76"/>
                    <a:pt x="120" y="75"/>
                  </a:cubicBezTo>
                  <a:cubicBezTo>
                    <a:pt x="120" y="75"/>
                    <a:pt x="120" y="75"/>
                    <a:pt x="120" y="75"/>
                  </a:cubicBezTo>
                  <a:cubicBezTo>
                    <a:pt x="120" y="74"/>
                    <a:pt x="119" y="73"/>
                    <a:pt x="118" y="73"/>
                  </a:cubicBezTo>
                  <a:cubicBezTo>
                    <a:pt x="109" y="68"/>
                    <a:pt x="109" y="68"/>
                    <a:pt x="109" y="68"/>
                  </a:cubicBezTo>
                  <a:cubicBezTo>
                    <a:pt x="110" y="66"/>
                    <a:pt x="110" y="64"/>
                    <a:pt x="110" y="61"/>
                  </a:cubicBezTo>
                  <a:lnTo>
                    <a:pt x="120" y="58"/>
                  </a:lnTo>
                  <a:close/>
                  <a:moveTo>
                    <a:pt x="61" y="72"/>
                  </a:moveTo>
                  <a:cubicBezTo>
                    <a:pt x="55" y="72"/>
                    <a:pt x="50" y="67"/>
                    <a:pt x="50" y="61"/>
                  </a:cubicBezTo>
                  <a:cubicBezTo>
                    <a:pt x="50" y="54"/>
                    <a:pt x="55" y="49"/>
                    <a:pt x="61" y="49"/>
                  </a:cubicBezTo>
                  <a:cubicBezTo>
                    <a:pt x="67" y="49"/>
                    <a:pt x="72" y="54"/>
                    <a:pt x="72" y="61"/>
                  </a:cubicBezTo>
                  <a:cubicBezTo>
                    <a:pt x="72" y="67"/>
                    <a:pt x="67" y="72"/>
                    <a:pt x="61" y="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4804" tIns="32402" rIns="64804" bIns="32402" numCol="1" anchor="t" anchorCtr="0" compatLnSpc="1"/>
            <a:lstStyle/>
            <a:p>
              <a:endParaRPr lang="en-US" sz="1205"/>
            </a:p>
          </p:txBody>
        </p:sp>
        <p:sp>
          <p:nvSpPr>
            <p:cNvPr id="58" name="Oval 21"/>
            <p:cNvSpPr>
              <a:spLocks noChangeArrowheads="1"/>
            </p:cNvSpPr>
            <p:nvPr/>
          </p:nvSpPr>
          <p:spPr bwMode="auto">
            <a:xfrm>
              <a:off x="-1055688" y="2462213"/>
              <a:ext cx="171450" cy="1714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4804" tIns="32402" rIns="64804" bIns="32402" numCol="1" anchor="t" anchorCtr="0" compatLnSpc="1"/>
            <a:lstStyle/>
            <a:p>
              <a:endParaRPr lang="en-US" sz="1205"/>
            </a:p>
          </p:txBody>
        </p:sp>
        <p:sp>
          <p:nvSpPr>
            <p:cNvPr id="59" name="Oval 22"/>
            <p:cNvSpPr>
              <a:spLocks noChangeArrowheads="1"/>
            </p:cNvSpPr>
            <p:nvPr/>
          </p:nvSpPr>
          <p:spPr bwMode="auto">
            <a:xfrm>
              <a:off x="-1776413" y="2792413"/>
              <a:ext cx="115888" cy="1190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4804" tIns="32402" rIns="64804" bIns="32402" numCol="1" anchor="t" anchorCtr="0" compatLnSpc="1"/>
            <a:lstStyle/>
            <a:p>
              <a:endParaRPr lang="en-US" sz="1205"/>
            </a:p>
          </p:txBody>
        </p:sp>
        <p:sp>
          <p:nvSpPr>
            <p:cNvPr id="60" name="Freeform 23"/>
            <p:cNvSpPr>
              <a:spLocks noEditPoints="1"/>
            </p:cNvSpPr>
            <p:nvPr/>
          </p:nvSpPr>
          <p:spPr bwMode="auto">
            <a:xfrm>
              <a:off x="-2773363" y="2439988"/>
              <a:ext cx="2692401" cy="2659063"/>
            </a:xfrm>
            <a:custGeom>
              <a:avLst/>
              <a:gdLst>
                <a:gd name="T0" fmla="*/ 605 w 718"/>
                <a:gd name="T1" fmla="*/ 20 h 709"/>
                <a:gd name="T2" fmla="*/ 602 w 718"/>
                <a:gd name="T3" fmla="*/ 58 h 709"/>
                <a:gd name="T4" fmla="*/ 587 w 718"/>
                <a:gd name="T5" fmla="*/ 93 h 709"/>
                <a:gd name="T6" fmla="*/ 563 w 718"/>
                <a:gd name="T7" fmla="*/ 121 h 709"/>
                <a:gd name="T8" fmla="*/ 530 w 718"/>
                <a:gd name="T9" fmla="*/ 141 h 709"/>
                <a:gd name="T10" fmla="*/ 493 w 718"/>
                <a:gd name="T11" fmla="*/ 149 h 709"/>
                <a:gd name="T12" fmla="*/ 456 w 718"/>
                <a:gd name="T13" fmla="*/ 147 h 709"/>
                <a:gd name="T14" fmla="*/ 420 w 718"/>
                <a:gd name="T15" fmla="*/ 134 h 709"/>
                <a:gd name="T16" fmla="*/ 391 w 718"/>
                <a:gd name="T17" fmla="*/ 110 h 709"/>
                <a:gd name="T18" fmla="*/ 371 w 718"/>
                <a:gd name="T19" fmla="*/ 78 h 709"/>
                <a:gd name="T20" fmla="*/ 361 w 718"/>
                <a:gd name="T21" fmla="*/ 42 h 709"/>
                <a:gd name="T22" fmla="*/ 363 w 718"/>
                <a:gd name="T23" fmla="*/ 4 h 709"/>
                <a:gd name="T24" fmla="*/ 68 w 718"/>
                <a:gd name="T25" fmla="*/ 221 h 709"/>
                <a:gd name="T26" fmla="*/ 162 w 718"/>
                <a:gd name="T27" fmla="*/ 514 h 709"/>
                <a:gd name="T28" fmla="*/ 334 w 718"/>
                <a:gd name="T29" fmla="*/ 176 h 709"/>
                <a:gd name="T30" fmla="*/ 311 w 718"/>
                <a:gd name="T31" fmla="*/ 189 h 709"/>
                <a:gd name="T32" fmla="*/ 288 w 718"/>
                <a:gd name="T33" fmla="*/ 197 h 709"/>
                <a:gd name="T34" fmla="*/ 258 w 718"/>
                <a:gd name="T35" fmla="*/ 192 h 709"/>
                <a:gd name="T36" fmla="*/ 234 w 718"/>
                <a:gd name="T37" fmla="*/ 181 h 709"/>
                <a:gd name="T38" fmla="*/ 214 w 718"/>
                <a:gd name="T39" fmla="*/ 164 h 709"/>
                <a:gd name="T40" fmla="*/ 201 w 718"/>
                <a:gd name="T41" fmla="*/ 141 h 709"/>
                <a:gd name="T42" fmla="*/ 195 w 718"/>
                <a:gd name="T43" fmla="*/ 116 h 709"/>
                <a:gd name="T44" fmla="*/ 197 w 718"/>
                <a:gd name="T45" fmla="*/ 89 h 709"/>
                <a:gd name="T46" fmla="*/ 207 w 718"/>
                <a:gd name="T47" fmla="*/ 64 h 709"/>
                <a:gd name="T48" fmla="*/ 225 w 718"/>
                <a:gd name="T49" fmla="*/ 43 h 709"/>
                <a:gd name="T50" fmla="*/ 249 w 718"/>
                <a:gd name="T51" fmla="*/ 29 h 709"/>
                <a:gd name="T52" fmla="*/ 275 w 718"/>
                <a:gd name="T53" fmla="*/ 23 h 709"/>
                <a:gd name="T54" fmla="*/ 305 w 718"/>
                <a:gd name="T55" fmla="*/ 28 h 709"/>
                <a:gd name="T56" fmla="*/ 329 w 718"/>
                <a:gd name="T57" fmla="*/ 38 h 709"/>
                <a:gd name="T58" fmla="*/ 349 w 718"/>
                <a:gd name="T59" fmla="*/ 55 h 709"/>
                <a:gd name="T60" fmla="*/ 362 w 718"/>
                <a:gd name="T61" fmla="*/ 78 h 709"/>
                <a:gd name="T62" fmla="*/ 368 w 718"/>
                <a:gd name="T63" fmla="*/ 104 h 709"/>
                <a:gd name="T64" fmla="*/ 366 w 718"/>
                <a:gd name="T65" fmla="*/ 131 h 709"/>
                <a:gd name="T66" fmla="*/ 356 w 718"/>
                <a:gd name="T67" fmla="*/ 156 h 709"/>
                <a:gd name="T68" fmla="*/ 338 w 718"/>
                <a:gd name="T69" fmla="*/ 176 h 709"/>
                <a:gd name="T70" fmla="*/ 451 w 718"/>
                <a:gd name="T71" fmla="*/ 208 h 709"/>
                <a:gd name="T72" fmla="*/ 444 w 718"/>
                <a:gd name="T73" fmla="*/ 224 h 709"/>
                <a:gd name="T74" fmla="*/ 433 w 718"/>
                <a:gd name="T75" fmla="*/ 237 h 709"/>
                <a:gd name="T76" fmla="*/ 418 w 718"/>
                <a:gd name="T77" fmla="*/ 247 h 709"/>
                <a:gd name="T78" fmla="*/ 401 w 718"/>
                <a:gd name="T79" fmla="*/ 251 h 709"/>
                <a:gd name="T80" fmla="*/ 383 w 718"/>
                <a:gd name="T81" fmla="*/ 250 h 709"/>
                <a:gd name="T82" fmla="*/ 367 w 718"/>
                <a:gd name="T83" fmla="*/ 243 h 709"/>
                <a:gd name="T84" fmla="*/ 353 w 718"/>
                <a:gd name="T85" fmla="*/ 232 h 709"/>
                <a:gd name="T86" fmla="*/ 343 w 718"/>
                <a:gd name="T87" fmla="*/ 217 h 709"/>
                <a:gd name="T88" fmla="*/ 339 w 718"/>
                <a:gd name="T89" fmla="*/ 200 h 709"/>
                <a:gd name="T90" fmla="*/ 340 w 718"/>
                <a:gd name="T91" fmla="*/ 183 h 709"/>
                <a:gd name="T92" fmla="*/ 346 w 718"/>
                <a:gd name="T93" fmla="*/ 166 h 709"/>
                <a:gd name="T94" fmla="*/ 357 w 718"/>
                <a:gd name="T95" fmla="*/ 153 h 709"/>
                <a:gd name="T96" fmla="*/ 372 w 718"/>
                <a:gd name="T97" fmla="*/ 143 h 709"/>
                <a:gd name="T98" fmla="*/ 389 w 718"/>
                <a:gd name="T99" fmla="*/ 138 h 709"/>
                <a:gd name="T100" fmla="*/ 407 w 718"/>
                <a:gd name="T101" fmla="*/ 139 h 709"/>
                <a:gd name="T102" fmla="*/ 423 w 718"/>
                <a:gd name="T103" fmla="*/ 146 h 709"/>
                <a:gd name="T104" fmla="*/ 437 w 718"/>
                <a:gd name="T105" fmla="*/ 157 h 709"/>
                <a:gd name="T106" fmla="*/ 446 w 718"/>
                <a:gd name="T107" fmla="*/ 172 h 709"/>
                <a:gd name="T108" fmla="*/ 451 w 718"/>
                <a:gd name="T109" fmla="*/ 189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18" h="709">
                  <a:moveTo>
                    <a:pt x="606" y="330"/>
                  </a:moveTo>
                  <a:cubicBezTo>
                    <a:pt x="718" y="140"/>
                    <a:pt x="627" y="0"/>
                    <a:pt x="627" y="0"/>
                  </a:cubicBezTo>
                  <a:cubicBezTo>
                    <a:pt x="578" y="0"/>
                    <a:pt x="578" y="0"/>
                    <a:pt x="578" y="0"/>
                  </a:cubicBezTo>
                  <a:cubicBezTo>
                    <a:pt x="579" y="4"/>
                    <a:pt x="580" y="9"/>
                    <a:pt x="581" y="13"/>
                  </a:cubicBezTo>
                  <a:cubicBezTo>
                    <a:pt x="601" y="16"/>
                    <a:pt x="601" y="16"/>
                    <a:pt x="601" y="16"/>
                  </a:cubicBezTo>
                  <a:cubicBezTo>
                    <a:pt x="603" y="16"/>
                    <a:pt x="605" y="18"/>
                    <a:pt x="605" y="20"/>
                  </a:cubicBezTo>
                  <a:cubicBezTo>
                    <a:pt x="605" y="20"/>
                    <a:pt x="605" y="20"/>
                    <a:pt x="605" y="20"/>
                  </a:cubicBezTo>
                  <a:cubicBezTo>
                    <a:pt x="605" y="23"/>
                    <a:pt x="604" y="24"/>
                    <a:pt x="601" y="24"/>
                  </a:cubicBezTo>
                  <a:cubicBezTo>
                    <a:pt x="582" y="30"/>
                    <a:pt x="582" y="30"/>
                    <a:pt x="582" y="30"/>
                  </a:cubicBezTo>
                  <a:cubicBezTo>
                    <a:pt x="582" y="35"/>
                    <a:pt x="581" y="40"/>
                    <a:pt x="581" y="45"/>
                  </a:cubicBezTo>
                  <a:cubicBezTo>
                    <a:pt x="599" y="54"/>
                    <a:pt x="599" y="54"/>
                    <a:pt x="599" y="54"/>
                  </a:cubicBezTo>
                  <a:cubicBezTo>
                    <a:pt x="601" y="55"/>
                    <a:pt x="602" y="56"/>
                    <a:pt x="602" y="58"/>
                  </a:cubicBezTo>
                  <a:cubicBezTo>
                    <a:pt x="602" y="58"/>
                    <a:pt x="602" y="59"/>
                    <a:pt x="602" y="59"/>
                  </a:cubicBezTo>
                  <a:cubicBezTo>
                    <a:pt x="601" y="61"/>
                    <a:pt x="599" y="62"/>
                    <a:pt x="597" y="62"/>
                  </a:cubicBezTo>
                  <a:cubicBezTo>
                    <a:pt x="577" y="62"/>
                    <a:pt x="577" y="62"/>
                    <a:pt x="577" y="62"/>
                  </a:cubicBezTo>
                  <a:cubicBezTo>
                    <a:pt x="575" y="66"/>
                    <a:pt x="573" y="71"/>
                    <a:pt x="571" y="75"/>
                  </a:cubicBezTo>
                  <a:cubicBezTo>
                    <a:pt x="585" y="89"/>
                    <a:pt x="585" y="89"/>
                    <a:pt x="585" y="89"/>
                  </a:cubicBezTo>
                  <a:cubicBezTo>
                    <a:pt x="587" y="90"/>
                    <a:pt x="587" y="91"/>
                    <a:pt x="587" y="93"/>
                  </a:cubicBezTo>
                  <a:cubicBezTo>
                    <a:pt x="587" y="94"/>
                    <a:pt x="587" y="94"/>
                    <a:pt x="587" y="95"/>
                  </a:cubicBezTo>
                  <a:cubicBezTo>
                    <a:pt x="585" y="97"/>
                    <a:pt x="583" y="97"/>
                    <a:pt x="581" y="96"/>
                  </a:cubicBezTo>
                  <a:cubicBezTo>
                    <a:pt x="562" y="90"/>
                    <a:pt x="562" y="90"/>
                    <a:pt x="562" y="90"/>
                  </a:cubicBezTo>
                  <a:cubicBezTo>
                    <a:pt x="559" y="94"/>
                    <a:pt x="556" y="97"/>
                    <a:pt x="552" y="101"/>
                  </a:cubicBezTo>
                  <a:cubicBezTo>
                    <a:pt x="562" y="119"/>
                    <a:pt x="562" y="119"/>
                    <a:pt x="562" y="119"/>
                  </a:cubicBezTo>
                  <a:cubicBezTo>
                    <a:pt x="562" y="120"/>
                    <a:pt x="563" y="120"/>
                    <a:pt x="563" y="121"/>
                  </a:cubicBezTo>
                  <a:cubicBezTo>
                    <a:pt x="563" y="122"/>
                    <a:pt x="562" y="124"/>
                    <a:pt x="561" y="124"/>
                  </a:cubicBezTo>
                  <a:cubicBezTo>
                    <a:pt x="559" y="126"/>
                    <a:pt x="557" y="126"/>
                    <a:pt x="555" y="124"/>
                  </a:cubicBezTo>
                  <a:cubicBezTo>
                    <a:pt x="539" y="112"/>
                    <a:pt x="539" y="112"/>
                    <a:pt x="539" y="112"/>
                  </a:cubicBezTo>
                  <a:cubicBezTo>
                    <a:pt x="535" y="114"/>
                    <a:pt x="531" y="117"/>
                    <a:pt x="527" y="119"/>
                  </a:cubicBezTo>
                  <a:cubicBezTo>
                    <a:pt x="530" y="139"/>
                    <a:pt x="530" y="139"/>
                    <a:pt x="530" y="139"/>
                  </a:cubicBezTo>
                  <a:cubicBezTo>
                    <a:pt x="530" y="140"/>
                    <a:pt x="530" y="140"/>
                    <a:pt x="530" y="141"/>
                  </a:cubicBezTo>
                  <a:cubicBezTo>
                    <a:pt x="530" y="142"/>
                    <a:pt x="529" y="144"/>
                    <a:pt x="528" y="145"/>
                  </a:cubicBezTo>
                  <a:cubicBezTo>
                    <a:pt x="526" y="145"/>
                    <a:pt x="523" y="144"/>
                    <a:pt x="522" y="142"/>
                  </a:cubicBezTo>
                  <a:cubicBezTo>
                    <a:pt x="511" y="126"/>
                    <a:pt x="511" y="126"/>
                    <a:pt x="511" y="126"/>
                  </a:cubicBezTo>
                  <a:cubicBezTo>
                    <a:pt x="506" y="127"/>
                    <a:pt x="501" y="128"/>
                    <a:pt x="497" y="129"/>
                  </a:cubicBezTo>
                  <a:cubicBezTo>
                    <a:pt x="493" y="149"/>
                    <a:pt x="493" y="149"/>
                    <a:pt x="493" y="149"/>
                  </a:cubicBezTo>
                  <a:cubicBezTo>
                    <a:pt x="493" y="149"/>
                    <a:pt x="493" y="149"/>
                    <a:pt x="493" y="149"/>
                  </a:cubicBezTo>
                  <a:cubicBezTo>
                    <a:pt x="493" y="151"/>
                    <a:pt x="492" y="153"/>
                    <a:pt x="490" y="153"/>
                  </a:cubicBezTo>
                  <a:cubicBezTo>
                    <a:pt x="490" y="153"/>
                    <a:pt x="490" y="153"/>
                    <a:pt x="489" y="153"/>
                  </a:cubicBezTo>
                  <a:cubicBezTo>
                    <a:pt x="487" y="153"/>
                    <a:pt x="486" y="152"/>
                    <a:pt x="485" y="150"/>
                  </a:cubicBezTo>
                  <a:cubicBezTo>
                    <a:pt x="479" y="130"/>
                    <a:pt x="479" y="130"/>
                    <a:pt x="479" y="130"/>
                  </a:cubicBezTo>
                  <a:cubicBezTo>
                    <a:pt x="475" y="130"/>
                    <a:pt x="470" y="130"/>
                    <a:pt x="465" y="129"/>
                  </a:cubicBezTo>
                  <a:cubicBezTo>
                    <a:pt x="456" y="147"/>
                    <a:pt x="456" y="147"/>
                    <a:pt x="456" y="147"/>
                  </a:cubicBezTo>
                  <a:cubicBezTo>
                    <a:pt x="455" y="149"/>
                    <a:pt x="453" y="151"/>
                    <a:pt x="451" y="150"/>
                  </a:cubicBezTo>
                  <a:cubicBezTo>
                    <a:pt x="449" y="150"/>
                    <a:pt x="448" y="148"/>
                    <a:pt x="448" y="146"/>
                  </a:cubicBezTo>
                  <a:cubicBezTo>
                    <a:pt x="448" y="146"/>
                    <a:pt x="448" y="146"/>
                    <a:pt x="448" y="145"/>
                  </a:cubicBezTo>
                  <a:cubicBezTo>
                    <a:pt x="448" y="125"/>
                    <a:pt x="448" y="125"/>
                    <a:pt x="448" y="125"/>
                  </a:cubicBezTo>
                  <a:cubicBezTo>
                    <a:pt x="444" y="123"/>
                    <a:pt x="439" y="121"/>
                    <a:pt x="435" y="119"/>
                  </a:cubicBezTo>
                  <a:cubicBezTo>
                    <a:pt x="420" y="134"/>
                    <a:pt x="420" y="134"/>
                    <a:pt x="420" y="134"/>
                  </a:cubicBezTo>
                  <a:cubicBezTo>
                    <a:pt x="419" y="135"/>
                    <a:pt x="417" y="136"/>
                    <a:pt x="415" y="135"/>
                  </a:cubicBezTo>
                  <a:cubicBezTo>
                    <a:pt x="414" y="134"/>
                    <a:pt x="413" y="133"/>
                    <a:pt x="413" y="131"/>
                  </a:cubicBezTo>
                  <a:cubicBezTo>
                    <a:pt x="413" y="131"/>
                    <a:pt x="413" y="130"/>
                    <a:pt x="414" y="129"/>
                  </a:cubicBezTo>
                  <a:cubicBezTo>
                    <a:pt x="420" y="110"/>
                    <a:pt x="420" y="110"/>
                    <a:pt x="420" y="110"/>
                  </a:cubicBezTo>
                  <a:cubicBezTo>
                    <a:pt x="416" y="107"/>
                    <a:pt x="413" y="104"/>
                    <a:pt x="409" y="101"/>
                  </a:cubicBezTo>
                  <a:cubicBezTo>
                    <a:pt x="391" y="110"/>
                    <a:pt x="391" y="110"/>
                    <a:pt x="391" y="110"/>
                  </a:cubicBezTo>
                  <a:cubicBezTo>
                    <a:pt x="389" y="111"/>
                    <a:pt x="387" y="111"/>
                    <a:pt x="386" y="109"/>
                  </a:cubicBezTo>
                  <a:cubicBezTo>
                    <a:pt x="385" y="109"/>
                    <a:pt x="385" y="108"/>
                    <a:pt x="385" y="107"/>
                  </a:cubicBezTo>
                  <a:cubicBezTo>
                    <a:pt x="385" y="106"/>
                    <a:pt x="385" y="104"/>
                    <a:pt x="386" y="104"/>
                  </a:cubicBezTo>
                  <a:cubicBezTo>
                    <a:pt x="398" y="87"/>
                    <a:pt x="398" y="87"/>
                    <a:pt x="398" y="87"/>
                  </a:cubicBezTo>
                  <a:cubicBezTo>
                    <a:pt x="395" y="83"/>
                    <a:pt x="393" y="79"/>
                    <a:pt x="391" y="75"/>
                  </a:cubicBezTo>
                  <a:cubicBezTo>
                    <a:pt x="371" y="78"/>
                    <a:pt x="371" y="78"/>
                    <a:pt x="371" y="78"/>
                  </a:cubicBezTo>
                  <a:cubicBezTo>
                    <a:pt x="369" y="79"/>
                    <a:pt x="366" y="78"/>
                    <a:pt x="365" y="76"/>
                  </a:cubicBezTo>
                  <a:cubicBezTo>
                    <a:pt x="365" y="75"/>
                    <a:pt x="365" y="75"/>
                    <a:pt x="365" y="74"/>
                  </a:cubicBezTo>
                  <a:cubicBezTo>
                    <a:pt x="365" y="73"/>
                    <a:pt x="366" y="71"/>
                    <a:pt x="368" y="71"/>
                  </a:cubicBezTo>
                  <a:cubicBezTo>
                    <a:pt x="384" y="59"/>
                    <a:pt x="384" y="59"/>
                    <a:pt x="384" y="59"/>
                  </a:cubicBezTo>
                  <a:cubicBezTo>
                    <a:pt x="383" y="54"/>
                    <a:pt x="382" y="50"/>
                    <a:pt x="381" y="45"/>
                  </a:cubicBezTo>
                  <a:cubicBezTo>
                    <a:pt x="361" y="42"/>
                    <a:pt x="361" y="42"/>
                    <a:pt x="361" y="42"/>
                  </a:cubicBezTo>
                  <a:cubicBezTo>
                    <a:pt x="359" y="42"/>
                    <a:pt x="357" y="40"/>
                    <a:pt x="357" y="38"/>
                  </a:cubicBezTo>
                  <a:cubicBezTo>
                    <a:pt x="357" y="38"/>
                    <a:pt x="357" y="38"/>
                    <a:pt x="357" y="38"/>
                  </a:cubicBezTo>
                  <a:cubicBezTo>
                    <a:pt x="357" y="36"/>
                    <a:pt x="358" y="34"/>
                    <a:pt x="360" y="34"/>
                  </a:cubicBezTo>
                  <a:cubicBezTo>
                    <a:pt x="380" y="28"/>
                    <a:pt x="380" y="28"/>
                    <a:pt x="380" y="28"/>
                  </a:cubicBezTo>
                  <a:cubicBezTo>
                    <a:pt x="380" y="23"/>
                    <a:pt x="380" y="18"/>
                    <a:pt x="381" y="13"/>
                  </a:cubicBezTo>
                  <a:cubicBezTo>
                    <a:pt x="363" y="4"/>
                    <a:pt x="363" y="4"/>
                    <a:pt x="363" y="4"/>
                  </a:cubicBezTo>
                  <a:cubicBezTo>
                    <a:pt x="361" y="4"/>
                    <a:pt x="360" y="2"/>
                    <a:pt x="360" y="0"/>
                  </a:cubicBezTo>
                  <a:cubicBezTo>
                    <a:pt x="360" y="0"/>
                    <a:pt x="360" y="0"/>
                    <a:pt x="360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03" y="41"/>
                    <a:pt x="83" y="85"/>
                    <a:pt x="83" y="85"/>
                  </a:cubicBezTo>
                  <a:cubicBezTo>
                    <a:pt x="71" y="115"/>
                    <a:pt x="79" y="137"/>
                    <a:pt x="79" y="137"/>
                  </a:cubicBezTo>
                  <a:cubicBezTo>
                    <a:pt x="103" y="178"/>
                    <a:pt x="84" y="200"/>
                    <a:pt x="68" y="221"/>
                  </a:cubicBezTo>
                  <a:cubicBezTo>
                    <a:pt x="53" y="242"/>
                    <a:pt x="0" y="315"/>
                    <a:pt x="51" y="317"/>
                  </a:cubicBezTo>
                  <a:cubicBezTo>
                    <a:pt x="99" y="318"/>
                    <a:pt x="84" y="334"/>
                    <a:pt x="84" y="334"/>
                  </a:cubicBezTo>
                  <a:cubicBezTo>
                    <a:pt x="63" y="380"/>
                    <a:pt x="96" y="381"/>
                    <a:pt x="96" y="381"/>
                  </a:cubicBezTo>
                  <a:cubicBezTo>
                    <a:pt x="81" y="408"/>
                    <a:pt x="103" y="409"/>
                    <a:pt x="103" y="409"/>
                  </a:cubicBezTo>
                  <a:cubicBezTo>
                    <a:pt x="135" y="409"/>
                    <a:pt x="118" y="438"/>
                    <a:pt x="118" y="438"/>
                  </a:cubicBezTo>
                  <a:cubicBezTo>
                    <a:pt x="79" y="481"/>
                    <a:pt x="113" y="524"/>
                    <a:pt x="162" y="514"/>
                  </a:cubicBezTo>
                  <a:cubicBezTo>
                    <a:pt x="259" y="494"/>
                    <a:pt x="309" y="527"/>
                    <a:pt x="286" y="597"/>
                  </a:cubicBezTo>
                  <a:cubicBezTo>
                    <a:pt x="263" y="666"/>
                    <a:pt x="232" y="709"/>
                    <a:pt x="232" y="709"/>
                  </a:cubicBezTo>
                  <a:cubicBezTo>
                    <a:pt x="659" y="709"/>
                    <a:pt x="659" y="709"/>
                    <a:pt x="659" y="709"/>
                  </a:cubicBezTo>
                  <a:cubicBezTo>
                    <a:pt x="568" y="521"/>
                    <a:pt x="568" y="521"/>
                    <a:pt x="568" y="521"/>
                  </a:cubicBezTo>
                  <a:cubicBezTo>
                    <a:pt x="540" y="458"/>
                    <a:pt x="606" y="330"/>
                    <a:pt x="606" y="330"/>
                  </a:cubicBezTo>
                  <a:close/>
                  <a:moveTo>
                    <a:pt x="334" y="176"/>
                  </a:moveTo>
                  <a:cubicBezTo>
                    <a:pt x="322" y="168"/>
                    <a:pt x="322" y="168"/>
                    <a:pt x="322" y="168"/>
                  </a:cubicBezTo>
                  <a:cubicBezTo>
                    <a:pt x="320" y="169"/>
                    <a:pt x="317" y="171"/>
                    <a:pt x="314" y="173"/>
                  </a:cubicBezTo>
                  <a:cubicBezTo>
                    <a:pt x="316" y="187"/>
                    <a:pt x="316" y="187"/>
                    <a:pt x="316" y="187"/>
                  </a:cubicBezTo>
                  <a:cubicBezTo>
                    <a:pt x="316" y="187"/>
                    <a:pt x="316" y="188"/>
                    <a:pt x="316" y="188"/>
                  </a:cubicBezTo>
                  <a:cubicBezTo>
                    <a:pt x="316" y="189"/>
                    <a:pt x="315" y="190"/>
                    <a:pt x="314" y="191"/>
                  </a:cubicBezTo>
                  <a:cubicBezTo>
                    <a:pt x="313" y="191"/>
                    <a:pt x="311" y="190"/>
                    <a:pt x="311" y="189"/>
                  </a:cubicBezTo>
                  <a:cubicBezTo>
                    <a:pt x="302" y="177"/>
                    <a:pt x="302" y="177"/>
                    <a:pt x="302" y="177"/>
                  </a:cubicBezTo>
                  <a:cubicBezTo>
                    <a:pt x="299" y="178"/>
                    <a:pt x="296" y="179"/>
                    <a:pt x="293" y="180"/>
                  </a:cubicBezTo>
                  <a:cubicBezTo>
                    <a:pt x="290" y="194"/>
                    <a:pt x="290" y="194"/>
                    <a:pt x="290" y="194"/>
                  </a:cubicBezTo>
                  <a:cubicBezTo>
                    <a:pt x="290" y="194"/>
                    <a:pt x="290" y="194"/>
                    <a:pt x="290" y="194"/>
                  </a:cubicBezTo>
                  <a:cubicBezTo>
                    <a:pt x="290" y="195"/>
                    <a:pt x="289" y="197"/>
                    <a:pt x="288" y="197"/>
                  </a:cubicBezTo>
                  <a:cubicBezTo>
                    <a:pt x="288" y="197"/>
                    <a:pt x="288" y="197"/>
                    <a:pt x="288" y="197"/>
                  </a:cubicBezTo>
                  <a:cubicBezTo>
                    <a:pt x="286" y="197"/>
                    <a:pt x="285" y="196"/>
                    <a:pt x="285" y="194"/>
                  </a:cubicBezTo>
                  <a:cubicBezTo>
                    <a:pt x="281" y="180"/>
                    <a:pt x="281" y="180"/>
                    <a:pt x="281" y="180"/>
                  </a:cubicBezTo>
                  <a:cubicBezTo>
                    <a:pt x="277" y="180"/>
                    <a:pt x="274" y="180"/>
                    <a:pt x="270" y="180"/>
                  </a:cubicBezTo>
                  <a:cubicBezTo>
                    <a:pt x="264" y="192"/>
                    <a:pt x="264" y="192"/>
                    <a:pt x="264" y="192"/>
                  </a:cubicBezTo>
                  <a:cubicBezTo>
                    <a:pt x="264" y="194"/>
                    <a:pt x="262" y="195"/>
                    <a:pt x="261" y="194"/>
                  </a:cubicBezTo>
                  <a:cubicBezTo>
                    <a:pt x="259" y="194"/>
                    <a:pt x="258" y="193"/>
                    <a:pt x="258" y="192"/>
                  </a:cubicBezTo>
                  <a:cubicBezTo>
                    <a:pt x="258" y="191"/>
                    <a:pt x="258" y="191"/>
                    <a:pt x="259" y="191"/>
                  </a:cubicBezTo>
                  <a:cubicBezTo>
                    <a:pt x="259" y="177"/>
                    <a:pt x="259" y="177"/>
                    <a:pt x="259" y="177"/>
                  </a:cubicBezTo>
                  <a:cubicBezTo>
                    <a:pt x="255" y="176"/>
                    <a:pt x="252" y="174"/>
                    <a:pt x="249" y="173"/>
                  </a:cubicBezTo>
                  <a:cubicBezTo>
                    <a:pt x="239" y="183"/>
                    <a:pt x="239" y="183"/>
                    <a:pt x="239" y="183"/>
                  </a:cubicBezTo>
                  <a:cubicBezTo>
                    <a:pt x="238" y="184"/>
                    <a:pt x="237" y="185"/>
                    <a:pt x="235" y="184"/>
                  </a:cubicBezTo>
                  <a:cubicBezTo>
                    <a:pt x="235" y="183"/>
                    <a:pt x="234" y="182"/>
                    <a:pt x="234" y="181"/>
                  </a:cubicBezTo>
                  <a:cubicBezTo>
                    <a:pt x="234" y="181"/>
                    <a:pt x="234" y="180"/>
                    <a:pt x="235" y="180"/>
                  </a:cubicBezTo>
                  <a:cubicBezTo>
                    <a:pt x="239" y="166"/>
                    <a:pt x="239" y="166"/>
                    <a:pt x="239" y="166"/>
                  </a:cubicBezTo>
                  <a:cubicBezTo>
                    <a:pt x="236" y="164"/>
                    <a:pt x="234" y="162"/>
                    <a:pt x="231" y="160"/>
                  </a:cubicBezTo>
                  <a:cubicBezTo>
                    <a:pt x="219" y="166"/>
                    <a:pt x="219" y="166"/>
                    <a:pt x="219" y="166"/>
                  </a:cubicBezTo>
                  <a:cubicBezTo>
                    <a:pt x="218" y="167"/>
                    <a:pt x="216" y="167"/>
                    <a:pt x="215" y="166"/>
                  </a:cubicBezTo>
                  <a:cubicBezTo>
                    <a:pt x="214" y="165"/>
                    <a:pt x="214" y="165"/>
                    <a:pt x="214" y="164"/>
                  </a:cubicBezTo>
                  <a:cubicBezTo>
                    <a:pt x="214" y="163"/>
                    <a:pt x="214" y="163"/>
                    <a:pt x="215" y="162"/>
                  </a:cubicBezTo>
                  <a:cubicBezTo>
                    <a:pt x="224" y="151"/>
                    <a:pt x="224" y="151"/>
                    <a:pt x="224" y="151"/>
                  </a:cubicBezTo>
                  <a:cubicBezTo>
                    <a:pt x="222" y="148"/>
                    <a:pt x="220" y="145"/>
                    <a:pt x="218" y="142"/>
                  </a:cubicBezTo>
                  <a:cubicBezTo>
                    <a:pt x="204" y="144"/>
                    <a:pt x="204" y="144"/>
                    <a:pt x="204" y="144"/>
                  </a:cubicBezTo>
                  <a:cubicBezTo>
                    <a:pt x="203" y="145"/>
                    <a:pt x="201" y="144"/>
                    <a:pt x="201" y="143"/>
                  </a:cubicBezTo>
                  <a:cubicBezTo>
                    <a:pt x="201" y="142"/>
                    <a:pt x="201" y="142"/>
                    <a:pt x="201" y="141"/>
                  </a:cubicBezTo>
                  <a:cubicBezTo>
                    <a:pt x="201" y="140"/>
                    <a:pt x="201" y="139"/>
                    <a:pt x="202" y="139"/>
                  </a:cubicBezTo>
                  <a:cubicBezTo>
                    <a:pt x="214" y="131"/>
                    <a:pt x="214" y="131"/>
                    <a:pt x="214" y="131"/>
                  </a:cubicBezTo>
                  <a:cubicBezTo>
                    <a:pt x="213" y="127"/>
                    <a:pt x="212" y="124"/>
                    <a:pt x="212" y="121"/>
                  </a:cubicBezTo>
                  <a:cubicBezTo>
                    <a:pt x="198" y="119"/>
                    <a:pt x="198" y="119"/>
                    <a:pt x="198" y="119"/>
                  </a:cubicBezTo>
                  <a:cubicBezTo>
                    <a:pt x="196" y="119"/>
                    <a:pt x="195" y="118"/>
                    <a:pt x="195" y="116"/>
                  </a:cubicBezTo>
                  <a:cubicBezTo>
                    <a:pt x="195" y="116"/>
                    <a:pt x="195" y="116"/>
                    <a:pt x="195" y="116"/>
                  </a:cubicBezTo>
                  <a:cubicBezTo>
                    <a:pt x="195" y="114"/>
                    <a:pt x="196" y="113"/>
                    <a:pt x="197" y="113"/>
                  </a:cubicBezTo>
                  <a:cubicBezTo>
                    <a:pt x="211" y="109"/>
                    <a:pt x="211" y="109"/>
                    <a:pt x="211" y="109"/>
                  </a:cubicBezTo>
                  <a:cubicBezTo>
                    <a:pt x="211" y="105"/>
                    <a:pt x="211" y="102"/>
                    <a:pt x="212" y="99"/>
                  </a:cubicBezTo>
                  <a:cubicBezTo>
                    <a:pt x="199" y="92"/>
                    <a:pt x="199" y="92"/>
                    <a:pt x="199" y="92"/>
                  </a:cubicBezTo>
                  <a:cubicBezTo>
                    <a:pt x="198" y="92"/>
                    <a:pt x="197" y="91"/>
                    <a:pt x="197" y="89"/>
                  </a:cubicBezTo>
                  <a:cubicBezTo>
                    <a:pt x="197" y="89"/>
                    <a:pt x="197" y="89"/>
                    <a:pt x="197" y="89"/>
                  </a:cubicBezTo>
                  <a:cubicBezTo>
                    <a:pt x="197" y="87"/>
                    <a:pt x="199" y="86"/>
                    <a:pt x="200" y="87"/>
                  </a:cubicBezTo>
                  <a:cubicBezTo>
                    <a:pt x="215" y="87"/>
                    <a:pt x="215" y="87"/>
                    <a:pt x="215" y="87"/>
                  </a:cubicBezTo>
                  <a:cubicBezTo>
                    <a:pt x="216" y="84"/>
                    <a:pt x="217" y="81"/>
                    <a:pt x="218" y="78"/>
                  </a:cubicBezTo>
                  <a:cubicBezTo>
                    <a:pt x="208" y="68"/>
                    <a:pt x="208" y="68"/>
                    <a:pt x="208" y="68"/>
                  </a:cubicBezTo>
                  <a:cubicBezTo>
                    <a:pt x="208" y="67"/>
                    <a:pt x="207" y="66"/>
                    <a:pt x="207" y="65"/>
                  </a:cubicBezTo>
                  <a:cubicBezTo>
                    <a:pt x="207" y="65"/>
                    <a:pt x="207" y="64"/>
                    <a:pt x="207" y="64"/>
                  </a:cubicBezTo>
                  <a:cubicBezTo>
                    <a:pt x="208" y="62"/>
                    <a:pt x="210" y="62"/>
                    <a:pt x="211" y="63"/>
                  </a:cubicBezTo>
                  <a:cubicBezTo>
                    <a:pt x="225" y="67"/>
                    <a:pt x="225" y="67"/>
                    <a:pt x="225" y="67"/>
                  </a:cubicBezTo>
                  <a:cubicBezTo>
                    <a:pt x="227" y="65"/>
                    <a:pt x="229" y="62"/>
                    <a:pt x="232" y="60"/>
                  </a:cubicBezTo>
                  <a:cubicBezTo>
                    <a:pt x="225" y="47"/>
                    <a:pt x="225" y="47"/>
                    <a:pt x="225" y="47"/>
                  </a:cubicBezTo>
                  <a:cubicBezTo>
                    <a:pt x="225" y="46"/>
                    <a:pt x="224" y="46"/>
                    <a:pt x="224" y="45"/>
                  </a:cubicBezTo>
                  <a:cubicBezTo>
                    <a:pt x="224" y="44"/>
                    <a:pt x="225" y="44"/>
                    <a:pt x="225" y="43"/>
                  </a:cubicBezTo>
                  <a:cubicBezTo>
                    <a:pt x="227" y="42"/>
                    <a:pt x="228" y="42"/>
                    <a:pt x="229" y="43"/>
                  </a:cubicBezTo>
                  <a:cubicBezTo>
                    <a:pt x="241" y="52"/>
                    <a:pt x="241" y="52"/>
                    <a:pt x="241" y="52"/>
                  </a:cubicBezTo>
                  <a:cubicBezTo>
                    <a:pt x="243" y="50"/>
                    <a:pt x="246" y="48"/>
                    <a:pt x="249" y="47"/>
                  </a:cubicBezTo>
                  <a:cubicBezTo>
                    <a:pt x="247" y="33"/>
                    <a:pt x="247" y="33"/>
                    <a:pt x="247" y="33"/>
                  </a:cubicBezTo>
                  <a:cubicBezTo>
                    <a:pt x="247" y="32"/>
                    <a:pt x="247" y="32"/>
                    <a:pt x="247" y="32"/>
                  </a:cubicBezTo>
                  <a:cubicBezTo>
                    <a:pt x="247" y="30"/>
                    <a:pt x="248" y="29"/>
                    <a:pt x="249" y="29"/>
                  </a:cubicBezTo>
                  <a:cubicBezTo>
                    <a:pt x="250" y="28"/>
                    <a:pt x="252" y="29"/>
                    <a:pt x="252" y="31"/>
                  </a:cubicBezTo>
                  <a:cubicBezTo>
                    <a:pt x="261" y="42"/>
                    <a:pt x="261" y="42"/>
                    <a:pt x="261" y="42"/>
                  </a:cubicBezTo>
                  <a:cubicBezTo>
                    <a:pt x="264" y="41"/>
                    <a:pt x="267" y="40"/>
                    <a:pt x="270" y="40"/>
                  </a:cubicBezTo>
                  <a:cubicBezTo>
                    <a:pt x="273" y="26"/>
                    <a:pt x="273" y="26"/>
                    <a:pt x="273" y="26"/>
                  </a:cubicBezTo>
                  <a:cubicBezTo>
                    <a:pt x="273" y="26"/>
                    <a:pt x="273" y="26"/>
                    <a:pt x="273" y="26"/>
                  </a:cubicBezTo>
                  <a:cubicBezTo>
                    <a:pt x="273" y="24"/>
                    <a:pt x="274" y="23"/>
                    <a:pt x="275" y="23"/>
                  </a:cubicBezTo>
                  <a:cubicBezTo>
                    <a:pt x="277" y="23"/>
                    <a:pt x="278" y="24"/>
                    <a:pt x="278" y="25"/>
                  </a:cubicBezTo>
                  <a:cubicBezTo>
                    <a:pt x="282" y="39"/>
                    <a:pt x="282" y="39"/>
                    <a:pt x="282" y="39"/>
                  </a:cubicBezTo>
                  <a:cubicBezTo>
                    <a:pt x="286" y="39"/>
                    <a:pt x="289" y="39"/>
                    <a:pt x="293" y="40"/>
                  </a:cubicBezTo>
                  <a:cubicBezTo>
                    <a:pt x="299" y="27"/>
                    <a:pt x="299" y="27"/>
                    <a:pt x="299" y="27"/>
                  </a:cubicBezTo>
                  <a:cubicBezTo>
                    <a:pt x="299" y="26"/>
                    <a:pt x="301" y="25"/>
                    <a:pt x="302" y="25"/>
                  </a:cubicBezTo>
                  <a:cubicBezTo>
                    <a:pt x="304" y="25"/>
                    <a:pt x="305" y="27"/>
                    <a:pt x="305" y="28"/>
                  </a:cubicBezTo>
                  <a:cubicBezTo>
                    <a:pt x="305" y="28"/>
                    <a:pt x="305" y="28"/>
                    <a:pt x="304" y="29"/>
                  </a:cubicBezTo>
                  <a:cubicBezTo>
                    <a:pt x="304" y="43"/>
                    <a:pt x="304" y="43"/>
                    <a:pt x="304" y="43"/>
                  </a:cubicBezTo>
                  <a:cubicBezTo>
                    <a:pt x="308" y="44"/>
                    <a:pt x="311" y="45"/>
                    <a:pt x="314" y="47"/>
                  </a:cubicBezTo>
                  <a:cubicBezTo>
                    <a:pt x="324" y="37"/>
                    <a:pt x="324" y="37"/>
                    <a:pt x="324" y="37"/>
                  </a:cubicBezTo>
                  <a:cubicBezTo>
                    <a:pt x="325" y="35"/>
                    <a:pt x="326" y="35"/>
                    <a:pt x="328" y="36"/>
                  </a:cubicBezTo>
                  <a:cubicBezTo>
                    <a:pt x="328" y="36"/>
                    <a:pt x="329" y="37"/>
                    <a:pt x="329" y="38"/>
                  </a:cubicBezTo>
                  <a:cubicBezTo>
                    <a:pt x="329" y="39"/>
                    <a:pt x="329" y="39"/>
                    <a:pt x="328" y="40"/>
                  </a:cubicBezTo>
                  <a:cubicBezTo>
                    <a:pt x="324" y="53"/>
                    <a:pt x="324" y="53"/>
                    <a:pt x="324" y="53"/>
                  </a:cubicBezTo>
                  <a:cubicBezTo>
                    <a:pt x="327" y="55"/>
                    <a:pt x="329" y="57"/>
                    <a:pt x="332" y="60"/>
                  </a:cubicBezTo>
                  <a:cubicBezTo>
                    <a:pt x="344" y="53"/>
                    <a:pt x="344" y="53"/>
                    <a:pt x="344" y="53"/>
                  </a:cubicBezTo>
                  <a:cubicBezTo>
                    <a:pt x="345" y="52"/>
                    <a:pt x="347" y="52"/>
                    <a:pt x="348" y="54"/>
                  </a:cubicBezTo>
                  <a:cubicBezTo>
                    <a:pt x="349" y="54"/>
                    <a:pt x="349" y="55"/>
                    <a:pt x="349" y="55"/>
                  </a:cubicBezTo>
                  <a:cubicBezTo>
                    <a:pt x="349" y="56"/>
                    <a:pt x="349" y="57"/>
                    <a:pt x="348" y="58"/>
                  </a:cubicBezTo>
                  <a:cubicBezTo>
                    <a:pt x="339" y="69"/>
                    <a:pt x="339" y="69"/>
                    <a:pt x="339" y="69"/>
                  </a:cubicBezTo>
                  <a:cubicBezTo>
                    <a:pt x="341" y="72"/>
                    <a:pt x="343" y="75"/>
                    <a:pt x="345" y="78"/>
                  </a:cubicBezTo>
                  <a:cubicBezTo>
                    <a:pt x="359" y="75"/>
                    <a:pt x="359" y="75"/>
                    <a:pt x="359" y="75"/>
                  </a:cubicBezTo>
                  <a:cubicBezTo>
                    <a:pt x="360" y="75"/>
                    <a:pt x="362" y="76"/>
                    <a:pt x="362" y="77"/>
                  </a:cubicBezTo>
                  <a:cubicBezTo>
                    <a:pt x="362" y="77"/>
                    <a:pt x="362" y="78"/>
                    <a:pt x="362" y="78"/>
                  </a:cubicBezTo>
                  <a:cubicBezTo>
                    <a:pt x="362" y="79"/>
                    <a:pt x="362" y="80"/>
                    <a:pt x="361" y="81"/>
                  </a:cubicBezTo>
                  <a:cubicBezTo>
                    <a:pt x="349" y="89"/>
                    <a:pt x="349" y="89"/>
                    <a:pt x="349" y="89"/>
                  </a:cubicBezTo>
                  <a:cubicBezTo>
                    <a:pt x="350" y="92"/>
                    <a:pt x="351" y="95"/>
                    <a:pt x="351" y="99"/>
                  </a:cubicBezTo>
                  <a:cubicBezTo>
                    <a:pt x="365" y="101"/>
                    <a:pt x="365" y="101"/>
                    <a:pt x="365" y="101"/>
                  </a:cubicBezTo>
                  <a:cubicBezTo>
                    <a:pt x="367" y="101"/>
                    <a:pt x="368" y="102"/>
                    <a:pt x="368" y="104"/>
                  </a:cubicBezTo>
                  <a:cubicBezTo>
                    <a:pt x="368" y="104"/>
                    <a:pt x="368" y="104"/>
                    <a:pt x="368" y="104"/>
                  </a:cubicBezTo>
                  <a:cubicBezTo>
                    <a:pt x="368" y="105"/>
                    <a:pt x="367" y="106"/>
                    <a:pt x="366" y="107"/>
                  </a:cubicBezTo>
                  <a:cubicBezTo>
                    <a:pt x="352" y="111"/>
                    <a:pt x="352" y="111"/>
                    <a:pt x="352" y="111"/>
                  </a:cubicBezTo>
                  <a:cubicBezTo>
                    <a:pt x="352" y="114"/>
                    <a:pt x="352" y="118"/>
                    <a:pt x="351" y="121"/>
                  </a:cubicBezTo>
                  <a:cubicBezTo>
                    <a:pt x="364" y="127"/>
                    <a:pt x="364" y="127"/>
                    <a:pt x="364" y="127"/>
                  </a:cubicBezTo>
                  <a:cubicBezTo>
                    <a:pt x="365" y="128"/>
                    <a:pt x="366" y="129"/>
                    <a:pt x="366" y="130"/>
                  </a:cubicBezTo>
                  <a:cubicBezTo>
                    <a:pt x="366" y="130"/>
                    <a:pt x="366" y="130"/>
                    <a:pt x="366" y="131"/>
                  </a:cubicBezTo>
                  <a:cubicBezTo>
                    <a:pt x="366" y="132"/>
                    <a:pt x="364" y="133"/>
                    <a:pt x="363" y="133"/>
                  </a:cubicBezTo>
                  <a:cubicBezTo>
                    <a:pt x="348" y="133"/>
                    <a:pt x="348" y="133"/>
                    <a:pt x="348" y="133"/>
                  </a:cubicBezTo>
                  <a:cubicBezTo>
                    <a:pt x="347" y="136"/>
                    <a:pt x="346" y="139"/>
                    <a:pt x="345" y="142"/>
                  </a:cubicBezTo>
                  <a:cubicBezTo>
                    <a:pt x="355" y="152"/>
                    <a:pt x="355" y="152"/>
                    <a:pt x="355" y="152"/>
                  </a:cubicBezTo>
                  <a:cubicBezTo>
                    <a:pt x="355" y="153"/>
                    <a:pt x="356" y="153"/>
                    <a:pt x="356" y="154"/>
                  </a:cubicBezTo>
                  <a:cubicBezTo>
                    <a:pt x="356" y="155"/>
                    <a:pt x="356" y="155"/>
                    <a:pt x="356" y="156"/>
                  </a:cubicBezTo>
                  <a:cubicBezTo>
                    <a:pt x="355" y="157"/>
                    <a:pt x="353" y="158"/>
                    <a:pt x="352" y="157"/>
                  </a:cubicBezTo>
                  <a:cubicBezTo>
                    <a:pt x="338" y="152"/>
                    <a:pt x="338" y="152"/>
                    <a:pt x="338" y="152"/>
                  </a:cubicBezTo>
                  <a:cubicBezTo>
                    <a:pt x="336" y="155"/>
                    <a:pt x="334" y="157"/>
                    <a:pt x="331" y="160"/>
                  </a:cubicBezTo>
                  <a:cubicBezTo>
                    <a:pt x="338" y="173"/>
                    <a:pt x="338" y="173"/>
                    <a:pt x="338" y="173"/>
                  </a:cubicBezTo>
                  <a:cubicBezTo>
                    <a:pt x="338" y="173"/>
                    <a:pt x="339" y="174"/>
                    <a:pt x="339" y="174"/>
                  </a:cubicBezTo>
                  <a:cubicBezTo>
                    <a:pt x="339" y="175"/>
                    <a:pt x="338" y="176"/>
                    <a:pt x="338" y="176"/>
                  </a:cubicBezTo>
                  <a:cubicBezTo>
                    <a:pt x="336" y="177"/>
                    <a:pt x="335" y="177"/>
                    <a:pt x="334" y="176"/>
                  </a:cubicBezTo>
                  <a:close/>
                  <a:moveTo>
                    <a:pt x="451" y="192"/>
                  </a:moveTo>
                  <a:cubicBezTo>
                    <a:pt x="442" y="195"/>
                    <a:pt x="442" y="195"/>
                    <a:pt x="442" y="195"/>
                  </a:cubicBezTo>
                  <a:cubicBezTo>
                    <a:pt x="442" y="197"/>
                    <a:pt x="442" y="200"/>
                    <a:pt x="441" y="202"/>
                  </a:cubicBezTo>
                  <a:cubicBezTo>
                    <a:pt x="450" y="206"/>
                    <a:pt x="450" y="206"/>
                    <a:pt x="450" y="206"/>
                  </a:cubicBezTo>
                  <a:cubicBezTo>
                    <a:pt x="451" y="206"/>
                    <a:pt x="451" y="207"/>
                    <a:pt x="451" y="208"/>
                  </a:cubicBezTo>
                  <a:cubicBezTo>
                    <a:pt x="451" y="208"/>
                    <a:pt x="451" y="208"/>
                    <a:pt x="451" y="208"/>
                  </a:cubicBezTo>
                  <a:cubicBezTo>
                    <a:pt x="451" y="209"/>
                    <a:pt x="450" y="210"/>
                    <a:pt x="449" y="210"/>
                  </a:cubicBezTo>
                  <a:cubicBezTo>
                    <a:pt x="439" y="210"/>
                    <a:pt x="439" y="210"/>
                    <a:pt x="439" y="210"/>
                  </a:cubicBezTo>
                  <a:cubicBezTo>
                    <a:pt x="439" y="212"/>
                    <a:pt x="438" y="214"/>
                    <a:pt x="437" y="216"/>
                  </a:cubicBezTo>
                  <a:cubicBezTo>
                    <a:pt x="444" y="223"/>
                    <a:pt x="444" y="223"/>
                    <a:pt x="444" y="223"/>
                  </a:cubicBezTo>
                  <a:cubicBezTo>
                    <a:pt x="444" y="223"/>
                    <a:pt x="444" y="224"/>
                    <a:pt x="444" y="224"/>
                  </a:cubicBezTo>
                  <a:cubicBezTo>
                    <a:pt x="444" y="225"/>
                    <a:pt x="444" y="225"/>
                    <a:pt x="444" y="225"/>
                  </a:cubicBezTo>
                  <a:cubicBezTo>
                    <a:pt x="444" y="226"/>
                    <a:pt x="443" y="226"/>
                    <a:pt x="442" y="226"/>
                  </a:cubicBezTo>
                  <a:cubicBezTo>
                    <a:pt x="433" y="223"/>
                    <a:pt x="433" y="223"/>
                    <a:pt x="433" y="223"/>
                  </a:cubicBezTo>
                  <a:cubicBezTo>
                    <a:pt x="431" y="224"/>
                    <a:pt x="430" y="226"/>
                    <a:pt x="428" y="228"/>
                  </a:cubicBezTo>
                  <a:cubicBezTo>
                    <a:pt x="433" y="236"/>
                    <a:pt x="433" y="236"/>
                    <a:pt x="433" y="236"/>
                  </a:cubicBezTo>
                  <a:cubicBezTo>
                    <a:pt x="433" y="237"/>
                    <a:pt x="433" y="237"/>
                    <a:pt x="433" y="237"/>
                  </a:cubicBezTo>
                  <a:cubicBezTo>
                    <a:pt x="433" y="238"/>
                    <a:pt x="433" y="239"/>
                    <a:pt x="432" y="239"/>
                  </a:cubicBezTo>
                  <a:cubicBezTo>
                    <a:pt x="431" y="240"/>
                    <a:pt x="430" y="239"/>
                    <a:pt x="430" y="239"/>
                  </a:cubicBezTo>
                  <a:cubicBezTo>
                    <a:pt x="422" y="233"/>
                    <a:pt x="422" y="233"/>
                    <a:pt x="422" y="233"/>
                  </a:cubicBezTo>
                  <a:cubicBezTo>
                    <a:pt x="420" y="234"/>
                    <a:pt x="418" y="235"/>
                    <a:pt x="416" y="236"/>
                  </a:cubicBezTo>
                  <a:cubicBezTo>
                    <a:pt x="418" y="246"/>
                    <a:pt x="418" y="246"/>
                    <a:pt x="418" y="246"/>
                  </a:cubicBezTo>
                  <a:cubicBezTo>
                    <a:pt x="418" y="246"/>
                    <a:pt x="418" y="246"/>
                    <a:pt x="418" y="247"/>
                  </a:cubicBezTo>
                  <a:cubicBezTo>
                    <a:pt x="418" y="247"/>
                    <a:pt x="417" y="248"/>
                    <a:pt x="417" y="248"/>
                  </a:cubicBezTo>
                  <a:cubicBezTo>
                    <a:pt x="416" y="249"/>
                    <a:pt x="415" y="248"/>
                    <a:pt x="414" y="247"/>
                  </a:cubicBezTo>
                  <a:cubicBezTo>
                    <a:pt x="409" y="239"/>
                    <a:pt x="409" y="239"/>
                    <a:pt x="409" y="239"/>
                  </a:cubicBezTo>
                  <a:cubicBezTo>
                    <a:pt x="407" y="240"/>
                    <a:pt x="404" y="241"/>
                    <a:pt x="402" y="241"/>
                  </a:cubicBezTo>
                  <a:cubicBezTo>
                    <a:pt x="401" y="250"/>
                    <a:pt x="401" y="250"/>
                    <a:pt x="401" y="250"/>
                  </a:cubicBezTo>
                  <a:cubicBezTo>
                    <a:pt x="401" y="250"/>
                    <a:pt x="401" y="251"/>
                    <a:pt x="401" y="251"/>
                  </a:cubicBezTo>
                  <a:cubicBezTo>
                    <a:pt x="401" y="252"/>
                    <a:pt x="400" y="252"/>
                    <a:pt x="399" y="252"/>
                  </a:cubicBezTo>
                  <a:cubicBezTo>
                    <a:pt x="399" y="252"/>
                    <a:pt x="399" y="252"/>
                    <a:pt x="399" y="252"/>
                  </a:cubicBezTo>
                  <a:cubicBezTo>
                    <a:pt x="398" y="252"/>
                    <a:pt x="397" y="252"/>
                    <a:pt x="397" y="251"/>
                  </a:cubicBezTo>
                  <a:cubicBezTo>
                    <a:pt x="394" y="242"/>
                    <a:pt x="394" y="242"/>
                    <a:pt x="394" y="242"/>
                  </a:cubicBezTo>
                  <a:cubicBezTo>
                    <a:pt x="392" y="242"/>
                    <a:pt x="390" y="241"/>
                    <a:pt x="387" y="241"/>
                  </a:cubicBezTo>
                  <a:cubicBezTo>
                    <a:pt x="383" y="250"/>
                    <a:pt x="383" y="250"/>
                    <a:pt x="383" y="250"/>
                  </a:cubicBezTo>
                  <a:cubicBezTo>
                    <a:pt x="383" y="251"/>
                    <a:pt x="382" y="251"/>
                    <a:pt x="381" y="251"/>
                  </a:cubicBezTo>
                  <a:cubicBezTo>
                    <a:pt x="380" y="251"/>
                    <a:pt x="379" y="250"/>
                    <a:pt x="379" y="249"/>
                  </a:cubicBezTo>
                  <a:cubicBezTo>
                    <a:pt x="379" y="249"/>
                    <a:pt x="379" y="249"/>
                    <a:pt x="379" y="249"/>
                  </a:cubicBezTo>
                  <a:cubicBezTo>
                    <a:pt x="380" y="239"/>
                    <a:pt x="380" y="239"/>
                    <a:pt x="380" y="239"/>
                  </a:cubicBezTo>
                  <a:cubicBezTo>
                    <a:pt x="377" y="238"/>
                    <a:pt x="375" y="237"/>
                    <a:pt x="373" y="236"/>
                  </a:cubicBezTo>
                  <a:cubicBezTo>
                    <a:pt x="367" y="243"/>
                    <a:pt x="367" y="243"/>
                    <a:pt x="367" y="243"/>
                  </a:cubicBezTo>
                  <a:cubicBezTo>
                    <a:pt x="366" y="244"/>
                    <a:pt x="365" y="244"/>
                    <a:pt x="364" y="244"/>
                  </a:cubicBezTo>
                  <a:cubicBezTo>
                    <a:pt x="364" y="243"/>
                    <a:pt x="363" y="243"/>
                    <a:pt x="363" y="242"/>
                  </a:cubicBezTo>
                  <a:cubicBezTo>
                    <a:pt x="363" y="242"/>
                    <a:pt x="363" y="242"/>
                    <a:pt x="364" y="241"/>
                  </a:cubicBezTo>
                  <a:cubicBezTo>
                    <a:pt x="367" y="232"/>
                    <a:pt x="367" y="232"/>
                    <a:pt x="367" y="232"/>
                  </a:cubicBezTo>
                  <a:cubicBezTo>
                    <a:pt x="365" y="231"/>
                    <a:pt x="363" y="229"/>
                    <a:pt x="361" y="228"/>
                  </a:cubicBezTo>
                  <a:cubicBezTo>
                    <a:pt x="353" y="232"/>
                    <a:pt x="353" y="232"/>
                    <a:pt x="353" y="232"/>
                  </a:cubicBezTo>
                  <a:cubicBezTo>
                    <a:pt x="352" y="233"/>
                    <a:pt x="351" y="233"/>
                    <a:pt x="350" y="232"/>
                  </a:cubicBezTo>
                  <a:cubicBezTo>
                    <a:pt x="350" y="232"/>
                    <a:pt x="350" y="231"/>
                    <a:pt x="350" y="231"/>
                  </a:cubicBezTo>
                  <a:cubicBezTo>
                    <a:pt x="350" y="230"/>
                    <a:pt x="350" y="230"/>
                    <a:pt x="351" y="229"/>
                  </a:cubicBezTo>
                  <a:cubicBezTo>
                    <a:pt x="356" y="222"/>
                    <a:pt x="356" y="222"/>
                    <a:pt x="356" y="222"/>
                  </a:cubicBezTo>
                  <a:cubicBezTo>
                    <a:pt x="355" y="220"/>
                    <a:pt x="354" y="218"/>
                    <a:pt x="353" y="216"/>
                  </a:cubicBezTo>
                  <a:cubicBezTo>
                    <a:pt x="343" y="217"/>
                    <a:pt x="343" y="217"/>
                    <a:pt x="343" y="217"/>
                  </a:cubicBezTo>
                  <a:cubicBezTo>
                    <a:pt x="342" y="218"/>
                    <a:pt x="341" y="217"/>
                    <a:pt x="341" y="216"/>
                  </a:cubicBezTo>
                  <a:cubicBezTo>
                    <a:pt x="341" y="216"/>
                    <a:pt x="341" y="216"/>
                    <a:pt x="341" y="216"/>
                  </a:cubicBezTo>
                  <a:cubicBezTo>
                    <a:pt x="341" y="215"/>
                    <a:pt x="341" y="214"/>
                    <a:pt x="342" y="214"/>
                  </a:cubicBezTo>
                  <a:cubicBezTo>
                    <a:pt x="350" y="208"/>
                    <a:pt x="350" y="208"/>
                    <a:pt x="350" y="208"/>
                  </a:cubicBezTo>
                  <a:cubicBezTo>
                    <a:pt x="349" y="206"/>
                    <a:pt x="349" y="204"/>
                    <a:pt x="348" y="202"/>
                  </a:cubicBezTo>
                  <a:cubicBezTo>
                    <a:pt x="339" y="200"/>
                    <a:pt x="339" y="200"/>
                    <a:pt x="339" y="200"/>
                  </a:cubicBezTo>
                  <a:cubicBezTo>
                    <a:pt x="338" y="200"/>
                    <a:pt x="337" y="200"/>
                    <a:pt x="337" y="199"/>
                  </a:cubicBezTo>
                  <a:cubicBezTo>
                    <a:pt x="337" y="199"/>
                    <a:pt x="337" y="198"/>
                    <a:pt x="337" y="198"/>
                  </a:cubicBezTo>
                  <a:cubicBezTo>
                    <a:pt x="337" y="197"/>
                    <a:pt x="338" y="197"/>
                    <a:pt x="339" y="197"/>
                  </a:cubicBezTo>
                  <a:cubicBezTo>
                    <a:pt x="348" y="194"/>
                    <a:pt x="348" y="194"/>
                    <a:pt x="348" y="194"/>
                  </a:cubicBezTo>
                  <a:cubicBezTo>
                    <a:pt x="348" y="191"/>
                    <a:pt x="348" y="189"/>
                    <a:pt x="348" y="187"/>
                  </a:cubicBezTo>
                  <a:cubicBezTo>
                    <a:pt x="340" y="183"/>
                    <a:pt x="340" y="183"/>
                    <a:pt x="340" y="183"/>
                  </a:cubicBezTo>
                  <a:cubicBezTo>
                    <a:pt x="339" y="182"/>
                    <a:pt x="338" y="182"/>
                    <a:pt x="338" y="181"/>
                  </a:cubicBezTo>
                  <a:cubicBezTo>
                    <a:pt x="338" y="181"/>
                    <a:pt x="338" y="181"/>
                    <a:pt x="338" y="180"/>
                  </a:cubicBezTo>
                  <a:cubicBezTo>
                    <a:pt x="339" y="179"/>
                    <a:pt x="340" y="179"/>
                    <a:pt x="341" y="179"/>
                  </a:cubicBezTo>
                  <a:cubicBezTo>
                    <a:pt x="350" y="179"/>
                    <a:pt x="350" y="179"/>
                    <a:pt x="350" y="179"/>
                  </a:cubicBezTo>
                  <a:cubicBezTo>
                    <a:pt x="351" y="177"/>
                    <a:pt x="352" y="175"/>
                    <a:pt x="353" y="173"/>
                  </a:cubicBezTo>
                  <a:cubicBezTo>
                    <a:pt x="346" y="166"/>
                    <a:pt x="346" y="166"/>
                    <a:pt x="346" y="166"/>
                  </a:cubicBezTo>
                  <a:cubicBezTo>
                    <a:pt x="346" y="166"/>
                    <a:pt x="345" y="165"/>
                    <a:pt x="345" y="165"/>
                  </a:cubicBezTo>
                  <a:cubicBezTo>
                    <a:pt x="345" y="164"/>
                    <a:pt x="345" y="164"/>
                    <a:pt x="345" y="164"/>
                  </a:cubicBezTo>
                  <a:cubicBezTo>
                    <a:pt x="346" y="163"/>
                    <a:pt x="347" y="163"/>
                    <a:pt x="348" y="163"/>
                  </a:cubicBezTo>
                  <a:cubicBezTo>
                    <a:pt x="357" y="166"/>
                    <a:pt x="357" y="166"/>
                    <a:pt x="357" y="166"/>
                  </a:cubicBezTo>
                  <a:cubicBezTo>
                    <a:pt x="358" y="164"/>
                    <a:pt x="360" y="163"/>
                    <a:pt x="361" y="161"/>
                  </a:cubicBezTo>
                  <a:cubicBezTo>
                    <a:pt x="357" y="153"/>
                    <a:pt x="357" y="153"/>
                    <a:pt x="357" y="153"/>
                  </a:cubicBezTo>
                  <a:cubicBezTo>
                    <a:pt x="357" y="152"/>
                    <a:pt x="357" y="152"/>
                    <a:pt x="357" y="151"/>
                  </a:cubicBezTo>
                  <a:cubicBezTo>
                    <a:pt x="357" y="151"/>
                    <a:pt x="357" y="150"/>
                    <a:pt x="357" y="150"/>
                  </a:cubicBezTo>
                  <a:cubicBezTo>
                    <a:pt x="358" y="149"/>
                    <a:pt x="359" y="149"/>
                    <a:pt x="360" y="150"/>
                  </a:cubicBezTo>
                  <a:cubicBezTo>
                    <a:pt x="368" y="156"/>
                    <a:pt x="368" y="156"/>
                    <a:pt x="368" y="156"/>
                  </a:cubicBezTo>
                  <a:cubicBezTo>
                    <a:pt x="369" y="155"/>
                    <a:pt x="371" y="153"/>
                    <a:pt x="373" y="152"/>
                  </a:cubicBezTo>
                  <a:cubicBezTo>
                    <a:pt x="372" y="143"/>
                    <a:pt x="372" y="143"/>
                    <a:pt x="372" y="143"/>
                  </a:cubicBezTo>
                  <a:cubicBezTo>
                    <a:pt x="372" y="143"/>
                    <a:pt x="372" y="143"/>
                    <a:pt x="372" y="142"/>
                  </a:cubicBezTo>
                  <a:cubicBezTo>
                    <a:pt x="372" y="142"/>
                    <a:pt x="372" y="141"/>
                    <a:pt x="373" y="141"/>
                  </a:cubicBezTo>
                  <a:cubicBezTo>
                    <a:pt x="374" y="140"/>
                    <a:pt x="375" y="141"/>
                    <a:pt x="375" y="142"/>
                  </a:cubicBezTo>
                  <a:cubicBezTo>
                    <a:pt x="381" y="149"/>
                    <a:pt x="381" y="149"/>
                    <a:pt x="381" y="149"/>
                  </a:cubicBezTo>
                  <a:cubicBezTo>
                    <a:pt x="383" y="149"/>
                    <a:pt x="385" y="148"/>
                    <a:pt x="387" y="148"/>
                  </a:cubicBezTo>
                  <a:cubicBezTo>
                    <a:pt x="389" y="138"/>
                    <a:pt x="389" y="138"/>
                    <a:pt x="389" y="138"/>
                  </a:cubicBezTo>
                  <a:cubicBezTo>
                    <a:pt x="389" y="138"/>
                    <a:pt x="389" y="138"/>
                    <a:pt x="389" y="138"/>
                  </a:cubicBezTo>
                  <a:cubicBezTo>
                    <a:pt x="389" y="137"/>
                    <a:pt x="390" y="136"/>
                    <a:pt x="391" y="136"/>
                  </a:cubicBezTo>
                  <a:cubicBezTo>
                    <a:pt x="392" y="136"/>
                    <a:pt x="393" y="137"/>
                    <a:pt x="393" y="138"/>
                  </a:cubicBezTo>
                  <a:cubicBezTo>
                    <a:pt x="395" y="147"/>
                    <a:pt x="395" y="147"/>
                    <a:pt x="395" y="147"/>
                  </a:cubicBezTo>
                  <a:cubicBezTo>
                    <a:pt x="398" y="147"/>
                    <a:pt x="400" y="147"/>
                    <a:pt x="402" y="148"/>
                  </a:cubicBezTo>
                  <a:cubicBezTo>
                    <a:pt x="407" y="139"/>
                    <a:pt x="407" y="139"/>
                    <a:pt x="407" y="139"/>
                  </a:cubicBezTo>
                  <a:cubicBezTo>
                    <a:pt x="407" y="138"/>
                    <a:pt x="408" y="138"/>
                    <a:pt x="409" y="138"/>
                  </a:cubicBezTo>
                  <a:cubicBezTo>
                    <a:pt x="410" y="138"/>
                    <a:pt x="410" y="139"/>
                    <a:pt x="410" y="140"/>
                  </a:cubicBezTo>
                  <a:cubicBezTo>
                    <a:pt x="410" y="140"/>
                    <a:pt x="410" y="140"/>
                    <a:pt x="410" y="140"/>
                  </a:cubicBezTo>
                  <a:cubicBezTo>
                    <a:pt x="410" y="150"/>
                    <a:pt x="410" y="150"/>
                    <a:pt x="410" y="150"/>
                  </a:cubicBezTo>
                  <a:cubicBezTo>
                    <a:pt x="412" y="150"/>
                    <a:pt x="414" y="151"/>
                    <a:pt x="416" y="152"/>
                  </a:cubicBezTo>
                  <a:cubicBezTo>
                    <a:pt x="423" y="146"/>
                    <a:pt x="423" y="146"/>
                    <a:pt x="423" y="146"/>
                  </a:cubicBezTo>
                  <a:cubicBezTo>
                    <a:pt x="424" y="145"/>
                    <a:pt x="425" y="145"/>
                    <a:pt x="426" y="145"/>
                  </a:cubicBezTo>
                  <a:cubicBezTo>
                    <a:pt x="426" y="145"/>
                    <a:pt x="426" y="146"/>
                    <a:pt x="426" y="147"/>
                  </a:cubicBezTo>
                  <a:cubicBezTo>
                    <a:pt x="426" y="147"/>
                    <a:pt x="426" y="147"/>
                    <a:pt x="426" y="148"/>
                  </a:cubicBezTo>
                  <a:cubicBezTo>
                    <a:pt x="423" y="157"/>
                    <a:pt x="423" y="157"/>
                    <a:pt x="423" y="157"/>
                  </a:cubicBezTo>
                  <a:cubicBezTo>
                    <a:pt x="425" y="158"/>
                    <a:pt x="427" y="159"/>
                    <a:pt x="428" y="161"/>
                  </a:cubicBezTo>
                  <a:cubicBezTo>
                    <a:pt x="437" y="157"/>
                    <a:pt x="437" y="157"/>
                    <a:pt x="437" y="157"/>
                  </a:cubicBezTo>
                  <a:cubicBezTo>
                    <a:pt x="437" y="156"/>
                    <a:pt x="439" y="156"/>
                    <a:pt x="439" y="157"/>
                  </a:cubicBezTo>
                  <a:cubicBezTo>
                    <a:pt x="440" y="157"/>
                    <a:pt x="440" y="158"/>
                    <a:pt x="440" y="158"/>
                  </a:cubicBezTo>
                  <a:cubicBezTo>
                    <a:pt x="440" y="159"/>
                    <a:pt x="440" y="159"/>
                    <a:pt x="439" y="160"/>
                  </a:cubicBezTo>
                  <a:cubicBezTo>
                    <a:pt x="433" y="167"/>
                    <a:pt x="433" y="167"/>
                    <a:pt x="433" y="167"/>
                  </a:cubicBezTo>
                  <a:cubicBezTo>
                    <a:pt x="435" y="169"/>
                    <a:pt x="436" y="171"/>
                    <a:pt x="437" y="173"/>
                  </a:cubicBezTo>
                  <a:cubicBezTo>
                    <a:pt x="446" y="172"/>
                    <a:pt x="446" y="172"/>
                    <a:pt x="446" y="172"/>
                  </a:cubicBezTo>
                  <a:cubicBezTo>
                    <a:pt x="447" y="171"/>
                    <a:pt x="448" y="172"/>
                    <a:pt x="449" y="173"/>
                  </a:cubicBezTo>
                  <a:cubicBezTo>
                    <a:pt x="449" y="173"/>
                    <a:pt x="449" y="173"/>
                    <a:pt x="449" y="173"/>
                  </a:cubicBezTo>
                  <a:cubicBezTo>
                    <a:pt x="449" y="174"/>
                    <a:pt x="448" y="175"/>
                    <a:pt x="448" y="175"/>
                  </a:cubicBezTo>
                  <a:cubicBezTo>
                    <a:pt x="440" y="180"/>
                    <a:pt x="440" y="180"/>
                    <a:pt x="440" y="180"/>
                  </a:cubicBezTo>
                  <a:cubicBezTo>
                    <a:pt x="441" y="183"/>
                    <a:pt x="441" y="185"/>
                    <a:pt x="441" y="187"/>
                  </a:cubicBezTo>
                  <a:cubicBezTo>
                    <a:pt x="451" y="189"/>
                    <a:pt x="451" y="189"/>
                    <a:pt x="451" y="189"/>
                  </a:cubicBezTo>
                  <a:cubicBezTo>
                    <a:pt x="452" y="188"/>
                    <a:pt x="453" y="189"/>
                    <a:pt x="453" y="190"/>
                  </a:cubicBezTo>
                  <a:cubicBezTo>
                    <a:pt x="453" y="190"/>
                    <a:pt x="453" y="190"/>
                    <a:pt x="453" y="190"/>
                  </a:cubicBezTo>
                  <a:cubicBezTo>
                    <a:pt x="453" y="191"/>
                    <a:pt x="452" y="192"/>
                    <a:pt x="451" y="19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4804" tIns="32402" rIns="64804" bIns="32402" numCol="1" anchor="t" anchorCtr="0" compatLnSpc="1"/>
            <a:lstStyle/>
            <a:p>
              <a:endParaRPr lang="en-US" sz="1205"/>
            </a:p>
          </p:txBody>
        </p:sp>
        <p:sp>
          <p:nvSpPr>
            <p:cNvPr id="61" name="Oval 24"/>
            <p:cNvSpPr>
              <a:spLocks noChangeArrowheads="1"/>
            </p:cNvSpPr>
            <p:nvPr/>
          </p:nvSpPr>
          <p:spPr bwMode="auto">
            <a:xfrm>
              <a:off x="-1333500" y="3128963"/>
              <a:ext cx="77788" cy="79375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</a:ln>
          </p:spPr>
          <p:txBody>
            <a:bodyPr vert="horz" wrap="square" lIns="64804" tIns="32402" rIns="64804" bIns="32402" numCol="1" anchor="t" anchorCtr="0" compatLnSpc="1"/>
            <a:lstStyle/>
            <a:p>
              <a:endParaRPr lang="en-US" sz="1205"/>
            </a:p>
          </p:txBody>
        </p:sp>
        <p:sp>
          <p:nvSpPr>
            <p:cNvPr id="65" name="Freeform 25"/>
            <p:cNvSpPr/>
            <p:nvPr/>
          </p:nvSpPr>
          <p:spPr bwMode="auto">
            <a:xfrm>
              <a:off x="-1423988" y="2082800"/>
              <a:ext cx="889000" cy="357188"/>
            </a:xfrm>
            <a:custGeom>
              <a:avLst/>
              <a:gdLst>
                <a:gd name="T0" fmla="*/ 218 w 237"/>
                <a:gd name="T1" fmla="*/ 95 h 95"/>
                <a:gd name="T2" fmla="*/ 217 w 237"/>
                <a:gd name="T3" fmla="*/ 94 h 95"/>
                <a:gd name="T4" fmla="*/ 234 w 237"/>
                <a:gd name="T5" fmla="*/ 82 h 95"/>
                <a:gd name="T6" fmla="*/ 237 w 237"/>
                <a:gd name="T7" fmla="*/ 79 h 95"/>
                <a:gd name="T8" fmla="*/ 236 w 237"/>
                <a:gd name="T9" fmla="*/ 77 h 95"/>
                <a:gd name="T10" fmla="*/ 231 w 237"/>
                <a:gd name="T11" fmla="*/ 75 h 95"/>
                <a:gd name="T12" fmla="*/ 211 w 237"/>
                <a:gd name="T13" fmla="*/ 78 h 95"/>
                <a:gd name="T14" fmla="*/ 203 w 237"/>
                <a:gd name="T15" fmla="*/ 66 h 95"/>
                <a:gd name="T16" fmla="*/ 216 w 237"/>
                <a:gd name="T17" fmla="*/ 49 h 95"/>
                <a:gd name="T18" fmla="*/ 217 w 237"/>
                <a:gd name="T19" fmla="*/ 46 h 95"/>
                <a:gd name="T20" fmla="*/ 216 w 237"/>
                <a:gd name="T21" fmla="*/ 44 h 95"/>
                <a:gd name="T22" fmla="*/ 211 w 237"/>
                <a:gd name="T23" fmla="*/ 43 h 95"/>
                <a:gd name="T24" fmla="*/ 192 w 237"/>
                <a:gd name="T25" fmla="*/ 53 h 95"/>
                <a:gd name="T26" fmla="*/ 181 w 237"/>
                <a:gd name="T27" fmla="*/ 43 h 95"/>
                <a:gd name="T28" fmla="*/ 188 w 237"/>
                <a:gd name="T29" fmla="*/ 24 h 95"/>
                <a:gd name="T30" fmla="*/ 189 w 237"/>
                <a:gd name="T31" fmla="*/ 22 h 95"/>
                <a:gd name="T32" fmla="*/ 187 w 237"/>
                <a:gd name="T33" fmla="*/ 18 h 95"/>
                <a:gd name="T34" fmla="*/ 181 w 237"/>
                <a:gd name="T35" fmla="*/ 20 h 95"/>
                <a:gd name="T36" fmla="*/ 167 w 237"/>
                <a:gd name="T37" fmla="*/ 34 h 95"/>
                <a:gd name="T38" fmla="*/ 153 w 237"/>
                <a:gd name="T39" fmla="*/ 28 h 95"/>
                <a:gd name="T40" fmla="*/ 154 w 237"/>
                <a:gd name="T41" fmla="*/ 8 h 95"/>
                <a:gd name="T42" fmla="*/ 154 w 237"/>
                <a:gd name="T43" fmla="*/ 7 h 95"/>
                <a:gd name="T44" fmla="*/ 151 w 237"/>
                <a:gd name="T45" fmla="*/ 3 h 95"/>
                <a:gd name="T46" fmla="*/ 146 w 237"/>
                <a:gd name="T47" fmla="*/ 6 h 95"/>
                <a:gd name="T48" fmla="*/ 137 w 237"/>
                <a:gd name="T49" fmla="*/ 24 h 95"/>
                <a:gd name="T50" fmla="*/ 122 w 237"/>
                <a:gd name="T51" fmla="*/ 23 h 95"/>
                <a:gd name="T52" fmla="*/ 116 w 237"/>
                <a:gd name="T53" fmla="*/ 4 h 95"/>
                <a:gd name="T54" fmla="*/ 112 w 237"/>
                <a:gd name="T55" fmla="*/ 0 h 95"/>
                <a:gd name="T56" fmla="*/ 108 w 237"/>
                <a:gd name="T57" fmla="*/ 4 h 95"/>
                <a:gd name="T58" fmla="*/ 108 w 237"/>
                <a:gd name="T59" fmla="*/ 4 h 95"/>
                <a:gd name="T60" fmla="*/ 105 w 237"/>
                <a:gd name="T61" fmla="*/ 24 h 95"/>
                <a:gd name="T62" fmla="*/ 91 w 237"/>
                <a:gd name="T63" fmla="*/ 28 h 95"/>
                <a:gd name="T64" fmla="*/ 79 w 237"/>
                <a:gd name="T65" fmla="*/ 11 h 95"/>
                <a:gd name="T66" fmla="*/ 74 w 237"/>
                <a:gd name="T67" fmla="*/ 9 h 95"/>
                <a:gd name="T68" fmla="*/ 71 w 237"/>
                <a:gd name="T69" fmla="*/ 12 h 95"/>
                <a:gd name="T70" fmla="*/ 72 w 237"/>
                <a:gd name="T71" fmla="*/ 14 h 95"/>
                <a:gd name="T72" fmla="*/ 75 w 237"/>
                <a:gd name="T73" fmla="*/ 34 h 95"/>
                <a:gd name="T74" fmla="*/ 63 w 237"/>
                <a:gd name="T75" fmla="*/ 42 h 95"/>
                <a:gd name="T76" fmla="*/ 46 w 237"/>
                <a:gd name="T77" fmla="*/ 29 h 95"/>
                <a:gd name="T78" fmla="*/ 41 w 237"/>
                <a:gd name="T79" fmla="*/ 29 h 95"/>
                <a:gd name="T80" fmla="*/ 39 w 237"/>
                <a:gd name="T81" fmla="*/ 32 h 95"/>
                <a:gd name="T82" fmla="*/ 40 w 237"/>
                <a:gd name="T83" fmla="*/ 34 h 95"/>
                <a:gd name="T84" fmla="*/ 49 w 237"/>
                <a:gd name="T85" fmla="*/ 53 h 95"/>
                <a:gd name="T86" fmla="*/ 40 w 237"/>
                <a:gd name="T87" fmla="*/ 64 h 95"/>
                <a:gd name="T88" fmla="*/ 21 w 237"/>
                <a:gd name="T89" fmla="*/ 57 h 95"/>
                <a:gd name="T90" fmla="*/ 15 w 237"/>
                <a:gd name="T91" fmla="*/ 58 h 95"/>
                <a:gd name="T92" fmla="*/ 14 w 237"/>
                <a:gd name="T93" fmla="*/ 60 h 95"/>
                <a:gd name="T94" fmla="*/ 16 w 237"/>
                <a:gd name="T95" fmla="*/ 64 h 95"/>
                <a:gd name="T96" fmla="*/ 31 w 237"/>
                <a:gd name="T97" fmla="*/ 78 h 95"/>
                <a:gd name="T98" fmla="*/ 25 w 237"/>
                <a:gd name="T99" fmla="*/ 92 h 95"/>
                <a:gd name="T100" fmla="*/ 5 w 237"/>
                <a:gd name="T101" fmla="*/ 91 h 95"/>
                <a:gd name="T102" fmla="*/ 0 w 237"/>
                <a:gd name="T103" fmla="*/ 94 h 95"/>
                <a:gd name="T104" fmla="*/ 0 w 237"/>
                <a:gd name="T105" fmla="*/ 95 h 95"/>
                <a:gd name="T106" fmla="*/ 218 w 237"/>
                <a:gd name="T107" fmla="*/ 9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37" h="95">
                  <a:moveTo>
                    <a:pt x="218" y="95"/>
                  </a:moveTo>
                  <a:cubicBezTo>
                    <a:pt x="218" y="95"/>
                    <a:pt x="217" y="94"/>
                    <a:pt x="217" y="94"/>
                  </a:cubicBezTo>
                  <a:cubicBezTo>
                    <a:pt x="234" y="82"/>
                    <a:pt x="234" y="82"/>
                    <a:pt x="234" y="82"/>
                  </a:cubicBezTo>
                  <a:cubicBezTo>
                    <a:pt x="236" y="82"/>
                    <a:pt x="237" y="80"/>
                    <a:pt x="237" y="79"/>
                  </a:cubicBezTo>
                  <a:cubicBezTo>
                    <a:pt x="237" y="78"/>
                    <a:pt x="236" y="78"/>
                    <a:pt x="236" y="77"/>
                  </a:cubicBezTo>
                  <a:cubicBezTo>
                    <a:pt x="235" y="75"/>
                    <a:pt x="233" y="74"/>
                    <a:pt x="231" y="75"/>
                  </a:cubicBezTo>
                  <a:cubicBezTo>
                    <a:pt x="211" y="78"/>
                    <a:pt x="211" y="78"/>
                    <a:pt x="211" y="78"/>
                  </a:cubicBezTo>
                  <a:cubicBezTo>
                    <a:pt x="209" y="74"/>
                    <a:pt x="206" y="70"/>
                    <a:pt x="203" y="66"/>
                  </a:cubicBezTo>
                  <a:cubicBezTo>
                    <a:pt x="216" y="49"/>
                    <a:pt x="216" y="49"/>
                    <a:pt x="216" y="49"/>
                  </a:cubicBezTo>
                  <a:cubicBezTo>
                    <a:pt x="217" y="49"/>
                    <a:pt x="217" y="48"/>
                    <a:pt x="217" y="46"/>
                  </a:cubicBezTo>
                  <a:cubicBezTo>
                    <a:pt x="217" y="46"/>
                    <a:pt x="217" y="45"/>
                    <a:pt x="216" y="44"/>
                  </a:cubicBezTo>
                  <a:cubicBezTo>
                    <a:pt x="215" y="42"/>
                    <a:pt x="212" y="42"/>
                    <a:pt x="211" y="43"/>
                  </a:cubicBezTo>
                  <a:cubicBezTo>
                    <a:pt x="192" y="53"/>
                    <a:pt x="192" y="53"/>
                    <a:pt x="192" y="53"/>
                  </a:cubicBezTo>
                  <a:cubicBezTo>
                    <a:pt x="189" y="49"/>
                    <a:pt x="185" y="46"/>
                    <a:pt x="181" y="43"/>
                  </a:cubicBezTo>
                  <a:cubicBezTo>
                    <a:pt x="188" y="24"/>
                    <a:pt x="188" y="24"/>
                    <a:pt x="188" y="24"/>
                  </a:cubicBezTo>
                  <a:cubicBezTo>
                    <a:pt x="188" y="23"/>
                    <a:pt x="189" y="22"/>
                    <a:pt x="189" y="22"/>
                  </a:cubicBezTo>
                  <a:cubicBezTo>
                    <a:pt x="189" y="20"/>
                    <a:pt x="188" y="19"/>
                    <a:pt x="187" y="18"/>
                  </a:cubicBezTo>
                  <a:cubicBezTo>
                    <a:pt x="185" y="17"/>
                    <a:pt x="182" y="18"/>
                    <a:pt x="181" y="20"/>
                  </a:cubicBezTo>
                  <a:cubicBezTo>
                    <a:pt x="167" y="34"/>
                    <a:pt x="167" y="34"/>
                    <a:pt x="167" y="34"/>
                  </a:cubicBezTo>
                  <a:cubicBezTo>
                    <a:pt x="162" y="32"/>
                    <a:pt x="158" y="30"/>
                    <a:pt x="153" y="28"/>
                  </a:cubicBezTo>
                  <a:cubicBezTo>
                    <a:pt x="154" y="8"/>
                    <a:pt x="154" y="8"/>
                    <a:pt x="154" y="8"/>
                  </a:cubicBezTo>
                  <a:cubicBezTo>
                    <a:pt x="154" y="8"/>
                    <a:pt x="154" y="7"/>
                    <a:pt x="154" y="7"/>
                  </a:cubicBezTo>
                  <a:cubicBezTo>
                    <a:pt x="154" y="5"/>
                    <a:pt x="153" y="4"/>
                    <a:pt x="151" y="3"/>
                  </a:cubicBezTo>
                  <a:cubicBezTo>
                    <a:pt x="149" y="3"/>
                    <a:pt x="146" y="4"/>
                    <a:pt x="146" y="6"/>
                  </a:cubicBezTo>
                  <a:cubicBezTo>
                    <a:pt x="137" y="24"/>
                    <a:pt x="137" y="24"/>
                    <a:pt x="137" y="24"/>
                  </a:cubicBezTo>
                  <a:cubicBezTo>
                    <a:pt x="132" y="24"/>
                    <a:pt x="127" y="23"/>
                    <a:pt x="122" y="23"/>
                  </a:cubicBezTo>
                  <a:cubicBezTo>
                    <a:pt x="116" y="4"/>
                    <a:pt x="116" y="4"/>
                    <a:pt x="116" y="4"/>
                  </a:cubicBezTo>
                  <a:cubicBezTo>
                    <a:pt x="116" y="1"/>
                    <a:pt x="114" y="0"/>
                    <a:pt x="112" y="0"/>
                  </a:cubicBezTo>
                  <a:cubicBezTo>
                    <a:pt x="110" y="0"/>
                    <a:pt x="108" y="2"/>
                    <a:pt x="108" y="4"/>
                  </a:cubicBezTo>
                  <a:cubicBezTo>
                    <a:pt x="108" y="4"/>
                    <a:pt x="108" y="4"/>
                    <a:pt x="108" y="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0" y="25"/>
                    <a:pt x="95" y="26"/>
                    <a:pt x="91" y="28"/>
                  </a:cubicBezTo>
                  <a:cubicBezTo>
                    <a:pt x="79" y="11"/>
                    <a:pt x="79" y="11"/>
                    <a:pt x="79" y="11"/>
                  </a:cubicBezTo>
                  <a:cubicBezTo>
                    <a:pt x="78" y="9"/>
                    <a:pt x="76" y="8"/>
                    <a:pt x="74" y="9"/>
                  </a:cubicBezTo>
                  <a:cubicBezTo>
                    <a:pt x="72" y="9"/>
                    <a:pt x="71" y="11"/>
                    <a:pt x="71" y="12"/>
                  </a:cubicBezTo>
                  <a:cubicBezTo>
                    <a:pt x="71" y="13"/>
                    <a:pt x="72" y="13"/>
                    <a:pt x="72" y="14"/>
                  </a:cubicBezTo>
                  <a:cubicBezTo>
                    <a:pt x="75" y="34"/>
                    <a:pt x="75" y="34"/>
                    <a:pt x="75" y="34"/>
                  </a:cubicBezTo>
                  <a:cubicBezTo>
                    <a:pt x="71" y="36"/>
                    <a:pt x="66" y="39"/>
                    <a:pt x="63" y="42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5" y="28"/>
                    <a:pt x="42" y="27"/>
                    <a:pt x="41" y="29"/>
                  </a:cubicBezTo>
                  <a:cubicBezTo>
                    <a:pt x="40" y="30"/>
                    <a:pt x="39" y="31"/>
                    <a:pt x="39" y="32"/>
                  </a:cubicBezTo>
                  <a:cubicBezTo>
                    <a:pt x="39" y="33"/>
                    <a:pt x="39" y="34"/>
                    <a:pt x="40" y="34"/>
                  </a:cubicBezTo>
                  <a:cubicBezTo>
                    <a:pt x="49" y="53"/>
                    <a:pt x="49" y="53"/>
                    <a:pt x="49" y="53"/>
                  </a:cubicBezTo>
                  <a:cubicBezTo>
                    <a:pt x="46" y="56"/>
                    <a:pt x="43" y="60"/>
                    <a:pt x="40" y="64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19" y="56"/>
                    <a:pt x="16" y="56"/>
                    <a:pt x="15" y="58"/>
                  </a:cubicBezTo>
                  <a:cubicBezTo>
                    <a:pt x="15" y="59"/>
                    <a:pt x="14" y="60"/>
                    <a:pt x="14" y="60"/>
                  </a:cubicBezTo>
                  <a:cubicBezTo>
                    <a:pt x="14" y="62"/>
                    <a:pt x="15" y="63"/>
                    <a:pt x="16" y="64"/>
                  </a:cubicBezTo>
                  <a:cubicBezTo>
                    <a:pt x="31" y="78"/>
                    <a:pt x="31" y="78"/>
                    <a:pt x="31" y="78"/>
                  </a:cubicBezTo>
                  <a:cubicBezTo>
                    <a:pt x="29" y="82"/>
                    <a:pt x="27" y="87"/>
                    <a:pt x="25" y="92"/>
                  </a:cubicBezTo>
                  <a:cubicBezTo>
                    <a:pt x="5" y="91"/>
                    <a:pt x="5" y="91"/>
                    <a:pt x="5" y="91"/>
                  </a:cubicBezTo>
                  <a:cubicBezTo>
                    <a:pt x="3" y="91"/>
                    <a:pt x="0" y="92"/>
                    <a:pt x="0" y="94"/>
                  </a:cubicBezTo>
                  <a:cubicBezTo>
                    <a:pt x="0" y="94"/>
                    <a:pt x="0" y="95"/>
                    <a:pt x="0" y="95"/>
                  </a:cubicBezTo>
                  <a:lnTo>
                    <a:pt x="218" y="9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4804" tIns="32402" rIns="64804" bIns="32402" numCol="1" anchor="t" anchorCtr="0" compatLnSpc="1"/>
            <a:lstStyle/>
            <a:p>
              <a:endParaRPr lang="en-US" sz="1205"/>
            </a:p>
          </p:txBody>
        </p:sp>
      </p:grpSp>
      <p:sp>
        <p:nvSpPr>
          <p:cNvPr id="66" name="Freeform 89"/>
          <p:cNvSpPr>
            <a:spLocks noEditPoints="1"/>
          </p:cNvSpPr>
          <p:nvPr/>
        </p:nvSpPr>
        <p:spPr bwMode="black">
          <a:xfrm>
            <a:off x="1135660" y="2188249"/>
            <a:ext cx="485278" cy="312305"/>
          </a:xfrm>
          <a:custGeom>
            <a:avLst/>
            <a:gdLst>
              <a:gd name="T0" fmla="*/ 350 w 3153"/>
              <a:gd name="T1" fmla="*/ 935 h 2031"/>
              <a:gd name="T2" fmla="*/ 788 w 3153"/>
              <a:gd name="T3" fmla="*/ 0 h 2031"/>
              <a:gd name="T4" fmla="*/ 2918 w 3153"/>
              <a:gd name="T5" fmla="*/ 1882 h 2031"/>
              <a:gd name="T6" fmla="*/ 2403 w 3153"/>
              <a:gd name="T7" fmla="*/ 1493 h 2031"/>
              <a:gd name="T8" fmla="*/ 2244 w 3153"/>
              <a:gd name="T9" fmla="*/ 1424 h 2031"/>
              <a:gd name="T10" fmla="*/ 2391 w 3153"/>
              <a:gd name="T11" fmla="*/ 1458 h 2031"/>
              <a:gd name="T12" fmla="*/ 1437 w 3153"/>
              <a:gd name="T13" fmla="*/ 1486 h 2031"/>
              <a:gd name="T14" fmla="*/ 1460 w 3153"/>
              <a:gd name="T15" fmla="*/ 1427 h 2031"/>
              <a:gd name="T16" fmla="*/ 1588 w 3153"/>
              <a:gd name="T17" fmla="*/ 1440 h 2031"/>
              <a:gd name="T18" fmla="*/ 1563 w 3153"/>
              <a:gd name="T19" fmla="*/ 1636 h 2031"/>
              <a:gd name="T20" fmla="*/ 1421 w 3153"/>
              <a:gd name="T21" fmla="*/ 1612 h 2031"/>
              <a:gd name="T22" fmla="*/ 1170 w 3153"/>
              <a:gd name="T23" fmla="*/ 1604 h 2031"/>
              <a:gd name="T24" fmla="*/ 1340 w 3153"/>
              <a:gd name="T25" fmla="*/ 1589 h 2031"/>
              <a:gd name="T26" fmla="*/ 1175 w 3153"/>
              <a:gd name="T27" fmla="*/ 1631 h 2031"/>
              <a:gd name="T28" fmla="*/ 1228 w 3153"/>
              <a:gd name="T29" fmla="*/ 1433 h 2031"/>
              <a:gd name="T30" fmla="*/ 1366 w 3153"/>
              <a:gd name="T31" fmla="*/ 1441 h 2031"/>
              <a:gd name="T32" fmla="*/ 916 w 3153"/>
              <a:gd name="T33" fmla="*/ 1607 h 2031"/>
              <a:gd name="T34" fmla="*/ 1099 w 3153"/>
              <a:gd name="T35" fmla="*/ 1564 h 2031"/>
              <a:gd name="T36" fmla="*/ 911 w 3153"/>
              <a:gd name="T37" fmla="*/ 1624 h 2031"/>
              <a:gd name="T38" fmla="*/ 832 w 3153"/>
              <a:gd name="T39" fmla="*/ 1503 h 2031"/>
              <a:gd name="T40" fmla="*/ 922 w 3153"/>
              <a:gd name="T41" fmla="*/ 1437 h 2031"/>
              <a:gd name="T42" fmla="*/ 999 w 3153"/>
              <a:gd name="T43" fmla="*/ 1440 h 2031"/>
              <a:gd name="T44" fmla="*/ 1143 w 3153"/>
              <a:gd name="T45" fmla="*/ 1436 h 2031"/>
              <a:gd name="T46" fmla="*/ 1113 w 3153"/>
              <a:gd name="T47" fmla="*/ 1496 h 2031"/>
              <a:gd name="T48" fmla="*/ 692 w 3153"/>
              <a:gd name="T49" fmla="*/ 1804 h 2031"/>
              <a:gd name="T50" fmla="*/ 574 w 3153"/>
              <a:gd name="T51" fmla="*/ 1739 h 2031"/>
              <a:gd name="T52" fmla="*/ 656 w 3153"/>
              <a:gd name="T53" fmla="*/ 1687 h 2031"/>
              <a:gd name="T54" fmla="*/ 823 w 3153"/>
              <a:gd name="T55" fmla="*/ 1619 h 2031"/>
              <a:gd name="T56" fmla="*/ 669 w 3153"/>
              <a:gd name="T57" fmla="*/ 1638 h 2031"/>
              <a:gd name="T58" fmla="*/ 713 w 3153"/>
              <a:gd name="T59" fmla="*/ 1551 h 2031"/>
              <a:gd name="T60" fmla="*/ 828 w 3153"/>
              <a:gd name="T61" fmla="*/ 1613 h 2031"/>
              <a:gd name="T62" fmla="*/ 1570 w 3153"/>
              <a:gd name="T63" fmla="*/ 1798 h 2031"/>
              <a:gd name="T64" fmla="*/ 850 w 3153"/>
              <a:gd name="T65" fmla="*/ 1803 h 2031"/>
              <a:gd name="T66" fmla="*/ 882 w 3153"/>
              <a:gd name="T67" fmla="*/ 1698 h 2031"/>
              <a:gd name="T68" fmla="*/ 1563 w 3153"/>
              <a:gd name="T69" fmla="*/ 1687 h 2031"/>
              <a:gd name="T70" fmla="*/ 1670 w 3153"/>
              <a:gd name="T71" fmla="*/ 1489 h 2031"/>
              <a:gd name="T72" fmla="*/ 1693 w 3153"/>
              <a:gd name="T73" fmla="*/ 1424 h 2031"/>
              <a:gd name="T74" fmla="*/ 1793 w 3153"/>
              <a:gd name="T75" fmla="*/ 1500 h 2031"/>
              <a:gd name="T76" fmla="*/ 1675 w 3153"/>
              <a:gd name="T77" fmla="*/ 1612 h 2031"/>
              <a:gd name="T78" fmla="*/ 1843 w 3153"/>
              <a:gd name="T79" fmla="*/ 1621 h 2031"/>
              <a:gd name="T80" fmla="*/ 1804 w 3153"/>
              <a:gd name="T81" fmla="*/ 1637 h 2031"/>
              <a:gd name="T82" fmla="*/ 1866 w 3153"/>
              <a:gd name="T83" fmla="*/ 1793 h 2031"/>
              <a:gd name="T84" fmla="*/ 1690 w 3153"/>
              <a:gd name="T85" fmla="*/ 1778 h 2031"/>
              <a:gd name="T86" fmla="*/ 1686 w 3153"/>
              <a:gd name="T87" fmla="*/ 1702 h 2031"/>
              <a:gd name="T88" fmla="*/ 1724 w 3153"/>
              <a:gd name="T89" fmla="*/ 1685 h 2031"/>
              <a:gd name="T90" fmla="*/ 1843 w 3153"/>
              <a:gd name="T91" fmla="*/ 1691 h 2031"/>
              <a:gd name="T92" fmla="*/ 2009 w 3153"/>
              <a:gd name="T93" fmla="*/ 1439 h 2031"/>
              <a:gd name="T94" fmla="*/ 2140 w 3153"/>
              <a:gd name="T95" fmla="*/ 1428 h 2031"/>
              <a:gd name="T96" fmla="*/ 2161 w 3153"/>
              <a:gd name="T97" fmla="*/ 1499 h 2031"/>
              <a:gd name="T98" fmla="*/ 2064 w 3153"/>
              <a:gd name="T99" fmla="*/ 1588 h 2031"/>
              <a:gd name="T100" fmla="*/ 2218 w 3153"/>
              <a:gd name="T101" fmla="*/ 1565 h 2031"/>
              <a:gd name="T102" fmla="*/ 2225 w 3153"/>
              <a:gd name="T103" fmla="*/ 1634 h 2031"/>
              <a:gd name="T104" fmla="*/ 2319 w 3153"/>
              <a:gd name="T105" fmla="*/ 1790 h 2031"/>
              <a:gd name="T106" fmla="*/ 2131 w 3153"/>
              <a:gd name="T107" fmla="*/ 1770 h 2031"/>
              <a:gd name="T108" fmla="*/ 2145 w 3153"/>
              <a:gd name="T109" fmla="*/ 1683 h 2031"/>
              <a:gd name="T110" fmla="*/ 2340 w 3153"/>
              <a:gd name="T111" fmla="*/ 1624 h 2031"/>
              <a:gd name="T112" fmla="*/ 2463 w 3153"/>
              <a:gd name="T113" fmla="*/ 1564 h 2031"/>
              <a:gd name="T114" fmla="*/ 2434 w 3153"/>
              <a:gd name="T115" fmla="*/ 1636 h 2031"/>
              <a:gd name="T116" fmla="*/ 2415 w 3153"/>
              <a:gd name="T117" fmla="*/ 1769 h 2031"/>
              <a:gd name="T118" fmla="*/ 2500 w 3153"/>
              <a:gd name="T119" fmla="*/ 1683 h 2031"/>
              <a:gd name="T120" fmla="*/ 2605 w 3153"/>
              <a:gd name="T121" fmla="*/ 1791 h 20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153" h="2031">
                <a:moveTo>
                  <a:pt x="448" y="830"/>
                </a:moveTo>
                <a:cubicBezTo>
                  <a:pt x="368" y="755"/>
                  <a:pt x="368" y="615"/>
                  <a:pt x="448" y="539"/>
                </a:cubicBezTo>
                <a:cubicBezTo>
                  <a:pt x="393" y="549"/>
                  <a:pt x="339" y="610"/>
                  <a:pt x="339" y="685"/>
                </a:cubicBezTo>
                <a:cubicBezTo>
                  <a:pt x="339" y="759"/>
                  <a:pt x="393" y="820"/>
                  <a:pt x="448" y="830"/>
                </a:cubicBezTo>
                <a:close/>
                <a:moveTo>
                  <a:pt x="2814" y="685"/>
                </a:moveTo>
                <a:cubicBezTo>
                  <a:pt x="2815" y="610"/>
                  <a:pt x="2761" y="549"/>
                  <a:pt x="2706" y="539"/>
                </a:cubicBezTo>
                <a:cubicBezTo>
                  <a:pt x="2786" y="615"/>
                  <a:pt x="2786" y="755"/>
                  <a:pt x="2706" y="830"/>
                </a:cubicBezTo>
                <a:cubicBezTo>
                  <a:pt x="2761" y="820"/>
                  <a:pt x="2815" y="759"/>
                  <a:pt x="2814" y="685"/>
                </a:cubicBezTo>
                <a:close/>
                <a:moveTo>
                  <a:pt x="2804" y="935"/>
                </a:moveTo>
                <a:cubicBezTo>
                  <a:pt x="2886" y="904"/>
                  <a:pt x="2970" y="808"/>
                  <a:pt x="2969" y="685"/>
                </a:cubicBezTo>
                <a:cubicBezTo>
                  <a:pt x="2970" y="561"/>
                  <a:pt x="2886" y="465"/>
                  <a:pt x="2804" y="434"/>
                </a:cubicBezTo>
                <a:cubicBezTo>
                  <a:pt x="2871" y="501"/>
                  <a:pt x="2915" y="591"/>
                  <a:pt x="2914" y="685"/>
                </a:cubicBezTo>
                <a:cubicBezTo>
                  <a:pt x="2915" y="778"/>
                  <a:pt x="2871" y="868"/>
                  <a:pt x="2804" y="935"/>
                </a:cubicBezTo>
                <a:close/>
                <a:moveTo>
                  <a:pt x="350" y="935"/>
                </a:moveTo>
                <a:cubicBezTo>
                  <a:pt x="282" y="868"/>
                  <a:pt x="239" y="778"/>
                  <a:pt x="239" y="685"/>
                </a:cubicBezTo>
                <a:cubicBezTo>
                  <a:pt x="239" y="591"/>
                  <a:pt x="282" y="501"/>
                  <a:pt x="350" y="434"/>
                </a:cubicBezTo>
                <a:cubicBezTo>
                  <a:pt x="267" y="465"/>
                  <a:pt x="183" y="561"/>
                  <a:pt x="184" y="685"/>
                </a:cubicBezTo>
                <a:cubicBezTo>
                  <a:pt x="183" y="808"/>
                  <a:pt x="267" y="904"/>
                  <a:pt x="350" y="935"/>
                </a:cubicBezTo>
                <a:close/>
                <a:moveTo>
                  <a:pt x="2877" y="1804"/>
                </a:moveTo>
                <a:cubicBezTo>
                  <a:pt x="2844" y="1765"/>
                  <a:pt x="2811" y="1726"/>
                  <a:pt x="2778" y="1687"/>
                </a:cubicBezTo>
                <a:cubicBezTo>
                  <a:pt x="2705" y="1601"/>
                  <a:pt x="2633" y="1516"/>
                  <a:pt x="2560" y="1430"/>
                </a:cubicBezTo>
                <a:cubicBezTo>
                  <a:pt x="2557" y="1426"/>
                  <a:pt x="2553" y="1421"/>
                  <a:pt x="2549" y="1417"/>
                </a:cubicBezTo>
                <a:cubicBezTo>
                  <a:pt x="2534" y="1399"/>
                  <a:pt x="2511" y="1389"/>
                  <a:pt x="2489" y="1381"/>
                </a:cubicBezTo>
                <a:cubicBezTo>
                  <a:pt x="2466" y="1373"/>
                  <a:pt x="2441" y="1368"/>
                  <a:pt x="2416" y="1367"/>
                </a:cubicBezTo>
                <a:cubicBezTo>
                  <a:pt x="2503" y="1344"/>
                  <a:pt x="2567" y="1266"/>
                  <a:pt x="2567" y="1172"/>
                </a:cubicBezTo>
                <a:cubicBezTo>
                  <a:pt x="2567" y="202"/>
                  <a:pt x="2567" y="202"/>
                  <a:pt x="2567" y="202"/>
                </a:cubicBezTo>
                <a:cubicBezTo>
                  <a:pt x="2567" y="90"/>
                  <a:pt x="2476" y="0"/>
                  <a:pt x="2365" y="0"/>
                </a:cubicBezTo>
                <a:cubicBezTo>
                  <a:pt x="788" y="0"/>
                  <a:pt x="788" y="0"/>
                  <a:pt x="788" y="0"/>
                </a:cubicBezTo>
                <a:cubicBezTo>
                  <a:pt x="677" y="0"/>
                  <a:pt x="586" y="90"/>
                  <a:pt x="586" y="202"/>
                </a:cubicBezTo>
                <a:cubicBezTo>
                  <a:pt x="586" y="1172"/>
                  <a:pt x="586" y="1172"/>
                  <a:pt x="586" y="1172"/>
                </a:cubicBezTo>
                <a:cubicBezTo>
                  <a:pt x="586" y="1266"/>
                  <a:pt x="651" y="1345"/>
                  <a:pt x="738" y="1368"/>
                </a:cubicBezTo>
                <a:cubicBezTo>
                  <a:pt x="689" y="1370"/>
                  <a:pt x="633" y="1388"/>
                  <a:pt x="600" y="1426"/>
                </a:cubicBezTo>
                <a:cubicBezTo>
                  <a:pt x="575" y="1457"/>
                  <a:pt x="549" y="1487"/>
                  <a:pt x="524" y="1518"/>
                </a:cubicBezTo>
                <a:cubicBezTo>
                  <a:pt x="446" y="1610"/>
                  <a:pt x="368" y="1703"/>
                  <a:pt x="290" y="1796"/>
                </a:cubicBezTo>
                <a:cubicBezTo>
                  <a:pt x="271" y="1819"/>
                  <a:pt x="235" y="1852"/>
                  <a:pt x="235" y="1884"/>
                </a:cubicBezTo>
                <a:cubicBezTo>
                  <a:pt x="235" y="1971"/>
                  <a:pt x="235" y="1971"/>
                  <a:pt x="235" y="1971"/>
                </a:cubicBezTo>
                <a:cubicBezTo>
                  <a:pt x="236" y="1982"/>
                  <a:pt x="238" y="1993"/>
                  <a:pt x="244" y="2002"/>
                </a:cubicBezTo>
                <a:cubicBezTo>
                  <a:pt x="264" y="2030"/>
                  <a:pt x="304" y="2031"/>
                  <a:pt x="336" y="2031"/>
                </a:cubicBezTo>
                <a:cubicBezTo>
                  <a:pt x="380" y="2031"/>
                  <a:pt x="2688" y="2031"/>
                  <a:pt x="2758" y="2031"/>
                </a:cubicBezTo>
                <a:cubicBezTo>
                  <a:pt x="2792" y="2031"/>
                  <a:pt x="2831" y="2027"/>
                  <a:pt x="2865" y="2020"/>
                </a:cubicBezTo>
                <a:cubicBezTo>
                  <a:pt x="2888" y="2016"/>
                  <a:pt x="2915" y="2003"/>
                  <a:pt x="2918" y="1976"/>
                </a:cubicBezTo>
                <a:cubicBezTo>
                  <a:pt x="2918" y="1882"/>
                  <a:pt x="2918" y="1882"/>
                  <a:pt x="2918" y="1882"/>
                </a:cubicBezTo>
                <a:cubicBezTo>
                  <a:pt x="2921" y="1861"/>
                  <a:pt x="2909" y="1841"/>
                  <a:pt x="2896" y="1826"/>
                </a:cubicBezTo>
                <a:cubicBezTo>
                  <a:pt x="2889" y="1818"/>
                  <a:pt x="2883" y="1811"/>
                  <a:pt x="2877" y="1804"/>
                </a:cubicBezTo>
                <a:close/>
                <a:moveTo>
                  <a:pt x="705" y="1159"/>
                </a:moveTo>
                <a:cubicBezTo>
                  <a:pt x="705" y="215"/>
                  <a:pt x="705" y="215"/>
                  <a:pt x="705" y="215"/>
                </a:cubicBezTo>
                <a:cubicBezTo>
                  <a:pt x="705" y="157"/>
                  <a:pt x="752" y="111"/>
                  <a:pt x="809" y="111"/>
                </a:cubicBezTo>
                <a:cubicBezTo>
                  <a:pt x="2344" y="111"/>
                  <a:pt x="2344" y="111"/>
                  <a:pt x="2344" y="111"/>
                </a:cubicBezTo>
                <a:cubicBezTo>
                  <a:pt x="2401" y="111"/>
                  <a:pt x="2448" y="157"/>
                  <a:pt x="2448" y="215"/>
                </a:cubicBezTo>
                <a:cubicBezTo>
                  <a:pt x="2448" y="1159"/>
                  <a:pt x="2448" y="1159"/>
                  <a:pt x="2448" y="1159"/>
                </a:cubicBezTo>
                <a:cubicBezTo>
                  <a:pt x="2448" y="1216"/>
                  <a:pt x="2401" y="1263"/>
                  <a:pt x="2344" y="1263"/>
                </a:cubicBezTo>
                <a:cubicBezTo>
                  <a:pt x="809" y="1263"/>
                  <a:pt x="809" y="1263"/>
                  <a:pt x="809" y="1263"/>
                </a:cubicBezTo>
                <a:cubicBezTo>
                  <a:pt x="752" y="1263"/>
                  <a:pt x="705" y="1216"/>
                  <a:pt x="705" y="1159"/>
                </a:cubicBezTo>
                <a:close/>
                <a:moveTo>
                  <a:pt x="2407" y="1487"/>
                </a:moveTo>
                <a:cubicBezTo>
                  <a:pt x="2407" y="1489"/>
                  <a:pt x="2406" y="1491"/>
                  <a:pt x="2404" y="1493"/>
                </a:cubicBezTo>
                <a:cubicBezTo>
                  <a:pt x="2404" y="1493"/>
                  <a:pt x="2403" y="1493"/>
                  <a:pt x="2403" y="1493"/>
                </a:cubicBezTo>
                <a:cubicBezTo>
                  <a:pt x="2403" y="1493"/>
                  <a:pt x="2403" y="1493"/>
                  <a:pt x="2403" y="1493"/>
                </a:cubicBezTo>
                <a:cubicBezTo>
                  <a:pt x="2403" y="1494"/>
                  <a:pt x="2403" y="1494"/>
                  <a:pt x="2402" y="1494"/>
                </a:cubicBezTo>
                <a:cubicBezTo>
                  <a:pt x="2402" y="1494"/>
                  <a:pt x="2402" y="1494"/>
                  <a:pt x="2401" y="1495"/>
                </a:cubicBezTo>
                <a:cubicBezTo>
                  <a:pt x="2401" y="1495"/>
                  <a:pt x="2400" y="1495"/>
                  <a:pt x="2400" y="1496"/>
                </a:cubicBezTo>
                <a:cubicBezTo>
                  <a:pt x="2399" y="1496"/>
                  <a:pt x="2399" y="1496"/>
                  <a:pt x="2398" y="1496"/>
                </a:cubicBezTo>
                <a:cubicBezTo>
                  <a:pt x="2388" y="1501"/>
                  <a:pt x="2374" y="1500"/>
                  <a:pt x="2362" y="1500"/>
                </a:cubicBezTo>
                <a:cubicBezTo>
                  <a:pt x="2304" y="1500"/>
                  <a:pt x="2304" y="1500"/>
                  <a:pt x="2304" y="1500"/>
                </a:cubicBezTo>
                <a:cubicBezTo>
                  <a:pt x="2293" y="1500"/>
                  <a:pt x="2281" y="1498"/>
                  <a:pt x="2271" y="1493"/>
                </a:cubicBezTo>
                <a:cubicBezTo>
                  <a:pt x="2267" y="1491"/>
                  <a:pt x="2263" y="1489"/>
                  <a:pt x="2260" y="1487"/>
                </a:cubicBezTo>
                <a:cubicBezTo>
                  <a:pt x="2257" y="1484"/>
                  <a:pt x="2254" y="1482"/>
                  <a:pt x="2252" y="1479"/>
                </a:cubicBezTo>
                <a:cubicBezTo>
                  <a:pt x="2250" y="1474"/>
                  <a:pt x="2250" y="1474"/>
                  <a:pt x="2250" y="1474"/>
                </a:cubicBezTo>
                <a:cubicBezTo>
                  <a:pt x="2244" y="1463"/>
                  <a:pt x="2236" y="1453"/>
                  <a:pt x="2231" y="1441"/>
                </a:cubicBezTo>
                <a:cubicBezTo>
                  <a:pt x="2227" y="1433"/>
                  <a:pt x="2231" y="1429"/>
                  <a:pt x="2238" y="1426"/>
                </a:cubicBezTo>
                <a:cubicBezTo>
                  <a:pt x="2240" y="1425"/>
                  <a:pt x="2242" y="1424"/>
                  <a:pt x="2244" y="1424"/>
                </a:cubicBezTo>
                <a:cubicBezTo>
                  <a:pt x="2248" y="1423"/>
                  <a:pt x="2253" y="1422"/>
                  <a:pt x="2258" y="1422"/>
                </a:cubicBezTo>
                <a:cubicBezTo>
                  <a:pt x="2266" y="1422"/>
                  <a:pt x="2266" y="1422"/>
                  <a:pt x="2266" y="1422"/>
                </a:cubicBezTo>
                <a:cubicBezTo>
                  <a:pt x="2266" y="1422"/>
                  <a:pt x="2266" y="1422"/>
                  <a:pt x="2266" y="1422"/>
                </a:cubicBezTo>
                <a:cubicBezTo>
                  <a:pt x="2282" y="1422"/>
                  <a:pt x="2297" y="1422"/>
                  <a:pt x="2312" y="1422"/>
                </a:cubicBezTo>
                <a:cubicBezTo>
                  <a:pt x="2313" y="1422"/>
                  <a:pt x="2313" y="1422"/>
                  <a:pt x="2313" y="1422"/>
                </a:cubicBezTo>
                <a:cubicBezTo>
                  <a:pt x="2328" y="1422"/>
                  <a:pt x="2328" y="1422"/>
                  <a:pt x="2328" y="1422"/>
                </a:cubicBezTo>
                <a:cubicBezTo>
                  <a:pt x="2333" y="1422"/>
                  <a:pt x="2339" y="1422"/>
                  <a:pt x="2344" y="1423"/>
                </a:cubicBezTo>
                <a:cubicBezTo>
                  <a:pt x="2347" y="1424"/>
                  <a:pt x="2351" y="1425"/>
                  <a:pt x="2354" y="1426"/>
                </a:cubicBezTo>
                <a:cubicBezTo>
                  <a:pt x="2355" y="1426"/>
                  <a:pt x="2355" y="1426"/>
                  <a:pt x="2356" y="1426"/>
                </a:cubicBezTo>
                <a:cubicBezTo>
                  <a:pt x="2356" y="1427"/>
                  <a:pt x="2356" y="1427"/>
                  <a:pt x="2357" y="1427"/>
                </a:cubicBezTo>
                <a:cubicBezTo>
                  <a:pt x="2357" y="1427"/>
                  <a:pt x="2358" y="1427"/>
                  <a:pt x="2358" y="1427"/>
                </a:cubicBezTo>
                <a:cubicBezTo>
                  <a:pt x="2363" y="1429"/>
                  <a:pt x="2367" y="1431"/>
                  <a:pt x="2371" y="1433"/>
                </a:cubicBezTo>
                <a:cubicBezTo>
                  <a:pt x="2374" y="1436"/>
                  <a:pt x="2377" y="1438"/>
                  <a:pt x="2379" y="1441"/>
                </a:cubicBezTo>
                <a:cubicBezTo>
                  <a:pt x="2391" y="1458"/>
                  <a:pt x="2391" y="1458"/>
                  <a:pt x="2391" y="1458"/>
                </a:cubicBezTo>
                <a:cubicBezTo>
                  <a:pt x="2394" y="1463"/>
                  <a:pt x="2401" y="1471"/>
                  <a:pt x="2404" y="1478"/>
                </a:cubicBezTo>
                <a:cubicBezTo>
                  <a:pt x="2404" y="1478"/>
                  <a:pt x="2404" y="1478"/>
                  <a:pt x="2404" y="1478"/>
                </a:cubicBezTo>
                <a:cubicBezTo>
                  <a:pt x="2406" y="1481"/>
                  <a:pt x="2407" y="1484"/>
                  <a:pt x="2407" y="1487"/>
                </a:cubicBezTo>
                <a:close/>
                <a:moveTo>
                  <a:pt x="1589" y="1480"/>
                </a:moveTo>
                <a:cubicBezTo>
                  <a:pt x="1589" y="1483"/>
                  <a:pt x="1588" y="1485"/>
                  <a:pt x="1587" y="1487"/>
                </a:cubicBezTo>
                <a:cubicBezTo>
                  <a:pt x="1576" y="1507"/>
                  <a:pt x="1525" y="1502"/>
                  <a:pt x="1507" y="1502"/>
                </a:cubicBezTo>
                <a:cubicBezTo>
                  <a:pt x="1496" y="1502"/>
                  <a:pt x="1485" y="1502"/>
                  <a:pt x="1474" y="1502"/>
                </a:cubicBezTo>
                <a:cubicBezTo>
                  <a:pt x="1464" y="1502"/>
                  <a:pt x="1451" y="1500"/>
                  <a:pt x="1442" y="1493"/>
                </a:cubicBezTo>
                <a:cubicBezTo>
                  <a:pt x="1442" y="1493"/>
                  <a:pt x="1441" y="1492"/>
                  <a:pt x="1441" y="1492"/>
                </a:cubicBezTo>
                <a:cubicBezTo>
                  <a:pt x="1441" y="1492"/>
                  <a:pt x="1440" y="1491"/>
                  <a:pt x="1440" y="1491"/>
                </a:cubicBezTo>
                <a:cubicBezTo>
                  <a:pt x="1439" y="1490"/>
                  <a:pt x="1439" y="1490"/>
                  <a:pt x="1439" y="1489"/>
                </a:cubicBezTo>
                <a:cubicBezTo>
                  <a:pt x="1439" y="1489"/>
                  <a:pt x="1439" y="1489"/>
                  <a:pt x="1438" y="1489"/>
                </a:cubicBezTo>
                <a:cubicBezTo>
                  <a:pt x="1438" y="1489"/>
                  <a:pt x="1438" y="1489"/>
                  <a:pt x="1438" y="1489"/>
                </a:cubicBezTo>
                <a:cubicBezTo>
                  <a:pt x="1438" y="1488"/>
                  <a:pt x="1437" y="1487"/>
                  <a:pt x="1437" y="1486"/>
                </a:cubicBezTo>
                <a:cubicBezTo>
                  <a:pt x="1436" y="1484"/>
                  <a:pt x="1436" y="1483"/>
                  <a:pt x="1436" y="1481"/>
                </a:cubicBezTo>
                <a:cubicBezTo>
                  <a:pt x="1436" y="1479"/>
                  <a:pt x="1436" y="1479"/>
                  <a:pt x="1436" y="1479"/>
                </a:cubicBezTo>
                <a:cubicBezTo>
                  <a:pt x="1437" y="1477"/>
                  <a:pt x="1437" y="1474"/>
                  <a:pt x="1437" y="1472"/>
                </a:cubicBezTo>
                <a:cubicBezTo>
                  <a:pt x="1437" y="1471"/>
                  <a:pt x="1437" y="1471"/>
                  <a:pt x="1437" y="1471"/>
                </a:cubicBezTo>
                <a:cubicBezTo>
                  <a:pt x="1438" y="1463"/>
                  <a:pt x="1438" y="1454"/>
                  <a:pt x="1440" y="1446"/>
                </a:cubicBezTo>
                <a:cubicBezTo>
                  <a:pt x="1440" y="1443"/>
                  <a:pt x="1440" y="1443"/>
                  <a:pt x="1440" y="1443"/>
                </a:cubicBezTo>
                <a:cubicBezTo>
                  <a:pt x="1441" y="1441"/>
                  <a:pt x="1442" y="1438"/>
                  <a:pt x="1444" y="1436"/>
                </a:cubicBezTo>
                <a:cubicBezTo>
                  <a:pt x="1446" y="1434"/>
                  <a:pt x="1448" y="1433"/>
                  <a:pt x="1450" y="1431"/>
                </a:cubicBezTo>
                <a:cubicBezTo>
                  <a:pt x="1450" y="1431"/>
                  <a:pt x="1450" y="1431"/>
                  <a:pt x="1450" y="1431"/>
                </a:cubicBezTo>
                <a:cubicBezTo>
                  <a:pt x="1451" y="1431"/>
                  <a:pt x="1451" y="1430"/>
                  <a:pt x="1452" y="1430"/>
                </a:cubicBezTo>
                <a:cubicBezTo>
                  <a:pt x="1452" y="1430"/>
                  <a:pt x="1453" y="1430"/>
                  <a:pt x="1453" y="1429"/>
                </a:cubicBezTo>
                <a:cubicBezTo>
                  <a:pt x="1453" y="1429"/>
                  <a:pt x="1454" y="1429"/>
                  <a:pt x="1454" y="1429"/>
                </a:cubicBezTo>
                <a:cubicBezTo>
                  <a:pt x="1455" y="1428"/>
                  <a:pt x="1457" y="1428"/>
                  <a:pt x="1458" y="1427"/>
                </a:cubicBezTo>
                <a:cubicBezTo>
                  <a:pt x="1459" y="1427"/>
                  <a:pt x="1459" y="1427"/>
                  <a:pt x="1460" y="1427"/>
                </a:cubicBezTo>
                <a:cubicBezTo>
                  <a:pt x="1461" y="1426"/>
                  <a:pt x="1463" y="1426"/>
                  <a:pt x="1464" y="1426"/>
                </a:cubicBezTo>
                <a:cubicBezTo>
                  <a:pt x="1465" y="1426"/>
                  <a:pt x="1465" y="1425"/>
                  <a:pt x="1466" y="1425"/>
                </a:cubicBezTo>
                <a:cubicBezTo>
                  <a:pt x="1466" y="1425"/>
                  <a:pt x="1466" y="1425"/>
                  <a:pt x="1466" y="1425"/>
                </a:cubicBezTo>
                <a:cubicBezTo>
                  <a:pt x="1467" y="1425"/>
                  <a:pt x="1468" y="1425"/>
                  <a:pt x="1468" y="1425"/>
                </a:cubicBezTo>
                <a:cubicBezTo>
                  <a:pt x="1472" y="1424"/>
                  <a:pt x="1476" y="1424"/>
                  <a:pt x="1480" y="1424"/>
                </a:cubicBezTo>
                <a:cubicBezTo>
                  <a:pt x="1483" y="1424"/>
                  <a:pt x="1483" y="1424"/>
                  <a:pt x="1483" y="1424"/>
                </a:cubicBezTo>
                <a:cubicBezTo>
                  <a:pt x="1487" y="1424"/>
                  <a:pt x="1492" y="1424"/>
                  <a:pt x="1496" y="1424"/>
                </a:cubicBezTo>
                <a:cubicBezTo>
                  <a:pt x="1550" y="1424"/>
                  <a:pt x="1550" y="1424"/>
                  <a:pt x="1550" y="1424"/>
                </a:cubicBezTo>
                <a:cubicBezTo>
                  <a:pt x="1551" y="1424"/>
                  <a:pt x="1552" y="1424"/>
                  <a:pt x="1554" y="1424"/>
                </a:cubicBezTo>
                <a:cubicBezTo>
                  <a:pt x="1554" y="1424"/>
                  <a:pt x="1555" y="1424"/>
                  <a:pt x="1555" y="1424"/>
                </a:cubicBezTo>
                <a:cubicBezTo>
                  <a:pt x="1556" y="1424"/>
                  <a:pt x="1558" y="1424"/>
                  <a:pt x="1559" y="1424"/>
                </a:cubicBezTo>
                <a:cubicBezTo>
                  <a:pt x="1570" y="1425"/>
                  <a:pt x="1582" y="1428"/>
                  <a:pt x="1586" y="1438"/>
                </a:cubicBezTo>
                <a:cubicBezTo>
                  <a:pt x="1587" y="1438"/>
                  <a:pt x="1587" y="1439"/>
                  <a:pt x="1587" y="1440"/>
                </a:cubicBezTo>
                <a:cubicBezTo>
                  <a:pt x="1588" y="1440"/>
                  <a:pt x="1588" y="1440"/>
                  <a:pt x="1588" y="1440"/>
                </a:cubicBezTo>
                <a:cubicBezTo>
                  <a:pt x="1591" y="1452"/>
                  <a:pt x="1588" y="1466"/>
                  <a:pt x="1589" y="1478"/>
                </a:cubicBezTo>
                <a:lnTo>
                  <a:pt x="1589" y="1480"/>
                </a:lnTo>
                <a:close/>
                <a:moveTo>
                  <a:pt x="1511" y="1543"/>
                </a:moveTo>
                <a:cubicBezTo>
                  <a:pt x="1531" y="1543"/>
                  <a:pt x="1577" y="1537"/>
                  <a:pt x="1588" y="1559"/>
                </a:cubicBezTo>
                <a:cubicBezTo>
                  <a:pt x="1589" y="1561"/>
                  <a:pt x="1590" y="1563"/>
                  <a:pt x="1590" y="1566"/>
                </a:cubicBezTo>
                <a:cubicBezTo>
                  <a:pt x="1590" y="1589"/>
                  <a:pt x="1590" y="1589"/>
                  <a:pt x="1590" y="1589"/>
                </a:cubicBezTo>
                <a:cubicBezTo>
                  <a:pt x="1590" y="1595"/>
                  <a:pt x="1590" y="1602"/>
                  <a:pt x="1590" y="1609"/>
                </a:cubicBezTo>
                <a:cubicBezTo>
                  <a:pt x="1590" y="1609"/>
                  <a:pt x="1590" y="1609"/>
                  <a:pt x="1590" y="1609"/>
                </a:cubicBezTo>
                <a:cubicBezTo>
                  <a:pt x="1590" y="1612"/>
                  <a:pt x="1590" y="1612"/>
                  <a:pt x="1590" y="1612"/>
                </a:cubicBezTo>
                <a:cubicBezTo>
                  <a:pt x="1590" y="1615"/>
                  <a:pt x="1589" y="1619"/>
                  <a:pt x="1587" y="1622"/>
                </a:cubicBezTo>
                <a:cubicBezTo>
                  <a:pt x="1587" y="1622"/>
                  <a:pt x="1586" y="1623"/>
                  <a:pt x="1586" y="1623"/>
                </a:cubicBezTo>
                <a:cubicBezTo>
                  <a:pt x="1585" y="1624"/>
                  <a:pt x="1584" y="1625"/>
                  <a:pt x="1583" y="1626"/>
                </a:cubicBezTo>
                <a:cubicBezTo>
                  <a:pt x="1583" y="1626"/>
                  <a:pt x="1583" y="1626"/>
                  <a:pt x="1583" y="1626"/>
                </a:cubicBezTo>
                <a:cubicBezTo>
                  <a:pt x="1578" y="1631"/>
                  <a:pt x="1571" y="1634"/>
                  <a:pt x="1563" y="1636"/>
                </a:cubicBezTo>
                <a:cubicBezTo>
                  <a:pt x="1563" y="1636"/>
                  <a:pt x="1563" y="1636"/>
                  <a:pt x="1563" y="1636"/>
                </a:cubicBezTo>
                <a:cubicBezTo>
                  <a:pt x="1563" y="1636"/>
                  <a:pt x="1563" y="1636"/>
                  <a:pt x="1563" y="1636"/>
                </a:cubicBezTo>
                <a:cubicBezTo>
                  <a:pt x="1560" y="1637"/>
                  <a:pt x="1558" y="1637"/>
                  <a:pt x="1556" y="1637"/>
                </a:cubicBezTo>
                <a:cubicBezTo>
                  <a:pt x="1555" y="1637"/>
                  <a:pt x="1554" y="1637"/>
                  <a:pt x="1554" y="1638"/>
                </a:cubicBezTo>
                <a:cubicBezTo>
                  <a:pt x="1551" y="1638"/>
                  <a:pt x="1548" y="1638"/>
                  <a:pt x="1546" y="1638"/>
                </a:cubicBezTo>
                <a:cubicBezTo>
                  <a:pt x="1546" y="1638"/>
                  <a:pt x="1546" y="1638"/>
                  <a:pt x="1546" y="1638"/>
                </a:cubicBezTo>
                <a:cubicBezTo>
                  <a:pt x="1463" y="1638"/>
                  <a:pt x="1463" y="1638"/>
                  <a:pt x="1463" y="1638"/>
                </a:cubicBezTo>
                <a:cubicBezTo>
                  <a:pt x="1453" y="1638"/>
                  <a:pt x="1441" y="1636"/>
                  <a:pt x="1432" y="1631"/>
                </a:cubicBezTo>
                <a:cubicBezTo>
                  <a:pt x="1432" y="1631"/>
                  <a:pt x="1432" y="1631"/>
                  <a:pt x="1432" y="1631"/>
                </a:cubicBezTo>
                <a:cubicBezTo>
                  <a:pt x="1432" y="1631"/>
                  <a:pt x="1432" y="1630"/>
                  <a:pt x="1432" y="1630"/>
                </a:cubicBezTo>
                <a:cubicBezTo>
                  <a:pt x="1431" y="1629"/>
                  <a:pt x="1429" y="1628"/>
                  <a:pt x="1427" y="1627"/>
                </a:cubicBezTo>
                <a:cubicBezTo>
                  <a:pt x="1426" y="1626"/>
                  <a:pt x="1425" y="1624"/>
                  <a:pt x="1424" y="1623"/>
                </a:cubicBezTo>
                <a:cubicBezTo>
                  <a:pt x="1424" y="1623"/>
                  <a:pt x="1424" y="1623"/>
                  <a:pt x="1424" y="1622"/>
                </a:cubicBezTo>
                <a:cubicBezTo>
                  <a:pt x="1422" y="1619"/>
                  <a:pt x="1421" y="1616"/>
                  <a:pt x="1421" y="1612"/>
                </a:cubicBezTo>
                <a:cubicBezTo>
                  <a:pt x="1422" y="1606"/>
                  <a:pt x="1422" y="1606"/>
                  <a:pt x="1422" y="1606"/>
                </a:cubicBezTo>
                <a:cubicBezTo>
                  <a:pt x="1422" y="1606"/>
                  <a:pt x="1422" y="1606"/>
                  <a:pt x="1422" y="1606"/>
                </a:cubicBezTo>
                <a:cubicBezTo>
                  <a:pt x="1424" y="1593"/>
                  <a:pt x="1425" y="1580"/>
                  <a:pt x="1427" y="1567"/>
                </a:cubicBezTo>
                <a:cubicBezTo>
                  <a:pt x="1427" y="1566"/>
                  <a:pt x="1427" y="1566"/>
                  <a:pt x="1427" y="1566"/>
                </a:cubicBezTo>
                <a:cubicBezTo>
                  <a:pt x="1427" y="1566"/>
                  <a:pt x="1427" y="1566"/>
                  <a:pt x="1427" y="1565"/>
                </a:cubicBezTo>
                <a:cubicBezTo>
                  <a:pt x="1432" y="1536"/>
                  <a:pt x="1490" y="1543"/>
                  <a:pt x="1511" y="1543"/>
                </a:cubicBezTo>
                <a:close/>
                <a:moveTo>
                  <a:pt x="1175" y="1631"/>
                </a:moveTo>
                <a:cubicBezTo>
                  <a:pt x="1173" y="1630"/>
                  <a:pt x="1172" y="1629"/>
                  <a:pt x="1170" y="1627"/>
                </a:cubicBezTo>
                <a:cubicBezTo>
                  <a:pt x="1169" y="1626"/>
                  <a:pt x="1169" y="1625"/>
                  <a:pt x="1168" y="1624"/>
                </a:cubicBezTo>
                <a:cubicBezTo>
                  <a:pt x="1168" y="1623"/>
                  <a:pt x="1168" y="1623"/>
                  <a:pt x="1168" y="1623"/>
                </a:cubicBezTo>
                <a:cubicBezTo>
                  <a:pt x="1166" y="1620"/>
                  <a:pt x="1166" y="1616"/>
                  <a:pt x="1167" y="1613"/>
                </a:cubicBezTo>
                <a:cubicBezTo>
                  <a:pt x="1169" y="1607"/>
                  <a:pt x="1169" y="1607"/>
                  <a:pt x="1169" y="1607"/>
                </a:cubicBezTo>
                <a:cubicBezTo>
                  <a:pt x="1169" y="1607"/>
                  <a:pt x="1169" y="1607"/>
                  <a:pt x="1169" y="1607"/>
                </a:cubicBezTo>
                <a:cubicBezTo>
                  <a:pt x="1169" y="1606"/>
                  <a:pt x="1169" y="1605"/>
                  <a:pt x="1170" y="1604"/>
                </a:cubicBezTo>
                <a:cubicBezTo>
                  <a:pt x="1181" y="1567"/>
                  <a:pt x="1181" y="1567"/>
                  <a:pt x="1181" y="1567"/>
                </a:cubicBezTo>
                <a:cubicBezTo>
                  <a:pt x="1181" y="1566"/>
                  <a:pt x="1181" y="1566"/>
                  <a:pt x="1182" y="1565"/>
                </a:cubicBezTo>
                <a:cubicBezTo>
                  <a:pt x="1193" y="1537"/>
                  <a:pt x="1244" y="1543"/>
                  <a:pt x="1268" y="1543"/>
                </a:cubicBezTo>
                <a:cubicBezTo>
                  <a:pt x="1278" y="1543"/>
                  <a:pt x="1297" y="1542"/>
                  <a:pt x="1314" y="1543"/>
                </a:cubicBezTo>
                <a:cubicBezTo>
                  <a:pt x="1317" y="1544"/>
                  <a:pt x="1320" y="1544"/>
                  <a:pt x="1323" y="1545"/>
                </a:cubicBezTo>
                <a:cubicBezTo>
                  <a:pt x="1323" y="1545"/>
                  <a:pt x="1323" y="1545"/>
                  <a:pt x="1324" y="1545"/>
                </a:cubicBezTo>
                <a:cubicBezTo>
                  <a:pt x="1332" y="1547"/>
                  <a:pt x="1339" y="1551"/>
                  <a:pt x="1342" y="1556"/>
                </a:cubicBezTo>
                <a:cubicBezTo>
                  <a:pt x="1342" y="1557"/>
                  <a:pt x="1342" y="1557"/>
                  <a:pt x="1343" y="1557"/>
                </a:cubicBezTo>
                <a:cubicBezTo>
                  <a:pt x="1343" y="1558"/>
                  <a:pt x="1343" y="1558"/>
                  <a:pt x="1343" y="1558"/>
                </a:cubicBezTo>
                <a:cubicBezTo>
                  <a:pt x="1343" y="1558"/>
                  <a:pt x="1343" y="1559"/>
                  <a:pt x="1343" y="1559"/>
                </a:cubicBezTo>
                <a:cubicBezTo>
                  <a:pt x="1344" y="1561"/>
                  <a:pt x="1345" y="1564"/>
                  <a:pt x="1344" y="1567"/>
                </a:cubicBezTo>
                <a:cubicBezTo>
                  <a:pt x="1344" y="1569"/>
                  <a:pt x="1344" y="1569"/>
                  <a:pt x="1344" y="1569"/>
                </a:cubicBezTo>
                <a:cubicBezTo>
                  <a:pt x="1344" y="1569"/>
                  <a:pt x="1344" y="1569"/>
                  <a:pt x="1344" y="1569"/>
                </a:cubicBezTo>
                <a:cubicBezTo>
                  <a:pt x="1343" y="1576"/>
                  <a:pt x="1341" y="1583"/>
                  <a:pt x="1340" y="1589"/>
                </a:cubicBezTo>
                <a:cubicBezTo>
                  <a:pt x="1336" y="1612"/>
                  <a:pt x="1336" y="1612"/>
                  <a:pt x="1336" y="1612"/>
                </a:cubicBezTo>
                <a:cubicBezTo>
                  <a:pt x="1336" y="1616"/>
                  <a:pt x="1334" y="1619"/>
                  <a:pt x="1331" y="1622"/>
                </a:cubicBezTo>
                <a:cubicBezTo>
                  <a:pt x="1331" y="1623"/>
                  <a:pt x="1330" y="1623"/>
                  <a:pt x="1330" y="1623"/>
                </a:cubicBezTo>
                <a:cubicBezTo>
                  <a:pt x="1330" y="1624"/>
                  <a:pt x="1329" y="1624"/>
                  <a:pt x="1329" y="1624"/>
                </a:cubicBezTo>
                <a:cubicBezTo>
                  <a:pt x="1328" y="1625"/>
                  <a:pt x="1327" y="1626"/>
                  <a:pt x="1326" y="1627"/>
                </a:cubicBezTo>
                <a:cubicBezTo>
                  <a:pt x="1320" y="1632"/>
                  <a:pt x="1312" y="1635"/>
                  <a:pt x="1305" y="1636"/>
                </a:cubicBezTo>
                <a:cubicBezTo>
                  <a:pt x="1305" y="1637"/>
                  <a:pt x="1305" y="1637"/>
                  <a:pt x="1305" y="1637"/>
                </a:cubicBezTo>
                <a:cubicBezTo>
                  <a:pt x="1304" y="1637"/>
                  <a:pt x="1304" y="1637"/>
                  <a:pt x="1304" y="1637"/>
                </a:cubicBezTo>
                <a:cubicBezTo>
                  <a:pt x="1302" y="1637"/>
                  <a:pt x="1300" y="1638"/>
                  <a:pt x="1297" y="1638"/>
                </a:cubicBezTo>
                <a:cubicBezTo>
                  <a:pt x="1297" y="1638"/>
                  <a:pt x="1296" y="1638"/>
                  <a:pt x="1295" y="1638"/>
                </a:cubicBezTo>
                <a:cubicBezTo>
                  <a:pt x="1292" y="1638"/>
                  <a:pt x="1290" y="1639"/>
                  <a:pt x="1287" y="1639"/>
                </a:cubicBezTo>
                <a:cubicBezTo>
                  <a:pt x="1287" y="1639"/>
                  <a:pt x="1287" y="1639"/>
                  <a:pt x="1287" y="1639"/>
                </a:cubicBezTo>
                <a:cubicBezTo>
                  <a:pt x="1204" y="1639"/>
                  <a:pt x="1204" y="1639"/>
                  <a:pt x="1204" y="1639"/>
                </a:cubicBezTo>
                <a:cubicBezTo>
                  <a:pt x="1194" y="1639"/>
                  <a:pt x="1183" y="1637"/>
                  <a:pt x="1175" y="1631"/>
                </a:cubicBezTo>
                <a:cubicBezTo>
                  <a:pt x="1175" y="1631"/>
                  <a:pt x="1175" y="1631"/>
                  <a:pt x="1175" y="1631"/>
                </a:cubicBezTo>
                <a:close/>
                <a:moveTo>
                  <a:pt x="1278" y="1502"/>
                </a:moveTo>
                <a:cubicBezTo>
                  <a:pt x="1266" y="1502"/>
                  <a:pt x="1253" y="1502"/>
                  <a:pt x="1241" y="1502"/>
                </a:cubicBezTo>
                <a:cubicBezTo>
                  <a:pt x="1230" y="1502"/>
                  <a:pt x="1213" y="1500"/>
                  <a:pt x="1207" y="1489"/>
                </a:cubicBezTo>
                <a:cubicBezTo>
                  <a:pt x="1207" y="1488"/>
                  <a:pt x="1207" y="1487"/>
                  <a:pt x="1207" y="1486"/>
                </a:cubicBezTo>
                <a:cubicBezTo>
                  <a:pt x="1206" y="1486"/>
                  <a:pt x="1206" y="1485"/>
                  <a:pt x="1206" y="1484"/>
                </a:cubicBezTo>
                <a:cubicBezTo>
                  <a:pt x="1206" y="1483"/>
                  <a:pt x="1207" y="1482"/>
                  <a:pt x="1207" y="1481"/>
                </a:cubicBezTo>
                <a:cubicBezTo>
                  <a:pt x="1207" y="1481"/>
                  <a:pt x="1207" y="1481"/>
                  <a:pt x="1207" y="1481"/>
                </a:cubicBezTo>
                <a:cubicBezTo>
                  <a:pt x="1207" y="1481"/>
                  <a:pt x="1207" y="1481"/>
                  <a:pt x="1207" y="1481"/>
                </a:cubicBezTo>
                <a:cubicBezTo>
                  <a:pt x="1207" y="1478"/>
                  <a:pt x="1209" y="1474"/>
                  <a:pt x="1210" y="1472"/>
                </a:cubicBezTo>
                <a:cubicBezTo>
                  <a:pt x="1212" y="1463"/>
                  <a:pt x="1214" y="1453"/>
                  <a:pt x="1218" y="1445"/>
                </a:cubicBezTo>
                <a:cubicBezTo>
                  <a:pt x="1218" y="1444"/>
                  <a:pt x="1218" y="1444"/>
                  <a:pt x="1218" y="1444"/>
                </a:cubicBezTo>
                <a:cubicBezTo>
                  <a:pt x="1219" y="1441"/>
                  <a:pt x="1221" y="1438"/>
                  <a:pt x="1223" y="1436"/>
                </a:cubicBezTo>
                <a:cubicBezTo>
                  <a:pt x="1225" y="1435"/>
                  <a:pt x="1226" y="1434"/>
                  <a:pt x="1228" y="1433"/>
                </a:cubicBezTo>
                <a:cubicBezTo>
                  <a:pt x="1233" y="1429"/>
                  <a:pt x="1239" y="1427"/>
                  <a:pt x="1245" y="1426"/>
                </a:cubicBezTo>
                <a:cubicBezTo>
                  <a:pt x="1246" y="1426"/>
                  <a:pt x="1246" y="1426"/>
                  <a:pt x="1247" y="1426"/>
                </a:cubicBezTo>
                <a:cubicBezTo>
                  <a:pt x="1251" y="1425"/>
                  <a:pt x="1257" y="1424"/>
                  <a:pt x="1262" y="1424"/>
                </a:cubicBezTo>
                <a:cubicBezTo>
                  <a:pt x="1269" y="1424"/>
                  <a:pt x="1269" y="1424"/>
                  <a:pt x="1269" y="1424"/>
                </a:cubicBezTo>
                <a:cubicBezTo>
                  <a:pt x="1271" y="1424"/>
                  <a:pt x="1274" y="1424"/>
                  <a:pt x="1276" y="1424"/>
                </a:cubicBezTo>
                <a:cubicBezTo>
                  <a:pt x="1291" y="1424"/>
                  <a:pt x="1307" y="1424"/>
                  <a:pt x="1322" y="1424"/>
                </a:cubicBezTo>
                <a:cubicBezTo>
                  <a:pt x="1324" y="1424"/>
                  <a:pt x="1326" y="1424"/>
                  <a:pt x="1329" y="1424"/>
                </a:cubicBezTo>
                <a:cubicBezTo>
                  <a:pt x="1331" y="1424"/>
                  <a:pt x="1331" y="1424"/>
                  <a:pt x="1331" y="1424"/>
                </a:cubicBezTo>
                <a:cubicBezTo>
                  <a:pt x="1332" y="1424"/>
                  <a:pt x="1332" y="1424"/>
                  <a:pt x="1333" y="1424"/>
                </a:cubicBezTo>
                <a:cubicBezTo>
                  <a:pt x="1335" y="1424"/>
                  <a:pt x="1337" y="1424"/>
                  <a:pt x="1339" y="1425"/>
                </a:cubicBezTo>
                <a:cubicBezTo>
                  <a:pt x="1339" y="1425"/>
                  <a:pt x="1339" y="1425"/>
                  <a:pt x="1339" y="1425"/>
                </a:cubicBezTo>
                <a:cubicBezTo>
                  <a:pt x="1351" y="1426"/>
                  <a:pt x="1364" y="1429"/>
                  <a:pt x="1366" y="1439"/>
                </a:cubicBezTo>
                <a:cubicBezTo>
                  <a:pt x="1366" y="1439"/>
                  <a:pt x="1366" y="1440"/>
                  <a:pt x="1366" y="1440"/>
                </a:cubicBezTo>
                <a:cubicBezTo>
                  <a:pt x="1366" y="1440"/>
                  <a:pt x="1366" y="1440"/>
                  <a:pt x="1366" y="1441"/>
                </a:cubicBezTo>
                <a:cubicBezTo>
                  <a:pt x="1367" y="1452"/>
                  <a:pt x="1362" y="1467"/>
                  <a:pt x="1360" y="1478"/>
                </a:cubicBezTo>
                <a:cubicBezTo>
                  <a:pt x="1360" y="1478"/>
                  <a:pt x="1360" y="1478"/>
                  <a:pt x="1360" y="1478"/>
                </a:cubicBezTo>
                <a:cubicBezTo>
                  <a:pt x="1359" y="1481"/>
                  <a:pt x="1359" y="1481"/>
                  <a:pt x="1359" y="1481"/>
                </a:cubicBezTo>
                <a:cubicBezTo>
                  <a:pt x="1359" y="1483"/>
                  <a:pt x="1358" y="1485"/>
                  <a:pt x="1356" y="1487"/>
                </a:cubicBezTo>
                <a:cubicBezTo>
                  <a:pt x="1356" y="1488"/>
                  <a:pt x="1355" y="1488"/>
                  <a:pt x="1355" y="1489"/>
                </a:cubicBezTo>
                <a:cubicBezTo>
                  <a:pt x="1355" y="1489"/>
                  <a:pt x="1355" y="1489"/>
                  <a:pt x="1355" y="1489"/>
                </a:cubicBezTo>
                <a:cubicBezTo>
                  <a:pt x="1355" y="1489"/>
                  <a:pt x="1355" y="1489"/>
                  <a:pt x="1354" y="1489"/>
                </a:cubicBezTo>
                <a:cubicBezTo>
                  <a:pt x="1339" y="1507"/>
                  <a:pt x="1298" y="1502"/>
                  <a:pt x="1278" y="1502"/>
                </a:cubicBezTo>
                <a:close/>
                <a:moveTo>
                  <a:pt x="911" y="1620"/>
                </a:moveTo>
                <a:cubicBezTo>
                  <a:pt x="911" y="1619"/>
                  <a:pt x="911" y="1618"/>
                  <a:pt x="911" y="1618"/>
                </a:cubicBezTo>
                <a:cubicBezTo>
                  <a:pt x="912" y="1616"/>
                  <a:pt x="912" y="1615"/>
                  <a:pt x="913" y="1614"/>
                </a:cubicBezTo>
                <a:cubicBezTo>
                  <a:pt x="913" y="1614"/>
                  <a:pt x="913" y="1614"/>
                  <a:pt x="913" y="1613"/>
                </a:cubicBezTo>
                <a:cubicBezTo>
                  <a:pt x="913" y="1612"/>
                  <a:pt x="913" y="1612"/>
                  <a:pt x="913" y="1612"/>
                </a:cubicBezTo>
                <a:cubicBezTo>
                  <a:pt x="914" y="1611"/>
                  <a:pt x="915" y="1609"/>
                  <a:pt x="916" y="1607"/>
                </a:cubicBezTo>
                <a:cubicBezTo>
                  <a:pt x="922" y="1594"/>
                  <a:pt x="928" y="1582"/>
                  <a:pt x="935" y="1569"/>
                </a:cubicBezTo>
                <a:cubicBezTo>
                  <a:pt x="935" y="1569"/>
                  <a:pt x="935" y="1569"/>
                  <a:pt x="935" y="1569"/>
                </a:cubicBezTo>
                <a:cubicBezTo>
                  <a:pt x="935" y="1568"/>
                  <a:pt x="935" y="1568"/>
                  <a:pt x="935" y="1568"/>
                </a:cubicBezTo>
                <a:cubicBezTo>
                  <a:pt x="936" y="1567"/>
                  <a:pt x="936" y="1566"/>
                  <a:pt x="937" y="1566"/>
                </a:cubicBezTo>
                <a:cubicBezTo>
                  <a:pt x="937" y="1565"/>
                  <a:pt x="938" y="1564"/>
                  <a:pt x="938" y="1563"/>
                </a:cubicBezTo>
                <a:cubicBezTo>
                  <a:pt x="938" y="1563"/>
                  <a:pt x="938" y="1563"/>
                  <a:pt x="939" y="1563"/>
                </a:cubicBezTo>
                <a:cubicBezTo>
                  <a:pt x="956" y="1539"/>
                  <a:pt x="997" y="1544"/>
                  <a:pt x="1023" y="1544"/>
                </a:cubicBezTo>
                <a:cubicBezTo>
                  <a:pt x="1023" y="1544"/>
                  <a:pt x="1023" y="1544"/>
                  <a:pt x="1023" y="1544"/>
                </a:cubicBezTo>
                <a:cubicBezTo>
                  <a:pt x="1030" y="1544"/>
                  <a:pt x="1049" y="1542"/>
                  <a:pt x="1066" y="1544"/>
                </a:cubicBezTo>
                <a:cubicBezTo>
                  <a:pt x="1071" y="1544"/>
                  <a:pt x="1077" y="1544"/>
                  <a:pt x="1081" y="1545"/>
                </a:cubicBezTo>
                <a:cubicBezTo>
                  <a:pt x="1084" y="1546"/>
                  <a:pt x="1087" y="1547"/>
                  <a:pt x="1089" y="1548"/>
                </a:cubicBezTo>
                <a:cubicBezTo>
                  <a:pt x="1095" y="1551"/>
                  <a:pt x="1099" y="1556"/>
                  <a:pt x="1099" y="1562"/>
                </a:cubicBezTo>
                <a:cubicBezTo>
                  <a:pt x="1099" y="1562"/>
                  <a:pt x="1099" y="1562"/>
                  <a:pt x="1099" y="1562"/>
                </a:cubicBezTo>
                <a:cubicBezTo>
                  <a:pt x="1099" y="1563"/>
                  <a:pt x="1099" y="1563"/>
                  <a:pt x="1099" y="1564"/>
                </a:cubicBezTo>
                <a:cubicBezTo>
                  <a:pt x="1099" y="1565"/>
                  <a:pt x="1099" y="1566"/>
                  <a:pt x="1099" y="1567"/>
                </a:cubicBezTo>
                <a:cubicBezTo>
                  <a:pt x="1082" y="1613"/>
                  <a:pt x="1082" y="1613"/>
                  <a:pt x="1082" y="1613"/>
                </a:cubicBezTo>
                <a:cubicBezTo>
                  <a:pt x="1081" y="1617"/>
                  <a:pt x="1078" y="1620"/>
                  <a:pt x="1075" y="1623"/>
                </a:cubicBezTo>
                <a:cubicBezTo>
                  <a:pt x="1071" y="1626"/>
                  <a:pt x="1067" y="1629"/>
                  <a:pt x="1062" y="1631"/>
                </a:cubicBezTo>
                <a:cubicBezTo>
                  <a:pt x="1062" y="1632"/>
                  <a:pt x="1061" y="1632"/>
                  <a:pt x="1061" y="1632"/>
                </a:cubicBezTo>
                <a:cubicBezTo>
                  <a:pt x="1054" y="1635"/>
                  <a:pt x="1047" y="1637"/>
                  <a:pt x="1039" y="1639"/>
                </a:cubicBezTo>
                <a:cubicBezTo>
                  <a:pt x="1038" y="1639"/>
                  <a:pt x="1038" y="1639"/>
                  <a:pt x="1038" y="1639"/>
                </a:cubicBezTo>
                <a:cubicBezTo>
                  <a:pt x="1036" y="1639"/>
                  <a:pt x="1035" y="1639"/>
                  <a:pt x="1034" y="1639"/>
                </a:cubicBezTo>
                <a:cubicBezTo>
                  <a:pt x="1020" y="1640"/>
                  <a:pt x="1005" y="1639"/>
                  <a:pt x="990" y="1639"/>
                </a:cubicBezTo>
                <a:cubicBezTo>
                  <a:pt x="975" y="1639"/>
                  <a:pt x="960" y="1640"/>
                  <a:pt x="945" y="1640"/>
                </a:cubicBezTo>
                <a:cubicBezTo>
                  <a:pt x="935" y="1640"/>
                  <a:pt x="920" y="1638"/>
                  <a:pt x="914" y="1628"/>
                </a:cubicBezTo>
                <a:cubicBezTo>
                  <a:pt x="913" y="1628"/>
                  <a:pt x="913" y="1628"/>
                  <a:pt x="913" y="1627"/>
                </a:cubicBezTo>
                <a:cubicBezTo>
                  <a:pt x="913" y="1627"/>
                  <a:pt x="912" y="1626"/>
                  <a:pt x="912" y="1626"/>
                </a:cubicBezTo>
                <a:cubicBezTo>
                  <a:pt x="912" y="1625"/>
                  <a:pt x="912" y="1624"/>
                  <a:pt x="911" y="1624"/>
                </a:cubicBezTo>
                <a:cubicBezTo>
                  <a:pt x="911" y="1624"/>
                  <a:pt x="911" y="1624"/>
                  <a:pt x="911" y="1624"/>
                </a:cubicBezTo>
                <a:cubicBezTo>
                  <a:pt x="911" y="1623"/>
                  <a:pt x="911" y="1623"/>
                  <a:pt x="911" y="1623"/>
                </a:cubicBezTo>
                <a:cubicBezTo>
                  <a:pt x="911" y="1622"/>
                  <a:pt x="911" y="1621"/>
                  <a:pt x="911" y="1620"/>
                </a:cubicBezTo>
                <a:close/>
                <a:moveTo>
                  <a:pt x="910" y="1465"/>
                </a:moveTo>
                <a:cubicBezTo>
                  <a:pt x="910" y="1465"/>
                  <a:pt x="910" y="1465"/>
                  <a:pt x="910" y="1465"/>
                </a:cubicBezTo>
                <a:cubicBezTo>
                  <a:pt x="900" y="1482"/>
                  <a:pt x="900" y="1482"/>
                  <a:pt x="900" y="1482"/>
                </a:cubicBezTo>
                <a:cubicBezTo>
                  <a:pt x="899" y="1485"/>
                  <a:pt x="896" y="1488"/>
                  <a:pt x="893" y="1490"/>
                </a:cubicBezTo>
                <a:cubicBezTo>
                  <a:pt x="889" y="1493"/>
                  <a:pt x="885" y="1495"/>
                  <a:pt x="880" y="1497"/>
                </a:cubicBezTo>
                <a:cubicBezTo>
                  <a:pt x="879" y="1497"/>
                  <a:pt x="878" y="1498"/>
                  <a:pt x="876" y="1498"/>
                </a:cubicBezTo>
                <a:cubicBezTo>
                  <a:pt x="876" y="1499"/>
                  <a:pt x="875" y="1499"/>
                  <a:pt x="874" y="1499"/>
                </a:cubicBezTo>
                <a:cubicBezTo>
                  <a:pt x="874" y="1499"/>
                  <a:pt x="874" y="1499"/>
                  <a:pt x="874" y="1499"/>
                </a:cubicBezTo>
                <a:cubicBezTo>
                  <a:pt x="871" y="1500"/>
                  <a:pt x="868" y="1501"/>
                  <a:pt x="865" y="1502"/>
                </a:cubicBezTo>
                <a:cubicBezTo>
                  <a:pt x="859" y="1503"/>
                  <a:pt x="854" y="1503"/>
                  <a:pt x="848" y="1503"/>
                </a:cubicBezTo>
                <a:cubicBezTo>
                  <a:pt x="832" y="1503"/>
                  <a:pt x="832" y="1503"/>
                  <a:pt x="832" y="1503"/>
                </a:cubicBezTo>
                <a:cubicBezTo>
                  <a:pt x="832" y="1503"/>
                  <a:pt x="832" y="1503"/>
                  <a:pt x="832" y="1503"/>
                </a:cubicBezTo>
                <a:cubicBezTo>
                  <a:pt x="812" y="1503"/>
                  <a:pt x="793" y="1504"/>
                  <a:pt x="774" y="1504"/>
                </a:cubicBezTo>
                <a:cubicBezTo>
                  <a:pt x="765" y="1504"/>
                  <a:pt x="747" y="1502"/>
                  <a:pt x="745" y="1491"/>
                </a:cubicBezTo>
                <a:cubicBezTo>
                  <a:pt x="745" y="1489"/>
                  <a:pt x="745" y="1488"/>
                  <a:pt x="746" y="1486"/>
                </a:cubicBezTo>
                <a:cubicBezTo>
                  <a:pt x="747" y="1482"/>
                  <a:pt x="751" y="1478"/>
                  <a:pt x="753" y="1475"/>
                </a:cubicBezTo>
                <a:cubicBezTo>
                  <a:pt x="760" y="1464"/>
                  <a:pt x="766" y="1452"/>
                  <a:pt x="775" y="1443"/>
                </a:cubicBezTo>
                <a:cubicBezTo>
                  <a:pt x="775" y="1442"/>
                  <a:pt x="776" y="1442"/>
                  <a:pt x="776" y="1441"/>
                </a:cubicBezTo>
                <a:cubicBezTo>
                  <a:pt x="776" y="1441"/>
                  <a:pt x="777" y="1441"/>
                  <a:pt x="777" y="1441"/>
                </a:cubicBezTo>
                <a:cubicBezTo>
                  <a:pt x="799" y="1419"/>
                  <a:pt x="845" y="1425"/>
                  <a:pt x="873" y="1425"/>
                </a:cubicBezTo>
                <a:cubicBezTo>
                  <a:pt x="886" y="1425"/>
                  <a:pt x="901" y="1423"/>
                  <a:pt x="913" y="1428"/>
                </a:cubicBezTo>
                <a:cubicBezTo>
                  <a:pt x="913" y="1428"/>
                  <a:pt x="913" y="1428"/>
                  <a:pt x="913" y="1428"/>
                </a:cubicBezTo>
                <a:cubicBezTo>
                  <a:pt x="915" y="1429"/>
                  <a:pt x="916" y="1430"/>
                  <a:pt x="917" y="1430"/>
                </a:cubicBezTo>
                <a:cubicBezTo>
                  <a:pt x="917" y="1430"/>
                  <a:pt x="917" y="1431"/>
                  <a:pt x="918" y="1431"/>
                </a:cubicBezTo>
                <a:cubicBezTo>
                  <a:pt x="920" y="1432"/>
                  <a:pt x="922" y="1435"/>
                  <a:pt x="922" y="1437"/>
                </a:cubicBezTo>
                <a:cubicBezTo>
                  <a:pt x="923" y="1439"/>
                  <a:pt x="923" y="1442"/>
                  <a:pt x="921" y="1444"/>
                </a:cubicBezTo>
                <a:cubicBezTo>
                  <a:pt x="920" y="1446"/>
                  <a:pt x="920" y="1446"/>
                  <a:pt x="920" y="1446"/>
                </a:cubicBezTo>
                <a:cubicBezTo>
                  <a:pt x="918" y="1452"/>
                  <a:pt x="913" y="1460"/>
                  <a:pt x="910" y="1465"/>
                </a:cubicBezTo>
                <a:close/>
                <a:moveTo>
                  <a:pt x="1095" y="1502"/>
                </a:moveTo>
                <a:cubicBezTo>
                  <a:pt x="1093" y="1502"/>
                  <a:pt x="1091" y="1502"/>
                  <a:pt x="1089" y="1502"/>
                </a:cubicBezTo>
                <a:cubicBezTo>
                  <a:pt x="1089" y="1502"/>
                  <a:pt x="1089" y="1503"/>
                  <a:pt x="1088" y="1503"/>
                </a:cubicBezTo>
                <a:cubicBezTo>
                  <a:pt x="1077" y="1504"/>
                  <a:pt x="1066" y="1503"/>
                  <a:pt x="1054" y="1503"/>
                </a:cubicBezTo>
                <a:cubicBezTo>
                  <a:pt x="1007" y="1503"/>
                  <a:pt x="1007" y="1503"/>
                  <a:pt x="1007" y="1503"/>
                </a:cubicBezTo>
                <a:cubicBezTo>
                  <a:pt x="997" y="1503"/>
                  <a:pt x="980" y="1501"/>
                  <a:pt x="976" y="1490"/>
                </a:cubicBezTo>
                <a:cubicBezTo>
                  <a:pt x="976" y="1489"/>
                  <a:pt x="976" y="1488"/>
                  <a:pt x="976" y="1487"/>
                </a:cubicBezTo>
                <a:cubicBezTo>
                  <a:pt x="976" y="1486"/>
                  <a:pt x="976" y="1486"/>
                  <a:pt x="976" y="1485"/>
                </a:cubicBezTo>
                <a:cubicBezTo>
                  <a:pt x="977" y="1481"/>
                  <a:pt x="980" y="1477"/>
                  <a:pt x="982" y="1473"/>
                </a:cubicBezTo>
                <a:cubicBezTo>
                  <a:pt x="986" y="1463"/>
                  <a:pt x="990" y="1449"/>
                  <a:pt x="998" y="1441"/>
                </a:cubicBezTo>
                <a:cubicBezTo>
                  <a:pt x="998" y="1440"/>
                  <a:pt x="999" y="1440"/>
                  <a:pt x="999" y="1440"/>
                </a:cubicBezTo>
                <a:cubicBezTo>
                  <a:pt x="1000" y="1439"/>
                  <a:pt x="1000" y="1439"/>
                  <a:pt x="1000" y="1438"/>
                </a:cubicBezTo>
                <a:cubicBezTo>
                  <a:pt x="1001" y="1438"/>
                  <a:pt x="1001" y="1438"/>
                  <a:pt x="1001" y="1438"/>
                </a:cubicBezTo>
                <a:cubicBezTo>
                  <a:pt x="1002" y="1437"/>
                  <a:pt x="1002" y="1437"/>
                  <a:pt x="1002" y="1437"/>
                </a:cubicBezTo>
                <a:cubicBezTo>
                  <a:pt x="1003" y="1436"/>
                  <a:pt x="1003" y="1436"/>
                  <a:pt x="1003" y="1436"/>
                </a:cubicBezTo>
                <a:cubicBezTo>
                  <a:pt x="1010" y="1431"/>
                  <a:pt x="1018" y="1428"/>
                  <a:pt x="1027" y="1427"/>
                </a:cubicBezTo>
                <a:cubicBezTo>
                  <a:pt x="1027" y="1427"/>
                  <a:pt x="1027" y="1426"/>
                  <a:pt x="1028" y="1426"/>
                </a:cubicBezTo>
                <a:cubicBezTo>
                  <a:pt x="1033" y="1425"/>
                  <a:pt x="1038" y="1425"/>
                  <a:pt x="1043" y="1425"/>
                </a:cubicBezTo>
                <a:cubicBezTo>
                  <a:pt x="1072" y="1425"/>
                  <a:pt x="1072" y="1425"/>
                  <a:pt x="1072" y="1425"/>
                </a:cubicBezTo>
                <a:cubicBezTo>
                  <a:pt x="1081" y="1425"/>
                  <a:pt x="1090" y="1425"/>
                  <a:pt x="1099" y="1425"/>
                </a:cubicBezTo>
                <a:cubicBezTo>
                  <a:pt x="1112" y="1425"/>
                  <a:pt x="1130" y="1423"/>
                  <a:pt x="1140" y="1432"/>
                </a:cubicBezTo>
                <a:cubicBezTo>
                  <a:pt x="1140" y="1433"/>
                  <a:pt x="1141" y="1433"/>
                  <a:pt x="1141" y="1434"/>
                </a:cubicBezTo>
                <a:cubicBezTo>
                  <a:pt x="1142" y="1434"/>
                  <a:pt x="1142" y="1434"/>
                  <a:pt x="1142" y="1434"/>
                </a:cubicBezTo>
                <a:cubicBezTo>
                  <a:pt x="1142" y="1434"/>
                  <a:pt x="1142" y="1435"/>
                  <a:pt x="1142" y="1435"/>
                </a:cubicBezTo>
                <a:cubicBezTo>
                  <a:pt x="1143" y="1435"/>
                  <a:pt x="1143" y="1436"/>
                  <a:pt x="1143" y="1436"/>
                </a:cubicBezTo>
                <a:cubicBezTo>
                  <a:pt x="1144" y="1438"/>
                  <a:pt x="1144" y="1440"/>
                  <a:pt x="1144" y="1442"/>
                </a:cubicBezTo>
                <a:cubicBezTo>
                  <a:pt x="1143" y="1452"/>
                  <a:pt x="1135" y="1467"/>
                  <a:pt x="1133" y="1473"/>
                </a:cubicBezTo>
                <a:cubicBezTo>
                  <a:pt x="1133" y="1474"/>
                  <a:pt x="1133" y="1474"/>
                  <a:pt x="1133" y="1474"/>
                </a:cubicBezTo>
                <a:cubicBezTo>
                  <a:pt x="1132" y="1476"/>
                  <a:pt x="1131" y="1478"/>
                  <a:pt x="1130" y="1480"/>
                </a:cubicBezTo>
                <a:cubicBezTo>
                  <a:pt x="1130" y="1481"/>
                  <a:pt x="1130" y="1481"/>
                  <a:pt x="1130" y="1481"/>
                </a:cubicBezTo>
                <a:cubicBezTo>
                  <a:pt x="1130" y="1482"/>
                  <a:pt x="1129" y="1483"/>
                  <a:pt x="1129" y="1483"/>
                </a:cubicBezTo>
                <a:cubicBezTo>
                  <a:pt x="1129" y="1484"/>
                  <a:pt x="1128" y="1484"/>
                  <a:pt x="1128" y="1485"/>
                </a:cubicBezTo>
                <a:cubicBezTo>
                  <a:pt x="1128" y="1485"/>
                  <a:pt x="1127" y="1486"/>
                  <a:pt x="1127" y="1487"/>
                </a:cubicBezTo>
                <a:cubicBezTo>
                  <a:pt x="1126" y="1487"/>
                  <a:pt x="1126" y="1487"/>
                  <a:pt x="1126" y="1488"/>
                </a:cubicBezTo>
                <a:cubicBezTo>
                  <a:pt x="1125" y="1488"/>
                  <a:pt x="1125" y="1488"/>
                  <a:pt x="1125" y="1488"/>
                </a:cubicBezTo>
                <a:cubicBezTo>
                  <a:pt x="1124" y="1489"/>
                  <a:pt x="1124" y="1489"/>
                  <a:pt x="1124" y="1490"/>
                </a:cubicBezTo>
                <a:cubicBezTo>
                  <a:pt x="1122" y="1491"/>
                  <a:pt x="1121" y="1492"/>
                  <a:pt x="1119" y="1493"/>
                </a:cubicBezTo>
                <a:cubicBezTo>
                  <a:pt x="1117" y="1494"/>
                  <a:pt x="1115" y="1495"/>
                  <a:pt x="1114" y="1496"/>
                </a:cubicBezTo>
                <a:cubicBezTo>
                  <a:pt x="1113" y="1496"/>
                  <a:pt x="1113" y="1496"/>
                  <a:pt x="1113" y="1496"/>
                </a:cubicBezTo>
                <a:cubicBezTo>
                  <a:pt x="1112" y="1497"/>
                  <a:pt x="1112" y="1497"/>
                  <a:pt x="1112" y="1497"/>
                </a:cubicBezTo>
                <a:cubicBezTo>
                  <a:pt x="1106" y="1499"/>
                  <a:pt x="1100" y="1501"/>
                  <a:pt x="1095" y="1502"/>
                </a:cubicBezTo>
                <a:close/>
                <a:moveTo>
                  <a:pt x="773" y="1710"/>
                </a:moveTo>
                <a:cubicBezTo>
                  <a:pt x="773" y="1710"/>
                  <a:pt x="773" y="1710"/>
                  <a:pt x="773" y="1710"/>
                </a:cubicBezTo>
                <a:cubicBezTo>
                  <a:pt x="771" y="1721"/>
                  <a:pt x="762" y="1732"/>
                  <a:pt x="756" y="1742"/>
                </a:cubicBezTo>
                <a:cubicBezTo>
                  <a:pt x="756" y="1742"/>
                  <a:pt x="756" y="1742"/>
                  <a:pt x="756" y="1742"/>
                </a:cubicBezTo>
                <a:cubicBezTo>
                  <a:pt x="750" y="1753"/>
                  <a:pt x="744" y="1767"/>
                  <a:pt x="736" y="1777"/>
                </a:cubicBezTo>
                <a:cubicBezTo>
                  <a:pt x="735" y="1778"/>
                  <a:pt x="735" y="1779"/>
                  <a:pt x="734" y="1781"/>
                </a:cubicBezTo>
                <a:cubicBezTo>
                  <a:pt x="734" y="1781"/>
                  <a:pt x="733" y="1781"/>
                  <a:pt x="733" y="1781"/>
                </a:cubicBezTo>
                <a:cubicBezTo>
                  <a:pt x="732" y="1782"/>
                  <a:pt x="731" y="1783"/>
                  <a:pt x="730" y="1784"/>
                </a:cubicBezTo>
                <a:cubicBezTo>
                  <a:pt x="729" y="1785"/>
                  <a:pt x="729" y="1785"/>
                  <a:pt x="728" y="1786"/>
                </a:cubicBezTo>
                <a:cubicBezTo>
                  <a:pt x="728" y="1786"/>
                  <a:pt x="728" y="1786"/>
                  <a:pt x="728" y="1786"/>
                </a:cubicBezTo>
                <a:cubicBezTo>
                  <a:pt x="719" y="1794"/>
                  <a:pt x="708" y="1799"/>
                  <a:pt x="696" y="1802"/>
                </a:cubicBezTo>
                <a:cubicBezTo>
                  <a:pt x="695" y="1803"/>
                  <a:pt x="693" y="1803"/>
                  <a:pt x="692" y="1804"/>
                </a:cubicBezTo>
                <a:cubicBezTo>
                  <a:pt x="685" y="1805"/>
                  <a:pt x="678" y="1806"/>
                  <a:pt x="671" y="1806"/>
                </a:cubicBezTo>
                <a:cubicBezTo>
                  <a:pt x="665" y="1806"/>
                  <a:pt x="665" y="1806"/>
                  <a:pt x="665" y="1806"/>
                </a:cubicBezTo>
                <a:cubicBezTo>
                  <a:pt x="665" y="1806"/>
                  <a:pt x="665" y="1806"/>
                  <a:pt x="665" y="1806"/>
                </a:cubicBezTo>
                <a:cubicBezTo>
                  <a:pt x="636" y="1806"/>
                  <a:pt x="607" y="1807"/>
                  <a:pt x="578" y="1807"/>
                </a:cubicBezTo>
                <a:cubicBezTo>
                  <a:pt x="575" y="1807"/>
                  <a:pt x="573" y="1806"/>
                  <a:pt x="571" y="1806"/>
                </a:cubicBezTo>
                <a:cubicBezTo>
                  <a:pt x="567" y="1806"/>
                  <a:pt x="563" y="1805"/>
                  <a:pt x="560" y="1804"/>
                </a:cubicBezTo>
                <a:cubicBezTo>
                  <a:pt x="555" y="1802"/>
                  <a:pt x="551" y="1800"/>
                  <a:pt x="549" y="1797"/>
                </a:cubicBezTo>
                <a:cubicBezTo>
                  <a:pt x="546" y="1794"/>
                  <a:pt x="545" y="1790"/>
                  <a:pt x="545" y="1786"/>
                </a:cubicBezTo>
                <a:cubicBezTo>
                  <a:pt x="545" y="1783"/>
                  <a:pt x="546" y="1780"/>
                  <a:pt x="548" y="1777"/>
                </a:cubicBezTo>
                <a:cubicBezTo>
                  <a:pt x="548" y="1776"/>
                  <a:pt x="549" y="1776"/>
                  <a:pt x="549" y="1776"/>
                </a:cubicBezTo>
                <a:cubicBezTo>
                  <a:pt x="549" y="1775"/>
                  <a:pt x="549" y="1774"/>
                  <a:pt x="550" y="1774"/>
                </a:cubicBezTo>
                <a:cubicBezTo>
                  <a:pt x="551" y="1772"/>
                  <a:pt x="551" y="1772"/>
                  <a:pt x="551" y="1772"/>
                </a:cubicBezTo>
                <a:cubicBezTo>
                  <a:pt x="551" y="1772"/>
                  <a:pt x="551" y="1772"/>
                  <a:pt x="551" y="1772"/>
                </a:cubicBezTo>
                <a:cubicBezTo>
                  <a:pt x="558" y="1761"/>
                  <a:pt x="566" y="1750"/>
                  <a:pt x="574" y="1739"/>
                </a:cubicBezTo>
                <a:cubicBezTo>
                  <a:pt x="579" y="1730"/>
                  <a:pt x="585" y="1720"/>
                  <a:pt x="592" y="1713"/>
                </a:cubicBezTo>
                <a:cubicBezTo>
                  <a:pt x="593" y="1712"/>
                  <a:pt x="593" y="1711"/>
                  <a:pt x="594" y="1710"/>
                </a:cubicBezTo>
                <a:cubicBezTo>
                  <a:pt x="594" y="1710"/>
                  <a:pt x="595" y="1710"/>
                  <a:pt x="595" y="1710"/>
                </a:cubicBezTo>
                <a:cubicBezTo>
                  <a:pt x="596" y="1708"/>
                  <a:pt x="598" y="1707"/>
                  <a:pt x="600" y="1705"/>
                </a:cubicBezTo>
                <a:cubicBezTo>
                  <a:pt x="600" y="1705"/>
                  <a:pt x="600" y="1705"/>
                  <a:pt x="600" y="1705"/>
                </a:cubicBezTo>
                <a:cubicBezTo>
                  <a:pt x="600" y="1705"/>
                  <a:pt x="600" y="1705"/>
                  <a:pt x="600" y="1705"/>
                </a:cubicBezTo>
                <a:cubicBezTo>
                  <a:pt x="610" y="1697"/>
                  <a:pt x="622" y="1692"/>
                  <a:pt x="635" y="1690"/>
                </a:cubicBezTo>
                <a:cubicBezTo>
                  <a:pt x="635" y="1690"/>
                  <a:pt x="635" y="1690"/>
                  <a:pt x="635" y="1690"/>
                </a:cubicBezTo>
                <a:cubicBezTo>
                  <a:pt x="636" y="1690"/>
                  <a:pt x="636" y="1690"/>
                  <a:pt x="636" y="1690"/>
                </a:cubicBezTo>
                <a:cubicBezTo>
                  <a:pt x="638" y="1689"/>
                  <a:pt x="640" y="1689"/>
                  <a:pt x="643" y="1688"/>
                </a:cubicBezTo>
                <a:cubicBezTo>
                  <a:pt x="644" y="1688"/>
                  <a:pt x="646" y="1688"/>
                  <a:pt x="647" y="1688"/>
                </a:cubicBezTo>
                <a:cubicBezTo>
                  <a:pt x="649" y="1688"/>
                  <a:pt x="650" y="1688"/>
                  <a:pt x="652" y="1688"/>
                </a:cubicBezTo>
                <a:cubicBezTo>
                  <a:pt x="653" y="1687"/>
                  <a:pt x="654" y="1687"/>
                  <a:pt x="655" y="1687"/>
                </a:cubicBezTo>
                <a:cubicBezTo>
                  <a:pt x="656" y="1687"/>
                  <a:pt x="656" y="1687"/>
                  <a:pt x="656" y="1687"/>
                </a:cubicBezTo>
                <a:cubicBezTo>
                  <a:pt x="656" y="1687"/>
                  <a:pt x="656" y="1687"/>
                  <a:pt x="656" y="1687"/>
                </a:cubicBezTo>
                <a:cubicBezTo>
                  <a:pt x="683" y="1687"/>
                  <a:pt x="709" y="1687"/>
                  <a:pt x="736" y="1687"/>
                </a:cubicBezTo>
                <a:cubicBezTo>
                  <a:pt x="736" y="1687"/>
                  <a:pt x="736" y="1687"/>
                  <a:pt x="736" y="1687"/>
                </a:cubicBezTo>
                <a:cubicBezTo>
                  <a:pt x="740" y="1687"/>
                  <a:pt x="740" y="1687"/>
                  <a:pt x="740" y="1687"/>
                </a:cubicBezTo>
                <a:cubicBezTo>
                  <a:pt x="747" y="1687"/>
                  <a:pt x="753" y="1688"/>
                  <a:pt x="757" y="1689"/>
                </a:cubicBezTo>
                <a:cubicBezTo>
                  <a:pt x="759" y="1690"/>
                  <a:pt x="760" y="1690"/>
                  <a:pt x="761" y="1691"/>
                </a:cubicBezTo>
                <a:cubicBezTo>
                  <a:pt x="761" y="1691"/>
                  <a:pt x="762" y="1691"/>
                  <a:pt x="763" y="1691"/>
                </a:cubicBezTo>
                <a:cubicBezTo>
                  <a:pt x="763" y="1692"/>
                  <a:pt x="763" y="1692"/>
                  <a:pt x="764" y="1692"/>
                </a:cubicBezTo>
                <a:cubicBezTo>
                  <a:pt x="771" y="1695"/>
                  <a:pt x="775" y="1701"/>
                  <a:pt x="773" y="1710"/>
                </a:cubicBezTo>
                <a:close/>
                <a:moveTo>
                  <a:pt x="828" y="1613"/>
                </a:moveTo>
                <a:cubicBezTo>
                  <a:pt x="827" y="1614"/>
                  <a:pt x="827" y="1614"/>
                  <a:pt x="827" y="1614"/>
                </a:cubicBezTo>
                <a:cubicBezTo>
                  <a:pt x="827" y="1614"/>
                  <a:pt x="827" y="1614"/>
                  <a:pt x="827" y="1614"/>
                </a:cubicBezTo>
                <a:cubicBezTo>
                  <a:pt x="826" y="1616"/>
                  <a:pt x="825" y="1617"/>
                  <a:pt x="824" y="1619"/>
                </a:cubicBezTo>
                <a:cubicBezTo>
                  <a:pt x="824" y="1619"/>
                  <a:pt x="824" y="1619"/>
                  <a:pt x="823" y="1619"/>
                </a:cubicBezTo>
                <a:cubicBezTo>
                  <a:pt x="817" y="1627"/>
                  <a:pt x="807" y="1632"/>
                  <a:pt x="797" y="1635"/>
                </a:cubicBezTo>
                <a:cubicBezTo>
                  <a:pt x="797" y="1635"/>
                  <a:pt x="797" y="1635"/>
                  <a:pt x="797" y="1635"/>
                </a:cubicBezTo>
                <a:cubicBezTo>
                  <a:pt x="795" y="1636"/>
                  <a:pt x="794" y="1636"/>
                  <a:pt x="792" y="1636"/>
                </a:cubicBezTo>
                <a:cubicBezTo>
                  <a:pt x="791" y="1637"/>
                  <a:pt x="790" y="1637"/>
                  <a:pt x="789" y="1637"/>
                </a:cubicBezTo>
                <a:cubicBezTo>
                  <a:pt x="788" y="1637"/>
                  <a:pt x="788" y="1638"/>
                  <a:pt x="787" y="1638"/>
                </a:cubicBezTo>
                <a:cubicBezTo>
                  <a:pt x="781" y="1639"/>
                  <a:pt x="774" y="1640"/>
                  <a:pt x="768" y="1640"/>
                </a:cubicBezTo>
                <a:cubicBezTo>
                  <a:pt x="767" y="1640"/>
                  <a:pt x="767" y="1640"/>
                  <a:pt x="767" y="1640"/>
                </a:cubicBezTo>
                <a:cubicBezTo>
                  <a:pt x="756" y="1641"/>
                  <a:pt x="745" y="1640"/>
                  <a:pt x="735" y="1640"/>
                </a:cubicBezTo>
                <a:cubicBezTo>
                  <a:pt x="718" y="1640"/>
                  <a:pt x="702" y="1640"/>
                  <a:pt x="685" y="1640"/>
                </a:cubicBezTo>
                <a:cubicBezTo>
                  <a:pt x="683" y="1640"/>
                  <a:pt x="680" y="1640"/>
                  <a:pt x="677" y="1640"/>
                </a:cubicBezTo>
                <a:cubicBezTo>
                  <a:pt x="677" y="1640"/>
                  <a:pt x="677" y="1640"/>
                  <a:pt x="676" y="1640"/>
                </a:cubicBezTo>
                <a:cubicBezTo>
                  <a:pt x="674" y="1639"/>
                  <a:pt x="672" y="1639"/>
                  <a:pt x="669" y="1638"/>
                </a:cubicBezTo>
                <a:cubicBezTo>
                  <a:pt x="669" y="1638"/>
                  <a:pt x="669" y="1638"/>
                  <a:pt x="669" y="1638"/>
                </a:cubicBezTo>
                <a:cubicBezTo>
                  <a:pt x="669" y="1638"/>
                  <a:pt x="669" y="1638"/>
                  <a:pt x="669" y="1638"/>
                </a:cubicBezTo>
                <a:cubicBezTo>
                  <a:pt x="662" y="1636"/>
                  <a:pt x="655" y="1632"/>
                  <a:pt x="655" y="1624"/>
                </a:cubicBezTo>
                <a:cubicBezTo>
                  <a:pt x="655" y="1623"/>
                  <a:pt x="655" y="1621"/>
                  <a:pt x="656" y="1620"/>
                </a:cubicBezTo>
                <a:cubicBezTo>
                  <a:pt x="656" y="1619"/>
                  <a:pt x="656" y="1619"/>
                  <a:pt x="656" y="1618"/>
                </a:cubicBezTo>
                <a:cubicBezTo>
                  <a:pt x="657" y="1617"/>
                  <a:pt x="657" y="1616"/>
                  <a:pt x="658" y="1614"/>
                </a:cubicBezTo>
                <a:cubicBezTo>
                  <a:pt x="658" y="1614"/>
                  <a:pt x="658" y="1614"/>
                  <a:pt x="658" y="1614"/>
                </a:cubicBezTo>
                <a:cubicBezTo>
                  <a:pt x="659" y="1613"/>
                  <a:pt x="659" y="1613"/>
                  <a:pt x="659" y="1613"/>
                </a:cubicBezTo>
                <a:cubicBezTo>
                  <a:pt x="660" y="1612"/>
                  <a:pt x="661" y="1610"/>
                  <a:pt x="662" y="1609"/>
                </a:cubicBezTo>
                <a:cubicBezTo>
                  <a:pt x="670" y="1597"/>
                  <a:pt x="678" y="1585"/>
                  <a:pt x="686" y="1572"/>
                </a:cubicBezTo>
                <a:cubicBezTo>
                  <a:pt x="687" y="1572"/>
                  <a:pt x="687" y="1572"/>
                  <a:pt x="687" y="1572"/>
                </a:cubicBezTo>
                <a:cubicBezTo>
                  <a:pt x="689" y="1568"/>
                  <a:pt x="689" y="1568"/>
                  <a:pt x="689" y="1568"/>
                </a:cubicBezTo>
                <a:cubicBezTo>
                  <a:pt x="692" y="1565"/>
                  <a:pt x="695" y="1562"/>
                  <a:pt x="699" y="1559"/>
                </a:cubicBezTo>
                <a:cubicBezTo>
                  <a:pt x="702" y="1557"/>
                  <a:pt x="705" y="1555"/>
                  <a:pt x="708" y="1554"/>
                </a:cubicBezTo>
                <a:cubicBezTo>
                  <a:pt x="709" y="1553"/>
                  <a:pt x="710" y="1553"/>
                  <a:pt x="711" y="1552"/>
                </a:cubicBezTo>
                <a:cubicBezTo>
                  <a:pt x="712" y="1552"/>
                  <a:pt x="712" y="1552"/>
                  <a:pt x="713" y="1551"/>
                </a:cubicBezTo>
                <a:cubicBezTo>
                  <a:pt x="713" y="1551"/>
                  <a:pt x="714" y="1551"/>
                  <a:pt x="714" y="1551"/>
                </a:cubicBezTo>
                <a:cubicBezTo>
                  <a:pt x="715" y="1551"/>
                  <a:pt x="715" y="1551"/>
                  <a:pt x="716" y="1550"/>
                </a:cubicBezTo>
                <a:cubicBezTo>
                  <a:pt x="720" y="1549"/>
                  <a:pt x="725" y="1547"/>
                  <a:pt x="730" y="1546"/>
                </a:cubicBezTo>
                <a:cubicBezTo>
                  <a:pt x="735" y="1545"/>
                  <a:pt x="741" y="1544"/>
                  <a:pt x="747" y="1544"/>
                </a:cubicBezTo>
                <a:cubicBezTo>
                  <a:pt x="763" y="1544"/>
                  <a:pt x="763" y="1544"/>
                  <a:pt x="763" y="1544"/>
                </a:cubicBezTo>
                <a:cubicBezTo>
                  <a:pt x="767" y="1544"/>
                  <a:pt x="770" y="1544"/>
                  <a:pt x="774" y="1544"/>
                </a:cubicBezTo>
                <a:cubicBezTo>
                  <a:pt x="789" y="1544"/>
                  <a:pt x="803" y="1544"/>
                  <a:pt x="818" y="1544"/>
                </a:cubicBezTo>
                <a:cubicBezTo>
                  <a:pt x="818" y="1544"/>
                  <a:pt x="818" y="1544"/>
                  <a:pt x="818" y="1544"/>
                </a:cubicBezTo>
                <a:cubicBezTo>
                  <a:pt x="824" y="1544"/>
                  <a:pt x="824" y="1544"/>
                  <a:pt x="824" y="1544"/>
                </a:cubicBezTo>
                <a:cubicBezTo>
                  <a:pt x="830" y="1544"/>
                  <a:pt x="835" y="1545"/>
                  <a:pt x="839" y="1546"/>
                </a:cubicBezTo>
                <a:cubicBezTo>
                  <a:pt x="843" y="1547"/>
                  <a:pt x="845" y="1548"/>
                  <a:pt x="847" y="1549"/>
                </a:cubicBezTo>
                <a:cubicBezTo>
                  <a:pt x="854" y="1553"/>
                  <a:pt x="858" y="1559"/>
                  <a:pt x="853" y="1568"/>
                </a:cubicBezTo>
                <a:cubicBezTo>
                  <a:pt x="848" y="1579"/>
                  <a:pt x="841" y="1590"/>
                  <a:pt x="835" y="1600"/>
                </a:cubicBezTo>
                <a:cubicBezTo>
                  <a:pt x="828" y="1613"/>
                  <a:pt x="828" y="1613"/>
                  <a:pt x="828" y="1613"/>
                </a:cubicBezTo>
                <a:cubicBezTo>
                  <a:pt x="828" y="1613"/>
                  <a:pt x="828" y="1613"/>
                  <a:pt x="828" y="1613"/>
                </a:cubicBezTo>
                <a:close/>
                <a:moveTo>
                  <a:pt x="1592" y="1771"/>
                </a:moveTo>
                <a:cubicBezTo>
                  <a:pt x="1592" y="1773"/>
                  <a:pt x="1592" y="1775"/>
                  <a:pt x="1591" y="1777"/>
                </a:cubicBezTo>
                <a:cubicBezTo>
                  <a:pt x="1591" y="1778"/>
                  <a:pt x="1591" y="1778"/>
                  <a:pt x="1591" y="1778"/>
                </a:cubicBezTo>
                <a:cubicBezTo>
                  <a:pt x="1590" y="1780"/>
                  <a:pt x="1590" y="1782"/>
                  <a:pt x="1589" y="1783"/>
                </a:cubicBezTo>
                <a:cubicBezTo>
                  <a:pt x="1589" y="1783"/>
                  <a:pt x="1589" y="1783"/>
                  <a:pt x="1589" y="1784"/>
                </a:cubicBezTo>
                <a:cubicBezTo>
                  <a:pt x="1588" y="1784"/>
                  <a:pt x="1588" y="1784"/>
                  <a:pt x="1588" y="1784"/>
                </a:cubicBezTo>
                <a:cubicBezTo>
                  <a:pt x="1587" y="1786"/>
                  <a:pt x="1586" y="1788"/>
                  <a:pt x="1584" y="1789"/>
                </a:cubicBezTo>
                <a:cubicBezTo>
                  <a:pt x="1584" y="1789"/>
                  <a:pt x="1584" y="1789"/>
                  <a:pt x="1584" y="1789"/>
                </a:cubicBezTo>
                <a:cubicBezTo>
                  <a:pt x="1582" y="1791"/>
                  <a:pt x="1581" y="1792"/>
                  <a:pt x="1579" y="1794"/>
                </a:cubicBezTo>
                <a:cubicBezTo>
                  <a:pt x="1578" y="1794"/>
                  <a:pt x="1578" y="1794"/>
                  <a:pt x="1578" y="1794"/>
                </a:cubicBezTo>
                <a:cubicBezTo>
                  <a:pt x="1578" y="1794"/>
                  <a:pt x="1577" y="1795"/>
                  <a:pt x="1577" y="1795"/>
                </a:cubicBezTo>
                <a:cubicBezTo>
                  <a:pt x="1575" y="1796"/>
                  <a:pt x="1573" y="1797"/>
                  <a:pt x="1571" y="1798"/>
                </a:cubicBezTo>
                <a:cubicBezTo>
                  <a:pt x="1571" y="1798"/>
                  <a:pt x="1571" y="1798"/>
                  <a:pt x="1570" y="1798"/>
                </a:cubicBezTo>
                <a:cubicBezTo>
                  <a:pt x="1569" y="1799"/>
                  <a:pt x="1567" y="1800"/>
                  <a:pt x="1566" y="1800"/>
                </a:cubicBezTo>
                <a:cubicBezTo>
                  <a:pt x="1565" y="1800"/>
                  <a:pt x="1564" y="1801"/>
                  <a:pt x="1563" y="1801"/>
                </a:cubicBezTo>
                <a:cubicBezTo>
                  <a:pt x="1563" y="1801"/>
                  <a:pt x="1563" y="1801"/>
                  <a:pt x="1562" y="1801"/>
                </a:cubicBezTo>
                <a:cubicBezTo>
                  <a:pt x="1562" y="1801"/>
                  <a:pt x="1561" y="1801"/>
                  <a:pt x="1561" y="1802"/>
                </a:cubicBezTo>
                <a:cubicBezTo>
                  <a:pt x="1559" y="1802"/>
                  <a:pt x="1557" y="1802"/>
                  <a:pt x="1555" y="1803"/>
                </a:cubicBezTo>
                <a:cubicBezTo>
                  <a:pt x="1553" y="1803"/>
                  <a:pt x="1551" y="1803"/>
                  <a:pt x="1550" y="1803"/>
                </a:cubicBezTo>
                <a:cubicBezTo>
                  <a:pt x="1548" y="1804"/>
                  <a:pt x="1546" y="1804"/>
                  <a:pt x="1544" y="1804"/>
                </a:cubicBezTo>
                <a:cubicBezTo>
                  <a:pt x="1544" y="1804"/>
                  <a:pt x="1543" y="1804"/>
                  <a:pt x="1542" y="1804"/>
                </a:cubicBezTo>
                <a:cubicBezTo>
                  <a:pt x="1540" y="1804"/>
                  <a:pt x="1540" y="1804"/>
                  <a:pt x="1540" y="1804"/>
                </a:cubicBezTo>
                <a:cubicBezTo>
                  <a:pt x="1540" y="1804"/>
                  <a:pt x="1540" y="1804"/>
                  <a:pt x="1540" y="1804"/>
                </a:cubicBezTo>
                <a:cubicBezTo>
                  <a:pt x="1530" y="1804"/>
                  <a:pt x="1519" y="1804"/>
                  <a:pt x="1509" y="1804"/>
                </a:cubicBezTo>
                <a:cubicBezTo>
                  <a:pt x="1461" y="1804"/>
                  <a:pt x="908" y="1806"/>
                  <a:pt x="869" y="1806"/>
                </a:cubicBezTo>
                <a:cubicBezTo>
                  <a:pt x="866" y="1806"/>
                  <a:pt x="863" y="1806"/>
                  <a:pt x="861" y="1805"/>
                </a:cubicBezTo>
                <a:cubicBezTo>
                  <a:pt x="857" y="1805"/>
                  <a:pt x="853" y="1804"/>
                  <a:pt x="850" y="1803"/>
                </a:cubicBezTo>
                <a:cubicBezTo>
                  <a:pt x="845" y="1802"/>
                  <a:pt x="841" y="1799"/>
                  <a:pt x="838" y="1796"/>
                </a:cubicBezTo>
                <a:cubicBezTo>
                  <a:pt x="835" y="1793"/>
                  <a:pt x="833" y="1790"/>
                  <a:pt x="832" y="1786"/>
                </a:cubicBezTo>
                <a:cubicBezTo>
                  <a:pt x="832" y="1782"/>
                  <a:pt x="832" y="1778"/>
                  <a:pt x="834" y="1773"/>
                </a:cubicBezTo>
                <a:cubicBezTo>
                  <a:pt x="836" y="1771"/>
                  <a:pt x="836" y="1771"/>
                  <a:pt x="836" y="1771"/>
                </a:cubicBezTo>
                <a:cubicBezTo>
                  <a:pt x="836" y="1771"/>
                  <a:pt x="836" y="1771"/>
                  <a:pt x="836" y="1771"/>
                </a:cubicBezTo>
                <a:cubicBezTo>
                  <a:pt x="842" y="1758"/>
                  <a:pt x="848" y="1745"/>
                  <a:pt x="854" y="1732"/>
                </a:cubicBezTo>
                <a:cubicBezTo>
                  <a:pt x="856" y="1730"/>
                  <a:pt x="857" y="1728"/>
                  <a:pt x="858" y="1726"/>
                </a:cubicBezTo>
                <a:cubicBezTo>
                  <a:pt x="862" y="1716"/>
                  <a:pt x="862" y="1716"/>
                  <a:pt x="862" y="1716"/>
                </a:cubicBezTo>
                <a:cubicBezTo>
                  <a:pt x="864" y="1712"/>
                  <a:pt x="868" y="1708"/>
                  <a:pt x="872" y="1704"/>
                </a:cubicBezTo>
                <a:cubicBezTo>
                  <a:pt x="873" y="1704"/>
                  <a:pt x="874" y="1703"/>
                  <a:pt x="875" y="1702"/>
                </a:cubicBezTo>
                <a:cubicBezTo>
                  <a:pt x="875" y="1702"/>
                  <a:pt x="876" y="1701"/>
                  <a:pt x="877" y="1701"/>
                </a:cubicBezTo>
                <a:cubicBezTo>
                  <a:pt x="878" y="1700"/>
                  <a:pt x="878" y="1700"/>
                  <a:pt x="879" y="1699"/>
                </a:cubicBezTo>
                <a:cubicBezTo>
                  <a:pt x="880" y="1699"/>
                  <a:pt x="880" y="1699"/>
                  <a:pt x="880" y="1699"/>
                </a:cubicBezTo>
                <a:cubicBezTo>
                  <a:pt x="881" y="1698"/>
                  <a:pt x="881" y="1698"/>
                  <a:pt x="882" y="1698"/>
                </a:cubicBezTo>
                <a:cubicBezTo>
                  <a:pt x="883" y="1697"/>
                  <a:pt x="885" y="1696"/>
                  <a:pt x="886" y="1695"/>
                </a:cubicBezTo>
                <a:cubicBezTo>
                  <a:pt x="887" y="1695"/>
                  <a:pt x="888" y="1695"/>
                  <a:pt x="889" y="1694"/>
                </a:cubicBezTo>
                <a:cubicBezTo>
                  <a:pt x="890" y="1694"/>
                  <a:pt x="891" y="1693"/>
                  <a:pt x="893" y="1693"/>
                </a:cubicBezTo>
                <a:cubicBezTo>
                  <a:pt x="895" y="1692"/>
                  <a:pt x="897" y="1691"/>
                  <a:pt x="899" y="1690"/>
                </a:cubicBezTo>
                <a:cubicBezTo>
                  <a:pt x="900" y="1690"/>
                  <a:pt x="901" y="1690"/>
                  <a:pt x="903" y="1689"/>
                </a:cubicBezTo>
                <a:cubicBezTo>
                  <a:pt x="903" y="1689"/>
                  <a:pt x="904" y="1689"/>
                  <a:pt x="904" y="1689"/>
                </a:cubicBezTo>
                <a:cubicBezTo>
                  <a:pt x="910" y="1687"/>
                  <a:pt x="917" y="1687"/>
                  <a:pt x="923" y="1687"/>
                </a:cubicBezTo>
                <a:cubicBezTo>
                  <a:pt x="923" y="1687"/>
                  <a:pt x="1503" y="1685"/>
                  <a:pt x="1525" y="1685"/>
                </a:cubicBezTo>
                <a:cubicBezTo>
                  <a:pt x="1531" y="1685"/>
                  <a:pt x="1538" y="1685"/>
                  <a:pt x="1545" y="1685"/>
                </a:cubicBezTo>
                <a:cubicBezTo>
                  <a:pt x="1548" y="1685"/>
                  <a:pt x="1551" y="1685"/>
                  <a:pt x="1554" y="1686"/>
                </a:cubicBezTo>
                <a:cubicBezTo>
                  <a:pt x="1554" y="1686"/>
                  <a:pt x="1555" y="1686"/>
                  <a:pt x="1555" y="1686"/>
                </a:cubicBezTo>
                <a:cubicBezTo>
                  <a:pt x="1557" y="1686"/>
                  <a:pt x="1560" y="1686"/>
                  <a:pt x="1562" y="1687"/>
                </a:cubicBezTo>
                <a:cubicBezTo>
                  <a:pt x="1562" y="1687"/>
                  <a:pt x="1563" y="1687"/>
                  <a:pt x="1563" y="1687"/>
                </a:cubicBezTo>
                <a:cubicBezTo>
                  <a:pt x="1563" y="1687"/>
                  <a:pt x="1563" y="1687"/>
                  <a:pt x="1563" y="1687"/>
                </a:cubicBezTo>
                <a:cubicBezTo>
                  <a:pt x="1566" y="1688"/>
                  <a:pt x="1568" y="1689"/>
                  <a:pt x="1570" y="1690"/>
                </a:cubicBezTo>
                <a:cubicBezTo>
                  <a:pt x="1570" y="1690"/>
                  <a:pt x="1571" y="1690"/>
                  <a:pt x="1571" y="1690"/>
                </a:cubicBezTo>
                <a:cubicBezTo>
                  <a:pt x="1573" y="1691"/>
                  <a:pt x="1575" y="1692"/>
                  <a:pt x="1577" y="1693"/>
                </a:cubicBezTo>
                <a:cubicBezTo>
                  <a:pt x="1577" y="1693"/>
                  <a:pt x="1577" y="1693"/>
                  <a:pt x="1578" y="1693"/>
                </a:cubicBezTo>
                <a:cubicBezTo>
                  <a:pt x="1578" y="1694"/>
                  <a:pt x="1578" y="1694"/>
                  <a:pt x="1578" y="1694"/>
                </a:cubicBezTo>
                <a:cubicBezTo>
                  <a:pt x="1580" y="1695"/>
                  <a:pt x="1581" y="1696"/>
                  <a:pt x="1582" y="1697"/>
                </a:cubicBezTo>
                <a:cubicBezTo>
                  <a:pt x="1584" y="1698"/>
                  <a:pt x="1586" y="1700"/>
                  <a:pt x="1588" y="1703"/>
                </a:cubicBezTo>
                <a:cubicBezTo>
                  <a:pt x="1590" y="1706"/>
                  <a:pt x="1592" y="1710"/>
                  <a:pt x="1592" y="1714"/>
                </a:cubicBezTo>
                <a:cubicBezTo>
                  <a:pt x="1592" y="1717"/>
                  <a:pt x="1592" y="1717"/>
                  <a:pt x="1592" y="1717"/>
                </a:cubicBezTo>
                <a:cubicBezTo>
                  <a:pt x="1592" y="1717"/>
                  <a:pt x="1592" y="1717"/>
                  <a:pt x="1592" y="1717"/>
                </a:cubicBezTo>
                <a:cubicBezTo>
                  <a:pt x="1592" y="1731"/>
                  <a:pt x="1592" y="1746"/>
                  <a:pt x="1592" y="1760"/>
                </a:cubicBezTo>
                <a:cubicBezTo>
                  <a:pt x="1592" y="1764"/>
                  <a:pt x="1593" y="1767"/>
                  <a:pt x="1592" y="1771"/>
                </a:cubicBezTo>
                <a:close/>
                <a:moveTo>
                  <a:pt x="1671" y="1490"/>
                </a:moveTo>
                <a:cubicBezTo>
                  <a:pt x="1671" y="1490"/>
                  <a:pt x="1670" y="1489"/>
                  <a:pt x="1670" y="1489"/>
                </a:cubicBezTo>
                <a:cubicBezTo>
                  <a:pt x="1670" y="1489"/>
                  <a:pt x="1669" y="1489"/>
                  <a:pt x="1669" y="1488"/>
                </a:cubicBezTo>
                <a:cubicBezTo>
                  <a:pt x="1667" y="1486"/>
                  <a:pt x="1666" y="1483"/>
                  <a:pt x="1665" y="1480"/>
                </a:cubicBezTo>
                <a:cubicBezTo>
                  <a:pt x="1665" y="1477"/>
                  <a:pt x="1665" y="1477"/>
                  <a:pt x="1665" y="1477"/>
                </a:cubicBezTo>
                <a:cubicBezTo>
                  <a:pt x="1665" y="1475"/>
                  <a:pt x="1665" y="1473"/>
                  <a:pt x="1665" y="1471"/>
                </a:cubicBezTo>
                <a:cubicBezTo>
                  <a:pt x="1665" y="1471"/>
                  <a:pt x="1665" y="1471"/>
                  <a:pt x="1665" y="1471"/>
                </a:cubicBezTo>
                <a:cubicBezTo>
                  <a:pt x="1664" y="1463"/>
                  <a:pt x="1662" y="1454"/>
                  <a:pt x="1663" y="1445"/>
                </a:cubicBezTo>
                <a:cubicBezTo>
                  <a:pt x="1663" y="1443"/>
                  <a:pt x="1663" y="1443"/>
                  <a:pt x="1663" y="1443"/>
                </a:cubicBezTo>
                <a:cubicBezTo>
                  <a:pt x="1662" y="1440"/>
                  <a:pt x="1663" y="1437"/>
                  <a:pt x="1665" y="1435"/>
                </a:cubicBezTo>
                <a:cubicBezTo>
                  <a:pt x="1667" y="1433"/>
                  <a:pt x="1669" y="1431"/>
                  <a:pt x="1673" y="1429"/>
                </a:cubicBezTo>
                <a:cubicBezTo>
                  <a:pt x="1676" y="1427"/>
                  <a:pt x="1680" y="1426"/>
                  <a:pt x="1684" y="1425"/>
                </a:cubicBezTo>
                <a:cubicBezTo>
                  <a:pt x="1684" y="1425"/>
                  <a:pt x="1684" y="1425"/>
                  <a:pt x="1684" y="1425"/>
                </a:cubicBezTo>
                <a:cubicBezTo>
                  <a:pt x="1685" y="1425"/>
                  <a:pt x="1685" y="1425"/>
                  <a:pt x="1685" y="1425"/>
                </a:cubicBezTo>
                <a:cubicBezTo>
                  <a:pt x="1687" y="1424"/>
                  <a:pt x="1689" y="1424"/>
                  <a:pt x="1690" y="1424"/>
                </a:cubicBezTo>
                <a:cubicBezTo>
                  <a:pt x="1691" y="1424"/>
                  <a:pt x="1692" y="1424"/>
                  <a:pt x="1693" y="1424"/>
                </a:cubicBezTo>
                <a:cubicBezTo>
                  <a:pt x="1700" y="1423"/>
                  <a:pt x="1708" y="1423"/>
                  <a:pt x="1716" y="1423"/>
                </a:cubicBezTo>
                <a:cubicBezTo>
                  <a:pt x="1769" y="1423"/>
                  <a:pt x="1769" y="1423"/>
                  <a:pt x="1769" y="1423"/>
                </a:cubicBezTo>
                <a:cubicBezTo>
                  <a:pt x="1772" y="1423"/>
                  <a:pt x="1775" y="1423"/>
                  <a:pt x="1778" y="1424"/>
                </a:cubicBezTo>
                <a:cubicBezTo>
                  <a:pt x="1792" y="1425"/>
                  <a:pt x="1808" y="1429"/>
                  <a:pt x="1810" y="1442"/>
                </a:cubicBezTo>
                <a:cubicBezTo>
                  <a:pt x="1814" y="1454"/>
                  <a:pt x="1815" y="1466"/>
                  <a:pt x="1817" y="1478"/>
                </a:cubicBezTo>
                <a:cubicBezTo>
                  <a:pt x="1818" y="1480"/>
                  <a:pt x="1818" y="1480"/>
                  <a:pt x="1818" y="1480"/>
                </a:cubicBezTo>
                <a:cubicBezTo>
                  <a:pt x="1818" y="1482"/>
                  <a:pt x="1818" y="1485"/>
                  <a:pt x="1817" y="1487"/>
                </a:cubicBezTo>
                <a:cubicBezTo>
                  <a:pt x="1817" y="1487"/>
                  <a:pt x="1817" y="1488"/>
                  <a:pt x="1816" y="1488"/>
                </a:cubicBezTo>
                <a:cubicBezTo>
                  <a:pt x="1816" y="1488"/>
                  <a:pt x="1816" y="1488"/>
                  <a:pt x="1816" y="1488"/>
                </a:cubicBezTo>
                <a:cubicBezTo>
                  <a:pt x="1816" y="1488"/>
                  <a:pt x="1816" y="1488"/>
                  <a:pt x="1816" y="1488"/>
                </a:cubicBezTo>
                <a:cubicBezTo>
                  <a:pt x="1813" y="1494"/>
                  <a:pt x="1807" y="1497"/>
                  <a:pt x="1799" y="1499"/>
                </a:cubicBezTo>
                <a:cubicBezTo>
                  <a:pt x="1798" y="1499"/>
                  <a:pt x="1798" y="1499"/>
                  <a:pt x="1797" y="1499"/>
                </a:cubicBezTo>
                <a:cubicBezTo>
                  <a:pt x="1796" y="1500"/>
                  <a:pt x="1796" y="1500"/>
                  <a:pt x="1795" y="1500"/>
                </a:cubicBezTo>
                <a:cubicBezTo>
                  <a:pt x="1794" y="1500"/>
                  <a:pt x="1794" y="1500"/>
                  <a:pt x="1793" y="1500"/>
                </a:cubicBezTo>
                <a:cubicBezTo>
                  <a:pt x="1792" y="1500"/>
                  <a:pt x="1790" y="1501"/>
                  <a:pt x="1789" y="1501"/>
                </a:cubicBezTo>
                <a:cubicBezTo>
                  <a:pt x="1771" y="1503"/>
                  <a:pt x="1750" y="1501"/>
                  <a:pt x="1741" y="1501"/>
                </a:cubicBezTo>
                <a:cubicBezTo>
                  <a:pt x="1707" y="1501"/>
                  <a:pt x="1707" y="1501"/>
                  <a:pt x="1707" y="1501"/>
                </a:cubicBezTo>
                <a:cubicBezTo>
                  <a:pt x="1704" y="1501"/>
                  <a:pt x="1702" y="1501"/>
                  <a:pt x="1699" y="1501"/>
                </a:cubicBezTo>
                <a:cubicBezTo>
                  <a:pt x="1697" y="1501"/>
                  <a:pt x="1695" y="1500"/>
                  <a:pt x="1693" y="1500"/>
                </a:cubicBezTo>
                <a:cubicBezTo>
                  <a:pt x="1693" y="1500"/>
                  <a:pt x="1692" y="1500"/>
                  <a:pt x="1692" y="1500"/>
                </a:cubicBezTo>
                <a:cubicBezTo>
                  <a:pt x="1691" y="1500"/>
                  <a:pt x="1691" y="1500"/>
                  <a:pt x="1691" y="1500"/>
                </a:cubicBezTo>
                <a:cubicBezTo>
                  <a:pt x="1689" y="1499"/>
                  <a:pt x="1687" y="1499"/>
                  <a:pt x="1685" y="1498"/>
                </a:cubicBezTo>
                <a:cubicBezTo>
                  <a:pt x="1684" y="1498"/>
                  <a:pt x="1684" y="1497"/>
                  <a:pt x="1683" y="1497"/>
                </a:cubicBezTo>
                <a:cubicBezTo>
                  <a:pt x="1681" y="1496"/>
                  <a:pt x="1680" y="1496"/>
                  <a:pt x="1678" y="1495"/>
                </a:cubicBezTo>
                <a:cubicBezTo>
                  <a:pt x="1676" y="1494"/>
                  <a:pt x="1674" y="1492"/>
                  <a:pt x="1672" y="1491"/>
                </a:cubicBezTo>
                <a:cubicBezTo>
                  <a:pt x="1672" y="1491"/>
                  <a:pt x="1671" y="1490"/>
                  <a:pt x="1671" y="1490"/>
                </a:cubicBezTo>
                <a:close/>
                <a:moveTo>
                  <a:pt x="1680" y="1622"/>
                </a:moveTo>
                <a:cubicBezTo>
                  <a:pt x="1677" y="1618"/>
                  <a:pt x="1676" y="1615"/>
                  <a:pt x="1675" y="1612"/>
                </a:cubicBezTo>
                <a:cubicBezTo>
                  <a:pt x="1675" y="1607"/>
                  <a:pt x="1675" y="1607"/>
                  <a:pt x="1675" y="1607"/>
                </a:cubicBezTo>
                <a:cubicBezTo>
                  <a:pt x="1675" y="1607"/>
                  <a:pt x="1675" y="1607"/>
                  <a:pt x="1675" y="1607"/>
                </a:cubicBezTo>
                <a:cubicBezTo>
                  <a:pt x="1674" y="1593"/>
                  <a:pt x="1673" y="1580"/>
                  <a:pt x="1672" y="1567"/>
                </a:cubicBezTo>
                <a:cubicBezTo>
                  <a:pt x="1672" y="1567"/>
                  <a:pt x="1672" y="1567"/>
                  <a:pt x="1672" y="1567"/>
                </a:cubicBezTo>
                <a:cubicBezTo>
                  <a:pt x="1672" y="1566"/>
                  <a:pt x="1672" y="1566"/>
                  <a:pt x="1672" y="1566"/>
                </a:cubicBezTo>
                <a:cubicBezTo>
                  <a:pt x="1672" y="1565"/>
                  <a:pt x="1672" y="1564"/>
                  <a:pt x="1672" y="1563"/>
                </a:cubicBezTo>
                <a:cubicBezTo>
                  <a:pt x="1675" y="1535"/>
                  <a:pt x="1735" y="1542"/>
                  <a:pt x="1754" y="1542"/>
                </a:cubicBezTo>
                <a:cubicBezTo>
                  <a:pt x="1776" y="1542"/>
                  <a:pt x="1819" y="1537"/>
                  <a:pt x="1832" y="1559"/>
                </a:cubicBezTo>
                <a:cubicBezTo>
                  <a:pt x="1833" y="1561"/>
                  <a:pt x="1835" y="1563"/>
                  <a:pt x="1835" y="1565"/>
                </a:cubicBezTo>
                <a:cubicBezTo>
                  <a:pt x="1836" y="1568"/>
                  <a:pt x="1836" y="1568"/>
                  <a:pt x="1836" y="1568"/>
                </a:cubicBezTo>
                <a:cubicBezTo>
                  <a:pt x="1836" y="1568"/>
                  <a:pt x="1836" y="1568"/>
                  <a:pt x="1836" y="1568"/>
                </a:cubicBezTo>
                <a:cubicBezTo>
                  <a:pt x="1837" y="1575"/>
                  <a:pt x="1838" y="1581"/>
                  <a:pt x="1840" y="1588"/>
                </a:cubicBezTo>
                <a:cubicBezTo>
                  <a:pt x="1844" y="1611"/>
                  <a:pt x="1844" y="1611"/>
                  <a:pt x="1844" y="1611"/>
                </a:cubicBezTo>
                <a:cubicBezTo>
                  <a:pt x="1845" y="1615"/>
                  <a:pt x="1844" y="1618"/>
                  <a:pt x="1843" y="1621"/>
                </a:cubicBezTo>
                <a:cubicBezTo>
                  <a:pt x="1842" y="1623"/>
                  <a:pt x="1840" y="1625"/>
                  <a:pt x="1838" y="1627"/>
                </a:cubicBezTo>
                <a:cubicBezTo>
                  <a:pt x="1838" y="1627"/>
                  <a:pt x="1837" y="1628"/>
                  <a:pt x="1836" y="1629"/>
                </a:cubicBezTo>
                <a:cubicBezTo>
                  <a:pt x="1836" y="1629"/>
                  <a:pt x="1835" y="1629"/>
                  <a:pt x="1835" y="1630"/>
                </a:cubicBezTo>
                <a:cubicBezTo>
                  <a:pt x="1835" y="1630"/>
                  <a:pt x="1834" y="1630"/>
                  <a:pt x="1834" y="1630"/>
                </a:cubicBezTo>
                <a:cubicBezTo>
                  <a:pt x="1833" y="1631"/>
                  <a:pt x="1832" y="1631"/>
                  <a:pt x="1830" y="1632"/>
                </a:cubicBezTo>
                <a:cubicBezTo>
                  <a:pt x="1829" y="1633"/>
                  <a:pt x="1828" y="1633"/>
                  <a:pt x="1827" y="1634"/>
                </a:cubicBezTo>
                <a:cubicBezTo>
                  <a:pt x="1826" y="1634"/>
                  <a:pt x="1825" y="1634"/>
                  <a:pt x="1825" y="1634"/>
                </a:cubicBezTo>
                <a:cubicBezTo>
                  <a:pt x="1824" y="1635"/>
                  <a:pt x="1823" y="1635"/>
                  <a:pt x="1822" y="1635"/>
                </a:cubicBezTo>
                <a:cubicBezTo>
                  <a:pt x="1821" y="1635"/>
                  <a:pt x="1820" y="1636"/>
                  <a:pt x="1819" y="1636"/>
                </a:cubicBezTo>
                <a:cubicBezTo>
                  <a:pt x="1818" y="1636"/>
                  <a:pt x="1818" y="1636"/>
                  <a:pt x="1818" y="1636"/>
                </a:cubicBezTo>
                <a:cubicBezTo>
                  <a:pt x="1816" y="1636"/>
                  <a:pt x="1814" y="1637"/>
                  <a:pt x="1812" y="1637"/>
                </a:cubicBezTo>
                <a:cubicBezTo>
                  <a:pt x="1809" y="1637"/>
                  <a:pt x="1807" y="1637"/>
                  <a:pt x="1805" y="1637"/>
                </a:cubicBezTo>
                <a:cubicBezTo>
                  <a:pt x="1805" y="1637"/>
                  <a:pt x="1805" y="1637"/>
                  <a:pt x="1805" y="1637"/>
                </a:cubicBezTo>
                <a:cubicBezTo>
                  <a:pt x="1804" y="1637"/>
                  <a:pt x="1804" y="1637"/>
                  <a:pt x="1804" y="1637"/>
                </a:cubicBezTo>
                <a:cubicBezTo>
                  <a:pt x="1804" y="1637"/>
                  <a:pt x="1804" y="1637"/>
                  <a:pt x="1804" y="1637"/>
                </a:cubicBezTo>
                <a:cubicBezTo>
                  <a:pt x="1777" y="1637"/>
                  <a:pt x="1750" y="1637"/>
                  <a:pt x="1722" y="1638"/>
                </a:cubicBezTo>
                <a:cubicBezTo>
                  <a:pt x="1719" y="1638"/>
                  <a:pt x="1716" y="1637"/>
                  <a:pt x="1714" y="1637"/>
                </a:cubicBezTo>
                <a:cubicBezTo>
                  <a:pt x="1713" y="1637"/>
                  <a:pt x="1712" y="1637"/>
                  <a:pt x="1712" y="1637"/>
                </a:cubicBezTo>
                <a:cubicBezTo>
                  <a:pt x="1709" y="1636"/>
                  <a:pt x="1707" y="1636"/>
                  <a:pt x="1705" y="1636"/>
                </a:cubicBezTo>
                <a:cubicBezTo>
                  <a:pt x="1705" y="1636"/>
                  <a:pt x="1705" y="1636"/>
                  <a:pt x="1705" y="1636"/>
                </a:cubicBezTo>
                <a:cubicBezTo>
                  <a:pt x="1704" y="1635"/>
                  <a:pt x="1704" y="1635"/>
                  <a:pt x="1704" y="1635"/>
                </a:cubicBezTo>
                <a:cubicBezTo>
                  <a:pt x="1701" y="1635"/>
                  <a:pt x="1699" y="1634"/>
                  <a:pt x="1697" y="1633"/>
                </a:cubicBezTo>
                <a:cubicBezTo>
                  <a:pt x="1696" y="1633"/>
                  <a:pt x="1695" y="1632"/>
                  <a:pt x="1695" y="1632"/>
                </a:cubicBezTo>
                <a:cubicBezTo>
                  <a:pt x="1693" y="1632"/>
                  <a:pt x="1692" y="1631"/>
                  <a:pt x="1691" y="1630"/>
                </a:cubicBezTo>
                <a:cubicBezTo>
                  <a:pt x="1691" y="1630"/>
                  <a:pt x="1690" y="1630"/>
                  <a:pt x="1690" y="1630"/>
                </a:cubicBezTo>
                <a:cubicBezTo>
                  <a:pt x="1686" y="1628"/>
                  <a:pt x="1682" y="1625"/>
                  <a:pt x="1680" y="1622"/>
                </a:cubicBezTo>
                <a:close/>
                <a:moveTo>
                  <a:pt x="1875" y="1783"/>
                </a:moveTo>
                <a:cubicBezTo>
                  <a:pt x="1873" y="1787"/>
                  <a:pt x="1870" y="1790"/>
                  <a:pt x="1866" y="1793"/>
                </a:cubicBezTo>
                <a:cubicBezTo>
                  <a:pt x="1862" y="1796"/>
                  <a:pt x="1858" y="1799"/>
                  <a:pt x="1852" y="1800"/>
                </a:cubicBezTo>
                <a:cubicBezTo>
                  <a:pt x="1846" y="1802"/>
                  <a:pt x="1840" y="1803"/>
                  <a:pt x="1833" y="1803"/>
                </a:cubicBezTo>
                <a:cubicBezTo>
                  <a:pt x="1815" y="1803"/>
                  <a:pt x="1815" y="1803"/>
                  <a:pt x="1815" y="1803"/>
                </a:cubicBezTo>
                <a:cubicBezTo>
                  <a:pt x="1814" y="1803"/>
                  <a:pt x="1814" y="1803"/>
                  <a:pt x="1814" y="1803"/>
                </a:cubicBezTo>
                <a:cubicBezTo>
                  <a:pt x="1789" y="1803"/>
                  <a:pt x="1765" y="1803"/>
                  <a:pt x="1740" y="1803"/>
                </a:cubicBezTo>
                <a:cubicBezTo>
                  <a:pt x="1737" y="1803"/>
                  <a:pt x="1734" y="1803"/>
                  <a:pt x="1731" y="1803"/>
                </a:cubicBezTo>
                <a:cubicBezTo>
                  <a:pt x="1730" y="1803"/>
                  <a:pt x="1730" y="1803"/>
                  <a:pt x="1729" y="1803"/>
                </a:cubicBezTo>
                <a:cubicBezTo>
                  <a:pt x="1726" y="1802"/>
                  <a:pt x="1724" y="1802"/>
                  <a:pt x="1721" y="1801"/>
                </a:cubicBezTo>
                <a:cubicBezTo>
                  <a:pt x="1721" y="1801"/>
                  <a:pt x="1721" y="1801"/>
                  <a:pt x="1720" y="1801"/>
                </a:cubicBezTo>
                <a:cubicBezTo>
                  <a:pt x="1720" y="1801"/>
                  <a:pt x="1720" y="1801"/>
                  <a:pt x="1720" y="1801"/>
                </a:cubicBezTo>
                <a:cubicBezTo>
                  <a:pt x="1709" y="1798"/>
                  <a:pt x="1698" y="1792"/>
                  <a:pt x="1692" y="1783"/>
                </a:cubicBezTo>
                <a:cubicBezTo>
                  <a:pt x="1692" y="1783"/>
                  <a:pt x="1692" y="1783"/>
                  <a:pt x="1692" y="1783"/>
                </a:cubicBezTo>
                <a:cubicBezTo>
                  <a:pt x="1692" y="1783"/>
                  <a:pt x="1692" y="1783"/>
                  <a:pt x="1692" y="1783"/>
                </a:cubicBezTo>
                <a:cubicBezTo>
                  <a:pt x="1691" y="1782"/>
                  <a:pt x="1690" y="1780"/>
                  <a:pt x="1690" y="1778"/>
                </a:cubicBezTo>
                <a:cubicBezTo>
                  <a:pt x="1689" y="1777"/>
                  <a:pt x="1689" y="1776"/>
                  <a:pt x="1689" y="1775"/>
                </a:cubicBezTo>
                <a:cubicBezTo>
                  <a:pt x="1688" y="1774"/>
                  <a:pt x="1688" y="1773"/>
                  <a:pt x="1688" y="1772"/>
                </a:cubicBezTo>
                <a:cubicBezTo>
                  <a:pt x="1688" y="1772"/>
                  <a:pt x="1688" y="1771"/>
                  <a:pt x="1688" y="1771"/>
                </a:cubicBezTo>
                <a:cubicBezTo>
                  <a:pt x="1687" y="1769"/>
                  <a:pt x="1687" y="1769"/>
                  <a:pt x="1687" y="1769"/>
                </a:cubicBezTo>
                <a:cubicBezTo>
                  <a:pt x="1687" y="1769"/>
                  <a:pt x="1687" y="1769"/>
                  <a:pt x="1687" y="1769"/>
                </a:cubicBezTo>
                <a:cubicBezTo>
                  <a:pt x="1686" y="1756"/>
                  <a:pt x="1685" y="1742"/>
                  <a:pt x="1684" y="1728"/>
                </a:cubicBezTo>
                <a:cubicBezTo>
                  <a:pt x="1684" y="1725"/>
                  <a:pt x="1684" y="1723"/>
                  <a:pt x="1684" y="1721"/>
                </a:cubicBezTo>
                <a:cubicBezTo>
                  <a:pt x="1683" y="1714"/>
                  <a:pt x="1683" y="1714"/>
                  <a:pt x="1683" y="1714"/>
                </a:cubicBezTo>
                <a:cubicBezTo>
                  <a:pt x="1683" y="1713"/>
                  <a:pt x="1683" y="1713"/>
                  <a:pt x="1683" y="1713"/>
                </a:cubicBezTo>
                <a:cubicBezTo>
                  <a:pt x="1683" y="1711"/>
                  <a:pt x="1683" y="1710"/>
                  <a:pt x="1684" y="1709"/>
                </a:cubicBezTo>
                <a:cubicBezTo>
                  <a:pt x="1684" y="1708"/>
                  <a:pt x="1684" y="1707"/>
                  <a:pt x="1684" y="1707"/>
                </a:cubicBezTo>
                <a:cubicBezTo>
                  <a:pt x="1685" y="1706"/>
                  <a:pt x="1685" y="1705"/>
                  <a:pt x="1685" y="1704"/>
                </a:cubicBezTo>
                <a:cubicBezTo>
                  <a:pt x="1686" y="1703"/>
                  <a:pt x="1686" y="1703"/>
                  <a:pt x="1686" y="1702"/>
                </a:cubicBezTo>
                <a:cubicBezTo>
                  <a:pt x="1686" y="1702"/>
                  <a:pt x="1686" y="1702"/>
                  <a:pt x="1686" y="1702"/>
                </a:cubicBezTo>
                <a:cubicBezTo>
                  <a:pt x="1687" y="1700"/>
                  <a:pt x="1688" y="1699"/>
                  <a:pt x="1689" y="1698"/>
                </a:cubicBezTo>
                <a:cubicBezTo>
                  <a:pt x="1690" y="1697"/>
                  <a:pt x="1691" y="1697"/>
                  <a:pt x="1691" y="1696"/>
                </a:cubicBezTo>
                <a:cubicBezTo>
                  <a:pt x="1692" y="1695"/>
                  <a:pt x="1693" y="1695"/>
                  <a:pt x="1694" y="1694"/>
                </a:cubicBezTo>
                <a:cubicBezTo>
                  <a:pt x="1695" y="1694"/>
                  <a:pt x="1695" y="1693"/>
                  <a:pt x="1695" y="1693"/>
                </a:cubicBezTo>
                <a:cubicBezTo>
                  <a:pt x="1695" y="1693"/>
                  <a:pt x="1696" y="1693"/>
                  <a:pt x="1696" y="1693"/>
                </a:cubicBezTo>
                <a:cubicBezTo>
                  <a:pt x="1698" y="1692"/>
                  <a:pt x="1699" y="1691"/>
                  <a:pt x="1701" y="1690"/>
                </a:cubicBezTo>
                <a:cubicBezTo>
                  <a:pt x="1702" y="1690"/>
                  <a:pt x="1702" y="1689"/>
                  <a:pt x="1702" y="1689"/>
                </a:cubicBezTo>
                <a:cubicBezTo>
                  <a:pt x="1703" y="1689"/>
                  <a:pt x="1703" y="1689"/>
                  <a:pt x="1703" y="1689"/>
                </a:cubicBezTo>
                <a:cubicBezTo>
                  <a:pt x="1704" y="1689"/>
                  <a:pt x="1704" y="1689"/>
                  <a:pt x="1705" y="1688"/>
                </a:cubicBezTo>
                <a:cubicBezTo>
                  <a:pt x="1706" y="1688"/>
                  <a:pt x="1708" y="1687"/>
                  <a:pt x="1709" y="1687"/>
                </a:cubicBezTo>
                <a:cubicBezTo>
                  <a:pt x="1710" y="1687"/>
                  <a:pt x="1711" y="1686"/>
                  <a:pt x="1712" y="1686"/>
                </a:cubicBezTo>
                <a:cubicBezTo>
                  <a:pt x="1713" y="1686"/>
                  <a:pt x="1714" y="1686"/>
                  <a:pt x="1714" y="1686"/>
                </a:cubicBezTo>
                <a:cubicBezTo>
                  <a:pt x="1717" y="1685"/>
                  <a:pt x="1720" y="1685"/>
                  <a:pt x="1723" y="1685"/>
                </a:cubicBezTo>
                <a:cubicBezTo>
                  <a:pt x="1723" y="1685"/>
                  <a:pt x="1724" y="1685"/>
                  <a:pt x="1724" y="1685"/>
                </a:cubicBezTo>
                <a:cubicBezTo>
                  <a:pt x="1725" y="1685"/>
                  <a:pt x="1726" y="1685"/>
                  <a:pt x="1727" y="1685"/>
                </a:cubicBezTo>
                <a:cubicBezTo>
                  <a:pt x="1731" y="1685"/>
                  <a:pt x="1731" y="1685"/>
                  <a:pt x="1731" y="1685"/>
                </a:cubicBezTo>
                <a:cubicBezTo>
                  <a:pt x="1736" y="1684"/>
                  <a:pt x="1740" y="1684"/>
                  <a:pt x="1744" y="1684"/>
                </a:cubicBezTo>
                <a:cubicBezTo>
                  <a:pt x="1748" y="1684"/>
                  <a:pt x="1752" y="1684"/>
                  <a:pt x="1755" y="1684"/>
                </a:cubicBezTo>
                <a:cubicBezTo>
                  <a:pt x="1791" y="1684"/>
                  <a:pt x="1791" y="1684"/>
                  <a:pt x="1791" y="1684"/>
                </a:cubicBezTo>
                <a:cubicBezTo>
                  <a:pt x="1801" y="1684"/>
                  <a:pt x="1811" y="1684"/>
                  <a:pt x="1820" y="1685"/>
                </a:cubicBezTo>
                <a:cubicBezTo>
                  <a:pt x="1822" y="1685"/>
                  <a:pt x="1823" y="1685"/>
                  <a:pt x="1825" y="1685"/>
                </a:cubicBezTo>
                <a:cubicBezTo>
                  <a:pt x="1826" y="1686"/>
                  <a:pt x="1827" y="1686"/>
                  <a:pt x="1828" y="1686"/>
                </a:cubicBezTo>
                <a:cubicBezTo>
                  <a:pt x="1828" y="1686"/>
                  <a:pt x="1829" y="1686"/>
                  <a:pt x="1830" y="1686"/>
                </a:cubicBezTo>
                <a:cubicBezTo>
                  <a:pt x="1830" y="1686"/>
                  <a:pt x="1831" y="1686"/>
                  <a:pt x="1831" y="1687"/>
                </a:cubicBezTo>
                <a:cubicBezTo>
                  <a:pt x="1832" y="1687"/>
                  <a:pt x="1832" y="1687"/>
                  <a:pt x="1833" y="1687"/>
                </a:cubicBezTo>
                <a:cubicBezTo>
                  <a:pt x="1834" y="1687"/>
                  <a:pt x="1836" y="1688"/>
                  <a:pt x="1838" y="1689"/>
                </a:cubicBezTo>
                <a:cubicBezTo>
                  <a:pt x="1839" y="1689"/>
                  <a:pt x="1840" y="1689"/>
                  <a:pt x="1841" y="1690"/>
                </a:cubicBezTo>
                <a:cubicBezTo>
                  <a:pt x="1842" y="1690"/>
                  <a:pt x="1842" y="1690"/>
                  <a:pt x="1843" y="1691"/>
                </a:cubicBezTo>
                <a:cubicBezTo>
                  <a:pt x="1845" y="1691"/>
                  <a:pt x="1846" y="1692"/>
                  <a:pt x="1847" y="1693"/>
                </a:cubicBezTo>
                <a:cubicBezTo>
                  <a:pt x="1852" y="1695"/>
                  <a:pt x="1856" y="1698"/>
                  <a:pt x="1859" y="1702"/>
                </a:cubicBezTo>
                <a:cubicBezTo>
                  <a:pt x="1862" y="1705"/>
                  <a:pt x="1864" y="1709"/>
                  <a:pt x="1865" y="1713"/>
                </a:cubicBezTo>
                <a:cubicBezTo>
                  <a:pt x="1870" y="1736"/>
                  <a:pt x="1870" y="1736"/>
                  <a:pt x="1870" y="1736"/>
                </a:cubicBezTo>
                <a:cubicBezTo>
                  <a:pt x="1871" y="1746"/>
                  <a:pt x="1873" y="1755"/>
                  <a:pt x="1875" y="1764"/>
                </a:cubicBezTo>
                <a:cubicBezTo>
                  <a:pt x="1875" y="1764"/>
                  <a:pt x="1875" y="1764"/>
                  <a:pt x="1875" y="1764"/>
                </a:cubicBezTo>
                <a:cubicBezTo>
                  <a:pt x="1876" y="1770"/>
                  <a:pt x="1876" y="1770"/>
                  <a:pt x="1876" y="1770"/>
                </a:cubicBezTo>
                <a:cubicBezTo>
                  <a:pt x="1877" y="1775"/>
                  <a:pt x="1877" y="1779"/>
                  <a:pt x="1875" y="1783"/>
                </a:cubicBezTo>
                <a:close/>
                <a:moveTo>
                  <a:pt x="2041" y="1494"/>
                </a:moveTo>
                <a:cubicBezTo>
                  <a:pt x="2036" y="1492"/>
                  <a:pt x="2032" y="1490"/>
                  <a:pt x="2030" y="1487"/>
                </a:cubicBezTo>
                <a:cubicBezTo>
                  <a:pt x="2027" y="1485"/>
                  <a:pt x="2024" y="1482"/>
                  <a:pt x="2023" y="1479"/>
                </a:cubicBezTo>
                <a:cubicBezTo>
                  <a:pt x="2021" y="1474"/>
                  <a:pt x="2021" y="1474"/>
                  <a:pt x="2021" y="1474"/>
                </a:cubicBezTo>
                <a:cubicBezTo>
                  <a:pt x="2019" y="1467"/>
                  <a:pt x="2016" y="1460"/>
                  <a:pt x="2014" y="1453"/>
                </a:cubicBezTo>
                <a:cubicBezTo>
                  <a:pt x="2012" y="1449"/>
                  <a:pt x="2009" y="1444"/>
                  <a:pt x="2009" y="1439"/>
                </a:cubicBezTo>
                <a:cubicBezTo>
                  <a:pt x="2009" y="1439"/>
                  <a:pt x="2009" y="1438"/>
                  <a:pt x="2009" y="1437"/>
                </a:cubicBezTo>
                <a:cubicBezTo>
                  <a:pt x="2009" y="1437"/>
                  <a:pt x="2009" y="1437"/>
                  <a:pt x="2009" y="1437"/>
                </a:cubicBezTo>
                <a:cubicBezTo>
                  <a:pt x="2009" y="1436"/>
                  <a:pt x="2009" y="1436"/>
                  <a:pt x="2009" y="1436"/>
                </a:cubicBezTo>
                <a:cubicBezTo>
                  <a:pt x="2010" y="1435"/>
                  <a:pt x="2009" y="1435"/>
                  <a:pt x="2010" y="1434"/>
                </a:cubicBezTo>
                <a:cubicBezTo>
                  <a:pt x="2010" y="1434"/>
                  <a:pt x="2010" y="1434"/>
                  <a:pt x="2010" y="1434"/>
                </a:cubicBezTo>
                <a:cubicBezTo>
                  <a:pt x="2016" y="1421"/>
                  <a:pt x="2039" y="1423"/>
                  <a:pt x="2051" y="1423"/>
                </a:cubicBezTo>
                <a:cubicBezTo>
                  <a:pt x="2110" y="1422"/>
                  <a:pt x="2110" y="1422"/>
                  <a:pt x="2110" y="1422"/>
                </a:cubicBezTo>
                <a:cubicBezTo>
                  <a:pt x="2115" y="1422"/>
                  <a:pt x="2120" y="1423"/>
                  <a:pt x="2125" y="1424"/>
                </a:cubicBezTo>
                <a:cubicBezTo>
                  <a:pt x="2126" y="1424"/>
                  <a:pt x="2128" y="1424"/>
                  <a:pt x="2129" y="1425"/>
                </a:cubicBezTo>
                <a:cubicBezTo>
                  <a:pt x="2129" y="1425"/>
                  <a:pt x="2130" y="1425"/>
                  <a:pt x="2131" y="1425"/>
                </a:cubicBezTo>
                <a:cubicBezTo>
                  <a:pt x="2132" y="1425"/>
                  <a:pt x="2133" y="1426"/>
                  <a:pt x="2133" y="1426"/>
                </a:cubicBezTo>
                <a:cubicBezTo>
                  <a:pt x="2135" y="1426"/>
                  <a:pt x="2137" y="1427"/>
                  <a:pt x="2138" y="1428"/>
                </a:cubicBezTo>
                <a:cubicBezTo>
                  <a:pt x="2139" y="1428"/>
                  <a:pt x="2139" y="1428"/>
                  <a:pt x="2139" y="1428"/>
                </a:cubicBezTo>
                <a:cubicBezTo>
                  <a:pt x="2139" y="1428"/>
                  <a:pt x="2139" y="1428"/>
                  <a:pt x="2140" y="1428"/>
                </a:cubicBezTo>
                <a:cubicBezTo>
                  <a:pt x="2141" y="1429"/>
                  <a:pt x="2142" y="1429"/>
                  <a:pt x="2144" y="1430"/>
                </a:cubicBezTo>
                <a:cubicBezTo>
                  <a:pt x="2145" y="1431"/>
                  <a:pt x="2146" y="1431"/>
                  <a:pt x="2146" y="1431"/>
                </a:cubicBezTo>
                <a:cubicBezTo>
                  <a:pt x="2147" y="1432"/>
                  <a:pt x="2147" y="1432"/>
                  <a:pt x="2148" y="1432"/>
                </a:cubicBezTo>
                <a:cubicBezTo>
                  <a:pt x="2148" y="1433"/>
                  <a:pt x="2148" y="1433"/>
                  <a:pt x="2149" y="1433"/>
                </a:cubicBezTo>
                <a:cubicBezTo>
                  <a:pt x="2149" y="1433"/>
                  <a:pt x="2150" y="1434"/>
                  <a:pt x="2150" y="1434"/>
                </a:cubicBezTo>
                <a:cubicBezTo>
                  <a:pt x="2153" y="1436"/>
                  <a:pt x="2156" y="1439"/>
                  <a:pt x="2157" y="1442"/>
                </a:cubicBezTo>
                <a:cubicBezTo>
                  <a:pt x="2157" y="1442"/>
                  <a:pt x="2157" y="1442"/>
                  <a:pt x="2157" y="1442"/>
                </a:cubicBezTo>
                <a:cubicBezTo>
                  <a:pt x="2163" y="1450"/>
                  <a:pt x="2166" y="1460"/>
                  <a:pt x="2170" y="1468"/>
                </a:cubicBezTo>
                <a:cubicBezTo>
                  <a:pt x="2170" y="1468"/>
                  <a:pt x="2170" y="1468"/>
                  <a:pt x="2170" y="1468"/>
                </a:cubicBezTo>
                <a:cubicBezTo>
                  <a:pt x="2172" y="1473"/>
                  <a:pt x="2176" y="1477"/>
                  <a:pt x="2177" y="1482"/>
                </a:cubicBezTo>
                <a:cubicBezTo>
                  <a:pt x="2177" y="1482"/>
                  <a:pt x="2177" y="1483"/>
                  <a:pt x="2177" y="1483"/>
                </a:cubicBezTo>
                <a:cubicBezTo>
                  <a:pt x="2177" y="1483"/>
                  <a:pt x="2177" y="1483"/>
                  <a:pt x="2177" y="1483"/>
                </a:cubicBezTo>
                <a:cubicBezTo>
                  <a:pt x="2178" y="1492"/>
                  <a:pt x="2170" y="1496"/>
                  <a:pt x="2162" y="1498"/>
                </a:cubicBezTo>
                <a:cubicBezTo>
                  <a:pt x="2161" y="1498"/>
                  <a:pt x="2161" y="1498"/>
                  <a:pt x="2161" y="1499"/>
                </a:cubicBezTo>
                <a:cubicBezTo>
                  <a:pt x="2160" y="1499"/>
                  <a:pt x="2160" y="1499"/>
                  <a:pt x="2159" y="1499"/>
                </a:cubicBezTo>
                <a:cubicBezTo>
                  <a:pt x="2158" y="1499"/>
                  <a:pt x="2156" y="1499"/>
                  <a:pt x="2155" y="1500"/>
                </a:cubicBezTo>
                <a:cubicBezTo>
                  <a:pt x="2154" y="1500"/>
                  <a:pt x="2154" y="1500"/>
                  <a:pt x="2153" y="1500"/>
                </a:cubicBezTo>
                <a:cubicBezTo>
                  <a:pt x="2152" y="1500"/>
                  <a:pt x="2150" y="1500"/>
                  <a:pt x="2149" y="1500"/>
                </a:cubicBezTo>
                <a:cubicBezTo>
                  <a:pt x="2148" y="1500"/>
                  <a:pt x="2147" y="1500"/>
                  <a:pt x="2146" y="1500"/>
                </a:cubicBezTo>
                <a:cubicBezTo>
                  <a:pt x="2146" y="1500"/>
                  <a:pt x="2146" y="1500"/>
                  <a:pt x="2146" y="1500"/>
                </a:cubicBezTo>
                <a:cubicBezTo>
                  <a:pt x="2144" y="1500"/>
                  <a:pt x="2144" y="1500"/>
                  <a:pt x="2144" y="1500"/>
                </a:cubicBezTo>
                <a:cubicBezTo>
                  <a:pt x="2135" y="1500"/>
                  <a:pt x="2126" y="1500"/>
                  <a:pt x="2117" y="1500"/>
                </a:cubicBezTo>
                <a:cubicBezTo>
                  <a:pt x="2102" y="1500"/>
                  <a:pt x="2087" y="1500"/>
                  <a:pt x="2072" y="1500"/>
                </a:cubicBezTo>
                <a:cubicBezTo>
                  <a:pt x="2061" y="1500"/>
                  <a:pt x="2050" y="1499"/>
                  <a:pt x="2041" y="1494"/>
                </a:cubicBezTo>
                <a:cubicBezTo>
                  <a:pt x="2041" y="1494"/>
                  <a:pt x="2041" y="1494"/>
                  <a:pt x="2041" y="1494"/>
                </a:cubicBezTo>
                <a:close/>
                <a:moveTo>
                  <a:pt x="2079" y="1621"/>
                </a:moveTo>
                <a:cubicBezTo>
                  <a:pt x="2076" y="1617"/>
                  <a:pt x="2073" y="1614"/>
                  <a:pt x="2072" y="1611"/>
                </a:cubicBezTo>
                <a:cubicBezTo>
                  <a:pt x="2064" y="1588"/>
                  <a:pt x="2064" y="1588"/>
                  <a:pt x="2064" y="1588"/>
                </a:cubicBezTo>
                <a:cubicBezTo>
                  <a:pt x="2061" y="1581"/>
                  <a:pt x="2059" y="1575"/>
                  <a:pt x="2056" y="1568"/>
                </a:cubicBezTo>
                <a:cubicBezTo>
                  <a:pt x="2056" y="1568"/>
                  <a:pt x="2056" y="1568"/>
                  <a:pt x="2056" y="1568"/>
                </a:cubicBezTo>
                <a:cubicBezTo>
                  <a:pt x="2055" y="1565"/>
                  <a:pt x="2055" y="1565"/>
                  <a:pt x="2055" y="1565"/>
                </a:cubicBezTo>
                <a:cubicBezTo>
                  <a:pt x="2054" y="1561"/>
                  <a:pt x="2054" y="1558"/>
                  <a:pt x="2055" y="1555"/>
                </a:cubicBezTo>
                <a:cubicBezTo>
                  <a:pt x="2056" y="1553"/>
                  <a:pt x="2057" y="1552"/>
                  <a:pt x="2059" y="1550"/>
                </a:cubicBezTo>
                <a:cubicBezTo>
                  <a:pt x="2059" y="1550"/>
                  <a:pt x="2059" y="1550"/>
                  <a:pt x="2060" y="1549"/>
                </a:cubicBezTo>
                <a:cubicBezTo>
                  <a:pt x="2060" y="1549"/>
                  <a:pt x="2061" y="1548"/>
                  <a:pt x="2061" y="1548"/>
                </a:cubicBezTo>
                <a:cubicBezTo>
                  <a:pt x="2064" y="1546"/>
                  <a:pt x="2068" y="1544"/>
                  <a:pt x="2072" y="1543"/>
                </a:cubicBezTo>
                <a:cubicBezTo>
                  <a:pt x="2076" y="1542"/>
                  <a:pt x="2080" y="1542"/>
                  <a:pt x="2084" y="1541"/>
                </a:cubicBezTo>
                <a:cubicBezTo>
                  <a:pt x="2100" y="1540"/>
                  <a:pt x="2117" y="1541"/>
                  <a:pt x="2125" y="1541"/>
                </a:cubicBezTo>
                <a:cubicBezTo>
                  <a:pt x="2153" y="1541"/>
                  <a:pt x="2202" y="1535"/>
                  <a:pt x="2218" y="1564"/>
                </a:cubicBezTo>
                <a:cubicBezTo>
                  <a:pt x="2218" y="1564"/>
                  <a:pt x="2218" y="1564"/>
                  <a:pt x="2218" y="1564"/>
                </a:cubicBezTo>
                <a:cubicBezTo>
                  <a:pt x="2218" y="1565"/>
                  <a:pt x="2218" y="1565"/>
                  <a:pt x="2218" y="1565"/>
                </a:cubicBezTo>
                <a:cubicBezTo>
                  <a:pt x="2218" y="1565"/>
                  <a:pt x="2218" y="1565"/>
                  <a:pt x="2218" y="1565"/>
                </a:cubicBezTo>
                <a:cubicBezTo>
                  <a:pt x="2224" y="1577"/>
                  <a:pt x="2230" y="1589"/>
                  <a:pt x="2236" y="1601"/>
                </a:cubicBezTo>
                <a:cubicBezTo>
                  <a:pt x="2238" y="1605"/>
                  <a:pt x="2241" y="1609"/>
                  <a:pt x="2242" y="1614"/>
                </a:cubicBezTo>
                <a:cubicBezTo>
                  <a:pt x="2242" y="1614"/>
                  <a:pt x="2242" y="1614"/>
                  <a:pt x="2242" y="1614"/>
                </a:cubicBezTo>
                <a:cubicBezTo>
                  <a:pt x="2242" y="1615"/>
                  <a:pt x="2242" y="1616"/>
                  <a:pt x="2242" y="1617"/>
                </a:cubicBezTo>
                <a:cubicBezTo>
                  <a:pt x="2242" y="1618"/>
                  <a:pt x="2242" y="1619"/>
                  <a:pt x="2242" y="1620"/>
                </a:cubicBezTo>
                <a:cubicBezTo>
                  <a:pt x="2242" y="1620"/>
                  <a:pt x="2242" y="1620"/>
                  <a:pt x="2242" y="1620"/>
                </a:cubicBezTo>
                <a:cubicBezTo>
                  <a:pt x="2242" y="1620"/>
                  <a:pt x="2242" y="1621"/>
                  <a:pt x="2242" y="1621"/>
                </a:cubicBezTo>
                <a:cubicBezTo>
                  <a:pt x="2242" y="1622"/>
                  <a:pt x="2241" y="1623"/>
                  <a:pt x="2240" y="1624"/>
                </a:cubicBezTo>
                <a:cubicBezTo>
                  <a:pt x="2240" y="1625"/>
                  <a:pt x="2240" y="1625"/>
                  <a:pt x="2240" y="1625"/>
                </a:cubicBezTo>
                <a:cubicBezTo>
                  <a:pt x="2239" y="1626"/>
                  <a:pt x="2238" y="1627"/>
                  <a:pt x="2237" y="1628"/>
                </a:cubicBezTo>
                <a:cubicBezTo>
                  <a:pt x="2237" y="1628"/>
                  <a:pt x="2237" y="1628"/>
                  <a:pt x="2237" y="1628"/>
                </a:cubicBezTo>
                <a:cubicBezTo>
                  <a:pt x="2236" y="1629"/>
                  <a:pt x="2236" y="1629"/>
                  <a:pt x="2236" y="1629"/>
                </a:cubicBezTo>
                <a:cubicBezTo>
                  <a:pt x="2235" y="1630"/>
                  <a:pt x="2234" y="1630"/>
                  <a:pt x="2234" y="1630"/>
                </a:cubicBezTo>
                <a:cubicBezTo>
                  <a:pt x="2231" y="1632"/>
                  <a:pt x="2229" y="1633"/>
                  <a:pt x="2225" y="1634"/>
                </a:cubicBezTo>
                <a:cubicBezTo>
                  <a:pt x="2225" y="1634"/>
                  <a:pt x="2224" y="1635"/>
                  <a:pt x="2223" y="1635"/>
                </a:cubicBezTo>
                <a:cubicBezTo>
                  <a:pt x="2221" y="1635"/>
                  <a:pt x="2220" y="1635"/>
                  <a:pt x="2219" y="1636"/>
                </a:cubicBezTo>
                <a:cubicBezTo>
                  <a:pt x="2218" y="1636"/>
                  <a:pt x="2218" y="1636"/>
                  <a:pt x="2217" y="1636"/>
                </a:cubicBezTo>
                <a:cubicBezTo>
                  <a:pt x="2217" y="1636"/>
                  <a:pt x="2216" y="1636"/>
                  <a:pt x="2216" y="1636"/>
                </a:cubicBezTo>
                <a:cubicBezTo>
                  <a:pt x="2187" y="1639"/>
                  <a:pt x="2156" y="1636"/>
                  <a:pt x="2126" y="1637"/>
                </a:cubicBezTo>
                <a:cubicBezTo>
                  <a:pt x="2123" y="1637"/>
                  <a:pt x="2120" y="1636"/>
                  <a:pt x="2117" y="1636"/>
                </a:cubicBezTo>
                <a:cubicBezTo>
                  <a:pt x="2117" y="1636"/>
                  <a:pt x="2117" y="1636"/>
                  <a:pt x="2117" y="1636"/>
                </a:cubicBezTo>
                <a:cubicBezTo>
                  <a:pt x="2106" y="1635"/>
                  <a:pt x="2095" y="1631"/>
                  <a:pt x="2086" y="1625"/>
                </a:cubicBezTo>
                <a:cubicBezTo>
                  <a:pt x="2083" y="1624"/>
                  <a:pt x="2081" y="1622"/>
                  <a:pt x="2079" y="1621"/>
                </a:cubicBezTo>
                <a:close/>
                <a:moveTo>
                  <a:pt x="2322" y="1782"/>
                </a:moveTo>
                <a:cubicBezTo>
                  <a:pt x="2322" y="1783"/>
                  <a:pt x="2321" y="1783"/>
                  <a:pt x="2321" y="1784"/>
                </a:cubicBezTo>
                <a:cubicBezTo>
                  <a:pt x="2321" y="1785"/>
                  <a:pt x="2321" y="1785"/>
                  <a:pt x="2321" y="1786"/>
                </a:cubicBezTo>
                <a:cubicBezTo>
                  <a:pt x="2320" y="1787"/>
                  <a:pt x="2320" y="1788"/>
                  <a:pt x="2319" y="1789"/>
                </a:cubicBezTo>
                <a:cubicBezTo>
                  <a:pt x="2319" y="1789"/>
                  <a:pt x="2319" y="1789"/>
                  <a:pt x="2319" y="1790"/>
                </a:cubicBezTo>
                <a:cubicBezTo>
                  <a:pt x="2318" y="1790"/>
                  <a:pt x="2318" y="1791"/>
                  <a:pt x="2317" y="1791"/>
                </a:cubicBezTo>
                <a:cubicBezTo>
                  <a:pt x="2317" y="1791"/>
                  <a:pt x="2317" y="1792"/>
                  <a:pt x="2316" y="1792"/>
                </a:cubicBezTo>
                <a:cubicBezTo>
                  <a:pt x="2316" y="1792"/>
                  <a:pt x="2316" y="1792"/>
                  <a:pt x="2316" y="1793"/>
                </a:cubicBezTo>
                <a:cubicBezTo>
                  <a:pt x="2310" y="1798"/>
                  <a:pt x="2303" y="1800"/>
                  <a:pt x="2296" y="1801"/>
                </a:cubicBezTo>
                <a:cubicBezTo>
                  <a:pt x="2296" y="1801"/>
                  <a:pt x="2295" y="1801"/>
                  <a:pt x="2295" y="1801"/>
                </a:cubicBezTo>
                <a:cubicBezTo>
                  <a:pt x="2292" y="1802"/>
                  <a:pt x="2289" y="1802"/>
                  <a:pt x="2286" y="1802"/>
                </a:cubicBezTo>
                <a:cubicBezTo>
                  <a:pt x="2286" y="1802"/>
                  <a:pt x="2286" y="1802"/>
                  <a:pt x="2286" y="1802"/>
                </a:cubicBezTo>
                <a:cubicBezTo>
                  <a:pt x="2283" y="1802"/>
                  <a:pt x="2283" y="1802"/>
                  <a:pt x="2283" y="1802"/>
                </a:cubicBezTo>
                <a:cubicBezTo>
                  <a:pt x="2280" y="1802"/>
                  <a:pt x="2277" y="1802"/>
                  <a:pt x="2275" y="1802"/>
                </a:cubicBezTo>
                <a:cubicBezTo>
                  <a:pt x="2193" y="1802"/>
                  <a:pt x="2193" y="1802"/>
                  <a:pt x="2193" y="1802"/>
                </a:cubicBezTo>
                <a:cubicBezTo>
                  <a:pt x="2190" y="1802"/>
                  <a:pt x="2187" y="1802"/>
                  <a:pt x="2184" y="1802"/>
                </a:cubicBezTo>
                <a:cubicBezTo>
                  <a:pt x="2183" y="1801"/>
                  <a:pt x="2182" y="1801"/>
                  <a:pt x="2181" y="1801"/>
                </a:cubicBezTo>
                <a:cubicBezTo>
                  <a:pt x="2164" y="1799"/>
                  <a:pt x="2144" y="1791"/>
                  <a:pt x="2135" y="1776"/>
                </a:cubicBezTo>
                <a:cubicBezTo>
                  <a:pt x="2133" y="1774"/>
                  <a:pt x="2132" y="1772"/>
                  <a:pt x="2131" y="1770"/>
                </a:cubicBezTo>
                <a:cubicBezTo>
                  <a:pt x="2131" y="1769"/>
                  <a:pt x="2131" y="1769"/>
                  <a:pt x="2131" y="1769"/>
                </a:cubicBezTo>
                <a:cubicBezTo>
                  <a:pt x="2131" y="1769"/>
                  <a:pt x="2131" y="1769"/>
                  <a:pt x="2131" y="1769"/>
                </a:cubicBezTo>
                <a:cubicBezTo>
                  <a:pt x="2127" y="1757"/>
                  <a:pt x="2122" y="1746"/>
                  <a:pt x="2118" y="1734"/>
                </a:cubicBezTo>
                <a:cubicBezTo>
                  <a:pt x="2116" y="1728"/>
                  <a:pt x="2112" y="1720"/>
                  <a:pt x="2110" y="1713"/>
                </a:cubicBezTo>
                <a:cubicBezTo>
                  <a:pt x="2110" y="1713"/>
                  <a:pt x="2110" y="1713"/>
                  <a:pt x="2110" y="1713"/>
                </a:cubicBezTo>
                <a:cubicBezTo>
                  <a:pt x="2110" y="1713"/>
                  <a:pt x="2110" y="1712"/>
                  <a:pt x="2110" y="1712"/>
                </a:cubicBezTo>
                <a:cubicBezTo>
                  <a:pt x="2110" y="1712"/>
                  <a:pt x="2109" y="1711"/>
                  <a:pt x="2109" y="1710"/>
                </a:cubicBezTo>
                <a:cubicBezTo>
                  <a:pt x="2109" y="1707"/>
                  <a:pt x="2109" y="1704"/>
                  <a:pt x="2109" y="1701"/>
                </a:cubicBezTo>
                <a:cubicBezTo>
                  <a:pt x="2110" y="1699"/>
                  <a:pt x="2111" y="1698"/>
                  <a:pt x="2112" y="1696"/>
                </a:cubicBezTo>
                <a:cubicBezTo>
                  <a:pt x="2112" y="1696"/>
                  <a:pt x="2112" y="1696"/>
                  <a:pt x="2112" y="1696"/>
                </a:cubicBezTo>
                <a:cubicBezTo>
                  <a:pt x="2117" y="1688"/>
                  <a:pt x="2126" y="1685"/>
                  <a:pt x="2136" y="1684"/>
                </a:cubicBezTo>
                <a:cubicBezTo>
                  <a:pt x="2136" y="1684"/>
                  <a:pt x="2136" y="1684"/>
                  <a:pt x="2137" y="1684"/>
                </a:cubicBezTo>
                <a:cubicBezTo>
                  <a:pt x="2139" y="1684"/>
                  <a:pt x="2141" y="1684"/>
                  <a:pt x="2144" y="1684"/>
                </a:cubicBezTo>
                <a:cubicBezTo>
                  <a:pt x="2144" y="1684"/>
                  <a:pt x="2145" y="1683"/>
                  <a:pt x="2145" y="1683"/>
                </a:cubicBezTo>
                <a:cubicBezTo>
                  <a:pt x="2151" y="1683"/>
                  <a:pt x="2151" y="1683"/>
                  <a:pt x="2151" y="1683"/>
                </a:cubicBezTo>
                <a:cubicBezTo>
                  <a:pt x="2152" y="1683"/>
                  <a:pt x="2153" y="1683"/>
                  <a:pt x="2155" y="1683"/>
                </a:cubicBezTo>
                <a:cubicBezTo>
                  <a:pt x="2180" y="1683"/>
                  <a:pt x="2205" y="1683"/>
                  <a:pt x="2231" y="1683"/>
                </a:cubicBezTo>
                <a:cubicBezTo>
                  <a:pt x="2231" y="1683"/>
                  <a:pt x="2231" y="1683"/>
                  <a:pt x="2231" y="1683"/>
                </a:cubicBezTo>
                <a:cubicBezTo>
                  <a:pt x="2231" y="1683"/>
                  <a:pt x="2231" y="1683"/>
                  <a:pt x="2231" y="1683"/>
                </a:cubicBezTo>
                <a:cubicBezTo>
                  <a:pt x="2234" y="1683"/>
                  <a:pt x="2237" y="1683"/>
                  <a:pt x="2240" y="1684"/>
                </a:cubicBezTo>
                <a:cubicBezTo>
                  <a:pt x="2240" y="1684"/>
                  <a:pt x="2241" y="1684"/>
                  <a:pt x="2241" y="1684"/>
                </a:cubicBezTo>
                <a:cubicBezTo>
                  <a:pt x="2258" y="1686"/>
                  <a:pt x="2277" y="1693"/>
                  <a:pt x="2287" y="1706"/>
                </a:cubicBezTo>
                <a:cubicBezTo>
                  <a:pt x="2289" y="1708"/>
                  <a:pt x="2290" y="1710"/>
                  <a:pt x="2291" y="1712"/>
                </a:cubicBezTo>
                <a:cubicBezTo>
                  <a:pt x="2294" y="1717"/>
                  <a:pt x="2294" y="1717"/>
                  <a:pt x="2294" y="1717"/>
                </a:cubicBezTo>
                <a:cubicBezTo>
                  <a:pt x="2299" y="1727"/>
                  <a:pt x="2304" y="1737"/>
                  <a:pt x="2309" y="1748"/>
                </a:cubicBezTo>
                <a:cubicBezTo>
                  <a:pt x="2312" y="1754"/>
                  <a:pt x="2318" y="1762"/>
                  <a:pt x="2320" y="1771"/>
                </a:cubicBezTo>
                <a:cubicBezTo>
                  <a:pt x="2322" y="1775"/>
                  <a:pt x="2323" y="1778"/>
                  <a:pt x="2322" y="1782"/>
                </a:cubicBezTo>
                <a:close/>
                <a:moveTo>
                  <a:pt x="2340" y="1624"/>
                </a:moveTo>
                <a:cubicBezTo>
                  <a:pt x="2338" y="1622"/>
                  <a:pt x="2337" y="1621"/>
                  <a:pt x="2335" y="1620"/>
                </a:cubicBezTo>
                <a:cubicBezTo>
                  <a:pt x="2331" y="1617"/>
                  <a:pt x="2328" y="1613"/>
                  <a:pt x="2326" y="1610"/>
                </a:cubicBezTo>
                <a:cubicBezTo>
                  <a:pt x="2324" y="1607"/>
                  <a:pt x="2324" y="1607"/>
                  <a:pt x="2324" y="1607"/>
                </a:cubicBezTo>
                <a:cubicBezTo>
                  <a:pt x="2324" y="1607"/>
                  <a:pt x="2324" y="1607"/>
                  <a:pt x="2324" y="1607"/>
                </a:cubicBezTo>
                <a:cubicBezTo>
                  <a:pt x="2317" y="1594"/>
                  <a:pt x="2310" y="1582"/>
                  <a:pt x="2303" y="1569"/>
                </a:cubicBezTo>
                <a:cubicBezTo>
                  <a:pt x="2303" y="1569"/>
                  <a:pt x="2303" y="1569"/>
                  <a:pt x="2303" y="1569"/>
                </a:cubicBezTo>
                <a:cubicBezTo>
                  <a:pt x="2300" y="1564"/>
                  <a:pt x="2300" y="1564"/>
                  <a:pt x="2300" y="1564"/>
                </a:cubicBezTo>
                <a:cubicBezTo>
                  <a:pt x="2298" y="1561"/>
                  <a:pt x="2298" y="1558"/>
                  <a:pt x="2298" y="1555"/>
                </a:cubicBezTo>
                <a:cubicBezTo>
                  <a:pt x="2299" y="1552"/>
                  <a:pt x="2300" y="1550"/>
                  <a:pt x="2303" y="1547"/>
                </a:cubicBezTo>
                <a:cubicBezTo>
                  <a:pt x="2306" y="1545"/>
                  <a:pt x="2309" y="1544"/>
                  <a:pt x="2313" y="1542"/>
                </a:cubicBezTo>
                <a:cubicBezTo>
                  <a:pt x="2318" y="1541"/>
                  <a:pt x="2323" y="1541"/>
                  <a:pt x="2329" y="1541"/>
                </a:cubicBezTo>
                <a:cubicBezTo>
                  <a:pt x="2330" y="1541"/>
                  <a:pt x="2330" y="1541"/>
                  <a:pt x="2330" y="1541"/>
                </a:cubicBezTo>
                <a:cubicBezTo>
                  <a:pt x="2342" y="1540"/>
                  <a:pt x="2356" y="1540"/>
                  <a:pt x="2363" y="1540"/>
                </a:cubicBezTo>
                <a:cubicBezTo>
                  <a:pt x="2394" y="1540"/>
                  <a:pt x="2443" y="1534"/>
                  <a:pt x="2463" y="1564"/>
                </a:cubicBezTo>
                <a:cubicBezTo>
                  <a:pt x="2470" y="1573"/>
                  <a:pt x="2476" y="1583"/>
                  <a:pt x="2483" y="1593"/>
                </a:cubicBezTo>
                <a:cubicBezTo>
                  <a:pt x="2486" y="1598"/>
                  <a:pt x="2492" y="1605"/>
                  <a:pt x="2495" y="1611"/>
                </a:cubicBezTo>
                <a:cubicBezTo>
                  <a:pt x="2497" y="1614"/>
                  <a:pt x="2498" y="1617"/>
                  <a:pt x="2498" y="1620"/>
                </a:cubicBezTo>
                <a:cubicBezTo>
                  <a:pt x="2498" y="1621"/>
                  <a:pt x="2497" y="1623"/>
                  <a:pt x="2496" y="1625"/>
                </a:cubicBezTo>
                <a:cubicBezTo>
                  <a:pt x="2496" y="1626"/>
                  <a:pt x="2495" y="1627"/>
                  <a:pt x="2494" y="1628"/>
                </a:cubicBezTo>
                <a:cubicBezTo>
                  <a:pt x="2494" y="1628"/>
                  <a:pt x="2494" y="1628"/>
                  <a:pt x="2494" y="1628"/>
                </a:cubicBezTo>
                <a:cubicBezTo>
                  <a:pt x="2494" y="1628"/>
                  <a:pt x="2494" y="1628"/>
                  <a:pt x="2494" y="1628"/>
                </a:cubicBezTo>
                <a:cubicBezTo>
                  <a:pt x="2493" y="1629"/>
                  <a:pt x="2493" y="1629"/>
                  <a:pt x="2492" y="1630"/>
                </a:cubicBezTo>
                <a:cubicBezTo>
                  <a:pt x="2492" y="1630"/>
                  <a:pt x="2491" y="1630"/>
                  <a:pt x="2491" y="1630"/>
                </a:cubicBezTo>
                <a:cubicBezTo>
                  <a:pt x="2490" y="1631"/>
                  <a:pt x="2489" y="1631"/>
                  <a:pt x="2488" y="1632"/>
                </a:cubicBezTo>
                <a:cubicBezTo>
                  <a:pt x="2487" y="1632"/>
                  <a:pt x="2485" y="1633"/>
                  <a:pt x="2484" y="1633"/>
                </a:cubicBezTo>
                <a:cubicBezTo>
                  <a:pt x="2484" y="1633"/>
                  <a:pt x="2484" y="1634"/>
                  <a:pt x="2484" y="1634"/>
                </a:cubicBezTo>
                <a:cubicBezTo>
                  <a:pt x="2484" y="1634"/>
                  <a:pt x="2483" y="1634"/>
                  <a:pt x="2483" y="1634"/>
                </a:cubicBezTo>
                <a:cubicBezTo>
                  <a:pt x="2469" y="1638"/>
                  <a:pt x="2448" y="1636"/>
                  <a:pt x="2434" y="1636"/>
                </a:cubicBezTo>
                <a:cubicBezTo>
                  <a:pt x="2418" y="1636"/>
                  <a:pt x="2401" y="1636"/>
                  <a:pt x="2385" y="1636"/>
                </a:cubicBezTo>
                <a:cubicBezTo>
                  <a:pt x="2370" y="1636"/>
                  <a:pt x="2353" y="1632"/>
                  <a:pt x="2340" y="1624"/>
                </a:cubicBezTo>
                <a:close/>
                <a:moveTo>
                  <a:pt x="2605" y="1791"/>
                </a:moveTo>
                <a:cubicBezTo>
                  <a:pt x="2605" y="1791"/>
                  <a:pt x="2605" y="1791"/>
                  <a:pt x="2604" y="1791"/>
                </a:cubicBezTo>
                <a:cubicBezTo>
                  <a:pt x="2602" y="1794"/>
                  <a:pt x="2598" y="1797"/>
                  <a:pt x="2593" y="1798"/>
                </a:cubicBezTo>
                <a:cubicBezTo>
                  <a:pt x="2589" y="1800"/>
                  <a:pt x="2583" y="1801"/>
                  <a:pt x="2576" y="1801"/>
                </a:cubicBezTo>
                <a:cubicBezTo>
                  <a:pt x="2569" y="1801"/>
                  <a:pt x="2569" y="1801"/>
                  <a:pt x="2569" y="1801"/>
                </a:cubicBezTo>
                <a:cubicBezTo>
                  <a:pt x="2569" y="1801"/>
                  <a:pt x="2569" y="1801"/>
                  <a:pt x="2569" y="1801"/>
                </a:cubicBezTo>
                <a:cubicBezTo>
                  <a:pt x="2541" y="1801"/>
                  <a:pt x="2512" y="1801"/>
                  <a:pt x="2483" y="1801"/>
                </a:cubicBezTo>
                <a:cubicBezTo>
                  <a:pt x="2480" y="1801"/>
                  <a:pt x="2476" y="1801"/>
                  <a:pt x="2473" y="1801"/>
                </a:cubicBezTo>
                <a:cubicBezTo>
                  <a:pt x="2473" y="1801"/>
                  <a:pt x="2473" y="1801"/>
                  <a:pt x="2473" y="1801"/>
                </a:cubicBezTo>
                <a:cubicBezTo>
                  <a:pt x="2453" y="1799"/>
                  <a:pt x="2432" y="1790"/>
                  <a:pt x="2419" y="1775"/>
                </a:cubicBezTo>
                <a:cubicBezTo>
                  <a:pt x="2418" y="1773"/>
                  <a:pt x="2416" y="1771"/>
                  <a:pt x="2415" y="1769"/>
                </a:cubicBezTo>
                <a:cubicBezTo>
                  <a:pt x="2415" y="1769"/>
                  <a:pt x="2415" y="1769"/>
                  <a:pt x="2415" y="1769"/>
                </a:cubicBezTo>
                <a:cubicBezTo>
                  <a:pt x="2415" y="1769"/>
                  <a:pt x="2415" y="1769"/>
                  <a:pt x="2415" y="1769"/>
                </a:cubicBezTo>
                <a:cubicBezTo>
                  <a:pt x="2409" y="1758"/>
                  <a:pt x="2402" y="1747"/>
                  <a:pt x="2396" y="1736"/>
                </a:cubicBezTo>
                <a:cubicBezTo>
                  <a:pt x="2392" y="1728"/>
                  <a:pt x="2383" y="1716"/>
                  <a:pt x="2381" y="1706"/>
                </a:cubicBezTo>
                <a:cubicBezTo>
                  <a:pt x="2381" y="1706"/>
                  <a:pt x="2381" y="1706"/>
                  <a:pt x="2381" y="1706"/>
                </a:cubicBezTo>
                <a:cubicBezTo>
                  <a:pt x="2380" y="1705"/>
                  <a:pt x="2380" y="1704"/>
                  <a:pt x="2380" y="1703"/>
                </a:cubicBezTo>
                <a:cubicBezTo>
                  <a:pt x="2379" y="1693"/>
                  <a:pt x="2387" y="1688"/>
                  <a:pt x="2396" y="1685"/>
                </a:cubicBezTo>
                <a:cubicBezTo>
                  <a:pt x="2396" y="1685"/>
                  <a:pt x="2396" y="1685"/>
                  <a:pt x="2396" y="1685"/>
                </a:cubicBezTo>
                <a:cubicBezTo>
                  <a:pt x="2396" y="1685"/>
                  <a:pt x="2397" y="1685"/>
                  <a:pt x="2397" y="1685"/>
                </a:cubicBezTo>
                <a:cubicBezTo>
                  <a:pt x="2398" y="1685"/>
                  <a:pt x="2398" y="1685"/>
                  <a:pt x="2399" y="1684"/>
                </a:cubicBezTo>
                <a:cubicBezTo>
                  <a:pt x="2403" y="1683"/>
                  <a:pt x="2408" y="1683"/>
                  <a:pt x="2413" y="1683"/>
                </a:cubicBezTo>
                <a:cubicBezTo>
                  <a:pt x="2470" y="1683"/>
                  <a:pt x="2470" y="1683"/>
                  <a:pt x="2470" y="1683"/>
                </a:cubicBezTo>
                <a:cubicBezTo>
                  <a:pt x="2479" y="1683"/>
                  <a:pt x="2489" y="1683"/>
                  <a:pt x="2498" y="1683"/>
                </a:cubicBezTo>
                <a:cubicBezTo>
                  <a:pt x="2498" y="1683"/>
                  <a:pt x="2498" y="1683"/>
                  <a:pt x="2498" y="1683"/>
                </a:cubicBezTo>
                <a:cubicBezTo>
                  <a:pt x="2499" y="1683"/>
                  <a:pt x="2499" y="1683"/>
                  <a:pt x="2500" y="1683"/>
                </a:cubicBezTo>
                <a:cubicBezTo>
                  <a:pt x="2502" y="1683"/>
                  <a:pt x="2505" y="1683"/>
                  <a:pt x="2507" y="1683"/>
                </a:cubicBezTo>
                <a:cubicBezTo>
                  <a:pt x="2508" y="1683"/>
                  <a:pt x="2508" y="1683"/>
                  <a:pt x="2509" y="1683"/>
                </a:cubicBezTo>
                <a:cubicBezTo>
                  <a:pt x="2527" y="1685"/>
                  <a:pt x="2546" y="1692"/>
                  <a:pt x="2558" y="1705"/>
                </a:cubicBezTo>
                <a:cubicBezTo>
                  <a:pt x="2559" y="1705"/>
                  <a:pt x="2560" y="1706"/>
                  <a:pt x="2561" y="1707"/>
                </a:cubicBezTo>
                <a:cubicBezTo>
                  <a:pt x="2561" y="1708"/>
                  <a:pt x="2562" y="1708"/>
                  <a:pt x="2562" y="1709"/>
                </a:cubicBezTo>
                <a:cubicBezTo>
                  <a:pt x="2563" y="1710"/>
                  <a:pt x="2563" y="1710"/>
                  <a:pt x="2564" y="1711"/>
                </a:cubicBezTo>
                <a:cubicBezTo>
                  <a:pt x="2564" y="1711"/>
                  <a:pt x="2564" y="1711"/>
                  <a:pt x="2564" y="1711"/>
                </a:cubicBezTo>
                <a:cubicBezTo>
                  <a:pt x="2566" y="1713"/>
                  <a:pt x="2566" y="1713"/>
                  <a:pt x="2566" y="1713"/>
                </a:cubicBezTo>
                <a:cubicBezTo>
                  <a:pt x="2571" y="1721"/>
                  <a:pt x="2576" y="1729"/>
                  <a:pt x="2582" y="1737"/>
                </a:cubicBezTo>
                <a:cubicBezTo>
                  <a:pt x="2582" y="1737"/>
                  <a:pt x="2582" y="1737"/>
                  <a:pt x="2582" y="1737"/>
                </a:cubicBezTo>
                <a:cubicBezTo>
                  <a:pt x="2589" y="1748"/>
                  <a:pt x="2599" y="1759"/>
                  <a:pt x="2605" y="1772"/>
                </a:cubicBezTo>
                <a:cubicBezTo>
                  <a:pt x="2606" y="1773"/>
                  <a:pt x="2606" y="1773"/>
                  <a:pt x="2606" y="1774"/>
                </a:cubicBezTo>
                <a:cubicBezTo>
                  <a:pt x="2607" y="1775"/>
                  <a:pt x="2607" y="1775"/>
                  <a:pt x="2607" y="1775"/>
                </a:cubicBezTo>
                <a:cubicBezTo>
                  <a:pt x="2609" y="1782"/>
                  <a:pt x="2608" y="1787"/>
                  <a:pt x="2605" y="1791"/>
                </a:cubicBezTo>
                <a:close/>
                <a:moveTo>
                  <a:pt x="2937" y="318"/>
                </a:moveTo>
                <a:cubicBezTo>
                  <a:pt x="3034" y="414"/>
                  <a:pt x="3089" y="549"/>
                  <a:pt x="3089" y="685"/>
                </a:cubicBezTo>
                <a:cubicBezTo>
                  <a:pt x="3089" y="821"/>
                  <a:pt x="3034" y="955"/>
                  <a:pt x="2937" y="1051"/>
                </a:cubicBezTo>
                <a:cubicBezTo>
                  <a:pt x="3050" y="999"/>
                  <a:pt x="3153" y="855"/>
                  <a:pt x="3152" y="685"/>
                </a:cubicBezTo>
                <a:cubicBezTo>
                  <a:pt x="3153" y="514"/>
                  <a:pt x="3050" y="371"/>
                  <a:pt x="2937" y="318"/>
                </a:cubicBezTo>
                <a:close/>
                <a:moveTo>
                  <a:pt x="216" y="318"/>
                </a:moveTo>
                <a:cubicBezTo>
                  <a:pt x="104" y="371"/>
                  <a:pt x="0" y="514"/>
                  <a:pt x="2" y="685"/>
                </a:cubicBezTo>
                <a:cubicBezTo>
                  <a:pt x="0" y="855"/>
                  <a:pt x="104" y="999"/>
                  <a:pt x="216" y="1051"/>
                </a:cubicBezTo>
                <a:cubicBezTo>
                  <a:pt x="120" y="955"/>
                  <a:pt x="64" y="821"/>
                  <a:pt x="65" y="685"/>
                </a:cubicBezTo>
                <a:cubicBezTo>
                  <a:pt x="64" y="549"/>
                  <a:pt x="120" y="414"/>
                  <a:pt x="216" y="31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43753" tIns="21876" rIns="43753" bIns="21876" numCol="1" anchor="t" anchorCtr="0" compatLnSpc="1"/>
          <a:lstStyle/>
          <a:p>
            <a:endParaRPr lang="en-US" sz="851"/>
          </a:p>
        </p:txBody>
      </p:sp>
      <p:sp>
        <p:nvSpPr>
          <p:cNvPr id="67" name="等腰三角形 66"/>
          <p:cNvSpPr/>
          <p:nvPr/>
        </p:nvSpPr>
        <p:spPr>
          <a:xfrm rot="5400000">
            <a:off x="2954343" y="1369975"/>
            <a:ext cx="561432" cy="2197977"/>
          </a:xfrm>
          <a:custGeom>
            <a:avLst/>
            <a:gdLst/>
            <a:ahLst/>
            <a:cxnLst/>
            <a:rect l="l" t="t" r="r" b="b"/>
            <a:pathLst>
              <a:path w="792185" h="3101364">
                <a:moveTo>
                  <a:pt x="0" y="3101364"/>
                </a:moveTo>
                <a:lnTo>
                  <a:pt x="0" y="245938"/>
                </a:lnTo>
                <a:lnTo>
                  <a:pt x="253447" y="245938"/>
                </a:lnTo>
                <a:lnTo>
                  <a:pt x="396091" y="0"/>
                </a:lnTo>
                <a:lnTo>
                  <a:pt x="538735" y="245938"/>
                </a:lnTo>
                <a:lnTo>
                  <a:pt x="792185" y="245938"/>
                </a:lnTo>
                <a:lnTo>
                  <a:pt x="792185" y="3101364"/>
                </a:lnTo>
                <a:close/>
              </a:path>
            </a:pathLst>
          </a:custGeom>
          <a:solidFill>
            <a:srgbClr val="41A0DA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zh-CN" altLang="en-US" sz="1418"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68" name="等腰三角形 67"/>
          <p:cNvSpPr/>
          <p:nvPr/>
        </p:nvSpPr>
        <p:spPr>
          <a:xfrm rot="5400000">
            <a:off x="2954343" y="1929021"/>
            <a:ext cx="561432" cy="2197977"/>
          </a:xfrm>
          <a:custGeom>
            <a:avLst/>
            <a:gdLst/>
            <a:ahLst/>
            <a:cxnLst/>
            <a:rect l="l" t="t" r="r" b="b"/>
            <a:pathLst>
              <a:path w="792185" h="3101364">
                <a:moveTo>
                  <a:pt x="0" y="3101364"/>
                </a:moveTo>
                <a:lnTo>
                  <a:pt x="0" y="245938"/>
                </a:lnTo>
                <a:lnTo>
                  <a:pt x="253447" y="245938"/>
                </a:lnTo>
                <a:lnTo>
                  <a:pt x="396091" y="0"/>
                </a:lnTo>
                <a:lnTo>
                  <a:pt x="538735" y="245938"/>
                </a:lnTo>
                <a:lnTo>
                  <a:pt x="792185" y="245938"/>
                </a:lnTo>
                <a:lnTo>
                  <a:pt x="792185" y="3101364"/>
                </a:lnTo>
                <a:close/>
              </a:path>
            </a:pathLst>
          </a:custGeom>
          <a:solidFill>
            <a:srgbClr val="53D2FF">
              <a:alpha val="80000"/>
            </a:srgbClr>
          </a:solidFill>
          <a:ln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lvl="0" algn="ctr"/>
            <a:r>
              <a:rPr lang="zh-CN" altLang="en-US" sz="1418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69" name="等腰三角形 68"/>
          <p:cNvSpPr/>
          <p:nvPr/>
        </p:nvSpPr>
        <p:spPr>
          <a:xfrm rot="5400000">
            <a:off x="2957996" y="2488594"/>
            <a:ext cx="554127" cy="2197977"/>
          </a:xfrm>
          <a:custGeom>
            <a:avLst/>
            <a:gdLst/>
            <a:ahLst/>
            <a:cxnLst/>
            <a:rect l="l" t="t" r="r" b="b"/>
            <a:pathLst>
              <a:path w="792185" h="3101364">
                <a:moveTo>
                  <a:pt x="0" y="3101364"/>
                </a:moveTo>
                <a:lnTo>
                  <a:pt x="0" y="245938"/>
                </a:lnTo>
                <a:lnTo>
                  <a:pt x="253447" y="245938"/>
                </a:lnTo>
                <a:lnTo>
                  <a:pt x="396091" y="0"/>
                </a:lnTo>
                <a:lnTo>
                  <a:pt x="538735" y="245938"/>
                </a:lnTo>
                <a:lnTo>
                  <a:pt x="792185" y="245938"/>
                </a:lnTo>
                <a:lnTo>
                  <a:pt x="792185" y="3101364"/>
                </a:lnTo>
                <a:close/>
              </a:path>
            </a:pathLst>
          </a:custGeom>
          <a:solidFill>
            <a:srgbClr val="41A0DA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lvl="0" algn="ctr"/>
            <a:r>
              <a:rPr lang="zh-CN" altLang="en-US" sz="1418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70" name="等腰三角形 69"/>
          <p:cNvSpPr/>
          <p:nvPr/>
        </p:nvSpPr>
        <p:spPr>
          <a:xfrm rot="5400000">
            <a:off x="2954343" y="3046373"/>
            <a:ext cx="561432" cy="2197977"/>
          </a:xfrm>
          <a:custGeom>
            <a:avLst/>
            <a:gdLst/>
            <a:ahLst/>
            <a:cxnLst/>
            <a:rect l="l" t="t" r="r" b="b"/>
            <a:pathLst>
              <a:path w="792185" h="3101364">
                <a:moveTo>
                  <a:pt x="0" y="3101364"/>
                </a:moveTo>
                <a:lnTo>
                  <a:pt x="0" y="245938"/>
                </a:lnTo>
                <a:lnTo>
                  <a:pt x="253975" y="245938"/>
                </a:lnTo>
                <a:lnTo>
                  <a:pt x="396619" y="0"/>
                </a:lnTo>
                <a:lnTo>
                  <a:pt x="539263" y="245938"/>
                </a:lnTo>
                <a:lnTo>
                  <a:pt x="792185" y="245938"/>
                </a:lnTo>
                <a:lnTo>
                  <a:pt x="792185" y="3101364"/>
                </a:lnTo>
                <a:close/>
              </a:path>
            </a:pathLst>
          </a:custGeom>
          <a:solidFill>
            <a:srgbClr val="41A0DA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lvl="0" algn="ctr"/>
            <a:r>
              <a:rPr lang="zh-CN" altLang="en-US" sz="1418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4474018" y="2216299"/>
            <a:ext cx="2755783" cy="5241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34" dirty="0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</a:t>
            </a:r>
            <a:r>
              <a:rPr lang="zh-CN" altLang="en-US" sz="1134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选择粘贴。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4474018" y="2765938"/>
            <a:ext cx="2755783" cy="5241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34" dirty="0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</a:t>
            </a:r>
            <a:r>
              <a:rPr lang="zh-CN" altLang="en-US" sz="1134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选择粘贴。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4474018" y="3325511"/>
            <a:ext cx="2755783" cy="5241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34" dirty="0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</a:t>
            </a:r>
            <a:r>
              <a:rPr lang="zh-CN" altLang="en-US" sz="1134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选择粘贴。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4474018" y="3890054"/>
            <a:ext cx="2755783" cy="5241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34" dirty="0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</a:t>
            </a:r>
            <a:r>
              <a:rPr lang="zh-CN" altLang="en-US" sz="1134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选择粘贴。</a:t>
            </a:r>
          </a:p>
        </p:txBody>
      </p:sp>
      <p:sp>
        <p:nvSpPr>
          <p:cNvPr id="3" name="右大括号 2"/>
          <p:cNvSpPr/>
          <p:nvPr/>
        </p:nvSpPr>
        <p:spPr>
          <a:xfrm>
            <a:off x="7331867" y="2344401"/>
            <a:ext cx="204132" cy="1924333"/>
          </a:xfrm>
          <a:prstGeom prst="rightBrac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205"/>
          </a:p>
        </p:txBody>
      </p:sp>
      <p:sp>
        <p:nvSpPr>
          <p:cNvPr id="90" name="TextBox 89"/>
          <p:cNvSpPr txBox="1"/>
          <p:nvPr/>
        </p:nvSpPr>
        <p:spPr>
          <a:xfrm>
            <a:off x="7611063" y="3042177"/>
            <a:ext cx="816528" cy="5241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34" dirty="0">
                <a:solidFill>
                  <a:srgbClr val="53D2FF"/>
                </a:solidFill>
                <a:effectLst>
                  <a:outerShdw blurRad="266700" algn="tl" rotWithShape="0">
                    <a:schemeClr val="tx2">
                      <a:lumMod val="40000"/>
                      <a:lumOff val="60000"/>
                      <a:alpha val="55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您的内容打</a:t>
            </a:r>
            <a:r>
              <a:rPr lang="zh-CN" altLang="en-US" sz="1134">
                <a:solidFill>
                  <a:srgbClr val="53D2FF"/>
                </a:solidFill>
                <a:effectLst>
                  <a:outerShdw blurRad="266700" algn="tl" rotWithShape="0">
                    <a:schemeClr val="tx2">
                      <a:lumMod val="40000"/>
                      <a:lumOff val="60000"/>
                      <a:alpha val="55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在这里</a:t>
            </a: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17CE2ACE-06ED-45D8-B2C4-3E0182C11E67}"/>
              </a:ext>
            </a:extLst>
          </p:cNvPr>
          <p:cNvSpPr txBox="1"/>
          <p:nvPr/>
        </p:nvSpPr>
        <p:spPr>
          <a:xfrm>
            <a:off x="242633" y="280706"/>
            <a:ext cx="1723626" cy="310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418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Segoe UI" panose="020B0502040204020203" pitchFamily="34" charset="0"/>
              </a:rPr>
              <a:t>单击此处添加名称</a:t>
            </a:r>
          </a:p>
        </p:txBody>
      </p:sp>
      <p:cxnSp>
        <p:nvCxnSpPr>
          <p:cNvPr id="34" name="直接连接符 33">
            <a:extLst>
              <a:ext uri="{FF2B5EF4-FFF2-40B4-BE49-F238E27FC236}">
                <a16:creationId xmlns:a16="http://schemas.microsoft.com/office/drawing/2014/main" id="{8AA6EAC5-888D-41A3-9F6F-3CC250B2481D}"/>
              </a:ext>
            </a:extLst>
          </p:cNvPr>
          <p:cNvCxnSpPr/>
          <p:nvPr/>
        </p:nvCxnSpPr>
        <p:spPr>
          <a:xfrm>
            <a:off x="282118" y="557646"/>
            <a:ext cx="1663890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Tm="4166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3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3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3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9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8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17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560"/>
                            </p:stCondLst>
                            <p:childTnLst>
                              <p:par>
                                <p:cTn id="70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06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bldLvl="0" animBg="1"/>
      <p:bldP spid="41" grpId="0" bldLvl="0" animBg="1"/>
      <p:bldP spid="42" grpId="0" bldLvl="0" animBg="1"/>
      <p:bldP spid="43" grpId="0" bldLvl="0" animBg="1"/>
      <p:bldP spid="48" grpId="0" bldLvl="0" animBg="1"/>
      <p:bldP spid="49" grpId="0" bldLvl="0" animBg="1"/>
      <p:bldP spid="50" grpId="0" bldLvl="0" animBg="1"/>
      <p:bldP spid="51" grpId="0" bldLvl="0" animBg="1"/>
      <p:bldP spid="52" grpId="0" bldLvl="0" animBg="1"/>
      <p:bldP spid="66" grpId="0" bldLvl="0" animBg="1"/>
      <p:bldP spid="67" grpId="0" bldLvl="0" animBg="1"/>
      <p:bldP spid="68" grpId="0" bldLvl="0" animBg="1"/>
      <p:bldP spid="69" grpId="0" bldLvl="0" animBg="1"/>
      <p:bldP spid="70" grpId="0" bldLvl="0" animBg="1"/>
      <p:bldP spid="86" grpId="0"/>
      <p:bldP spid="87" grpId="0"/>
      <p:bldP spid="88" grpId="0"/>
      <p:bldP spid="89" grpId="0"/>
      <p:bldP spid="3" grpId="0" bldLvl="0" animBg="1"/>
      <p:bldP spid="9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" name="组合 80"/>
          <p:cNvGrpSpPr/>
          <p:nvPr/>
        </p:nvGrpSpPr>
        <p:grpSpPr>
          <a:xfrm>
            <a:off x="3354991" y="1702509"/>
            <a:ext cx="1006296" cy="1244888"/>
            <a:chOff x="4790554" y="1315512"/>
            <a:chExt cx="1419892" cy="1756547"/>
          </a:xfrm>
        </p:grpSpPr>
        <p:cxnSp>
          <p:nvCxnSpPr>
            <p:cNvPr id="34" name="直接连接符 33"/>
            <p:cNvCxnSpPr/>
            <p:nvPr/>
          </p:nvCxnSpPr>
          <p:spPr>
            <a:xfrm flipH="1">
              <a:off x="4844402" y="1315512"/>
              <a:ext cx="1366044" cy="1756547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/>
            <p:cNvCxnSpPr/>
            <p:nvPr/>
          </p:nvCxnSpPr>
          <p:spPr>
            <a:xfrm flipH="1">
              <a:off x="4816912" y="1364668"/>
              <a:ext cx="1306530" cy="1680015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/>
            <p:cNvCxnSpPr/>
            <p:nvPr/>
          </p:nvCxnSpPr>
          <p:spPr>
            <a:xfrm flipH="1">
              <a:off x="4818714" y="1382932"/>
              <a:ext cx="1241742" cy="1596712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36"/>
            <p:cNvCxnSpPr/>
            <p:nvPr/>
          </p:nvCxnSpPr>
          <p:spPr>
            <a:xfrm flipH="1">
              <a:off x="4799054" y="1431021"/>
              <a:ext cx="1175225" cy="1511180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/>
            <p:cNvCxnSpPr/>
            <p:nvPr/>
          </p:nvCxnSpPr>
          <p:spPr>
            <a:xfrm flipH="1">
              <a:off x="4790554" y="1461831"/>
              <a:ext cx="1110986" cy="1428578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2" name="直接连接符 41"/>
          <p:cNvCxnSpPr/>
          <p:nvPr/>
        </p:nvCxnSpPr>
        <p:spPr>
          <a:xfrm flipV="1">
            <a:off x="4238747" y="1953912"/>
            <a:ext cx="10874" cy="2048661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/>
          <p:cNvCxnSpPr/>
          <p:nvPr/>
        </p:nvCxnSpPr>
        <p:spPr>
          <a:xfrm flipV="1">
            <a:off x="4278871" y="1877231"/>
            <a:ext cx="10290" cy="1938487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/>
          <p:cNvCxnSpPr/>
          <p:nvPr/>
        </p:nvCxnSpPr>
        <p:spPr>
          <a:xfrm flipV="1">
            <a:off x="4323902" y="1800550"/>
            <a:ext cx="10197" cy="1921203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44"/>
          <p:cNvCxnSpPr/>
          <p:nvPr/>
        </p:nvCxnSpPr>
        <p:spPr>
          <a:xfrm flipV="1">
            <a:off x="4368948" y="1723872"/>
            <a:ext cx="10089" cy="1900674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连接符 45"/>
          <p:cNvCxnSpPr/>
          <p:nvPr/>
        </p:nvCxnSpPr>
        <p:spPr>
          <a:xfrm flipV="1">
            <a:off x="4410971" y="1647193"/>
            <a:ext cx="10305" cy="194135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组合 30"/>
          <p:cNvGrpSpPr/>
          <p:nvPr/>
        </p:nvGrpSpPr>
        <p:grpSpPr>
          <a:xfrm flipH="1" flipV="1">
            <a:off x="3388466" y="2851883"/>
            <a:ext cx="1828483" cy="109157"/>
            <a:chOff x="5250180" y="1414796"/>
            <a:chExt cx="1717287" cy="154021"/>
          </a:xfrm>
        </p:grpSpPr>
        <p:cxnSp>
          <p:nvCxnSpPr>
            <p:cNvPr id="32" name="直接连接符 31"/>
            <p:cNvCxnSpPr/>
            <p:nvPr/>
          </p:nvCxnSpPr>
          <p:spPr>
            <a:xfrm>
              <a:off x="5250180" y="1414796"/>
              <a:ext cx="1717287" cy="0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>
              <a:off x="5328285" y="1453301"/>
              <a:ext cx="1591673" cy="0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8"/>
            <p:cNvCxnSpPr/>
            <p:nvPr/>
          </p:nvCxnSpPr>
          <p:spPr>
            <a:xfrm>
              <a:off x="5373245" y="1491807"/>
              <a:ext cx="1499204" cy="0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40"/>
            <p:cNvCxnSpPr/>
            <p:nvPr/>
          </p:nvCxnSpPr>
          <p:spPr>
            <a:xfrm>
              <a:off x="5450205" y="1530312"/>
              <a:ext cx="1374735" cy="0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47"/>
            <p:cNvCxnSpPr/>
            <p:nvPr/>
          </p:nvCxnSpPr>
          <p:spPr>
            <a:xfrm>
              <a:off x="5508625" y="1568817"/>
              <a:ext cx="1268806" cy="0"/>
            </a:xfrm>
            <a:prstGeom prst="line">
              <a:avLst/>
            </a:prstGeom>
            <a:ln>
              <a:gradFill flip="none" rotWithShape="1">
                <a:gsLst>
                  <a:gs pos="38500">
                    <a:srgbClr val="E1E1E2"/>
                  </a:gs>
                  <a:gs pos="20000">
                    <a:schemeClr val="tx1">
                      <a:lumMod val="50000"/>
                      <a:lumOff val="50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85500">
                    <a:schemeClr val="tx1">
                      <a:lumMod val="65000"/>
                      <a:lumOff val="35000"/>
                    </a:schemeClr>
                  </a:gs>
                  <a:gs pos="71000">
                    <a:schemeClr val="bg1">
                      <a:lumMod val="75000"/>
                    </a:schemeClr>
                  </a:gs>
                  <a:gs pos="54000">
                    <a:schemeClr val="bg1">
                      <a:lumMod val="85000"/>
                    </a:schemeClr>
                  </a:gs>
                  <a:gs pos="0">
                    <a:srgbClr val="2B2D2C"/>
                  </a:gs>
                  <a:gs pos="99000">
                    <a:srgbClr val="090D0E"/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1" name="文本框 60"/>
          <p:cNvSpPr txBox="1"/>
          <p:nvPr/>
        </p:nvSpPr>
        <p:spPr>
          <a:xfrm>
            <a:off x="3655343" y="4346802"/>
            <a:ext cx="1330078" cy="3540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rgbClr val="00B0F0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PART FOUR</a:t>
            </a:r>
          </a:p>
        </p:txBody>
      </p:sp>
      <p:sp>
        <p:nvSpPr>
          <p:cNvPr id="62" name="矩形 61"/>
          <p:cNvSpPr/>
          <p:nvPr/>
        </p:nvSpPr>
        <p:spPr>
          <a:xfrm>
            <a:off x="1852861" y="4859475"/>
            <a:ext cx="4935041" cy="354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851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This power point template is suitable for many purposes, such as working summary, business report, business plan, etc.</a:t>
            </a:r>
            <a:endParaRPr lang="zh-CN" altLang="en-US" sz="851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63" name="直接连接符 62"/>
          <p:cNvCxnSpPr/>
          <p:nvPr/>
        </p:nvCxnSpPr>
        <p:spPr>
          <a:xfrm>
            <a:off x="3550462" y="4744267"/>
            <a:ext cx="1539840" cy="731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B2D2C"/>
                </a:gs>
                <a:gs pos="99000">
                  <a:srgbClr val="090D0E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Tm="1310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/>
      <p:bldP spid="6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1" descr="D:\360data\重要数据\桌面\66666666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95185" y="1811163"/>
            <a:ext cx="2448460" cy="2448460"/>
          </a:xfrm>
          <a:prstGeom prst="rect">
            <a:avLst/>
          </a:prstGeom>
          <a:noFill/>
          <a:effectLst>
            <a:outerShdw blurRad="190500" algn="tl" rotWithShape="0">
              <a:schemeClr val="tx2">
                <a:lumMod val="60000"/>
                <a:lumOff val="40000"/>
                <a:alpha val="52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2" descr="D:\360data\重要数据\桌面\55555555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85191" y="1901169"/>
            <a:ext cx="2448460" cy="2448460"/>
          </a:xfrm>
          <a:prstGeom prst="rect">
            <a:avLst/>
          </a:prstGeom>
          <a:noFill/>
          <a:effectLst>
            <a:outerShdw blurRad="190500" algn="tl" rotWithShape="0">
              <a:schemeClr val="tx2">
                <a:lumMod val="60000"/>
                <a:lumOff val="40000"/>
                <a:alpha val="52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3" descr="D:\360data\重要数据\桌面\4444444444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75198" y="1991176"/>
            <a:ext cx="2448460" cy="2448460"/>
          </a:xfrm>
          <a:prstGeom prst="rect">
            <a:avLst/>
          </a:prstGeom>
          <a:noFill/>
          <a:effectLst>
            <a:outerShdw blurRad="190500" algn="tl" rotWithShape="0">
              <a:schemeClr val="tx2">
                <a:lumMod val="60000"/>
                <a:lumOff val="40000"/>
                <a:alpha val="52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4" descr="D:\360data\重要数据\桌面\333333333333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65204" y="2081183"/>
            <a:ext cx="2448460" cy="2448460"/>
          </a:xfrm>
          <a:prstGeom prst="rect">
            <a:avLst/>
          </a:prstGeom>
          <a:noFill/>
          <a:effectLst>
            <a:outerShdw blurRad="190500" algn="tl" rotWithShape="0">
              <a:schemeClr val="tx2">
                <a:lumMod val="60000"/>
                <a:lumOff val="40000"/>
                <a:alpha val="52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5" descr="D:\360data\重要数据\桌面\222222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55211" y="2171189"/>
            <a:ext cx="2448460" cy="2448460"/>
          </a:xfrm>
          <a:prstGeom prst="rect">
            <a:avLst/>
          </a:prstGeom>
          <a:noFill/>
          <a:effectLst>
            <a:outerShdw blurRad="190500" algn="tl" rotWithShape="0">
              <a:schemeClr val="tx2">
                <a:lumMod val="60000"/>
                <a:lumOff val="40000"/>
                <a:alpha val="52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6" descr="D:\360data\重要数据\桌面\11111111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45218" y="2261196"/>
            <a:ext cx="2448460" cy="2448460"/>
          </a:xfrm>
          <a:prstGeom prst="rect">
            <a:avLst/>
          </a:prstGeom>
          <a:noFill/>
          <a:effectLst>
            <a:outerShdw blurRad="190500" algn="tl" rotWithShape="0">
              <a:schemeClr val="tx2">
                <a:lumMod val="60000"/>
                <a:lumOff val="40000"/>
                <a:alpha val="52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LOGO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3902315" y="2718292"/>
            <a:ext cx="634201" cy="634201"/>
          </a:xfrm>
          <a:prstGeom prst="rect">
            <a:avLst/>
          </a:prstGeom>
          <a:noFill/>
          <a:effectLst>
            <a:outerShdw blurRad="190500" algn="tl" rotWithShape="0">
              <a:schemeClr val="tx2">
                <a:lumMod val="60000"/>
                <a:lumOff val="40000"/>
                <a:alpha val="52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六边形 16"/>
          <p:cNvSpPr/>
          <p:nvPr/>
        </p:nvSpPr>
        <p:spPr>
          <a:xfrm>
            <a:off x="3209524" y="1147734"/>
            <a:ext cx="1221880" cy="1053345"/>
          </a:xfrm>
          <a:prstGeom prst="hexagon">
            <a:avLst/>
          </a:prstGeom>
          <a:solidFill>
            <a:srgbClr val="53D2FF">
              <a:alpha val="60000"/>
            </a:srgbClr>
          </a:solidFill>
          <a:ln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</a:rPr>
              <a:t>目标</a:t>
            </a:r>
          </a:p>
        </p:txBody>
      </p:sp>
      <p:sp>
        <p:nvSpPr>
          <p:cNvPr id="18" name="六边形 17"/>
          <p:cNvSpPr/>
          <p:nvPr/>
        </p:nvSpPr>
        <p:spPr>
          <a:xfrm>
            <a:off x="4244388" y="1728119"/>
            <a:ext cx="1221880" cy="1053345"/>
          </a:xfrm>
          <a:prstGeom prst="hexagon">
            <a:avLst/>
          </a:prstGeom>
          <a:solidFill>
            <a:srgbClr val="53D2FF"/>
          </a:solidFill>
          <a:ln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</a:rPr>
              <a:t>专业</a:t>
            </a:r>
          </a:p>
        </p:txBody>
      </p:sp>
      <p:sp>
        <p:nvSpPr>
          <p:cNvPr id="21" name="六边形 20"/>
          <p:cNvSpPr/>
          <p:nvPr/>
        </p:nvSpPr>
        <p:spPr>
          <a:xfrm>
            <a:off x="3209523" y="2299290"/>
            <a:ext cx="1221880" cy="1053345"/>
          </a:xfrm>
          <a:prstGeom prst="hexagon">
            <a:avLst/>
          </a:prstGeom>
          <a:blipFill dpi="0" rotWithShape="1">
            <a:blip r:embed="rId9"/>
            <a:srcRect/>
            <a:stretch>
              <a:fillRect l="-1225" t="-91" r="-44525" b="91"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5"/>
          </a:p>
        </p:txBody>
      </p:sp>
      <p:sp>
        <p:nvSpPr>
          <p:cNvPr id="22" name="六边形 21"/>
          <p:cNvSpPr/>
          <p:nvPr/>
        </p:nvSpPr>
        <p:spPr>
          <a:xfrm>
            <a:off x="5279253" y="2308617"/>
            <a:ext cx="1221880" cy="1053345"/>
          </a:xfrm>
          <a:prstGeom prst="hexagon">
            <a:avLst/>
          </a:prstGeom>
          <a:blipFill>
            <a:blip r:embed="rId10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5"/>
          </a:p>
        </p:txBody>
      </p:sp>
      <p:sp>
        <p:nvSpPr>
          <p:cNvPr id="23" name="六边形 22"/>
          <p:cNvSpPr/>
          <p:nvPr/>
        </p:nvSpPr>
        <p:spPr>
          <a:xfrm>
            <a:off x="4247714" y="2866411"/>
            <a:ext cx="1221880" cy="1053345"/>
          </a:xfrm>
          <a:prstGeom prst="hexagon">
            <a:avLst/>
          </a:prstGeom>
          <a:solidFill>
            <a:srgbClr val="41A0DA"/>
          </a:solidFill>
          <a:ln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</a:rPr>
              <a:t>创新</a:t>
            </a:r>
          </a:p>
        </p:txBody>
      </p:sp>
      <p:sp>
        <p:nvSpPr>
          <p:cNvPr id="24" name="六边形 23"/>
          <p:cNvSpPr/>
          <p:nvPr/>
        </p:nvSpPr>
        <p:spPr>
          <a:xfrm>
            <a:off x="6314119" y="1730652"/>
            <a:ext cx="1221880" cy="1053345"/>
          </a:xfrm>
          <a:prstGeom prst="hexagon">
            <a:avLst/>
          </a:prstGeom>
          <a:solidFill>
            <a:srgbClr val="41A0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</a:rPr>
              <a:t>目标</a:t>
            </a:r>
          </a:p>
        </p:txBody>
      </p:sp>
      <p:sp>
        <p:nvSpPr>
          <p:cNvPr id="25" name="六边形 24"/>
          <p:cNvSpPr/>
          <p:nvPr/>
        </p:nvSpPr>
        <p:spPr>
          <a:xfrm>
            <a:off x="2174658" y="1730652"/>
            <a:ext cx="1221880" cy="1053345"/>
          </a:xfrm>
          <a:prstGeom prst="hexagon">
            <a:avLst/>
          </a:prstGeom>
          <a:blipFill>
            <a:blip r:embed="rId11"/>
            <a:stretch>
              <a:fillRect l="-45749" r="-1"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5"/>
          </a:p>
        </p:txBody>
      </p:sp>
      <p:sp>
        <p:nvSpPr>
          <p:cNvPr id="27" name="六边形 26"/>
          <p:cNvSpPr/>
          <p:nvPr/>
        </p:nvSpPr>
        <p:spPr>
          <a:xfrm>
            <a:off x="5279255" y="3439319"/>
            <a:ext cx="1221880" cy="1053345"/>
          </a:xfrm>
          <a:prstGeom prst="hexagon">
            <a:avLst/>
          </a:prstGeom>
          <a:solidFill>
            <a:srgbClr val="53D2FF"/>
          </a:solidFill>
          <a:ln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</a:rPr>
              <a:t>目标</a:t>
            </a:r>
          </a:p>
        </p:txBody>
      </p:sp>
      <p:sp>
        <p:nvSpPr>
          <p:cNvPr id="28" name="六边形 27"/>
          <p:cNvSpPr/>
          <p:nvPr/>
        </p:nvSpPr>
        <p:spPr>
          <a:xfrm>
            <a:off x="6314119" y="2857603"/>
            <a:ext cx="1221880" cy="1053345"/>
          </a:xfrm>
          <a:prstGeom prst="hexagon">
            <a:avLst/>
          </a:prstGeom>
          <a:solidFill>
            <a:srgbClr val="53D2FF">
              <a:alpha val="60000"/>
            </a:srgbClr>
          </a:solidFill>
          <a:ln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</a:rPr>
              <a:t>创新</a:t>
            </a:r>
          </a:p>
        </p:txBody>
      </p:sp>
      <p:sp>
        <p:nvSpPr>
          <p:cNvPr id="29" name="六边形 28"/>
          <p:cNvSpPr/>
          <p:nvPr/>
        </p:nvSpPr>
        <p:spPr>
          <a:xfrm>
            <a:off x="2174658" y="2857603"/>
            <a:ext cx="1221880" cy="1053345"/>
          </a:xfrm>
          <a:prstGeom prst="hexagon">
            <a:avLst/>
          </a:prstGeom>
          <a:solidFill>
            <a:srgbClr val="41A0DA"/>
          </a:solidFill>
          <a:ln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</a:rPr>
              <a:t>创新</a:t>
            </a:r>
          </a:p>
        </p:txBody>
      </p:sp>
      <p:sp>
        <p:nvSpPr>
          <p:cNvPr id="35" name="六边形 34"/>
          <p:cNvSpPr/>
          <p:nvPr/>
        </p:nvSpPr>
        <p:spPr>
          <a:xfrm>
            <a:off x="1139791" y="2308617"/>
            <a:ext cx="1221880" cy="1053345"/>
          </a:xfrm>
          <a:prstGeom prst="hexagon">
            <a:avLst/>
          </a:prstGeom>
          <a:solidFill>
            <a:srgbClr val="53D2FF">
              <a:alpha val="60000"/>
            </a:srgbClr>
          </a:solidFill>
          <a:ln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</a:rPr>
              <a:t>目标</a:t>
            </a:r>
          </a:p>
        </p:txBody>
      </p:sp>
      <p:sp>
        <p:nvSpPr>
          <p:cNvPr id="40" name="TextBox 39"/>
          <p:cNvSpPr txBox="1"/>
          <p:nvPr/>
        </p:nvSpPr>
        <p:spPr>
          <a:xfrm flipH="1">
            <a:off x="1091652" y="4528229"/>
            <a:ext cx="1975117" cy="266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anose="020B0503020202020204" pitchFamily="34" charset="0"/>
                <a:ea typeface="微软雅黑" panose="020B0503020204020204" charset="-122"/>
              </a:defRPr>
            </a:lvl1pPr>
          </a:lstStyle>
          <a:p>
            <a:pPr>
              <a:defRPr/>
            </a:pPr>
            <a:r>
              <a:rPr lang="zh-CN" altLang="en-US" sz="1418" b="0">
                <a:solidFill>
                  <a:srgbClr val="53D2FF"/>
                </a:solidFill>
                <a:effectLst>
                  <a:outerShdw blurRad="266700" algn="tl" rotWithShape="0">
                    <a:schemeClr val="tx2">
                      <a:lumMod val="40000"/>
                      <a:lumOff val="60000"/>
                      <a:alpha val="55000"/>
                    </a:schemeClr>
                  </a:outerShdw>
                </a:effectLst>
                <a:latin typeface="Arial Rounded MT Bold" panose="020F0704030504030204" pitchFamily="34" charset="0"/>
                <a:cs typeface="Times New Roman" panose="02020603050405020304" pitchFamily="18" charset="0"/>
              </a:rPr>
              <a:t>点击添加标题</a:t>
            </a:r>
            <a:endParaRPr lang="zh-CN" altLang="en-US" sz="1418" b="0" dirty="0">
              <a:solidFill>
                <a:srgbClr val="53D2FF"/>
              </a:solidFill>
              <a:effectLst>
                <a:outerShdw blurRad="266700" algn="tl" rotWithShape="0">
                  <a:schemeClr val="tx2">
                    <a:lumMod val="40000"/>
                    <a:lumOff val="60000"/>
                    <a:alpha val="55000"/>
                  </a:schemeClr>
                </a:outerShdw>
              </a:effectLst>
              <a:latin typeface="Arial Rounded MT Bold" panose="020F07040305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091650" y="4798410"/>
            <a:ext cx="4798541" cy="4699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992" dirty="0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您的内容打在这里，或者通过复制您的文本后，在此框中选择粘贴，并选择只保留文字。您的内容打在这里，或者通过复制您的</a:t>
            </a:r>
            <a:r>
              <a:rPr lang="zh-CN" altLang="en-US" sz="992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文本后您的内容打在这里。</a:t>
            </a:r>
          </a:p>
        </p:txBody>
      </p:sp>
      <p:sp>
        <p:nvSpPr>
          <p:cNvPr id="26" name="六边形 25"/>
          <p:cNvSpPr/>
          <p:nvPr/>
        </p:nvSpPr>
        <p:spPr>
          <a:xfrm>
            <a:off x="3209524" y="3439319"/>
            <a:ext cx="1221880" cy="1053345"/>
          </a:xfrm>
          <a:prstGeom prst="hexagon">
            <a:avLst/>
          </a:prstGeom>
          <a:blipFill>
            <a:blip r:embed="rId12"/>
            <a:stretch>
              <a:fillRect l="-10326" r="-14582"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5"/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4E849337-DFC1-4151-87B0-90A4A8A0F7A8}"/>
              </a:ext>
            </a:extLst>
          </p:cNvPr>
          <p:cNvSpPr txBox="1"/>
          <p:nvPr/>
        </p:nvSpPr>
        <p:spPr>
          <a:xfrm>
            <a:off x="242633" y="280706"/>
            <a:ext cx="1723626" cy="310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418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Segoe UI" panose="020B0502040204020203" pitchFamily="34" charset="0"/>
              </a:rPr>
              <a:t>单击此处添加名称</a:t>
            </a:r>
          </a:p>
        </p:txBody>
      </p:sp>
      <p:cxnSp>
        <p:nvCxnSpPr>
          <p:cNvPr id="31" name="直接连接符 30">
            <a:extLst>
              <a:ext uri="{FF2B5EF4-FFF2-40B4-BE49-F238E27FC236}">
                <a16:creationId xmlns:a16="http://schemas.microsoft.com/office/drawing/2014/main" id="{0760732D-B359-442C-BD2D-8A70FA82B204}"/>
              </a:ext>
            </a:extLst>
          </p:cNvPr>
          <p:cNvCxnSpPr/>
          <p:nvPr/>
        </p:nvCxnSpPr>
        <p:spPr>
          <a:xfrm>
            <a:off x="282118" y="557646"/>
            <a:ext cx="1663890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Tm="5897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8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" dur="3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8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64800000">
                                      <p:cBhvr>
                                        <p:cTn id="32" dur="3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8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34" dur="3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8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43200000">
                                      <p:cBhvr>
                                        <p:cTn id="36" dur="3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8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8" dur="3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8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40" dur="3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53" presetClass="exit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53" presetClass="exit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51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53" presetClass="exit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56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53" presetClass="exit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61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53" presetClass="exit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66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53" presetClass="exit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1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53" presetClass="exit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6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23" presetClass="entr" presetSubtype="52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6" presetClass="emph" presetSubtype="0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300" tmFilter="0, 0; .2, .5; .8, .5; 1, 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8" dur="150" autoRev="1" fill="hold"/>
                                        <p:tgtEl>
                                          <p:spTgt spid="3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9" presetID="23" presetClass="entr" presetSubtype="52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6" presetClass="emph" presetSubtype="0" fill="hold" grpId="1" nodeType="withEffect">
                                  <p:stCondLst>
                                    <p:cond delay="1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3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7" dur="15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8" presetID="23" presetClass="entr" presetSubtype="528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26" presetClass="emph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3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6" dur="1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7" presetID="23" presetClass="entr" presetSubtype="528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6" presetClass="emph" presetSubtype="0" fill="hold" grpId="1" nodeType="withEffect">
                                  <p:stCondLst>
                                    <p:cond delay="2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3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5" dur="1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6" presetID="23" presetClass="entr" presetSubtype="528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26" presetClass="emph" presetSubtype="0" fill="hold" grpId="1" nodeType="withEffect">
                                  <p:stCondLst>
                                    <p:cond delay="2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3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4" dur="1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5" presetID="23" presetClass="entr" presetSubtype="52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26" presetClass="emph" presetSubtype="0" fill="hold" grpId="1" nodeType="withEffect">
                                  <p:stCondLst>
                                    <p:cond delay="2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3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3" dur="15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4" presetID="23" presetClass="entr" presetSubtype="52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0" presetID="26" presetClass="emph" presetSubtype="0" fill="hold" grpId="1" nodeType="withEffect">
                                  <p:stCondLst>
                                    <p:cond delay="2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1" dur="3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2" dur="15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3" presetID="23" presetClass="entr" presetSubtype="528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26" presetClass="emph" presetSubtype="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3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1" dur="1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2" presetID="23" presetClass="entr" presetSubtype="528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8" presetID="26" presetClass="emph" presetSubtype="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9" dur="3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0" dur="15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61" presetID="23" presetClass="entr" presetSubtype="528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7" presetID="26" presetClass="emph" presetSubtype="0" fill="hold" grpId="1" nodeType="withEffect">
                                  <p:stCondLst>
                                    <p:cond delay="2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8" dur="300" tmFilter="0, 0; .2, .5; .8, .5; 1, 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9" dur="150" autoRev="1" fill="hold"/>
                                        <p:tgtEl>
                                          <p:spTgt spid="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0" presetID="23" presetClass="entr" presetSubtype="528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2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6" presetID="26" presetClass="emph" presetSubtype="0" fill="hold" grpId="1" nodeType="withEffect">
                                  <p:stCondLst>
                                    <p:cond delay="2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7" dur="300" tmFilter="0, 0; .2, .5; .8, .5; 1, 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8" dur="150" autoRev="1" fill="hold"/>
                                        <p:tgtEl>
                                          <p:spTgt spid="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9" presetID="23" presetClass="entr" presetSubtype="52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1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5" presetID="26" presetClass="emph" presetSubtype="0" fill="hold" grpId="1" nodeType="withEffect">
                                  <p:stCondLst>
                                    <p:cond delay="2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6" dur="3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7" dur="15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88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1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1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ldLvl="0" animBg="1"/>
      <p:bldP spid="17" grpId="1" bldLvl="0" animBg="1"/>
      <p:bldP spid="18" grpId="0" bldLvl="0" animBg="1"/>
      <p:bldP spid="18" grpId="1" bldLvl="0" animBg="1"/>
      <p:bldP spid="21" grpId="0" bldLvl="0" animBg="1"/>
      <p:bldP spid="21" grpId="1" bldLvl="0" animBg="1"/>
      <p:bldP spid="22" grpId="0" bldLvl="0" animBg="1"/>
      <p:bldP spid="22" grpId="1" bldLvl="0" animBg="1"/>
      <p:bldP spid="23" grpId="0" bldLvl="0" animBg="1"/>
      <p:bldP spid="23" grpId="1" bldLvl="0" animBg="1"/>
      <p:bldP spid="24" grpId="0" bldLvl="0" animBg="1"/>
      <p:bldP spid="24" grpId="1" bldLvl="0" animBg="1"/>
      <p:bldP spid="25" grpId="0" bldLvl="0" animBg="1"/>
      <p:bldP spid="25" grpId="1" bldLvl="0" animBg="1"/>
      <p:bldP spid="27" grpId="0" bldLvl="0" animBg="1"/>
      <p:bldP spid="27" grpId="1" bldLvl="0" animBg="1"/>
      <p:bldP spid="28" grpId="0" bldLvl="0" animBg="1"/>
      <p:bldP spid="28" grpId="1" bldLvl="0" animBg="1"/>
      <p:bldP spid="29" grpId="0" bldLvl="0" animBg="1"/>
      <p:bldP spid="29" grpId="1" bldLvl="0" animBg="1"/>
      <p:bldP spid="35" grpId="0" bldLvl="0" animBg="1"/>
      <p:bldP spid="35" grpId="1" bldLvl="0" animBg="1"/>
      <p:bldP spid="40" grpId="0"/>
      <p:bldP spid="41" grpId="0"/>
      <p:bldP spid="26" grpId="0" bldLvl="0" animBg="1"/>
      <p:bldP spid="26" grpId="1" bldLvl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53" name="Freeform 471"/>
          <p:cNvSpPr>
            <a:spLocks noEditPoints="1"/>
          </p:cNvSpPr>
          <p:nvPr/>
        </p:nvSpPr>
        <p:spPr bwMode="auto">
          <a:xfrm>
            <a:off x="4638455" y="3436590"/>
            <a:ext cx="685492" cy="523715"/>
          </a:xfrm>
          <a:custGeom>
            <a:avLst/>
            <a:gdLst>
              <a:gd name="T0" fmla="*/ 103 w 106"/>
              <a:gd name="T1" fmla="*/ 44 h 81"/>
              <a:gd name="T2" fmla="*/ 85 w 106"/>
              <a:gd name="T3" fmla="*/ 26 h 81"/>
              <a:gd name="T4" fmla="*/ 66 w 106"/>
              <a:gd name="T5" fmla="*/ 7 h 81"/>
              <a:gd name="T6" fmla="*/ 47 w 106"/>
              <a:gd name="T7" fmla="*/ 26 h 81"/>
              <a:gd name="T8" fmla="*/ 29 w 106"/>
              <a:gd name="T9" fmla="*/ 44 h 81"/>
              <a:gd name="T10" fmla="*/ 4 w 106"/>
              <a:gd name="T11" fmla="*/ 44 h 81"/>
              <a:gd name="T12" fmla="*/ 4 w 106"/>
              <a:gd name="T13" fmla="*/ 81 h 81"/>
              <a:gd name="T14" fmla="*/ 66 w 106"/>
              <a:gd name="T15" fmla="*/ 81 h 81"/>
              <a:gd name="T16" fmla="*/ 66 w 106"/>
              <a:gd name="T17" fmla="*/ 53 h 81"/>
              <a:gd name="T18" fmla="*/ 84 w 106"/>
              <a:gd name="T19" fmla="*/ 53 h 81"/>
              <a:gd name="T20" fmla="*/ 84 w 106"/>
              <a:gd name="T21" fmla="*/ 81 h 81"/>
              <a:gd name="T22" fmla="*/ 103 w 106"/>
              <a:gd name="T23" fmla="*/ 81 h 81"/>
              <a:gd name="T24" fmla="*/ 103 w 106"/>
              <a:gd name="T25" fmla="*/ 44 h 81"/>
              <a:gd name="T26" fmla="*/ 25 w 106"/>
              <a:gd name="T27" fmla="*/ 66 h 81"/>
              <a:gd name="T28" fmla="*/ 11 w 106"/>
              <a:gd name="T29" fmla="*/ 66 h 81"/>
              <a:gd name="T30" fmla="*/ 11 w 106"/>
              <a:gd name="T31" fmla="*/ 52 h 81"/>
              <a:gd name="T32" fmla="*/ 25 w 106"/>
              <a:gd name="T33" fmla="*/ 52 h 81"/>
              <a:gd name="T34" fmla="*/ 25 w 106"/>
              <a:gd name="T35" fmla="*/ 66 h 81"/>
              <a:gd name="T36" fmla="*/ 47 w 106"/>
              <a:gd name="T37" fmla="*/ 66 h 81"/>
              <a:gd name="T38" fmla="*/ 33 w 106"/>
              <a:gd name="T39" fmla="*/ 66 h 81"/>
              <a:gd name="T40" fmla="*/ 33 w 106"/>
              <a:gd name="T41" fmla="*/ 52 h 81"/>
              <a:gd name="T42" fmla="*/ 47 w 106"/>
              <a:gd name="T43" fmla="*/ 52 h 81"/>
              <a:gd name="T44" fmla="*/ 47 w 106"/>
              <a:gd name="T45" fmla="*/ 66 h 81"/>
              <a:gd name="T46" fmla="*/ 63 w 106"/>
              <a:gd name="T47" fmla="*/ 38 h 81"/>
              <a:gd name="T48" fmla="*/ 56 w 106"/>
              <a:gd name="T49" fmla="*/ 31 h 81"/>
              <a:gd name="T50" fmla="*/ 63 w 106"/>
              <a:gd name="T51" fmla="*/ 25 h 81"/>
              <a:gd name="T52" fmla="*/ 70 w 106"/>
              <a:gd name="T53" fmla="*/ 31 h 81"/>
              <a:gd name="T54" fmla="*/ 63 w 106"/>
              <a:gd name="T55" fmla="*/ 38 h 81"/>
              <a:gd name="T56" fmla="*/ 106 w 106"/>
              <a:gd name="T57" fmla="*/ 40 h 81"/>
              <a:gd name="T58" fmla="*/ 104 w 106"/>
              <a:gd name="T59" fmla="*/ 42 h 81"/>
              <a:gd name="T60" fmla="*/ 66 w 106"/>
              <a:gd name="T61" fmla="*/ 3 h 81"/>
              <a:gd name="T62" fmla="*/ 28 w 106"/>
              <a:gd name="T63" fmla="*/ 41 h 81"/>
              <a:gd name="T64" fmla="*/ 28 w 106"/>
              <a:gd name="T65" fmla="*/ 42 h 81"/>
              <a:gd name="T66" fmla="*/ 0 w 106"/>
              <a:gd name="T67" fmla="*/ 42 h 81"/>
              <a:gd name="T68" fmla="*/ 21 w 106"/>
              <a:gd name="T69" fmla="*/ 20 h 81"/>
              <a:gd name="T70" fmla="*/ 47 w 106"/>
              <a:gd name="T71" fmla="*/ 20 h 81"/>
              <a:gd name="T72" fmla="*/ 66 w 106"/>
              <a:gd name="T73" fmla="*/ 0 h 81"/>
              <a:gd name="T74" fmla="*/ 87 w 106"/>
              <a:gd name="T75" fmla="*/ 21 h 81"/>
              <a:gd name="T76" fmla="*/ 87 w 106"/>
              <a:gd name="T77" fmla="*/ 9 h 81"/>
              <a:gd name="T78" fmla="*/ 95 w 106"/>
              <a:gd name="T79" fmla="*/ 9 h 81"/>
              <a:gd name="T80" fmla="*/ 95 w 106"/>
              <a:gd name="T81" fmla="*/ 30 h 81"/>
              <a:gd name="T82" fmla="*/ 106 w 106"/>
              <a:gd name="T83" fmla="*/ 40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06" h="81">
                <a:moveTo>
                  <a:pt x="103" y="44"/>
                </a:moveTo>
                <a:cubicBezTo>
                  <a:pt x="85" y="26"/>
                  <a:pt x="85" y="26"/>
                  <a:pt x="85" y="26"/>
                </a:cubicBezTo>
                <a:cubicBezTo>
                  <a:pt x="66" y="7"/>
                  <a:pt x="66" y="7"/>
                  <a:pt x="66" y="7"/>
                </a:cubicBezTo>
                <a:cubicBezTo>
                  <a:pt x="47" y="26"/>
                  <a:pt x="47" y="26"/>
                  <a:pt x="47" y="26"/>
                </a:cubicBezTo>
                <a:cubicBezTo>
                  <a:pt x="29" y="44"/>
                  <a:pt x="29" y="44"/>
                  <a:pt x="29" y="44"/>
                </a:cubicBezTo>
                <a:cubicBezTo>
                  <a:pt x="4" y="44"/>
                  <a:pt x="4" y="44"/>
                  <a:pt x="4" y="44"/>
                </a:cubicBezTo>
                <a:cubicBezTo>
                  <a:pt x="4" y="81"/>
                  <a:pt x="4" y="81"/>
                  <a:pt x="4" y="81"/>
                </a:cubicBezTo>
                <a:cubicBezTo>
                  <a:pt x="66" y="81"/>
                  <a:pt x="66" y="81"/>
                  <a:pt x="66" y="81"/>
                </a:cubicBezTo>
                <a:cubicBezTo>
                  <a:pt x="66" y="53"/>
                  <a:pt x="66" y="53"/>
                  <a:pt x="66" y="53"/>
                </a:cubicBezTo>
                <a:cubicBezTo>
                  <a:pt x="84" y="53"/>
                  <a:pt x="84" y="53"/>
                  <a:pt x="84" y="53"/>
                </a:cubicBezTo>
                <a:cubicBezTo>
                  <a:pt x="84" y="81"/>
                  <a:pt x="84" y="81"/>
                  <a:pt x="84" y="81"/>
                </a:cubicBezTo>
                <a:cubicBezTo>
                  <a:pt x="103" y="81"/>
                  <a:pt x="103" y="81"/>
                  <a:pt x="103" y="81"/>
                </a:cubicBezTo>
                <a:cubicBezTo>
                  <a:pt x="103" y="44"/>
                  <a:pt x="103" y="44"/>
                  <a:pt x="103" y="44"/>
                </a:cubicBezTo>
                <a:close/>
                <a:moveTo>
                  <a:pt x="25" y="66"/>
                </a:moveTo>
                <a:cubicBezTo>
                  <a:pt x="11" y="66"/>
                  <a:pt x="11" y="66"/>
                  <a:pt x="11" y="66"/>
                </a:cubicBezTo>
                <a:cubicBezTo>
                  <a:pt x="11" y="52"/>
                  <a:pt x="11" y="52"/>
                  <a:pt x="11" y="52"/>
                </a:cubicBezTo>
                <a:cubicBezTo>
                  <a:pt x="25" y="52"/>
                  <a:pt x="25" y="52"/>
                  <a:pt x="25" y="52"/>
                </a:cubicBezTo>
                <a:lnTo>
                  <a:pt x="25" y="66"/>
                </a:lnTo>
                <a:close/>
                <a:moveTo>
                  <a:pt x="47" y="66"/>
                </a:moveTo>
                <a:cubicBezTo>
                  <a:pt x="33" y="66"/>
                  <a:pt x="33" y="66"/>
                  <a:pt x="33" y="66"/>
                </a:cubicBezTo>
                <a:cubicBezTo>
                  <a:pt x="33" y="52"/>
                  <a:pt x="33" y="52"/>
                  <a:pt x="33" y="52"/>
                </a:cubicBezTo>
                <a:cubicBezTo>
                  <a:pt x="47" y="52"/>
                  <a:pt x="47" y="52"/>
                  <a:pt x="47" y="52"/>
                </a:cubicBezTo>
                <a:lnTo>
                  <a:pt x="47" y="66"/>
                </a:lnTo>
                <a:close/>
                <a:moveTo>
                  <a:pt x="63" y="38"/>
                </a:moveTo>
                <a:cubicBezTo>
                  <a:pt x="59" y="38"/>
                  <a:pt x="56" y="35"/>
                  <a:pt x="56" y="31"/>
                </a:cubicBezTo>
                <a:cubicBezTo>
                  <a:pt x="56" y="28"/>
                  <a:pt x="59" y="25"/>
                  <a:pt x="63" y="25"/>
                </a:cubicBezTo>
                <a:cubicBezTo>
                  <a:pt x="67" y="25"/>
                  <a:pt x="70" y="28"/>
                  <a:pt x="70" y="31"/>
                </a:cubicBezTo>
                <a:cubicBezTo>
                  <a:pt x="70" y="35"/>
                  <a:pt x="67" y="38"/>
                  <a:pt x="63" y="38"/>
                </a:cubicBezTo>
                <a:close/>
                <a:moveTo>
                  <a:pt x="106" y="40"/>
                </a:moveTo>
                <a:cubicBezTo>
                  <a:pt x="104" y="42"/>
                  <a:pt x="104" y="42"/>
                  <a:pt x="104" y="42"/>
                </a:cubicBezTo>
                <a:cubicBezTo>
                  <a:pt x="66" y="3"/>
                  <a:pt x="66" y="3"/>
                  <a:pt x="66" y="3"/>
                </a:cubicBezTo>
                <a:cubicBezTo>
                  <a:pt x="28" y="41"/>
                  <a:pt x="28" y="41"/>
                  <a:pt x="28" y="41"/>
                </a:cubicBezTo>
                <a:cubicBezTo>
                  <a:pt x="28" y="42"/>
                  <a:pt x="28" y="42"/>
                  <a:pt x="28" y="42"/>
                </a:cubicBezTo>
                <a:cubicBezTo>
                  <a:pt x="0" y="42"/>
                  <a:pt x="0" y="42"/>
                  <a:pt x="0" y="42"/>
                </a:cubicBezTo>
                <a:cubicBezTo>
                  <a:pt x="21" y="20"/>
                  <a:pt x="21" y="20"/>
                  <a:pt x="21" y="20"/>
                </a:cubicBezTo>
                <a:cubicBezTo>
                  <a:pt x="47" y="20"/>
                  <a:pt x="47" y="20"/>
                  <a:pt x="47" y="20"/>
                </a:cubicBezTo>
                <a:cubicBezTo>
                  <a:pt x="66" y="0"/>
                  <a:pt x="66" y="0"/>
                  <a:pt x="66" y="0"/>
                </a:cubicBezTo>
                <a:cubicBezTo>
                  <a:pt x="87" y="21"/>
                  <a:pt x="87" y="21"/>
                  <a:pt x="87" y="21"/>
                </a:cubicBezTo>
                <a:cubicBezTo>
                  <a:pt x="87" y="9"/>
                  <a:pt x="87" y="9"/>
                  <a:pt x="87" y="9"/>
                </a:cubicBezTo>
                <a:cubicBezTo>
                  <a:pt x="95" y="9"/>
                  <a:pt x="95" y="9"/>
                  <a:pt x="95" y="9"/>
                </a:cubicBezTo>
                <a:cubicBezTo>
                  <a:pt x="95" y="30"/>
                  <a:pt x="95" y="30"/>
                  <a:pt x="95" y="30"/>
                </a:cubicBezTo>
                <a:lnTo>
                  <a:pt x="106" y="40"/>
                </a:lnTo>
                <a:close/>
              </a:path>
            </a:pathLst>
          </a:custGeom>
          <a:solidFill>
            <a:srgbClr val="53D2FF"/>
          </a:solidFill>
          <a:ln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txBody>
          <a:bodyPr vert="horz" wrap="square" lIns="64804" tIns="32402" rIns="64804" bIns="32402" numCol="1" anchor="t" anchorCtr="0" compatLnSpc="1"/>
          <a:lstStyle/>
          <a:p>
            <a:endParaRPr lang="zh-CN" altLang="en-US" sz="1205"/>
          </a:p>
        </p:txBody>
      </p:sp>
      <p:sp>
        <p:nvSpPr>
          <p:cNvPr id="9656" name="Freeform 476"/>
          <p:cNvSpPr>
            <a:spLocks noEditPoints="1"/>
          </p:cNvSpPr>
          <p:nvPr/>
        </p:nvSpPr>
        <p:spPr bwMode="auto">
          <a:xfrm>
            <a:off x="1143554" y="1776502"/>
            <a:ext cx="917173" cy="534757"/>
          </a:xfrm>
          <a:custGeom>
            <a:avLst/>
            <a:gdLst>
              <a:gd name="T0" fmla="*/ 125 w 125"/>
              <a:gd name="T1" fmla="*/ 71 h 73"/>
              <a:gd name="T2" fmla="*/ 124 w 125"/>
              <a:gd name="T3" fmla="*/ 73 h 73"/>
              <a:gd name="T4" fmla="*/ 2 w 125"/>
              <a:gd name="T5" fmla="*/ 73 h 73"/>
              <a:gd name="T6" fmla="*/ 0 w 125"/>
              <a:gd name="T7" fmla="*/ 71 h 73"/>
              <a:gd name="T8" fmla="*/ 0 w 125"/>
              <a:gd name="T9" fmla="*/ 68 h 73"/>
              <a:gd name="T10" fmla="*/ 2 w 125"/>
              <a:gd name="T11" fmla="*/ 66 h 73"/>
              <a:gd name="T12" fmla="*/ 124 w 125"/>
              <a:gd name="T13" fmla="*/ 66 h 73"/>
              <a:gd name="T14" fmla="*/ 125 w 125"/>
              <a:gd name="T15" fmla="*/ 68 h 73"/>
              <a:gd name="T16" fmla="*/ 125 w 125"/>
              <a:gd name="T17" fmla="*/ 71 h 73"/>
              <a:gd name="T18" fmla="*/ 118 w 125"/>
              <a:gd name="T19" fmla="*/ 5 h 73"/>
              <a:gd name="T20" fmla="*/ 118 w 125"/>
              <a:gd name="T21" fmla="*/ 58 h 73"/>
              <a:gd name="T22" fmla="*/ 113 w 125"/>
              <a:gd name="T23" fmla="*/ 63 h 73"/>
              <a:gd name="T24" fmla="*/ 12 w 125"/>
              <a:gd name="T25" fmla="*/ 63 h 73"/>
              <a:gd name="T26" fmla="*/ 7 w 125"/>
              <a:gd name="T27" fmla="*/ 58 h 73"/>
              <a:gd name="T28" fmla="*/ 7 w 125"/>
              <a:gd name="T29" fmla="*/ 5 h 73"/>
              <a:gd name="T30" fmla="*/ 12 w 125"/>
              <a:gd name="T31" fmla="*/ 0 h 73"/>
              <a:gd name="T32" fmla="*/ 113 w 125"/>
              <a:gd name="T33" fmla="*/ 0 h 73"/>
              <a:gd name="T34" fmla="*/ 118 w 125"/>
              <a:gd name="T35" fmla="*/ 5 h 73"/>
              <a:gd name="T36" fmla="*/ 113 w 125"/>
              <a:gd name="T37" fmla="*/ 6 h 73"/>
              <a:gd name="T38" fmla="*/ 12 w 125"/>
              <a:gd name="T39" fmla="*/ 6 h 73"/>
              <a:gd name="T40" fmla="*/ 12 w 125"/>
              <a:gd name="T41" fmla="*/ 59 h 73"/>
              <a:gd name="T42" fmla="*/ 113 w 125"/>
              <a:gd name="T43" fmla="*/ 59 h 73"/>
              <a:gd name="T44" fmla="*/ 113 w 125"/>
              <a:gd name="T45" fmla="*/ 6 h 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25" h="73">
                <a:moveTo>
                  <a:pt x="125" y="71"/>
                </a:moveTo>
                <a:cubicBezTo>
                  <a:pt x="125" y="72"/>
                  <a:pt x="124" y="73"/>
                  <a:pt x="124" y="73"/>
                </a:cubicBezTo>
                <a:cubicBezTo>
                  <a:pt x="2" y="73"/>
                  <a:pt x="2" y="73"/>
                  <a:pt x="2" y="73"/>
                </a:cubicBezTo>
                <a:cubicBezTo>
                  <a:pt x="1" y="73"/>
                  <a:pt x="0" y="72"/>
                  <a:pt x="0" y="71"/>
                </a:cubicBezTo>
                <a:cubicBezTo>
                  <a:pt x="0" y="68"/>
                  <a:pt x="0" y="68"/>
                  <a:pt x="0" y="68"/>
                </a:cubicBezTo>
                <a:cubicBezTo>
                  <a:pt x="0" y="67"/>
                  <a:pt x="1" y="66"/>
                  <a:pt x="2" y="66"/>
                </a:cubicBezTo>
                <a:cubicBezTo>
                  <a:pt x="124" y="66"/>
                  <a:pt x="124" y="66"/>
                  <a:pt x="124" y="66"/>
                </a:cubicBezTo>
                <a:cubicBezTo>
                  <a:pt x="124" y="66"/>
                  <a:pt x="125" y="67"/>
                  <a:pt x="125" y="68"/>
                </a:cubicBezTo>
                <a:lnTo>
                  <a:pt x="125" y="71"/>
                </a:lnTo>
                <a:close/>
                <a:moveTo>
                  <a:pt x="118" y="5"/>
                </a:moveTo>
                <a:cubicBezTo>
                  <a:pt x="118" y="58"/>
                  <a:pt x="118" y="58"/>
                  <a:pt x="118" y="58"/>
                </a:cubicBezTo>
                <a:cubicBezTo>
                  <a:pt x="118" y="61"/>
                  <a:pt x="116" y="63"/>
                  <a:pt x="113" y="63"/>
                </a:cubicBezTo>
                <a:cubicBezTo>
                  <a:pt x="12" y="63"/>
                  <a:pt x="12" y="63"/>
                  <a:pt x="12" y="63"/>
                </a:cubicBezTo>
                <a:cubicBezTo>
                  <a:pt x="9" y="63"/>
                  <a:pt x="7" y="61"/>
                  <a:pt x="7" y="58"/>
                </a:cubicBezTo>
                <a:cubicBezTo>
                  <a:pt x="7" y="5"/>
                  <a:pt x="7" y="5"/>
                  <a:pt x="7" y="5"/>
                </a:cubicBezTo>
                <a:cubicBezTo>
                  <a:pt x="7" y="2"/>
                  <a:pt x="9" y="0"/>
                  <a:pt x="12" y="0"/>
                </a:cubicBezTo>
                <a:cubicBezTo>
                  <a:pt x="113" y="0"/>
                  <a:pt x="113" y="0"/>
                  <a:pt x="113" y="0"/>
                </a:cubicBezTo>
                <a:cubicBezTo>
                  <a:pt x="116" y="0"/>
                  <a:pt x="118" y="2"/>
                  <a:pt x="118" y="5"/>
                </a:cubicBezTo>
                <a:close/>
                <a:moveTo>
                  <a:pt x="113" y="6"/>
                </a:moveTo>
                <a:cubicBezTo>
                  <a:pt x="12" y="6"/>
                  <a:pt x="12" y="6"/>
                  <a:pt x="12" y="6"/>
                </a:cubicBezTo>
                <a:cubicBezTo>
                  <a:pt x="12" y="59"/>
                  <a:pt x="12" y="59"/>
                  <a:pt x="12" y="59"/>
                </a:cubicBezTo>
                <a:cubicBezTo>
                  <a:pt x="113" y="59"/>
                  <a:pt x="113" y="59"/>
                  <a:pt x="113" y="59"/>
                </a:cubicBezTo>
                <a:lnTo>
                  <a:pt x="113" y="6"/>
                </a:lnTo>
                <a:close/>
              </a:path>
            </a:pathLst>
          </a:custGeom>
          <a:solidFill>
            <a:srgbClr val="53D2FF"/>
          </a:solidFill>
          <a:ln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txBody>
          <a:bodyPr vert="horz" wrap="square" lIns="64804" tIns="32402" rIns="64804" bIns="32402" numCol="1" anchor="t" anchorCtr="0" compatLnSpc="1"/>
          <a:lstStyle/>
          <a:p>
            <a:endParaRPr lang="zh-CN" altLang="en-US" sz="1205"/>
          </a:p>
        </p:txBody>
      </p:sp>
      <p:sp>
        <p:nvSpPr>
          <p:cNvPr id="9666" name="Oval 493"/>
          <p:cNvSpPr>
            <a:spLocks noChangeArrowheads="1"/>
          </p:cNvSpPr>
          <p:nvPr/>
        </p:nvSpPr>
        <p:spPr bwMode="auto">
          <a:xfrm>
            <a:off x="1143554" y="3463622"/>
            <a:ext cx="517647" cy="469651"/>
          </a:xfrm>
          <a:custGeom>
            <a:avLst/>
            <a:gdLst/>
            <a:ahLst/>
            <a:cxnLst/>
            <a:rect l="l" t="t" r="r" b="b"/>
            <a:pathLst>
              <a:path w="239713" h="217487">
                <a:moveTo>
                  <a:pt x="67420" y="131762"/>
                </a:moveTo>
                <a:lnTo>
                  <a:pt x="71346" y="131762"/>
                </a:lnTo>
                <a:lnTo>
                  <a:pt x="80061" y="131762"/>
                </a:lnTo>
                <a:lnTo>
                  <a:pt x="80262" y="131762"/>
                </a:lnTo>
                <a:lnTo>
                  <a:pt x="97384" y="131762"/>
                </a:lnTo>
                <a:lnTo>
                  <a:pt x="100603" y="131762"/>
                </a:lnTo>
                <a:lnTo>
                  <a:pt x="101129" y="131762"/>
                </a:lnTo>
                <a:lnTo>
                  <a:pt x="102183" y="131762"/>
                </a:lnTo>
                <a:lnTo>
                  <a:pt x="109088" y="131762"/>
                </a:lnTo>
                <a:lnTo>
                  <a:pt x="109557" y="131762"/>
                </a:lnTo>
                <a:lnTo>
                  <a:pt x="129513" y="131762"/>
                </a:lnTo>
                <a:lnTo>
                  <a:pt x="129572" y="131762"/>
                </a:lnTo>
                <a:lnTo>
                  <a:pt x="168548" y="131762"/>
                </a:lnTo>
                <a:lnTo>
                  <a:pt x="195469" y="137003"/>
                </a:lnTo>
                <a:lnTo>
                  <a:pt x="218177" y="151330"/>
                </a:lnTo>
                <a:lnTo>
                  <a:pt x="233861" y="172645"/>
                </a:lnTo>
                <a:lnTo>
                  <a:pt x="239713" y="198851"/>
                </a:lnTo>
                <a:lnTo>
                  <a:pt x="239713" y="201181"/>
                </a:lnTo>
                <a:lnTo>
                  <a:pt x="239713" y="201181"/>
                </a:lnTo>
                <a:lnTo>
                  <a:pt x="239713" y="217487"/>
                </a:lnTo>
                <a:lnTo>
                  <a:pt x="0" y="217487"/>
                </a:lnTo>
                <a:cubicBezTo>
                  <a:pt x="0" y="217487"/>
                  <a:pt x="0" y="217487"/>
                  <a:pt x="0" y="215158"/>
                </a:cubicBezTo>
                <a:lnTo>
                  <a:pt x="0" y="198851"/>
                </a:lnTo>
                <a:cubicBezTo>
                  <a:pt x="0" y="161580"/>
                  <a:pt x="29964" y="131762"/>
                  <a:pt x="67420" y="131762"/>
                </a:cubicBezTo>
                <a:close/>
                <a:moveTo>
                  <a:pt x="119063" y="0"/>
                </a:moveTo>
                <a:lnTo>
                  <a:pt x="142545" y="4741"/>
                </a:lnTo>
                <a:lnTo>
                  <a:pt x="161720" y="17669"/>
                </a:lnTo>
                <a:lnTo>
                  <a:pt x="174648" y="36844"/>
                </a:lnTo>
                <a:lnTo>
                  <a:pt x="179388" y="60325"/>
                </a:lnTo>
                <a:lnTo>
                  <a:pt x="174648" y="83807"/>
                </a:lnTo>
                <a:lnTo>
                  <a:pt x="161720" y="102981"/>
                </a:lnTo>
                <a:lnTo>
                  <a:pt x="142545" y="115910"/>
                </a:lnTo>
                <a:cubicBezTo>
                  <a:pt x="135327" y="118962"/>
                  <a:pt x="127393" y="120650"/>
                  <a:pt x="119063" y="120650"/>
                </a:cubicBezTo>
                <a:cubicBezTo>
                  <a:pt x="102405" y="120650"/>
                  <a:pt x="87323" y="113898"/>
                  <a:pt x="76407" y="102981"/>
                </a:cubicBezTo>
                <a:cubicBezTo>
                  <a:pt x="70949" y="97523"/>
                  <a:pt x="66531" y="91024"/>
                  <a:pt x="63479" y="83807"/>
                </a:cubicBezTo>
                <a:cubicBezTo>
                  <a:pt x="60426" y="76589"/>
                  <a:pt x="58738" y="68654"/>
                  <a:pt x="58738" y="60325"/>
                </a:cubicBezTo>
                <a:cubicBezTo>
                  <a:pt x="58738" y="43667"/>
                  <a:pt x="65490" y="28585"/>
                  <a:pt x="76407" y="17669"/>
                </a:cubicBezTo>
                <a:cubicBezTo>
                  <a:pt x="81865" y="12210"/>
                  <a:pt x="88365" y="7793"/>
                  <a:pt x="95582" y="4741"/>
                </a:cubicBezTo>
                <a:cubicBezTo>
                  <a:pt x="102799" y="1688"/>
                  <a:pt x="110734" y="0"/>
                  <a:pt x="119063" y="0"/>
                </a:cubicBezTo>
                <a:close/>
              </a:path>
            </a:pathLst>
          </a:custGeom>
          <a:solidFill>
            <a:srgbClr val="53D2FF"/>
          </a:solidFill>
          <a:ln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txBody>
          <a:bodyPr vert="horz" wrap="square" lIns="64804" tIns="32402" rIns="64804" bIns="32402" numCol="1" anchor="t" anchorCtr="0" compatLnSpc="1"/>
          <a:lstStyle/>
          <a:p>
            <a:endParaRPr lang="zh-CN" altLang="en-US" sz="1205"/>
          </a:p>
        </p:txBody>
      </p:sp>
      <p:sp>
        <p:nvSpPr>
          <p:cNvPr id="9670" name="Freeform 497"/>
          <p:cNvSpPr>
            <a:spLocks noEditPoints="1"/>
          </p:cNvSpPr>
          <p:nvPr/>
        </p:nvSpPr>
        <p:spPr bwMode="auto">
          <a:xfrm>
            <a:off x="4638456" y="1776501"/>
            <a:ext cx="429274" cy="592199"/>
          </a:xfrm>
          <a:custGeom>
            <a:avLst/>
            <a:gdLst>
              <a:gd name="T0" fmla="*/ 125 w 128"/>
              <a:gd name="T1" fmla="*/ 83 h 177"/>
              <a:gd name="T2" fmla="*/ 64 w 128"/>
              <a:gd name="T3" fmla="*/ 177 h 177"/>
              <a:gd name="T4" fmla="*/ 0 w 128"/>
              <a:gd name="T5" fmla="*/ 71 h 177"/>
              <a:gd name="T6" fmla="*/ 0 w 128"/>
              <a:gd name="T7" fmla="*/ 70 h 177"/>
              <a:gd name="T8" fmla="*/ 0 w 128"/>
              <a:gd name="T9" fmla="*/ 64 h 177"/>
              <a:gd name="T10" fmla="*/ 64 w 128"/>
              <a:gd name="T11" fmla="*/ 0 h 177"/>
              <a:gd name="T12" fmla="*/ 128 w 128"/>
              <a:gd name="T13" fmla="*/ 64 h 177"/>
              <a:gd name="T14" fmla="*/ 127 w 128"/>
              <a:gd name="T15" fmla="*/ 68 h 177"/>
              <a:gd name="T16" fmla="*/ 125 w 128"/>
              <a:gd name="T17" fmla="*/ 83 h 177"/>
              <a:gd name="T18" fmla="*/ 64 w 128"/>
              <a:gd name="T19" fmla="*/ 20 h 177"/>
              <a:gd name="T20" fmla="*/ 22 w 128"/>
              <a:gd name="T21" fmla="*/ 62 h 177"/>
              <a:gd name="T22" fmla="*/ 64 w 128"/>
              <a:gd name="T23" fmla="*/ 104 h 177"/>
              <a:gd name="T24" fmla="*/ 106 w 128"/>
              <a:gd name="T25" fmla="*/ 62 h 177"/>
              <a:gd name="T26" fmla="*/ 64 w 128"/>
              <a:gd name="T27" fmla="*/ 20 h 177"/>
              <a:gd name="T28" fmla="*/ 64 w 128"/>
              <a:gd name="T29" fmla="*/ 40 h 177"/>
              <a:gd name="T30" fmla="*/ 44 w 128"/>
              <a:gd name="T31" fmla="*/ 60 h 177"/>
              <a:gd name="T32" fmla="*/ 64 w 128"/>
              <a:gd name="T33" fmla="*/ 80 h 177"/>
              <a:gd name="T34" fmla="*/ 84 w 128"/>
              <a:gd name="T35" fmla="*/ 60 h 177"/>
              <a:gd name="T36" fmla="*/ 64 w 128"/>
              <a:gd name="T37" fmla="*/ 40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28" h="177">
                <a:moveTo>
                  <a:pt x="125" y="83"/>
                </a:moveTo>
                <a:cubicBezTo>
                  <a:pt x="120" y="104"/>
                  <a:pt x="105" y="138"/>
                  <a:pt x="64" y="177"/>
                </a:cubicBezTo>
                <a:cubicBezTo>
                  <a:pt x="64" y="177"/>
                  <a:pt x="5" y="122"/>
                  <a:pt x="0" y="71"/>
                </a:cubicBezTo>
                <a:cubicBezTo>
                  <a:pt x="0" y="71"/>
                  <a:pt x="0" y="70"/>
                  <a:pt x="0" y="70"/>
                </a:cubicBezTo>
                <a:cubicBezTo>
                  <a:pt x="0" y="68"/>
                  <a:pt x="0" y="66"/>
                  <a:pt x="0" y="64"/>
                </a:cubicBezTo>
                <a:cubicBezTo>
                  <a:pt x="0" y="29"/>
                  <a:pt x="28" y="0"/>
                  <a:pt x="64" y="0"/>
                </a:cubicBezTo>
                <a:cubicBezTo>
                  <a:pt x="99" y="0"/>
                  <a:pt x="128" y="29"/>
                  <a:pt x="128" y="64"/>
                </a:cubicBezTo>
                <a:cubicBezTo>
                  <a:pt x="128" y="64"/>
                  <a:pt x="128" y="65"/>
                  <a:pt x="127" y="68"/>
                </a:cubicBezTo>
                <a:cubicBezTo>
                  <a:pt x="127" y="73"/>
                  <a:pt x="126" y="78"/>
                  <a:pt x="125" y="83"/>
                </a:cubicBezTo>
                <a:close/>
                <a:moveTo>
                  <a:pt x="64" y="20"/>
                </a:moveTo>
                <a:cubicBezTo>
                  <a:pt x="40" y="20"/>
                  <a:pt x="22" y="39"/>
                  <a:pt x="22" y="62"/>
                </a:cubicBezTo>
                <a:cubicBezTo>
                  <a:pt x="22" y="85"/>
                  <a:pt x="40" y="104"/>
                  <a:pt x="64" y="104"/>
                </a:cubicBezTo>
                <a:cubicBezTo>
                  <a:pt x="87" y="104"/>
                  <a:pt x="106" y="85"/>
                  <a:pt x="106" y="62"/>
                </a:cubicBezTo>
                <a:cubicBezTo>
                  <a:pt x="106" y="39"/>
                  <a:pt x="87" y="20"/>
                  <a:pt x="64" y="20"/>
                </a:cubicBezTo>
                <a:close/>
                <a:moveTo>
                  <a:pt x="64" y="40"/>
                </a:moveTo>
                <a:cubicBezTo>
                  <a:pt x="53" y="40"/>
                  <a:pt x="44" y="49"/>
                  <a:pt x="44" y="60"/>
                </a:cubicBezTo>
                <a:cubicBezTo>
                  <a:pt x="44" y="71"/>
                  <a:pt x="53" y="80"/>
                  <a:pt x="64" y="80"/>
                </a:cubicBezTo>
                <a:cubicBezTo>
                  <a:pt x="75" y="80"/>
                  <a:pt x="84" y="71"/>
                  <a:pt x="84" y="60"/>
                </a:cubicBezTo>
                <a:cubicBezTo>
                  <a:pt x="84" y="49"/>
                  <a:pt x="75" y="40"/>
                  <a:pt x="64" y="40"/>
                </a:cubicBezTo>
                <a:close/>
              </a:path>
            </a:pathLst>
          </a:custGeom>
          <a:solidFill>
            <a:srgbClr val="53D2FF"/>
          </a:solidFill>
          <a:ln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txBody>
          <a:bodyPr vert="horz" wrap="square" lIns="64804" tIns="32402" rIns="64804" bIns="32402" numCol="1" anchor="t" anchorCtr="0" compatLnSpc="1"/>
          <a:lstStyle/>
          <a:p>
            <a:endParaRPr lang="zh-CN" altLang="en-US" sz="1205"/>
          </a:p>
        </p:txBody>
      </p:sp>
      <p:cxnSp>
        <p:nvCxnSpPr>
          <p:cNvPr id="9672" name="直接连接符 9671"/>
          <p:cNvCxnSpPr/>
          <p:nvPr/>
        </p:nvCxnSpPr>
        <p:spPr>
          <a:xfrm>
            <a:off x="1143554" y="2403657"/>
            <a:ext cx="2806504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6" name="直接连接符 495"/>
          <p:cNvCxnSpPr/>
          <p:nvPr/>
        </p:nvCxnSpPr>
        <p:spPr>
          <a:xfrm>
            <a:off x="4638455" y="2403657"/>
            <a:ext cx="2806504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7" name="直接连接符 496"/>
          <p:cNvCxnSpPr/>
          <p:nvPr/>
        </p:nvCxnSpPr>
        <p:spPr>
          <a:xfrm>
            <a:off x="1143554" y="4072987"/>
            <a:ext cx="2806504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8" name="直接连接符 497"/>
          <p:cNvCxnSpPr/>
          <p:nvPr/>
        </p:nvCxnSpPr>
        <p:spPr>
          <a:xfrm>
            <a:off x="4638455" y="4072987"/>
            <a:ext cx="2806504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9" name="TextBox 498"/>
          <p:cNvSpPr txBox="1"/>
          <p:nvPr/>
        </p:nvSpPr>
        <p:spPr>
          <a:xfrm>
            <a:off x="2859736" y="1847085"/>
            <a:ext cx="1194558" cy="57233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ctr"/>
            <a:r>
              <a:rPr lang="en-US" altLang="zh-CN" sz="3119">
                <a:solidFill>
                  <a:srgbClr val="53D2FF"/>
                </a:solidFill>
                <a:effectLst>
                  <a:outerShdw blurRad="266700" algn="tl" rotWithShape="0">
                    <a:schemeClr val="tx2">
                      <a:lumMod val="40000"/>
                      <a:lumOff val="60000"/>
                      <a:alpha val="55000"/>
                    </a:schemeClr>
                  </a:outerShdw>
                </a:effectLst>
                <a:latin typeface="UKIJ Qolyazma" panose="02020603050405020304" pitchFamily="18" charset="0"/>
                <a:ea typeface="UKIJ Qolyazma" panose="02020603050405020304" pitchFamily="18" charset="0"/>
                <a:cs typeface="UKIJ Qolyazma" panose="02020603050405020304" pitchFamily="18" charset="0"/>
              </a:rPr>
              <a:t>15664</a:t>
            </a:r>
            <a:endParaRPr lang="zh-CN" altLang="en-US" sz="3119">
              <a:solidFill>
                <a:srgbClr val="53D2FF"/>
              </a:solidFill>
              <a:effectLst>
                <a:outerShdw blurRad="266700" algn="tl" rotWithShape="0">
                  <a:schemeClr val="tx2">
                    <a:lumMod val="40000"/>
                    <a:lumOff val="60000"/>
                    <a:alpha val="55000"/>
                  </a:schemeClr>
                </a:outerShdw>
              </a:effectLst>
              <a:latin typeface="UKIJ Qolyazma" panose="02020603050405020304" pitchFamily="18" charset="0"/>
              <a:cs typeface="UKIJ Qolyazma" panose="02020603050405020304" pitchFamily="18" charset="0"/>
            </a:endParaRPr>
          </a:p>
        </p:txBody>
      </p:sp>
      <p:sp>
        <p:nvSpPr>
          <p:cNvPr id="500" name="TextBox 499"/>
          <p:cNvSpPr txBox="1"/>
          <p:nvPr/>
        </p:nvSpPr>
        <p:spPr>
          <a:xfrm>
            <a:off x="6333940" y="1847085"/>
            <a:ext cx="1194558" cy="57233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ctr"/>
            <a:r>
              <a:rPr lang="en-US" altLang="zh-CN" sz="3119">
                <a:solidFill>
                  <a:srgbClr val="53D2FF"/>
                </a:solidFill>
                <a:effectLst>
                  <a:outerShdw blurRad="266700" algn="tl" rotWithShape="0">
                    <a:schemeClr val="tx2">
                      <a:lumMod val="40000"/>
                      <a:lumOff val="60000"/>
                      <a:alpha val="55000"/>
                    </a:schemeClr>
                  </a:outerShdw>
                </a:effectLst>
                <a:latin typeface="UKIJ Qolyazma" panose="02020603050405020304" pitchFamily="18" charset="0"/>
                <a:ea typeface="UKIJ Qolyazma" panose="02020603050405020304" pitchFamily="18" charset="0"/>
                <a:cs typeface="UKIJ Qolyazma" panose="02020603050405020304" pitchFamily="18" charset="0"/>
              </a:rPr>
              <a:t>24745</a:t>
            </a:r>
            <a:endParaRPr lang="zh-CN" altLang="en-US" sz="3119">
              <a:solidFill>
                <a:srgbClr val="53D2FF"/>
              </a:solidFill>
              <a:effectLst>
                <a:outerShdw blurRad="266700" algn="tl" rotWithShape="0">
                  <a:schemeClr val="tx2">
                    <a:lumMod val="40000"/>
                    <a:lumOff val="60000"/>
                    <a:alpha val="55000"/>
                  </a:schemeClr>
                </a:outerShdw>
              </a:effectLst>
              <a:latin typeface="UKIJ Qolyazma" panose="02020603050405020304" pitchFamily="18" charset="0"/>
              <a:cs typeface="UKIJ Qolyazma" panose="02020603050405020304" pitchFamily="18" charset="0"/>
            </a:endParaRPr>
          </a:p>
        </p:txBody>
      </p:sp>
      <p:sp>
        <p:nvSpPr>
          <p:cNvPr id="501" name="TextBox 500"/>
          <p:cNvSpPr txBox="1"/>
          <p:nvPr/>
        </p:nvSpPr>
        <p:spPr>
          <a:xfrm>
            <a:off x="2859737" y="3494830"/>
            <a:ext cx="1194558" cy="57233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ctr"/>
            <a:r>
              <a:rPr lang="en-US" altLang="zh-CN" sz="3119">
                <a:solidFill>
                  <a:srgbClr val="53D2FF"/>
                </a:solidFill>
                <a:effectLst>
                  <a:outerShdw blurRad="266700" algn="tl" rotWithShape="0">
                    <a:schemeClr val="tx2">
                      <a:lumMod val="40000"/>
                      <a:lumOff val="60000"/>
                      <a:alpha val="55000"/>
                    </a:schemeClr>
                  </a:outerShdw>
                </a:effectLst>
                <a:latin typeface="UKIJ Qolyazma" panose="02020603050405020304" pitchFamily="18" charset="0"/>
                <a:ea typeface="UKIJ Qolyazma" panose="02020603050405020304" pitchFamily="18" charset="0"/>
                <a:cs typeface="UKIJ Qolyazma" panose="02020603050405020304" pitchFamily="18" charset="0"/>
              </a:rPr>
              <a:t>32631</a:t>
            </a:r>
            <a:endParaRPr lang="zh-CN" altLang="en-US" sz="3119">
              <a:solidFill>
                <a:srgbClr val="53D2FF"/>
              </a:solidFill>
              <a:effectLst>
                <a:outerShdw blurRad="266700" algn="tl" rotWithShape="0">
                  <a:schemeClr val="tx2">
                    <a:lumMod val="40000"/>
                    <a:lumOff val="60000"/>
                    <a:alpha val="55000"/>
                  </a:schemeClr>
                </a:outerShdw>
              </a:effectLst>
              <a:latin typeface="UKIJ Qolyazma" panose="02020603050405020304" pitchFamily="18" charset="0"/>
              <a:cs typeface="UKIJ Qolyazma" panose="02020603050405020304" pitchFamily="18" charset="0"/>
            </a:endParaRPr>
          </a:p>
        </p:txBody>
      </p:sp>
      <p:sp>
        <p:nvSpPr>
          <p:cNvPr id="502" name="TextBox 501"/>
          <p:cNvSpPr txBox="1"/>
          <p:nvPr/>
        </p:nvSpPr>
        <p:spPr>
          <a:xfrm>
            <a:off x="6333940" y="3494830"/>
            <a:ext cx="1194558" cy="57233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ctr"/>
            <a:r>
              <a:rPr lang="en-US" altLang="zh-CN" sz="3119">
                <a:solidFill>
                  <a:srgbClr val="53D2FF"/>
                </a:solidFill>
                <a:effectLst>
                  <a:outerShdw blurRad="266700" algn="tl" rotWithShape="0">
                    <a:schemeClr val="tx2">
                      <a:lumMod val="40000"/>
                      <a:lumOff val="60000"/>
                      <a:alpha val="55000"/>
                    </a:schemeClr>
                  </a:outerShdw>
                </a:effectLst>
                <a:latin typeface="UKIJ Qolyazma" panose="02020603050405020304" pitchFamily="18" charset="0"/>
                <a:ea typeface="UKIJ Qolyazma" panose="02020603050405020304" pitchFamily="18" charset="0"/>
                <a:cs typeface="UKIJ Qolyazma" panose="02020603050405020304" pitchFamily="18" charset="0"/>
              </a:rPr>
              <a:t>17208</a:t>
            </a:r>
            <a:endParaRPr lang="zh-CN" altLang="en-US" sz="3119">
              <a:solidFill>
                <a:srgbClr val="53D2FF"/>
              </a:solidFill>
              <a:effectLst>
                <a:outerShdw blurRad="266700" algn="tl" rotWithShape="0">
                  <a:schemeClr val="tx2">
                    <a:lumMod val="40000"/>
                    <a:lumOff val="60000"/>
                    <a:alpha val="55000"/>
                  </a:schemeClr>
                </a:outerShdw>
              </a:effectLst>
              <a:latin typeface="UKIJ Qolyazma" panose="02020603050405020304" pitchFamily="18" charset="0"/>
              <a:cs typeface="UKIJ Qolyazma" panose="02020603050405020304" pitchFamily="18" charset="0"/>
            </a:endParaRPr>
          </a:p>
        </p:txBody>
      </p:sp>
      <p:sp>
        <p:nvSpPr>
          <p:cNvPr id="504" name="TextBox 503"/>
          <p:cNvSpPr txBox="1"/>
          <p:nvPr/>
        </p:nvSpPr>
        <p:spPr>
          <a:xfrm>
            <a:off x="1054807" y="2467475"/>
            <a:ext cx="2952316" cy="5865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851" dirty="0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您的内容打在这里，或者通过复制您的文本后，在此框中选择粘贴，并选择只保留文字。您的内容打在这里，或者通过复制您的</a:t>
            </a:r>
            <a:r>
              <a:rPr lang="zh-CN" altLang="en-US" sz="851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文本后您的内容打在这里。</a:t>
            </a:r>
          </a:p>
        </p:txBody>
      </p:sp>
      <p:sp>
        <p:nvSpPr>
          <p:cNvPr id="505" name="TextBox 504"/>
          <p:cNvSpPr txBox="1"/>
          <p:nvPr/>
        </p:nvSpPr>
        <p:spPr>
          <a:xfrm>
            <a:off x="4566451" y="2467475"/>
            <a:ext cx="2952316" cy="5865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851" dirty="0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您的内容打在这里，或者通过复制您的文本后，在此框中选择粘贴，并选择只保留文字。您的内容打在这里，或者通过复制您的</a:t>
            </a:r>
            <a:r>
              <a:rPr lang="zh-CN" altLang="en-US" sz="851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文本后您的内容打在这里。</a:t>
            </a:r>
          </a:p>
        </p:txBody>
      </p:sp>
      <p:sp>
        <p:nvSpPr>
          <p:cNvPr id="506" name="TextBox 505"/>
          <p:cNvSpPr txBox="1"/>
          <p:nvPr/>
        </p:nvSpPr>
        <p:spPr>
          <a:xfrm>
            <a:off x="1054807" y="4144194"/>
            <a:ext cx="2952316" cy="5865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851" dirty="0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您的内容打在这里，或者通过复制您的文本后，在此框中选择粘贴，并选择只保留文字。您的内容打在这里，或者通过复制您的</a:t>
            </a:r>
            <a:r>
              <a:rPr lang="zh-CN" altLang="en-US" sz="851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文本后您的内容打在这里。</a:t>
            </a:r>
          </a:p>
        </p:txBody>
      </p:sp>
      <p:sp>
        <p:nvSpPr>
          <p:cNvPr id="507" name="TextBox 506"/>
          <p:cNvSpPr txBox="1"/>
          <p:nvPr/>
        </p:nvSpPr>
        <p:spPr>
          <a:xfrm>
            <a:off x="4566451" y="4144194"/>
            <a:ext cx="2952316" cy="5865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851" dirty="0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您的内容打在这里，或者通过复制您的文本后，在此框中选择粘贴，并选择只保留文字。您的内容打在这里，或者通过复制您的</a:t>
            </a:r>
            <a:r>
              <a:rPr lang="zh-CN" altLang="en-US" sz="851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文本后您的内容打在这里。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FB9BC6AF-1BDB-4FCA-AA9F-B1FE90B8DFF8}"/>
              </a:ext>
            </a:extLst>
          </p:cNvPr>
          <p:cNvSpPr txBox="1"/>
          <p:nvPr/>
        </p:nvSpPr>
        <p:spPr>
          <a:xfrm>
            <a:off x="242633" y="280706"/>
            <a:ext cx="1723626" cy="310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418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Segoe UI" panose="020B0502040204020203" pitchFamily="34" charset="0"/>
              </a:rPr>
              <a:t>单击此处添加名称</a:t>
            </a:r>
          </a:p>
        </p:txBody>
      </p: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671C00B6-2C20-42D0-AFD2-6C52E0AC5079}"/>
              </a:ext>
            </a:extLst>
          </p:cNvPr>
          <p:cNvCxnSpPr/>
          <p:nvPr/>
        </p:nvCxnSpPr>
        <p:spPr>
          <a:xfrm>
            <a:off x="282118" y="557646"/>
            <a:ext cx="1663890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Tm="3370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6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300"/>
                                        <p:tgtEl>
                                          <p:spTgt spid="4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300"/>
                                        <p:tgtEl>
                                          <p:spTgt spid="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300"/>
                                        <p:tgtEl>
                                          <p:spTgt spid="5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5" dur="300"/>
                                        <p:tgtEl>
                                          <p:spTgt spid="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300"/>
                                        <p:tgtEl>
                                          <p:spTgt spid="5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9" dur="300"/>
                                        <p:tgtEl>
                                          <p:spTgt spid="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300"/>
                                        <p:tgtEl>
                                          <p:spTgt spid="5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3" dur="300"/>
                                        <p:tgtEl>
                                          <p:spTgt spid="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"/>
                                        <p:tgtEl>
                                          <p:spTgt spid="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"/>
                                        <p:tgtEl>
                                          <p:spTgt spid="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"/>
                                        <p:tgtEl>
                                          <p:spTgt spid="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"/>
                                        <p:tgtEl>
                                          <p:spTgt spid="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9" grpId="0"/>
      <p:bldP spid="500" grpId="0"/>
      <p:bldP spid="501" grpId="0"/>
      <p:bldP spid="502" grpId="0"/>
      <p:bldP spid="504" grpId="0"/>
      <p:bldP spid="505" grpId="0"/>
      <p:bldP spid="506" grpId="0"/>
      <p:bldP spid="50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6"/>
          <p:cNvSpPr/>
          <p:nvPr/>
        </p:nvSpPr>
        <p:spPr bwMode="auto">
          <a:xfrm>
            <a:off x="5902943" y="2363660"/>
            <a:ext cx="1761700" cy="1072681"/>
          </a:xfrm>
          <a:custGeom>
            <a:avLst/>
            <a:gdLst>
              <a:gd name="T0" fmla="*/ 675 w 675"/>
              <a:gd name="T1" fmla="*/ 90 h 411"/>
              <a:gd name="T2" fmla="*/ 505 w 675"/>
              <a:gd name="T3" fmla="*/ 45 h 411"/>
              <a:gd name="T4" fmla="*/ 338 w 675"/>
              <a:gd name="T5" fmla="*/ 0 h 411"/>
              <a:gd name="T6" fmla="*/ 170 w 675"/>
              <a:gd name="T7" fmla="*/ 45 h 411"/>
              <a:gd name="T8" fmla="*/ 0 w 675"/>
              <a:gd name="T9" fmla="*/ 90 h 411"/>
              <a:gd name="T10" fmla="*/ 0 w 675"/>
              <a:gd name="T11" fmla="*/ 90 h 411"/>
              <a:gd name="T12" fmla="*/ 0 w 675"/>
              <a:gd name="T13" fmla="*/ 411 h 411"/>
              <a:gd name="T14" fmla="*/ 675 w 675"/>
              <a:gd name="T15" fmla="*/ 411 h 411"/>
              <a:gd name="T16" fmla="*/ 675 w 675"/>
              <a:gd name="T17" fmla="*/ 90 h 411"/>
              <a:gd name="T18" fmla="*/ 675 w 675"/>
              <a:gd name="T19" fmla="*/ 90 h 4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675" h="411">
                <a:moveTo>
                  <a:pt x="675" y="90"/>
                </a:moveTo>
                <a:lnTo>
                  <a:pt x="505" y="45"/>
                </a:lnTo>
                <a:lnTo>
                  <a:pt x="338" y="0"/>
                </a:lnTo>
                <a:lnTo>
                  <a:pt x="170" y="45"/>
                </a:lnTo>
                <a:lnTo>
                  <a:pt x="0" y="90"/>
                </a:lnTo>
                <a:lnTo>
                  <a:pt x="0" y="90"/>
                </a:lnTo>
                <a:lnTo>
                  <a:pt x="0" y="411"/>
                </a:lnTo>
                <a:lnTo>
                  <a:pt x="675" y="411"/>
                </a:lnTo>
                <a:lnTo>
                  <a:pt x="675" y="90"/>
                </a:lnTo>
                <a:lnTo>
                  <a:pt x="675" y="90"/>
                </a:lnTo>
                <a:close/>
              </a:path>
            </a:pathLst>
          </a:custGeom>
          <a:solidFill>
            <a:srgbClr val="53D2FF">
              <a:alpha val="80000"/>
            </a:srgbClr>
          </a:solidFill>
          <a:ln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txBody>
          <a:bodyPr vert="horz" wrap="square" lIns="64804" tIns="535787" rIns="64804" bIns="32402" numCol="1" anchor="t" anchorCtr="0" compatLnSpc="1"/>
          <a:lstStyle/>
          <a:p>
            <a:pPr algn="ctr">
              <a:lnSpc>
                <a:spcPts val="1063"/>
              </a:lnSpc>
            </a:pPr>
            <a:r>
              <a:rPr lang="en-US" altLang="zh-CN" sz="3827" dirty="0">
                <a:solidFill>
                  <a:schemeClr val="bg1"/>
                </a:solidFill>
                <a:latin typeface="UKIJ Qolyazma" panose="02020603050405020304" pitchFamily="18" charset="0"/>
                <a:ea typeface="UKIJ Qolyazma" panose="02020603050405020304" pitchFamily="18" charset="0"/>
                <a:cs typeface="UKIJ Qolyazma" panose="02020603050405020304" pitchFamily="18" charset="0"/>
              </a:rPr>
              <a:t>72</a:t>
            </a:r>
            <a:r>
              <a:rPr lang="en-US" altLang="zh-CN" dirty="0">
                <a:solidFill>
                  <a:schemeClr val="bg1"/>
                </a:solidFill>
                <a:latin typeface="UKIJ Qolyazma" panose="02020603050405020304" pitchFamily="18" charset="0"/>
                <a:ea typeface="UKIJ Qolyazma" panose="02020603050405020304" pitchFamily="18" charset="0"/>
                <a:cs typeface="UKIJ Qolyazma" panose="02020603050405020304" pitchFamily="18" charset="0"/>
              </a:rPr>
              <a:t>%</a:t>
            </a:r>
          </a:p>
          <a:p>
            <a:pPr algn="ctr">
              <a:lnSpc>
                <a:spcPts val="1063"/>
              </a:lnSpc>
            </a:pPr>
            <a:r>
              <a:rPr lang="zh-CN" altLang="en-US" sz="85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您的内容打在这里，或者通过复制您的文本后，在此框中选择粘贴。</a:t>
            </a:r>
          </a:p>
        </p:txBody>
      </p:sp>
      <p:sp>
        <p:nvSpPr>
          <p:cNvPr id="6" name="Freeform 7"/>
          <p:cNvSpPr/>
          <p:nvPr/>
        </p:nvSpPr>
        <p:spPr bwMode="auto">
          <a:xfrm>
            <a:off x="5902943" y="3585106"/>
            <a:ext cx="1761700" cy="660312"/>
          </a:xfrm>
          <a:custGeom>
            <a:avLst/>
            <a:gdLst>
              <a:gd name="T0" fmla="*/ 0 w 675"/>
              <a:gd name="T1" fmla="*/ 0 h 253"/>
              <a:gd name="T2" fmla="*/ 0 w 675"/>
              <a:gd name="T3" fmla="*/ 163 h 253"/>
              <a:gd name="T4" fmla="*/ 0 w 675"/>
              <a:gd name="T5" fmla="*/ 163 h 253"/>
              <a:gd name="T6" fmla="*/ 170 w 675"/>
              <a:gd name="T7" fmla="*/ 208 h 253"/>
              <a:gd name="T8" fmla="*/ 338 w 675"/>
              <a:gd name="T9" fmla="*/ 253 h 253"/>
              <a:gd name="T10" fmla="*/ 505 w 675"/>
              <a:gd name="T11" fmla="*/ 208 h 253"/>
              <a:gd name="T12" fmla="*/ 675 w 675"/>
              <a:gd name="T13" fmla="*/ 163 h 253"/>
              <a:gd name="T14" fmla="*/ 675 w 675"/>
              <a:gd name="T15" fmla="*/ 163 h 253"/>
              <a:gd name="T16" fmla="*/ 675 w 675"/>
              <a:gd name="T17" fmla="*/ 0 h 253"/>
              <a:gd name="T18" fmla="*/ 0 w 675"/>
              <a:gd name="T19" fmla="*/ 0 h 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675" h="253">
                <a:moveTo>
                  <a:pt x="0" y="0"/>
                </a:moveTo>
                <a:lnTo>
                  <a:pt x="0" y="163"/>
                </a:lnTo>
                <a:lnTo>
                  <a:pt x="0" y="163"/>
                </a:lnTo>
                <a:lnTo>
                  <a:pt x="170" y="208"/>
                </a:lnTo>
                <a:lnTo>
                  <a:pt x="338" y="253"/>
                </a:lnTo>
                <a:lnTo>
                  <a:pt x="505" y="208"/>
                </a:lnTo>
                <a:lnTo>
                  <a:pt x="675" y="163"/>
                </a:lnTo>
                <a:lnTo>
                  <a:pt x="675" y="163"/>
                </a:lnTo>
                <a:lnTo>
                  <a:pt x="675" y="0"/>
                </a:lnTo>
                <a:lnTo>
                  <a:pt x="0" y="0"/>
                </a:lnTo>
                <a:close/>
              </a:path>
            </a:pathLst>
          </a:custGeom>
          <a:solidFill>
            <a:srgbClr val="41A0DA">
              <a:alpha val="80000"/>
            </a:srgbClr>
          </a:solidFill>
          <a:ln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txBody>
          <a:bodyPr vert="horz" wrap="square" lIns="64804" tIns="433732" rIns="64804" bIns="32402" numCol="1" anchor="t" anchorCtr="0" compatLnSpc="1"/>
          <a:lstStyle/>
          <a:p>
            <a:pPr algn="ctr">
              <a:lnSpc>
                <a:spcPts val="1063"/>
              </a:lnSpc>
            </a:pPr>
            <a:r>
              <a:rPr lang="en-US" altLang="zh-CN" sz="3827">
                <a:solidFill>
                  <a:prstClr val="white"/>
                </a:solidFill>
                <a:latin typeface="UKIJ Qolyazma" panose="02020603050405020304" pitchFamily="18" charset="0"/>
                <a:ea typeface="UKIJ Qolyazma" panose="02020603050405020304" pitchFamily="18" charset="0"/>
                <a:cs typeface="UKIJ Qolyazma" panose="02020603050405020304" pitchFamily="18" charset="0"/>
              </a:rPr>
              <a:t>28</a:t>
            </a:r>
            <a:r>
              <a:rPr lang="en-US" altLang="zh-CN">
                <a:solidFill>
                  <a:prstClr val="white"/>
                </a:solidFill>
                <a:latin typeface="UKIJ Qolyazma" panose="02020603050405020304" pitchFamily="18" charset="0"/>
                <a:ea typeface="UKIJ Qolyazma" panose="02020603050405020304" pitchFamily="18" charset="0"/>
                <a:cs typeface="UKIJ Qolyazma" panose="02020603050405020304" pitchFamily="18" charset="0"/>
              </a:rPr>
              <a:t>%</a:t>
            </a:r>
          </a:p>
          <a:p>
            <a:endParaRPr lang="zh-CN" altLang="en-US" sz="1205"/>
          </a:p>
        </p:txBody>
      </p:sp>
      <p:cxnSp>
        <p:nvCxnSpPr>
          <p:cNvPr id="9" name="直接连接符 8"/>
          <p:cNvCxnSpPr>
            <a:stCxn id="2" idx="6"/>
          </p:cNvCxnSpPr>
          <p:nvPr/>
        </p:nvCxnSpPr>
        <p:spPr>
          <a:xfrm flipH="1">
            <a:off x="1309971" y="3436340"/>
            <a:ext cx="4592971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>
            <a:stCxn id="6" idx="0"/>
          </p:cNvCxnSpPr>
          <p:nvPr/>
        </p:nvCxnSpPr>
        <p:spPr>
          <a:xfrm flipH="1">
            <a:off x="1309971" y="3585106"/>
            <a:ext cx="4592971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 flipH="1">
            <a:off x="1309972" y="2381901"/>
            <a:ext cx="1975117" cy="301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anose="020B0503020202020204" pitchFamily="34" charset="0"/>
                <a:ea typeface="微软雅黑" panose="020B0503020204020204" charset="-122"/>
              </a:defRPr>
            </a:lvl1pPr>
          </a:lstStyle>
          <a:p>
            <a:pPr>
              <a:defRPr/>
            </a:pPr>
            <a:r>
              <a:rPr lang="zh-CN" altLang="en-US" sz="1701" b="0">
                <a:solidFill>
                  <a:srgbClr val="53D2FF"/>
                </a:solidFill>
                <a:effectLst>
                  <a:outerShdw blurRad="266700" algn="tl" rotWithShape="0">
                    <a:schemeClr val="tx2">
                      <a:lumMod val="40000"/>
                      <a:lumOff val="60000"/>
                      <a:alpha val="55000"/>
                    </a:schemeClr>
                  </a:outerShdw>
                </a:effectLst>
                <a:latin typeface="Arial Rounded MT Bold" panose="020F0704030504030204" pitchFamily="34" charset="0"/>
                <a:cs typeface="Times New Roman" panose="02020603050405020304" pitchFamily="18" charset="0"/>
              </a:rPr>
              <a:t>点击添加标题</a:t>
            </a:r>
            <a:endParaRPr lang="zh-CN" altLang="en-US" sz="1701" b="0" dirty="0">
              <a:solidFill>
                <a:srgbClr val="53D2FF"/>
              </a:solidFill>
              <a:effectLst>
                <a:outerShdw blurRad="266700" algn="tl" rotWithShape="0">
                  <a:schemeClr val="tx2">
                    <a:lumMod val="40000"/>
                    <a:lumOff val="60000"/>
                    <a:alpha val="55000"/>
                  </a:schemeClr>
                </a:outerShdw>
              </a:effectLst>
              <a:latin typeface="Arial Rounded MT Bold" panose="020F07040305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309972" y="2672654"/>
            <a:ext cx="4235740" cy="668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992" dirty="0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您的内容打在这里，或者通过复制您的文本后，在此框中选择粘贴，并选择只保留文字。您的内容打在这里，或者通过复制您的</a:t>
            </a:r>
            <a:r>
              <a:rPr lang="zh-CN" altLang="en-US" sz="992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文本后您的内容打在这里。</a:t>
            </a:r>
          </a:p>
        </p:txBody>
      </p:sp>
      <p:sp>
        <p:nvSpPr>
          <p:cNvPr id="16" name="TextBox 15"/>
          <p:cNvSpPr txBox="1"/>
          <p:nvPr/>
        </p:nvSpPr>
        <p:spPr>
          <a:xfrm flipH="1">
            <a:off x="1309972" y="3736697"/>
            <a:ext cx="1975117" cy="301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anose="020B0503020202020204" pitchFamily="34" charset="0"/>
                <a:ea typeface="微软雅黑" panose="020B0503020204020204" charset="-122"/>
              </a:defRPr>
            </a:lvl1pPr>
          </a:lstStyle>
          <a:p>
            <a:pPr>
              <a:defRPr/>
            </a:pPr>
            <a:r>
              <a:rPr lang="zh-CN" altLang="en-US" sz="1701" b="0">
                <a:solidFill>
                  <a:srgbClr val="53D2FF"/>
                </a:solidFill>
                <a:effectLst>
                  <a:outerShdw blurRad="266700" algn="tl" rotWithShape="0">
                    <a:schemeClr val="tx2">
                      <a:lumMod val="40000"/>
                      <a:lumOff val="60000"/>
                      <a:alpha val="55000"/>
                    </a:schemeClr>
                  </a:outerShdw>
                </a:effectLst>
                <a:latin typeface="Arial Rounded MT Bold" panose="020F0704030504030204" pitchFamily="34" charset="0"/>
                <a:cs typeface="Times New Roman" panose="02020603050405020304" pitchFamily="18" charset="0"/>
              </a:rPr>
              <a:t>点击添加标题</a:t>
            </a:r>
            <a:endParaRPr lang="zh-CN" altLang="en-US" sz="1701" b="0" dirty="0">
              <a:solidFill>
                <a:srgbClr val="53D2FF"/>
              </a:solidFill>
              <a:effectLst>
                <a:outerShdw blurRad="266700" algn="tl" rotWithShape="0">
                  <a:schemeClr val="tx2">
                    <a:lumMod val="40000"/>
                    <a:lumOff val="60000"/>
                    <a:alpha val="55000"/>
                  </a:schemeClr>
                </a:outerShdw>
              </a:effectLst>
              <a:latin typeface="Arial Rounded MT Bold" panose="020F07040305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309972" y="4027450"/>
            <a:ext cx="4235740" cy="668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992" dirty="0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您的内容打在这里，或者通过复制您的文本后，在此框中选择粘贴，并选择只保留文字。您的内容打在这里，或者通过复制您的</a:t>
            </a:r>
            <a:r>
              <a:rPr lang="zh-CN" altLang="en-US" sz="992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文本后您的内容打在这里。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5ED2148E-F02C-471E-B7B7-0FB877E420A6}"/>
              </a:ext>
            </a:extLst>
          </p:cNvPr>
          <p:cNvSpPr txBox="1"/>
          <p:nvPr/>
        </p:nvSpPr>
        <p:spPr>
          <a:xfrm>
            <a:off x="242633" y="280706"/>
            <a:ext cx="1723626" cy="310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418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Segoe UI" panose="020B0502040204020203" pitchFamily="34" charset="0"/>
              </a:rPr>
              <a:t>单击此处添加名称</a:t>
            </a:r>
          </a:p>
        </p:txBody>
      </p: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89EC180C-7DA0-4EE8-AE8F-AFDEE6836F9F}"/>
              </a:ext>
            </a:extLst>
          </p:cNvPr>
          <p:cNvCxnSpPr/>
          <p:nvPr/>
        </p:nvCxnSpPr>
        <p:spPr>
          <a:xfrm>
            <a:off x="282118" y="557646"/>
            <a:ext cx="1663890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Tm="2527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6" grpId="0" bldLvl="0" animBg="1"/>
      <p:bldP spid="14" grpId="0"/>
      <p:bldP spid="15" grpId="0"/>
      <p:bldP spid="16" grpId="0"/>
      <p:bldP spid="1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963723" y="2759854"/>
            <a:ext cx="2417348" cy="164625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5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图片</a:t>
            </a:r>
          </a:p>
        </p:txBody>
      </p:sp>
      <p:sp>
        <p:nvSpPr>
          <p:cNvPr id="32" name="TextBox 31"/>
          <p:cNvSpPr txBox="1"/>
          <p:nvPr/>
        </p:nvSpPr>
        <p:spPr>
          <a:xfrm flipH="1">
            <a:off x="3606458" y="2759854"/>
            <a:ext cx="1975117" cy="301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anose="020B0503020202020204" pitchFamily="34" charset="0"/>
                <a:ea typeface="微软雅黑" panose="020B0503020204020204" charset="-122"/>
              </a:defRPr>
            </a:lvl1pPr>
          </a:lstStyle>
          <a:p>
            <a:pPr>
              <a:defRPr/>
            </a:pPr>
            <a:r>
              <a:rPr lang="zh-CN" altLang="en-US" sz="1701" b="0" dirty="0">
                <a:solidFill>
                  <a:srgbClr val="53D2FF"/>
                </a:solidFill>
                <a:effectLst>
                  <a:outerShdw blurRad="266700" algn="tl" rotWithShape="0">
                    <a:schemeClr val="tx2">
                      <a:lumMod val="40000"/>
                      <a:lumOff val="60000"/>
                      <a:alpha val="55000"/>
                    </a:schemeClr>
                  </a:outerShdw>
                </a:effectLst>
                <a:latin typeface="Arial Rounded MT Bold" panose="020F0704030504030204" pitchFamily="34" charset="0"/>
                <a:cs typeface="Times New Roman" panose="02020603050405020304" pitchFamily="18" charset="0"/>
              </a:rPr>
              <a:t>标题文字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606457" y="3152769"/>
            <a:ext cx="4082641" cy="12637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992" dirty="0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</a:t>
            </a:r>
            <a:r>
              <a:rPr lang="zh-CN" altLang="en-US" sz="992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文字。。</a:t>
            </a:r>
          </a:p>
          <a:p>
            <a:pPr>
              <a:lnSpc>
                <a:spcPct val="130000"/>
              </a:lnSpc>
            </a:pPr>
            <a:r>
              <a:rPr lang="zh-CN" altLang="en-US" sz="992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</a:p>
        </p:txBody>
      </p:sp>
      <p:cxnSp>
        <p:nvCxnSpPr>
          <p:cNvPr id="35" name="直接连接符 34"/>
          <p:cNvCxnSpPr/>
          <p:nvPr/>
        </p:nvCxnSpPr>
        <p:spPr>
          <a:xfrm>
            <a:off x="3606457" y="3078713"/>
            <a:ext cx="4082641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>
            <a:extLst>
              <a:ext uri="{FF2B5EF4-FFF2-40B4-BE49-F238E27FC236}">
                <a16:creationId xmlns:a16="http://schemas.microsoft.com/office/drawing/2014/main" id="{0AF07849-52AE-448F-BCFA-874A00597D1B}"/>
              </a:ext>
            </a:extLst>
          </p:cNvPr>
          <p:cNvSpPr txBox="1"/>
          <p:nvPr/>
        </p:nvSpPr>
        <p:spPr>
          <a:xfrm>
            <a:off x="242633" y="280706"/>
            <a:ext cx="1723626" cy="310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418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Segoe UI" panose="020B0502040204020203" pitchFamily="34" charset="0"/>
              </a:rPr>
              <a:t>单击此处添加名称</a:t>
            </a:r>
          </a:p>
        </p:txBody>
      </p: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06C2F52F-2616-4880-9291-B85A5267886E}"/>
              </a:ext>
            </a:extLst>
          </p:cNvPr>
          <p:cNvCxnSpPr/>
          <p:nvPr/>
        </p:nvCxnSpPr>
        <p:spPr>
          <a:xfrm>
            <a:off x="282118" y="557646"/>
            <a:ext cx="1663890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Tm="2434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32" grpId="0"/>
      <p:bldP spid="3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592985" y="2488560"/>
            <a:ext cx="3454793" cy="7466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252" dirty="0">
                <a:solidFill>
                  <a:srgbClr val="00B0F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感谢您的聆听</a:t>
            </a:r>
            <a:endParaRPr lang="en-US" altLang="zh-CN" sz="4252" dirty="0">
              <a:solidFill>
                <a:srgbClr val="00B0F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3253975" y="3379269"/>
            <a:ext cx="2132814" cy="0"/>
          </a:xfrm>
          <a:prstGeom prst="line">
            <a:avLst/>
          </a:prstGeom>
          <a:ln>
            <a:gradFill flip="none" rotWithShape="1">
              <a:gsLst>
                <a:gs pos="38500">
                  <a:srgbClr val="E1E1E2"/>
                </a:gs>
                <a:gs pos="20000">
                  <a:schemeClr val="tx1">
                    <a:lumMod val="50000"/>
                    <a:lumOff val="50000"/>
                  </a:schemeClr>
                </a:gs>
                <a:gs pos="0">
                  <a:schemeClr val="accent1">
                    <a:lumMod val="5000"/>
                    <a:lumOff val="95000"/>
                  </a:schemeClr>
                </a:gs>
                <a:gs pos="85500">
                  <a:schemeClr val="tx1">
                    <a:lumMod val="65000"/>
                    <a:lumOff val="35000"/>
                  </a:schemeClr>
                </a:gs>
                <a:gs pos="71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  <a:gs pos="0">
                  <a:srgbClr val="232524"/>
                </a:gs>
                <a:gs pos="99000">
                  <a:srgbClr val="2C2C2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6">
            <a:extLst>
              <a:ext uri="{FF2B5EF4-FFF2-40B4-BE49-F238E27FC236}">
                <a16:creationId xmlns:a16="http://schemas.microsoft.com/office/drawing/2014/main" id="{E6487AC6-3487-4E00-B559-32C39B639DB1}"/>
              </a:ext>
            </a:extLst>
          </p:cNvPr>
          <p:cNvGrpSpPr/>
          <p:nvPr/>
        </p:nvGrpSpPr>
        <p:grpSpPr>
          <a:xfrm>
            <a:off x="2802971" y="4354537"/>
            <a:ext cx="207272" cy="207272"/>
            <a:chOff x="801291" y="3535885"/>
            <a:chExt cx="219347" cy="219347"/>
          </a:xfrm>
        </p:grpSpPr>
        <p:sp>
          <p:nvSpPr>
            <p:cNvPr id="8" name="Oval 10">
              <a:extLst>
                <a:ext uri="{FF2B5EF4-FFF2-40B4-BE49-F238E27FC236}">
                  <a16:creationId xmlns:a16="http://schemas.microsoft.com/office/drawing/2014/main" id="{C2E128BE-476F-4070-BE93-FC006713B1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1291" y="3535885"/>
              <a:ext cx="219347" cy="219347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rgbClr val="CBAB89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756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20B336C8-68C3-4C80-BD11-EA124302CD57}"/>
                </a:ext>
              </a:extLst>
            </p:cNvPr>
            <p:cNvGrpSpPr/>
            <p:nvPr/>
          </p:nvGrpSpPr>
          <p:grpSpPr>
            <a:xfrm>
              <a:off x="860980" y="3583766"/>
              <a:ext cx="100336" cy="114060"/>
              <a:chOff x="860980" y="3583766"/>
              <a:chExt cx="100336" cy="114060"/>
            </a:xfrm>
          </p:grpSpPr>
          <p:sp>
            <p:nvSpPr>
              <p:cNvPr id="10" name="Freeform 12">
                <a:extLst>
                  <a:ext uri="{FF2B5EF4-FFF2-40B4-BE49-F238E27FC236}">
                    <a16:creationId xmlns:a16="http://schemas.microsoft.com/office/drawing/2014/main" id="{2EF806DB-F74A-4DDB-B8E2-8F9203BD8AD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84050" y="3583766"/>
                <a:ext cx="53830" cy="53740"/>
              </a:xfrm>
              <a:custGeom>
                <a:avLst/>
                <a:gdLst>
                  <a:gd name="T0" fmla="*/ 31 w 62"/>
                  <a:gd name="T1" fmla="*/ 62 h 62"/>
                  <a:gd name="T2" fmla="*/ 0 w 62"/>
                  <a:gd name="T3" fmla="*/ 31 h 62"/>
                  <a:gd name="T4" fmla="*/ 31 w 62"/>
                  <a:gd name="T5" fmla="*/ 0 h 62"/>
                  <a:gd name="T6" fmla="*/ 62 w 62"/>
                  <a:gd name="T7" fmla="*/ 31 h 62"/>
                  <a:gd name="T8" fmla="*/ 31 w 62"/>
                  <a:gd name="T9" fmla="*/ 62 h 62"/>
                  <a:gd name="T10" fmla="*/ 31 w 62"/>
                  <a:gd name="T11" fmla="*/ 11 h 62"/>
                  <a:gd name="T12" fmla="*/ 11 w 62"/>
                  <a:gd name="T13" fmla="*/ 31 h 62"/>
                  <a:gd name="T14" fmla="*/ 31 w 62"/>
                  <a:gd name="T15" fmla="*/ 51 h 62"/>
                  <a:gd name="T16" fmla="*/ 51 w 62"/>
                  <a:gd name="T17" fmla="*/ 31 h 62"/>
                  <a:gd name="T18" fmla="*/ 31 w 62"/>
                  <a:gd name="T19" fmla="*/ 11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2" h="62">
                    <a:moveTo>
                      <a:pt x="31" y="62"/>
                    </a:moveTo>
                    <a:cubicBezTo>
                      <a:pt x="14" y="62"/>
                      <a:pt x="0" y="48"/>
                      <a:pt x="0" y="31"/>
                    </a:cubicBezTo>
                    <a:cubicBezTo>
                      <a:pt x="0" y="14"/>
                      <a:pt x="14" y="0"/>
                      <a:pt x="31" y="0"/>
                    </a:cubicBezTo>
                    <a:cubicBezTo>
                      <a:pt x="48" y="0"/>
                      <a:pt x="62" y="14"/>
                      <a:pt x="62" y="31"/>
                    </a:cubicBezTo>
                    <a:cubicBezTo>
                      <a:pt x="62" y="48"/>
                      <a:pt x="48" y="62"/>
                      <a:pt x="31" y="62"/>
                    </a:cubicBezTo>
                    <a:close/>
                    <a:moveTo>
                      <a:pt x="31" y="11"/>
                    </a:moveTo>
                    <a:cubicBezTo>
                      <a:pt x="20" y="11"/>
                      <a:pt x="11" y="20"/>
                      <a:pt x="11" y="31"/>
                    </a:cubicBezTo>
                    <a:cubicBezTo>
                      <a:pt x="11" y="42"/>
                      <a:pt x="20" y="51"/>
                      <a:pt x="31" y="51"/>
                    </a:cubicBezTo>
                    <a:cubicBezTo>
                      <a:pt x="42" y="51"/>
                      <a:pt x="51" y="42"/>
                      <a:pt x="51" y="31"/>
                    </a:cubicBezTo>
                    <a:cubicBezTo>
                      <a:pt x="51" y="20"/>
                      <a:pt x="42" y="11"/>
                      <a:pt x="31" y="11"/>
                    </a:cubicBezTo>
                    <a:close/>
                  </a:path>
                </a:pathLst>
              </a:custGeom>
              <a:solidFill>
                <a:srgbClr val="0070C0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86406" tIns="43203" rIns="86406" bIns="43203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dist"/>
                <a:endParaRPr lang="zh-CN" altLang="en-US" sz="151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" name="Freeform 13">
                <a:extLst>
                  <a:ext uri="{FF2B5EF4-FFF2-40B4-BE49-F238E27FC236}">
                    <a16:creationId xmlns:a16="http://schemas.microsoft.com/office/drawing/2014/main" id="{50801ED5-7433-495E-BA7B-80061EC4A0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0980" y="3643355"/>
                <a:ext cx="100336" cy="54471"/>
              </a:xfrm>
              <a:custGeom>
                <a:avLst/>
                <a:gdLst>
                  <a:gd name="T0" fmla="*/ 111 w 116"/>
                  <a:gd name="T1" fmla="*/ 63 h 63"/>
                  <a:gd name="T2" fmla="*/ 105 w 116"/>
                  <a:gd name="T3" fmla="*/ 58 h 63"/>
                  <a:gd name="T4" fmla="*/ 58 w 116"/>
                  <a:gd name="T5" fmla="*/ 11 h 63"/>
                  <a:gd name="T6" fmla="*/ 11 w 116"/>
                  <a:gd name="T7" fmla="*/ 58 h 63"/>
                  <a:gd name="T8" fmla="*/ 6 w 116"/>
                  <a:gd name="T9" fmla="*/ 63 h 63"/>
                  <a:gd name="T10" fmla="*/ 0 w 116"/>
                  <a:gd name="T11" fmla="*/ 58 h 63"/>
                  <a:gd name="T12" fmla="*/ 58 w 116"/>
                  <a:gd name="T13" fmla="*/ 0 h 63"/>
                  <a:gd name="T14" fmla="*/ 116 w 116"/>
                  <a:gd name="T15" fmla="*/ 58 h 63"/>
                  <a:gd name="T16" fmla="*/ 111 w 116"/>
                  <a:gd name="T17" fmla="*/ 63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6" h="63">
                    <a:moveTo>
                      <a:pt x="111" y="63"/>
                    </a:moveTo>
                    <a:cubicBezTo>
                      <a:pt x="108" y="63"/>
                      <a:pt x="105" y="61"/>
                      <a:pt x="105" y="58"/>
                    </a:cubicBezTo>
                    <a:cubicBezTo>
                      <a:pt x="105" y="32"/>
                      <a:pt x="84" y="11"/>
                      <a:pt x="58" y="11"/>
                    </a:cubicBezTo>
                    <a:cubicBezTo>
                      <a:pt x="32" y="11"/>
                      <a:pt x="11" y="32"/>
                      <a:pt x="11" y="58"/>
                    </a:cubicBezTo>
                    <a:cubicBezTo>
                      <a:pt x="11" y="61"/>
                      <a:pt x="9" y="63"/>
                      <a:pt x="6" y="63"/>
                    </a:cubicBezTo>
                    <a:cubicBezTo>
                      <a:pt x="3" y="63"/>
                      <a:pt x="0" y="61"/>
                      <a:pt x="0" y="58"/>
                    </a:cubicBezTo>
                    <a:cubicBezTo>
                      <a:pt x="0" y="26"/>
                      <a:pt x="26" y="0"/>
                      <a:pt x="58" y="0"/>
                    </a:cubicBezTo>
                    <a:cubicBezTo>
                      <a:pt x="90" y="0"/>
                      <a:pt x="116" y="26"/>
                      <a:pt x="116" y="58"/>
                    </a:cubicBezTo>
                    <a:cubicBezTo>
                      <a:pt x="116" y="61"/>
                      <a:pt x="114" y="63"/>
                      <a:pt x="111" y="63"/>
                    </a:cubicBezTo>
                    <a:close/>
                  </a:path>
                </a:pathLst>
              </a:custGeom>
              <a:solidFill>
                <a:srgbClr val="0070C0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86406" tIns="43203" rIns="86406" bIns="43203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dist"/>
                <a:endParaRPr lang="zh-CN" altLang="en-US" sz="151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2" name="Group 14">
            <a:extLst>
              <a:ext uri="{FF2B5EF4-FFF2-40B4-BE49-F238E27FC236}">
                <a16:creationId xmlns:a16="http://schemas.microsoft.com/office/drawing/2014/main" id="{9D9CD597-536A-482B-830E-FD1BF929F4F2}"/>
              </a:ext>
            </a:extLst>
          </p:cNvPr>
          <p:cNvGrpSpPr>
            <a:grpSpLocks/>
          </p:cNvGrpSpPr>
          <p:nvPr/>
        </p:nvGrpSpPr>
        <p:grpSpPr bwMode="auto">
          <a:xfrm>
            <a:off x="4451733" y="4354537"/>
            <a:ext cx="207272" cy="207272"/>
            <a:chOff x="4248" y="3024"/>
            <a:chExt cx="600" cy="599"/>
          </a:xfrm>
        </p:grpSpPr>
        <p:sp>
          <p:nvSpPr>
            <p:cNvPr id="13" name="Oval 15">
              <a:extLst>
                <a:ext uri="{FF2B5EF4-FFF2-40B4-BE49-F238E27FC236}">
                  <a16:creationId xmlns:a16="http://schemas.microsoft.com/office/drawing/2014/main" id="{6F3FAE71-8667-4EF9-A17F-9A28C72756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48" y="3024"/>
              <a:ext cx="600" cy="599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 w="6350">
              <a:noFill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756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6" name="Group 16">
              <a:extLst>
                <a:ext uri="{FF2B5EF4-FFF2-40B4-BE49-F238E27FC236}">
                  <a16:creationId xmlns:a16="http://schemas.microsoft.com/office/drawing/2014/main" id="{88A8B7D3-A60A-43B2-9493-617372D14AD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441" y="3144"/>
              <a:ext cx="215" cy="345"/>
              <a:chOff x="4441" y="3144"/>
              <a:chExt cx="215" cy="345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9F5A7453-5B73-4CE6-A5B0-D5ACC345512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474" y="3144"/>
                <a:ext cx="149" cy="253"/>
              </a:xfrm>
              <a:custGeom>
                <a:avLst/>
                <a:gdLst>
                  <a:gd name="T0" fmla="*/ 31 w 63"/>
                  <a:gd name="T1" fmla="*/ 107 h 107"/>
                  <a:gd name="T2" fmla="*/ 63 w 63"/>
                  <a:gd name="T3" fmla="*/ 78 h 107"/>
                  <a:gd name="T4" fmla="*/ 63 w 63"/>
                  <a:gd name="T5" fmla="*/ 29 h 107"/>
                  <a:gd name="T6" fmla="*/ 31 w 63"/>
                  <a:gd name="T7" fmla="*/ 0 h 107"/>
                  <a:gd name="T8" fmla="*/ 0 w 63"/>
                  <a:gd name="T9" fmla="*/ 29 h 107"/>
                  <a:gd name="T10" fmla="*/ 0 w 63"/>
                  <a:gd name="T11" fmla="*/ 78 h 107"/>
                  <a:gd name="T12" fmla="*/ 31 w 63"/>
                  <a:gd name="T13" fmla="*/ 107 h 107"/>
                  <a:gd name="T14" fmla="*/ 10 w 63"/>
                  <a:gd name="T15" fmla="*/ 29 h 107"/>
                  <a:gd name="T16" fmla="*/ 31 w 63"/>
                  <a:gd name="T17" fmla="*/ 10 h 107"/>
                  <a:gd name="T18" fmla="*/ 53 w 63"/>
                  <a:gd name="T19" fmla="*/ 29 h 107"/>
                  <a:gd name="T20" fmla="*/ 53 w 63"/>
                  <a:gd name="T21" fmla="*/ 78 h 107"/>
                  <a:gd name="T22" fmla="*/ 31 w 63"/>
                  <a:gd name="T23" fmla="*/ 97 h 107"/>
                  <a:gd name="T24" fmla="*/ 10 w 63"/>
                  <a:gd name="T25" fmla="*/ 78 h 107"/>
                  <a:gd name="T26" fmla="*/ 10 w 63"/>
                  <a:gd name="T27" fmla="*/ 29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3" h="107">
                    <a:moveTo>
                      <a:pt x="31" y="107"/>
                    </a:moveTo>
                    <a:cubicBezTo>
                      <a:pt x="49" y="107"/>
                      <a:pt x="63" y="94"/>
                      <a:pt x="63" y="78"/>
                    </a:cubicBezTo>
                    <a:cubicBezTo>
                      <a:pt x="63" y="29"/>
                      <a:pt x="63" y="29"/>
                      <a:pt x="63" y="29"/>
                    </a:cubicBezTo>
                    <a:cubicBezTo>
                      <a:pt x="63" y="13"/>
                      <a:pt x="49" y="0"/>
                      <a:pt x="31" y="0"/>
                    </a:cubicBezTo>
                    <a:cubicBezTo>
                      <a:pt x="14" y="0"/>
                      <a:pt x="0" y="13"/>
                      <a:pt x="0" y="29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0" y="94"/>
                      <a:pt x="14" y="107"/>
                      <a:pt x="31" y="107"/>
                    </a:cubicBezTo>
                    <a:close/>
                    <a:moveTo>
                      <a:pt x="10" y="29"/>
                    </a:moveTo>
                    <a:cubicBezTo>
                      <a:pt x="10" y="18"/>
                      <a:pt x="19" y="10"/>
                      <a:pt x="31" y="10"/>
                    </a:cubicBezTo>
                    <a:cubicBezTo>
                      <a:pt x="43" y="10"/>
                      <a:pt x="53" y="18"/>
                      <a:pt x="53" y="29"/>
                    </a:cubicBezTo>
                    <a:cubicBezTo>
                      <a:pt x="53" y="78"/>
                      <a:pt x="53" y="78"/>
                      <a:pt x="53" y="78"/>
                    </a:cubicBezTo>
                    <a:cubicBezTo>
                      <a:pt x="53" y="88"/>
                      <a:pt x="43" y="97"/>
                      <a:pt x="31" y="97"/>
                    </a:cubicBezTo>
                    <a:cubicBezTo>
                      <a:pt x="19" y="97"/>
                      <a:pt x="10" y="88"/>
                      <a:pt x="10" y="78"/>
                    </a:cubicBezTo>
                    <a:lnTo>
                      <a:pt x="10" y="29"/>
                    </a:lnTo>
                    <a:close/>
                  </a:path>
                </a:pathLst>
              </a:custGeom>
              <a:solidFill>
                <a:srgbClr val="0070C0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86406" tIns="43203" rIns="86406" bIns="43203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dist"/>
                <a:endParaRPr lang="zh-CN" altLang="en-US" sz="151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C068741B-109C-4C29-AC97-0BA5B925A8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41" y="3267"/>
                <a:ext cx="215" cy="222"/>
              </a:xfrm>
              <a:custGeom>
                <a:avLst/>
                <a:gdLst>
                  <a:gd name="T0" fmla="*/ 86 w 91"/>
                  <a:gd name="T1" fmla="*/ 0 h 94"/>
                  <a:gd name="T2" fmla="*/ 81 w 91"/>
                  <a:gd name="T3" fmla="*/ 5 h 94"/>
                  <a:gd name="T4" fmla="*/ 81 w 91"/>
                  <a:gd name="T5" fmla="*/ 28 h 94"/>
                  <a:gd name="T6" fmla="*/ 45 w 91"/>
                  <a:gd name="T7" fmla="*/ 59 h 94"/>
                  <a:gd name="T8" fmla="*/ 10 w 91"/>
                  <a:gd name="T9" fmla="*/ 28 h 94"/>
                  <a:gd name="T10" fmla="*/ 10 w 91"/>
                  <a:gd name="T11" fmla="*/ 5 h 94"/>
                  <a:gd name="T12" fmla="*/ 5 w 91"/>
                  <a:gd name="T13" fmla="*/ 0 h 94"/>
                  <a:gd name="T14" fmla="*/ 0 w 91"/>
                  <a:gd name="T15" fmla="*/ 5 h 94"/>
                  <a:gd name="T16" fmla="*/ 0 w 91"/>
                  <a:gd name="T17" fmla="*/ 28 h 94"/>
                  <a:gd name="T18" fmla="*/ 40 w 91"/>
                  <a:gd name="T19" fmla="*/ 69 h 94"/>
                  <a:gd name="T20" fmla="*/ 40 w 91"/>
                  <a:gd name="T21" fmla="*/ 84 h 94"/>
                  <a:gd name="T22" fmla="*/ 20 w 91"/>
                  <a:gd name="T23" fmla="*/ 84 h 94"/>
                  <a:gd name="T24" fmla="*/ 15 w 91"/>
                  <a:gd name="T25" fmla="*/ 89 h 94"/>
                  <a:gd name="T26" fmla="*/ 20 w 91"/>
                  <a:gd name="T27" fmla="*/ 94 h 94"/>
                  <a:gd name="T28" fmla="*/ 70 w 91"/>
                  <a:gd name="T29" fmla="*/ 94 h 94"/>
                  <a:gd name="T30" fmla="*/ 75 w 91"/>
                  <a:gd name="T31" fmla="*/ 89 h 94"/>
                  <a:gd name="T32" fmla="*/ 70 w 91"/>
                  <a:gd name="T33" fmla="*/ 84 h 94"/>
                  <a:gd name="T34" fmla="*/ 50 w 91"/>
                  <a:gd name="T35" fmla="*/ 84 h 94"/>
                  <a:gd name="T36" fmla="*/ 50 w 91"/>
                  <a:gd name="T37" fmla="*/ 69 h 94"/>
                  <a:gd name="T38" fmla="*/ 91 w 91"/>
                  <a:gd name="T39" fmla="*/ 28 h 94"/>
                  <a:gd name="T40" fmla="*/ 91 w 91"/>
                  <a:gd name="T41" fmla="*/ 5 h 94"/>
                  <a:gd name="T42" fmla="*/ 86 w 91"/>
                  <a:gd name="T43" fmla="*/ 0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91" h="94">
                    <a:moveTo>
                      <a:pt x="86" y="0"/>
                    </a:moveTo>
                    <a:cubicBezTo>
                      <a:pt x="83" y="0"/>
                      <a:pt x="81" y="3"/>
                      <a:pt x="81" y="5"/>
                    </a:cubicBezTo>
                    <a:cubicBezTo>
                      <a:pt x="81" y="28"/>
                      <a:pt x="81" y="28"/>
                      <a:pt x="81" y="28"/>
                    </a:cubicBezTo>
                    <a:cubicBezTo>
                      <a:pt x="81" y="45"/>
                      <a:pt x="65" y="59"/>
                      <a:pt x="45" y="59"/>
                    </a:cubicBezTo>
                    <a:cubicBezTo>
                      <a:pt x="26" y="59"/>
                      <a:pt x="10" y="45"/>
                      <a:pt x="10" y="28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0" y="2"/>
                      <a:pt x="8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49"/>
                      <a:pt x="18" y="67"/>
                      <a:pt x="40" y="69"/>
                    </a:cubicBezTo>
                    <a:cubicBezTo>
                      <a:pt x="40" y="84"/>
                      <a:pt x="40" y="84"/>
                      <a:pt x="40" y="84"/>
                    </a:cubicBezTo>
                    <a:cubicBezTo>
                      <a:pt x="20" y="84"/>
                      <a:pt x="20" y="84"/>
                      <a:pt x="20" y="84"/>
                    </a:cubicBezTo>
                    <a:cubicBezTo>
                      <a:pt x="18" y="84"/>
                      <a:pt x="15" y="86"/>
                      <a:pt x="15" y="89"/>
                    </a:cubicBezTo>
                    <a:cubicBezTo>
                      <a:pt x="15" y="92"/>
                      <a:pt x="18" y="94"/>
                      <a:pt x="20" y="94"/>
                    </a:cubicBezTo>
                    <a:cubicBezTo>
                      <a:pt x="70" y="94"/>
                      <a:pt x="70" y="94"/>
                      <a:pt x="70" y="94"/>
                    </a:cubicBezTo>
                    <a:cubicBezTo>
                      <a:pt x="73" y="94"/>
                      <a:pt x="75" y="92"/>
                      <a:pt x="75" y="89"/>
                    </a:cubicBezTo>
                    <a:cubicBezTo>
                      <a:pt x="75" y="86"/>
                      <a:pt x="73" y="84"/>
                      <a:pt x="70" y="84"/>
                    </a:cubicBezTo>
                    <a:cubicBezTo>
                      <a:pt x="50" y="84"/>
                      <a:pt x="50" y="84"/>
                      <a:pt x="50" y="84"/>
                    </a:cubicBezTo>
                    <a:cubicBezTo>
                      <a:pt x="50" y="69"/>
                      <a:pt x="50" y="69"/>
                      <a:pt x="50" y="69"/>
                    </a:cubicBezTo>
                    <a:cubicBezTo>
                      <a:pt x="73" y="67"/>
                      <a:pt x="91" y="49"/>
                      <a:pt x="91" y="28"/>
                    </a:cubicBezTo>
                    <a:cubicBezTo>
                      <a:pt x="91" y="5"/>
                      <a:pt x="91" y="5"/>
                      <a:pt x="91" y="5"/>
                    </a:cubicBezTo>
                    <a:cubicBezTo>
                      <a:pt x="91" y="3"/>
                      <a:pt x="88" y="0"/>
                      <a:pt x="86" y="0"/>
                    </a:cubicBezTo>
                    <a:close/>
                  </a:path>
                </a:pathLst>
              </a:custGeom>
              <a:solidFill>
                <a:srgbClr val="0070C0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86406" tIns="43203" rIns="86406" bIns="43203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dist"/>
                <a:endParaRPr lang="zh-CN" altLang="en-US" sz="151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20" name="Text Box 20">
            <a:extLst>
              <a:ext uri="{FF2B5EF4-FFF2-40B4-BE49-F238E27FC236}">
                <a16:creationId xmlns:a16="http://schemas.microsoft.com/office/drawing/2014/main" id="{C326B250-132B-4011-9BA3-B807892F9E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65004" y="4327298"/>
            <a:ext cx="1176925" cy="2668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1134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日期：</a:t>
            </a:r>
            <a:r>
              <a:rPr lang="en-US" altLang="zh-CN" sz="1134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2020.06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FB66FB25-91FC-4941-B84B-B4F9F27FEC7D}"/>
              </a:ext>
            </a:extLst>
          </p:cNvPr>
          <p:cNvSpPr/>
          <p:nvPr/>
        </p:nvSpPr>
        <p:spPr>
          <a:xfrm>
            <a:off x="3010112" y="4333205"/>
            <a:ext cx="1205779" cy="2668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1134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学院或部门名称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94E40EC7-CE6C-4EFB-A0A3-25B12DE041CC}"/>
              </a:ext>
            </a:extLst>
          </p:cNvPr>
          <p:cNvSpPr txBox="1"/>
          <p:nvPr/>
        </p:nvSpPr>
        <p:spPr>
          <a:xfrm>
            <a:off x="3125405" y="3421395"/>
            <a:ext cx="238995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000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</a:t>
            </a:r>
            <a:r>
              <a:rPr lang="en-US" altLang="zh-CN" sz="3000" dirty="0">
                <a:solidFill>
                  <a:srgbClr val="D9D9D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HANK</a:t>
            </a:r>
            <a:r>
              <a:rPr lang="en-US" altLang="zh-CN" sz="3000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 </a:t>
            </a:r>
            <a:r>
              <a:rPr lang="en-US" altLang="zh-CN" sz="3000" dirty="0">
                <a:solidFill>
                  <a:srgbClr val="00B0F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YOU</a:t>
            </a:r>
          </a:p>
        </p:txBody>
      </p:sp>
    </p:spTree>
  </p:cSld>
  <p:clrMapOvr>
    <a:masterClrMapping/>
  </p:clrMapOvr>
  <p:transition advTm="1592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0" grpId="0"/>
      <p:bldP spid="21" grpId="0"/>
      <p:bldP spid="22" grpId="0"/>
    </p:bldLst>
  </p:timing>
</p:sld>
</file>

<file path=ppt/theme/theme1.xml><?xml version="1.0" encoding="utf-8"?>
<a:theme xmlns:a="http://schemas.openxmlformats.org/drawingml/2006/main" name="第一PPT，www.1ppt.com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225</TotalTime>
  <Words>1847</Words>
  <Application>Microsoft Macintosh PowerPoint</Application>
  <PresentationFormat>自定义</PresentationFormat>
  <Paragraphs>259</Paragraphs>
  <Slides>26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7" baseType="lpstr">
      <vt:lpstr>微软雅黑</vt:lpstr>
      <vt:lpstr>Pirulen</vt:lpstr>
      <vt:lpstr>UKIJ Qolyazma</vt:lpstr>
      <vt:lpstr>Agency FB</vt:lpstr>
      <vt:lpstr>Arial</vt:lpstr>
      <vt:lpstr>Arial Narrow</vt:lpstr>
      <vt:lpstr>Arial Rounded MT Bold</vt:lpstr>
      <vt:lpstr>Calibri</vt:lpstr>
      <vt:lpstr>Calibri Light</vt:lpstr>
      <vt:lpstr>Segoe UI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互联网云计算</dc:title>
  <dc:creator>第一PPT</dc:creator>
  <cp:keywords>www.1ppt.com</cp:keywords>
  <dc:description>www.1ppt.com</dc:description>
  <cp:lastModifiedBy>陈 亮</cp:lastModifiedBy>
  <cp:revision>29</cp:revision>
  <dcterms:created xsi:type="dcterms:W3CDTF">2017-05-24T04:55:00Z</dcterms:created>
  <dcterms:modified xsi:type="dcterms:W3CDTF">2023-04-03T01:46:18Z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2052-10.1.0.6479</vt:lpwstr>
  </property>
</Properties>
</file>