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1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</p:sldIdLst>
  <p:sldSz cx="11520488" cy="6480175"/>
  <p:notesSz cx="7104063" cy="10234613"/>
  <p:defaultTextStyle>
    <a:defPPr>
      <a:defRPr lang="zh-CN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30621"/>
    <a:srgbClr val="020345"/>
    <a:srgbClr val="0A92FA"/>
    <a:srgbClr val="040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6" y="2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D956E51-BC3D-47E3-B031-4895B763D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08" y="129003"/>
            <a:ext cx="1876302" cy="4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8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61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99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345010"/>
            <a:ext cx="9936421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1588543"/>
            <a:ext cx="4873706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2367064"/>
            <a:ext cx="4873706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1588543"/>
            <a:ext cx="4897708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2367064"/>
            <a:ext cx="4897708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834667-0783-410A-8646-4D50C29C656C}"/>
              </a:ext>
            </a:extLst>
          </p:cNvPr>
          <p:cNvSpPr/>
          <p:nvPr userDrawn="1"/>
        </p:nvSpPr>
        <p:spPr>
          <a:xfrm>
            <a:off x="6447202" y="6075763"/>
            <a:ext cx="7324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8640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15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4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97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38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933026"/>
            <a:ext cx="5832247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05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21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49" y="345009"/>
            <a:ext cx="2484105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3" y="345009"/>
            <a:ext cx="7308310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23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37A22A-7717-4D1E-8B0B-5542408C62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11082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8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jp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97023" y="2798585"/>
            <a:ext cx="7247497" cy="877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102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哈尔滨工程大学</a:t>
            </a:r>
            <a:r>
              <a:rPr lang="en-US" altLang="zh-CN" sz="5102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PPT</a:t>
            </a:r>
            <a:r>
              <a:rPr lang="zh-CN" altLang="en-US" sz="5102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模板</a:t>
            </a:r>
            <a:endParaRPr lang="zh-CN" altLang="en-US" sz="5102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61404" y="3849770"/>
            <a:ext cx="3107484" cy="29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323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Harbin Engineering University</a:t>
            </a: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2944968" y="3720767"/>
            <a:ext cx="5740355" cy="132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F3569335-E6EC-44BE-AA33-C6346D5CC9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23" y="837613"/>
            <a:ext cx="1914322" cy="186937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53008D7-251E-4FD7-9D35-087559192C4F}"/>
              </a:ext>
            </a:extLst>
          </p:cNvPr>
          <p:cNvGrpSpPr/>
          <p:nvPr/>
        </p:nvGrpSpPr>
        <p:grpSpPr>
          <a:xfrm>
            <a:off x="3737124" y="4725952"/>
            <a:ext cx="276350" cy="276350"/>
            <a:chOff x="801291" y="3535885"/>
            <a:chExt cx="219347" cy="219347"/>
          </a:xfrm>
        </p:grpSpPr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B872BBCA-2C0C-4919-BB03-C2B0D4DEF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0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822CFD2-8323-4730-AE5A-41BC2222D35D}"/>
                </a:ext>
              </a:extLst>
            </p:cNvPr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958B8AFA-FF18-499D-9585-84D83B5826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5516C682-1765-4B8E-89E9-B5413074E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4CB2BAF2-FCBA-4882-8D60-3E7964510FA2}"/>
              </a:ext>
            </a:extLst>
          </p:cNvPr>
          <p:cNvGrpSpPr>
            <a:grpSpLocks/>
          </p:cNvGrpSpPr>
          <p:nvPr/>
        </p:nvGrpSpPr>
        <p:grpSpPr bwMode="auto">
          <a:xfrm>
            <a:off x="5935372" y="4725952"/>
            <a:ext cx="276350" cy="276350"/>
            <a:chOff x="4248" y="3024"/>
            <a:chExt cx="600" cy="599"/>
          </a:xfrm>
        </p:grpSpPr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DD4CCBE2-62B6-44C3-B299-07A6784BB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0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16">
              <a:extLst>
                <a:ext uri="{FF2B5EF4-FFF2-40B4-BE49-F238E27FC236}">
                  <a16:creationId xmlns:a16="http://schemas.microsoft.com/office/drawing/2014/main" id="{82076D59-AC91-4114-9C06-04BAABC8F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777AECAC-AEFB-4AD5-9450-C1EE46D1F7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BC45BAA1-217B-4249-87CC-7594E0911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4" name="Text Box 20">
            <a:extLst>
              <a:ext uri="{FF2B5EF4-FFF2-40B4-BE49-F238E27FC236}">
                <a16:creationId xmlns:a16="http://schemas.microsoft.com/office/drawing/2014/main" id="{EF8A47C3-E371-45E0-97AA-C1DBD1FA4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9720" y="4689635"/>
            <a:ext cx="1513043" cy="3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2020.06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F8F471E-0880-40BD-970C-0457B8A62D55}"/>
              </a:ext>
            </a:extLst>
          </p:cNvPr>
          <p:cNvSpPr/>
          <p:nvPr/>
        </p:nvSpPr>
        <p:spPr>
          <a:xfrm>
            <a:off x="4013299" y="4697510"/>
            <a:ext cx="1542410" cy="3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学院或部门名称</a:t>
            </a:r>
          </a:p>
        </p:txBody>
      </p:sp>
    </p:spTree>
  </p:cSld>
  <p:clrMapOvr>
    <a:masterClrMapping/>
  </p:clrMapOvr>
  <p:transition advTm="664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25511" y="174633"/>
            <a:ext cx="2269468" cy="557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2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sp>
        <p:nvSpPr>
          <p:cNvPr id="8" name="矩形 7"/>
          <p:cNvSpPr/>
          <p:nvPr/>
        </p:nvSpPr>
        <p:spPr>
          <a:xfrm>
            <a:off x="2031461" y="2058949"/>
            <a:ext cx="606654" cy="6066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7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9" name="矩形 8"/>
          <p:cNvSpPr/>
          <p:nvPr/>
        </p:nvSpPr>
        <p:spPr>
          <a:xfrm>
            <a:off x="6682477" y="2058949"/>
            <a:ext cx="606654" cy="6066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7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0" name="矩形 9"/>
          <p:cNvSpPr/>
          <p:nvPr/>
        </p:nvSpPr>
        <p:spPr>
          <a:xfrm>
            <a:off x="2031461" y="4081131"/>
            <a:ext cx="606654" cy="6066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7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1" name="矩形 10"/>
          <p:cNvSpPr/>
          <p:nvPr/>
        </p:nvSpPr>
        <p:spPr>
          <a:xfrm>
            <a:off x="6682477" y="4081131"/>
            <a:ext cx="606654" cy="6066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7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777596" y="2420589"/>
            <a:ext cx="305005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77564" y="2001654"/>
            <a:ext cx="2917879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77596" y="4483590"/>
            <a:ext cx="305005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777564" y="4064510"/>
            <a:ext cx="2917879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354275" y="4499791"/>
            <a:ext cx="305005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354487" y="4064510"/>
            <a:ext cx="2917879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354275" y="2420589"/>
            <a:ext cx="305005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354487" y="2001654"/>
            <a:ext cx="2917879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3774727" y="778900"/>
            <a:ext cx="397103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7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4926008" y="3934778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693314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31715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760516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789317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46918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885320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923721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818118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952521" y="762253"/>
            <a:ext cx="0" cy="314949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4913677" y="762252"/>
            <a:ext cx="738706" cy="55681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4973810" y="762252"/>
            <a:ext cx="738706" cy="55681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5033943" y="762252"/>
            <a:ext cx="738706" cy="55681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5094076" y="762252"/>
            <a:ext cx="738706" cy="55681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5154209" y="762252"/>
            <a:ext cx="738706" cy="55681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897208" y="3949178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868407" y="3963579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839606" y="3977979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810805" y="3992379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782004" y="4006780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753204" y="4021180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724403" y="4035581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695602" y="4049981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666801" y="4064381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638001" y="4078782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609200" y="4093182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4962515" y="4568034"/>
            <a:ext cx="1607460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2476368" y="5251568"/>
            <a:ext cx="6579753" cy="441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34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134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4811734" y="5097964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54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2537766" y="1713609"/>
            <a:ext cx="1903533" cy="1901620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92498" y="2866640"/>
            <a:ext cx="2389459" cy="2385633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731862" y="2418019"/>
            <a:ext cx="1566828" cy="1589784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080624" y="2708809"/>
            <a:ext cx="1903533" cy="1901620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97307" y="2845457"/>
            <a:ext cx="1435917" cy="7903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</a:t>
            </a:r>
          </a:p>
        </p:txBody>
      </p:sp>
      <p:sp>
        <p:nvSpPr>
          <p:cNvPr id="53" name="矩形 52"/>
          <p:cNvSpPr/>
          <p:nvPr/>
        </p:nvSpPr>
        <p:spPr>
          <a:xfrm>
            <a:off x="2734128" y="1220164"/>
            <a:ext cx="1510808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607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76224" y="3932628"/>
            <a:ext cx="1639182" cy="7903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5" name="矩形 54"/>
          <p:cNvSpPr/>
          <p:nvPr/>
        </p:nvSpPr>
        <p:spPr>
          <a:xfrm>
            <a:off x="4131825" y="5447574"/>
            <a:ext cx="1510808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607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46102" y="1939871"/>
            <a:ext cx="2033396" cy="5867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</a:t>
            </a:r>
          </a:p>
        </p:txBody>
      </p:sp>
      <p:sp>
        <p:nvSpPr>
          <p:cNvPr id="57" name="矩形 56"/>
          <p:cNvSpPr/>
          <p:nvPr/>
        </p:nvSpPr>
        <p:spPr>
          <a:xfrm>
            <a:off x="5759871" y="1906299"/>
            <a:ext cx="1510808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607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99088" y="3969506"/>
            <a:ext cx="1909287" cy="7903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9" name="矩形 58"/>
          <p:cNvSpPr/>
          <p:nvPr/>
        </p:nvSpPr>
        <p:spPr>
          <a:xfrm>
            <a:off x="7276987" y="4732407"/>
            <a:ext cx="1510808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607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cxnSp>
        <p:nvCxnSpPr>
          <p:cNvPr id="60" name="肘形连接符 59"/>
          <p:cNvCxnSpPr/>
          <p:nvPr/>
        </p:nvCxnSpPr>
        <p:spPr>
          <a:xfrm rot="10800000" flipV="1">
            <a:off x="534682" y="2974808"/>
            <a:ext cx="2003089" cy="683854"/>
          </a:xfrm>
          <a:prstGeom prst="bentConnector3">
            <a:avLst>
              <a:gd name="adj1" fmla="val 32626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/>
          <p:cNvCxnSpPr/>
          <p:nvPr/>
        </p:nvCxnSpPr>
        <p:spPr>
          <a:xfrm rot="10800000">
            <a:off x="1536227" y="3967270"/>
            <a:ext cx="2156276" cy="473508"/>
          </a:xfrm>
          <a:prstGeom prst="bentConnector3">
            <a:avLst>
              <a:gd name="adj1" fmla="val 29965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/>
          <p:nvPr/>
        </p:nvCxnSpPr>
        <p:spPr>
          <a:xfrm rot="10800000" flipV="1">
            <a:off x="8777387" y="4007804"/>
            <a:ext cx="2290764" cy="464877"/>
          </a:xfrm>
          <a:prstGeom prst="bentConnector3">
            <a:avLst>
              <a:gd name="adj1" fmla="val 777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肘形连接符 62"/>
          <p:cNvCxnSpPr/>
          <p:nvPr/>
        </p:nvCxnSpPr>
        <p:spPr>
          <a:xfrm rot="10800000" flipV="1">
            <a:off x="7270682" y="1906299"/>
            <a:ext cx="2708816" cy="653910"/>
          </a:xfrm>
          <a:prstGeom prst="bentConnector3">
            <a:avLst>
              <a:gd name="adj1" fmla="val 7702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127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11"/>
          <p:cNvSpPr/>
          <p:nvPr/>
        </p:nvSpPr>
        <p:spPr bwMode="auto">
          <a:xfrm>
            <a:off x="4696453" y="2294892"/>
            <a:ext cx="1834691" cy="1890214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7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86402" tIns="612300" rIns="86402" bIns="43201" numCol="1" anchor="t" anchorCtr="0" compatLnSpc="1"/>
          <a:lstStyle/>
          <a:p>
            <a:pPr algn="ctr"/>
            <a:r>
              <a:rPr lang="en-US" altLang="zh-CN" sz="6803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43</a:t>
            </a:r>
            <a:r>
              <a:rPr lang="en-US" altLang="zh-CN" sz="378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3780">
              <a:solidFill>
                <a:schemeClr val="bg1"/>
              </a:solidFill>
              <a:latin typeface="UKIJ Qolyazma" panose="02020603050405020304" pitchFamily="18" charset="0"/>
              <a:ea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1892422" y="2294892"/>
            <a:ext cx="1834691" cy="1890214"/>
          </a:xfrm>
          <a:custGeom>
            <a:avLst/>
            <a:gdLst>
              <a:gd name="T0" fmla="*/ 276 w 322"/>
              <a:gd name="T1" fmla="*/ 284 h 332"/>
              <a:gd name="T2" fmla="*/ 161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1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6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86402" tIns="612300" rIns="86402" bIns="43201" numCol="1" anchor="t" anchorCtr="0" compatLnSpc="1"/>
          <a:lstStyle/>
          <a:p>
            <a:pPr algn="ctr"/>
            <a:r>
              <a:rPr lang="en-US" altLang="zh-CN" sz="6803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31</a:t>
            </a:r>
            <a:r>
              <a:rPr lang="en-US" altLang="zh-CN" sz="378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3780">
              <a:solidFill>
                <a:schemeClr val="bg1"/>
              </a:solidFill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1" name="Freeform 16"/>
          <p:cNvSpPr/>
          <p:nvPr/>
        </p:nvSpPr>
        <p:spPr bwMode="auto">
          <a:xfrm>
            <a:off x="7500483" y="2294892"/>
            <a:ext cx="1837104" cy="1890214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8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7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8" y="51"/>
                </a:cubicBezTo>
                <a:cubicBezTo>
                  <a:pt x="77" y="22"/>
                  <a:pt x="118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86402" tIns="612300" rIns="86402" bIns="43201" numCol="1" anchor="t" anchorCtr="0" compatLnSpc="1"/>
          <a:lstStyle/>
          <a:p>
            <a:pPr algn="ctr"/>
            <a:r>
              <a:rPr lang="en-US" altLang="zh-CN" sz="6803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82</a:t>
            </a:r>
            <a:r>
              <a:rPr lang="en-US" altLang="zh-CN" sz="378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3780">
              <a:solidFill>
                <a:schemeClr val="bg1"/>
              </a:solidFill>
              <a:latin typeface="UKIJ Qolyazma" panose="02020603050405020304" pitchFamily="18" charset="0"/>
              <a:ea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16405" y="4200038"/>
            <a:ext cx="1883850" cy="11035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4531" y="4200038"/>
            <a:ext cx="1883850" cy="11035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92249" y="4200038"/>
            <a:ext cx="1883850" cy="110357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567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81890" y="1681478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1323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24543" y="1681478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1323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60078" y="1681478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1323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</p:spTree>
  </p:cSld>
  <p:clrMapOvr>
    <a:masterClrMapping/>
  </p:clrMapOvr>
  <p:transition advTm="61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1241368" y="2355184"/>
            <a:ext cx="1909294" cy="1913939"/>
            <a:chOff x="1312099" y="2614471"/>
            <a:chExt cx="2020615" cy="2025531"/>
          </a:xfrm>
          <a:solidFill>
            <a:srgbClr val="53D2FF"/>
          </a:solidFill>
        </p:grpSpPr>
        <p:sp>
          <p:nvSpPr>
            <p:cNvPr id="2" name="Freeform 7"/>
            <p:cNvSpPr>
              <a:spLocks noEditPoints="1"/>
            </p:cNvSpPr>
            <p:nvPr/>
          </p:nvSpPr>
          <p:spPr bwMode="auto">
            <a:xfrm>
              <a:off x="1312099" y="2614471"/>
              <a:ext cx="2020615" cy="2025531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0 h 349"/>
                <a:gd name="T12" fmla="*/ 9 w 348"/>
                <a:gd name="T13" fmla="*/ 175 h 349"/>
                <a:gd name="T14" fmla="*/ 174 w 348"/>
                <a:gd name="T15" fmla="*/ 339 h 349"/>
                <a:gd name="T16" fmla="*/ 339 w 348"/>
                <a:gd name="T17" fmla="*/ 175 h 349"/>
                <a:gd name="T18" fmla="*/ 174 w 348"/>
                <a:gd name="T19" fmla="*/ 1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0"/>
                    <a:pt x="0" y="175"/>
                  </a:cubicBezTo>
                  <a:cubicBezTo>
                    <a:pt x="0" y="79"/>
                    <a:pt x="78" y="0"/>
                    <a:pt x="174" y="0"/>
                  </a:cubicBezTo>
                  <a:cubicBezTo>
                    <a:pt x="270" y="0"/>
                    <a:pt x="348" y="79"/>
                    <a:pt x="348" y="175"/>
                  </a:cubicBezTo>
                  <a:cubicBezTo>
                    <a:pt x="348" y="270"/>
                    <a:pt x="270" y="349"/>
                    <a:pt x="174" y="349"/>
                  </a:cubicBezTo>
                  <a:close/>
                  <a:moveTo>
                    <a:pt x="174" y="10"/>
                  </a:moveTo>
                  <a:cubicBezTo>
                    <a:pt x="83" y="10"/>
                    <a:pt x="9" y="84"/>
                    <a:pt x="9" y="175"/>
                  </a:cubicBezTo>
                  <a:cubicBezTo>
                    <a:pt x="9" y="265"/>
                    <a:pt x="83" y="339"/>
                    <a:pt x="174" y="339"/>
                  </a:cubicBezTo>
                  <a:cubicBezTo>
                    <a:pt x="265" y="339"/>
                    <a:pt x="339" y="265"/>
                    <a:pt x="339" y="175"/>
                  </a:cubicBezTo>
                  <a:cubicBezTo>
                    <a:pt x="339" y="84"/>
                    <a:pt x="265" y="10"/>
                    <a:pt x="1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22407" y="2816041"/>
              <a:ext cx="12292" cy="2335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322407" y="4187699"/>
              <a:ext cx="12292" cy="2384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2596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2637053" y="2914368"/>
              <a:ext cx="98327" cy="157323"/>
            </a:xfrm>
            <a:custGeom>
              <a:avLst/>
              <a:gdLst>
                <a:gd name="T0" fmla="*/ 4 w 40"/>
                <a:gd name="T1" fmla="*/ 64 h 64"/>
                <a:gd name="T2" fmla="*/ 0 w 40"/>
                <a:gd name="T3" fmla="*/ 60 h 64"/>
                <a:gd name="T4" fmla="*/ 35 w 40"/>
                <a:gd name="T5" fmla="*/ 0 h 64"/>
                <a:gd name="T6" fmla="*/ 40 w 40"/>
                <a:gd name="T7" fmla="*/ 3 h 64"/>
                <a:gd name="T8" fmla="*/ 4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" y="64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40" y="3"/>
                  </a:lnTo>
                  <a:lnTo>
                    <a:pt x="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2880411" y="3211807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3 h 38"/>
                <a:gd name="T4" fmla="*/ 56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3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1916809" y="4170493"/>
              <a:ext cx="98327" cy="149949"/>
            </a:xfrm>
            <a:custGeom>
              <a:avLst/>
              <a:gdLst>
                <a:gd name="T0" fmla="*/ 4 w 40"/>
                <a:gd name="T1" fmla="*/ 61 h 61"/>
                <a:gd name="T2" fmla="*/ 0 w 40"/>
                <a:gd name="T3" fmla="*/ 56 h 61"/>
                <a:gd name="T4" fmla="*/ 35 w 40"/>
                <a:gd name="T5" fmla="*/ 0 h 61"/>
                <a:gd name="T6" fmla="*/ 40 w 40"/>
                <a:gd name="T7" fmla="*/ 2 h 61"/>
                <a:gd name="T8" fmla="*/ 4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4" y="61"/>
                  </a:moveTo>
                  <a:lnTo>
                    <a:pt x="0" y="56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1631661" y="3932049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5 h 38"/>
                <a:gd name="T4" fmla="*/ 59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5"/>
                  </a:lnTo>
                  <a:lnTo>
                    <a:pt x="59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1631661" y="3211807"/>
              <a:ext cx="149949" cy="98327"/>
            </a:xfrm>
            <a:custGeom>
              <a:avLst/>
              <a:gdLst>
                <a:gd name="T0" fmla="*/ 59 w 61"/>
                <a:gd name="T1" fmla="*/ 40 h 40"/>
                <a:gd name="T2" fmla="*/ 0 w 61"/>
                <a:gd name="T3" fmla="*/ 5 h 40"/>
                <a:gd name="T4" fmla="*/ 2 w 61"/>
                <a:gd name="T5" fmla="*/ 0 h 40"/>
                <a:gd name="T6" fmla="*/ 61 w 61"/>
                <a:gd name="T7" fmla="*/ 35 h 40"/>
                <a:gd name="T8" fmla="*/ 59 w 6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0">
                  <a:moveTo>
                    <a:pt x="59" y="4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61" y="35"/>
                  </a:lnTo>
                  <a:lnTo>
                    <a:pt x="5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2880411" y="3932049"/>
              <a:ext cx="145033" cy="93410"/>
            </a:xfrm>
            <a:custGeom>
              <a:avLst/>
              <a:gdLst>
                <a:gd name="T0" fmla="*/ 56 w 59"/>
                <a:gd name="T1" fmla="*/ 38 h 38"/>
                <a:gd name="T2" fmla="*/ 0 w 59"/>
                <a:gd name="T3" fmla="*/ 5 h 38"/>
                <a:gd name="T4" fmla="*/ 2 w 59"/>
                <a:gd name="T5" fmla="*/ 0 h 38"/>
                <a:gd name="T6" fmla="*/ 59 w 59"/>
                <a:gd name="T7" fmla="*/ 35 h 38"/>
                <a:gd name="T8" fmla="*/ 56 w 5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6" y="38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59" y="35"/>
                  </a:lnTo>
                  <a:lnTo>
                    <a:pt x="5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2624761" y="4180325"/>
              <a:ext cx="93410" cy="152406"/>
            </a:xfrm>
            <a:custGeom>
              <a:avLst/>
              <a:gdLst>
                <a:gd name="T0" fmla="*/ 33 w 38"/>
                <a:gd name="T1" fmla="*/ 62 h 62"/>
                <a:gd name="T2" fmla="*/ 0 w 38"/>
                <a:gd name="T3" fmla="*/ 3 h 62"/>
                <a:gd name="T4" fmla="*/ 5 w 38"/>
                <a:gd name="T5" fmla="*/ 0 h 62"/>
                <a:gd name="T6" fmla="*/ 38 w 38"/>
                <a:gd name="T7" fmla="*/ 59 h 62"/>
                <a:gd name="T8" fmla="*/ 33 w 38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2">
                  <a:moveTo>
                    <a:pt x="33" y="62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38" y="59"/>
                  </a:lnTo>
                  <a:lnTo>
                    <a:pt x="3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899602" y="2934033"/>
              <a:ext cx="98327" cy="149949"/>
            </a:xfrm>
            <a:custGeom>
              <a:avLst/>
              <a:gdLst>
                <a:gd name="T0" fmla="*/ 35 w 40"/>
                <a:gd name="T1" fmla="*/ 61 h 61"/>
                <a:gd name="T2" fmla="*/ 0 w 40"/>
                <a:gd name="T3" fmla="*/ 2 h 61"/>
                <a:gd name="T4" fmla="*/ 4 w 40"/>
                <a:gd name="T5" fmla="*/ 0 h 61"/>
                <a:gd name="T6" fmla="*/ 40 w 40"/>
                <a:gd name="T7" fmla="*/ 59 h 61"/>
                <a:gd name="T8" fmla="*/ 35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35" y="61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40" y="59"/>
                  </a:lnTo>
                  <a:lnTo>
                    <a:pt x="3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93571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23" name="组合 22"/>
          <p:cNvGrpSpPr/>
          <p:nvPr/>
        </p:nvGrpSpPr>
        <p:grpSpPr>
          <a:xfrm rot="16200000">
            <a:off x="1784888" y="2892435"/>
            <a:ext cx="822253" cy="99879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45109" y="3254084"/>
            <a:ext cx="822253" cy="99879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32" name="组合 31"/>
          <p:cNvGrpSpPr/>
          <p:nvPr/>
        </p:nvGrpSpPr>
        <p:grpSpPr>
          <a:xfrm rot="18000000">
            <a:off x="1967463" y="2938620"/>
            <a:ext cx="822253" cy="99879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36" name="组合 35"/>
          <p:cNvGrpSpPr/>
          <p:nvPr/>
        </p:nvGrpSpPr>
        <p:grpSpPr>
          <a:xfrm rot="19800000">
            <a:off x="2100051" y="3070235"/>
            <a:ext cx="822253" cy="99879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247923" y="4462270"/>
            <a:ext cx="1925527" cy="4413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26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cxnSp>
        <p:nvCxnSpPr>
          <p:cNvPr id="41" name="直接连接符 40"/>
          <p:cNvCxnSpPr>
            <a:stCxn id="2" idx="2"/>
          </p:cNvCxnSpPr>
          <p:nvPr/>
        </p:nvCxnSpPr>
        <p:spPr>
          <a:xfrm flipV="1">
            <a:off x="2196016" y="1607105"/>
            <a:ext cx="804821" cy="74807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000837" y="1607106"/>
            <a:ext cx="126322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509161" y="1279611"/>
            <a:ext cx="3647253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08775" y="1425284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2659376" y="2242674"/>
            <a:ext cx="298695" cy="25990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958071" y="2242674"/>
            <a:ext cx="136694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509161" y="1947310"/>
            <a:ext cx="3647253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08775" y="2092983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3039326" y="2926722"/>
            <a:ext cx="1285686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509161" y="2631358"/>
            <a:ext cx="3647253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408775" y="2777031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66" name="直接连接符 65"/>
          <p:cNvCxnSpPr/>
          <p:nvPr/>
        </p:nvCxnSpPr>
        <p:spPr>
          <a:xfrm>
            <a:off x="3145848" y="3314098"/>
            <a:ext cx="486601" cy="3302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641542" y="3644092"/>
            <a:ext cx="6834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509161" y="3348728"/>
            <a:ext cx="3647253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408775" y="3455058"/>
            <a:ext cx="115288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3245" y="4464824"/>
            <a:ext cx="1950235" cy="130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48821" y="4463645"/>
            <a:ext cx="1957531" cy="130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678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9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9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4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19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19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3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43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93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9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46" grpId="0"/>
      <p:bldP spid="52" grpId="0"/>
      <p:bldP spid="53" grpId="0"/>
      <p:bldP spid="58" grpId="0"/>
      <p:bldP spid="59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9"/>
          <p:cNvSpPr/>
          <p:nvPr/>
        </p:nvSpPr>
        <p:spPr bwMode="auto">
          <a:xfrm>
            <a:off x="3369334" y="4644543"/>
            <a:ext cx="2424778" cy="1835633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7" name="Freeform 20"/>
          <p:cNvSpPr/>
          <p:nvPr/>
        </p:nvSpPr>
        <p:spPr bwMode="auto">
          <a:xfrm>
            <a:off x="5646353" y="4703267"/>
            <a:ext cx="1763648" cy="693335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8" name="Freeform 21"/>
          <p:cNvSpPr/>
          <p:nvPr/>
        </p:nvSpPr>
        <p:spPr bwMode="auto">
          <a:xfrm>
            <a:off x="5875571" y="2380785"/>
            <a:ext cx="1610204" cy="657343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9" name="Freeform 22"/>
          <p:cNvSpPr/>
          <p:nvPr/>
        </p:nvSpPr>
        <p:spPr bwMode="auto">
          <a:xfrm>
            <a:off x="4720013" y="3185887"/>
            <a:ext cx="699019" cy="1615888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0" name="Freeform 23"/>
          <p:cNvSpPr/>
          <p:nvPr/>
        </p:nvSpPr>
        <p:spPr bwMode="auto">
          <a:xfrm>
            <a:off x="6193823" y="3740934"/>
            <a:ext cx="1958766" cy="1566635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1" name="Freeform 24"/>
          <p:cNvSpPr/>
          <p:nvPr/>
        </p:nvSpPr>
        <p:spPr bwMode="auto">
          <a:xfrm>
            <a:off x="4098664" y="1848471"/>
            <a:ext cx="1695450" cy="657343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2" name="Freeform 25"/>
          <p:cNvSpPr/>
          <p:nvPr/>
        </p:nvSpPr>
        <p:spPr bwMode="auto">
          <a:xfrm>
            <a:off x="3947115" y="3543921"/>
            <a:ext cx="1327945" cy="676286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3" name="Freeform 26"/>
          <p:cNvSpPr/>
          <p:nvPr/>
        </p:nvSpPr>
        <p:spPr bwMode="auto">
          <a:xfrm>
            <a:off x="5275059" y="2538018"/>
            <a:ext cx="676286" cy="1327945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4" name="Freeform 27"/>
          <p:cNvSpPr/>
          <p:nvPr/>
        </p:nvSpPr>
        <p:spPr bwMode="auto">
          <a:xfrm>
            <a:off x="5714550" y="1266903"/>
            <a:ext cx="680075" cy="1327945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6" name="椭圆 25"/>
          <p:cNvSpPr/>
          <p:nvPr/>
        </p:nvSpPr>
        <p:spPr>
          <a:xfrm>
            <a:off x="3178261" y="4599079"/>
            <a:ext cx="405392" cy="405392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3" name="椭圆 192"/>
          <p:cNvSpPr/>
          <p:nvPr/>
        </p:nvSpPr>
        <p:spPr>
          <a:xfrm>
            <a:off x="3860601" y="3242940"/>
            <a:ext cx="405392" cy="405392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4" name="椭圆 193"/>
          <p:cNvSpPr/>
          <p:nvPr/>
        </p:nvSpPr>
        <p:spPr>
          <a:xfrm>
            <a:off x="7938270" y="3663266"/>
            <a:ext cx="405392" cy="405392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5" name="椭圆 194"/>
          <p:cNvSpPr/>
          <p:nvPr/>
        </p:nvSpPr>
        <p:spPr>
          <a:xfrm>
            <a:off x="7183304" y="2110246"/>
            <a:ext cx="405392" cy="405392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6" name="椭圆 195"/>
          <p:cNvSpPr/>
          <p:nvPr/>
        </p:nvSpPr>
        <p:spPr>
          <a:xfrm>
            <a:off x="3992842" y="1534421"/>
            <a:ext cx="405392" cy="405392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7" name="TextBox 22"/>
          <p:cNvSpPr txBox="1"/>
          <p:nvPr/>
        </p:nvSpPr>
        <p:spPr>
          <a:xfrm>
            <a:off x="409049" y="4446955"/>
            <a:ext cx="2562235" cy="97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323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323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" name="TextBox 22"/>
          <p:cNvSpPr txBox="1"/>
          <p:nvPr/>
        </p:nvSpPr>
        <p:spPr>
          <a:xfrm>
            <a:off x="1169438" y="2961301"/>
            <a:ext cx="2630276" cy="97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323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323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9" name="TextBox 22"/>
          <p:cNvSpPr txBox="1"/>
          <p:nvPr/>
        </p:nvSpPr>
        <p:spPr>
          <a:xfrm>
            <a:off x="8686720" y="3571999"/>
            <a:ext cx="2381431" cy="97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323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323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0" name="TextBox 22"/>
          <p:cNvSpPr txBox="1"/>
          <p:nvPr/>
        </p:nvSpPr>
        <p:spPr>
          <a:xfrm>
            <a:off x="7802188" y="1855794"/>
            <a:ext cx="2585554" cy="97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323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323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1" name="TextBox 22"/>
          <p:cNvSpPr txBox="1"/>
          <p:nvPr/>
        </p:nvSpPr>
        <p:spPr>
          <a:xfrm>
            <a:off x="1479170" y="1316131"/>
            <a:ext cx="2381431" cy="972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323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1323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486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6" grpId="0" bldLvl="0" animBg="1"/>
      <p:bldP spid="193" grpId="0" bldLvl="0" animBg="1"/>
      <p:bldP spid="194" grpId="0" bldLvl="0" animBg="1"/>
      <p:bldP spid="195" grpId="0" bldLvl="0" animBg="1"/>
      <p:bldP spid="196" grpId="0" bldLvl="0" animBg="1"/>
      <p:bldP spid="197" grpId="0"/>
      <p:bldP spid="198" grpId="0"/>
      <p:bldP spid="199" grpId="0"/>
      <p:bldP spid="200" grpId="0"/>
      <p:bldP spid="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4"/>
          <p:cNvSpPr>
            <a:spLocks noChangeArrowheads="1"/>
          </p:cNvSpPr>
          <p:nvPr/>
        </p:nvSpPr>
        <p:spPr bwMode="auto">
          <a:xfrm>
            <a:off x="639894" y="2913922"/>
            <a:ext cx="1592990" cy="2005052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46317" anchor="ctr"/>
          <a:lstStyle/>
          <a:p>
            <a:pPr lvl="0" algn="ctr"/>
            <a:r>
              <a:rPr lang="en-US" altLang="zh-CN" sz="3780">
                <a:solidFill>
                  <a:prstClr val="white"/>
                </a:solidFill>
                <a:latin typeface="Pirulen" panose="02000807050000020004" pitchFamily="2" charset="0"/>
              </a:rPr>
              <a:t>02</a:t>
            </a:r>
            <a:endParaRPr lang="en-US" altLang="zh-CN" sz="3780" i="1">
              <a:solidFill>
                <a:prstClr val="white"/>
              </a:solidFill>
              <a:latin typeface="Pirulen" panose="02000807050000020004" pitchFamily="2" charset="0"/>
            </a:endParaRPr>
          </a:p>
          <a:p>
            <a:pPr lvl="0" algn="ctr"/>
            <a:r>
              <a:rPr lang="zh-CN" altLang="en-US" sz="1607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607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cxnSp>
        <p:nvCxnSpPr>
          <p:cNvPr id="64" name="直接连接符 63"/>
          <p:cNvCxnSpPr>
            <a:stCxn id="51" idx="6"/>
            <a:endCxn id="50" idx="2"/>
          </p:cNvCxnSpPr>
          <p:nvPr/>
        </p:nvCxnSpPr>
        <p:spPr>
          <a:xfrm>
            <a:off x="1967138" y="3993121"/>
            <a:ext cx="94976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>
            <a:stCxn id="50" idx="6"/>
            <a:endCxn id="20" idx="2"/>
          </p:cNvCxnSpPr>
          <p:nvPr/>
        </p:nvCxnSpPr>
        <p:spPr>
          <a:xfrm>
            <a:off x="4204584" y="3993121"/>
            <a:ext cx="888644" cy="34694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>
            <a:stCxn id="20" idx="6"/>
            <a:endCxn id="44" idx="2"/>
          </p:cNvCxnSpPr>
          <p:nvPr/>
        </p:nvCxnSpPr>
        <p:spPr>
          <a:xfrm flipV="1">
            <a:off x="6383602" y="3993121"/>
            <a:ext cx="930359" cy="34694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44" idx="6"/>
            <a:endCxn id="49" idx="2"/>
          </p:cNvCxnSpPr>
          <p:nvPr/>
        </p:nvCxnSpPr>
        <p:spPr>
          <a:xfrm>
            <a:off x="8601642" y="3993121"/>
            <a:ext cx="95003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50" idx="7"/>
            <a:endCxn id="21" idx="2"/>
          </p:cNvCxnSpPr>
          <p:nvPr/>
        </p:nvCxnSpPr>
        <p:spPr>
          <a:xfrm flipV="1">
            <a:off x="4016007" y="2523558"/>
            <a:ext cx="1077221" cy="101429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44" idx="1"/>
            <a:endCxn id="21" idx="6"/>
          </p:cNvCxnSpPr>
          <p:nvPr/>
        </p:nvCxnSpPr>
        <p:spPr>
          <a:xfrm flipH="1" flipV="1">
            <a:off x="6383602" y="2523558"/>
            <a:ext cx="1118936" cy="101429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25" idx="6"/>
            <a:endCxn id="21" idx="1"/>
          </p:cNvCxnSpPr>
          <p:nvPr/>
        </p:nvCxnSpPr>
        <p:spPr>
          <a:xfrm>
            <a:off x="4385365" y="1671206"/>
            <a:ext cx="896834" cy="3967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21" idx="7"/>
            <a:endCxn id="42" idx="2"/>
          </p:cNvCxnSpPr>
          <p:nvPr/>
        </p:nvCxnSpPr>
        <p:spPr>
          <a:xfrm flipV="1">
            <a:off x="6194630" y="1671206"/>
            <a:ext cx="916898" cy="3967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>
            <a:stCxn id="22" idx="6"/>
            <a:endCxn id="42" idx="1"/>
          </p:cNvCxnSpPr>
          <p:nvPr/>
        </p:nvCxnSpPr>
        <p:spPr>
          <a:xfrm>
            <a:off x="6277342" y="833526"/>
            <a:ext cx="986124" cy="4708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25" idx="7"/>
            <a:endCxn id="22" idx="2"/>
          </p:cNvCxnSpPr>
          <p:nvPr/>
        </p:nvCxnSpPr>
        <p:spPr>
          <a:xfrm flipV="1">
            <a:off x="4233165" y="833526"/>
            <a:ext cx="1005783" cy="47087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5093228" y="3696220"/>
            <a:ext cx="1290373" cy="1287682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ctr" anchorCtr="0" compatLnSpc="1"/>
          <a:lstStyle/>
          <a:p>
            <a:pPr algn="ctr"/>
            <a:r>
              <a:rPr lang="zh-CN" altLang="en-US" sz="226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5093228" y="1879269"/>
            <a:ext cx="1290373" cy="128857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34017" tIns="43201" rIns="34017" bIns="43201" numCol="1" anchor="ctr" anchorCtr="0" compatLnSpc="1"/>
          <a:lstStyle/>
          <a:p>
            <a:pPr algn="ctr"/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5238947" y="314328"/>
            <a:ext cx="1038395" cy="1038395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ctr" anchorCtr="0" compatLnSpc="1"/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3346073" y="1152458"/>
            <a:ext cx="1039292" cy="1037497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34017" tIns="43201" rIns="34017" bIns="43201" numCol="1" anchor="ctr" anchorCtr="0" compatLnSpc="1"/>
          <a:lstStyle/>
          <a:p>
            <a:pPr algn="ctr"/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7111528" y="1152458"/>
            <a:ext cx="1037497" cy="1037497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34017" tIns="43201" rIns="34017" bIns="43201" numCol="1" anchor="ctr" anchorCtr="0" compatLnSpc="1"/>
          <a:lstStyle/>
          <a:p>
            <a:pPr algn="ctr"/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4" name="Oval 12"/>
          <p:cNvSpPr>
            <a:spLocks noChangeArrowheads="1"/>
          </p:cNvSpPr>
          <p:nvPr/>
        </p:nvSpPr>
        <p:spPr bwMode="auto">
          <a:xfrm>
            <a:off x="7313960" y="3349280"/>
            <a:ext cx="1287682" cy="1287682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34017" tIns="43201" rIns="34017" bIns="43201" numCol="1" anchor="ctr" anchorCtr="0" compatLnSpc="1"/>
          <a:lstStyle/>
          <a:p>
            <a:pPr algn="ctr"/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9" name="Oval 13"/>
          <p:cNvSpPr>
            <a:spLocks noChangeArrowheads="1"/>
          </p:cNvSpPr>
          <p:nvPr/>
        </p:nvSpPr>
        <p:spPr bwMode="auto">
          <a:xfrm>
            <a:off x="9551677" y="3473027"/>
            <a:ext cx="1040188" cy="104018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ctr" anchorCtr="0" compatLnSpc="1"/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2916902" y="3349280"/>
            <a:ext cx="1287682" cy="1287682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34017" tIns="43201" rIns="34017" bIns="43201" numCol="1" anchor="ctr" anchorCtr="0" compatLnSpc="1"/>
          <a:lstStyle/>
          <a:p>
            <a:pPr algn="ctr"/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</p:spTree>
  </p:cSld>
  <p:clrMapOvr>
    <a:masterClrMapping/>
  </p:clrMapOvr>
  <p:transition advTm="904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  <p:bldP spid="54" grpId="1" bldLvl="0" animBg="1"/>
      <p:bldP spid="20" grpId="0" bldLvl="0" animBg="1"/>
      <p:bldP spid="21" grpId="0" bldLvl="0" animBg="1"/>
      <p:bldP spid="22" grpId="0" bldLvl="0" animBg="1"/>
      <p:bldP spid="25" grpId="0" bldLvl="0" animBg="1"/>
      <p:bldP spid="42" grpId="0" bldLvl="0" animBg="1"/>
      <p:bldP spid="44" grpId="0" bldLvl="0" animBg="1"/>
      <p:bldP spid="49" grpId="0" bldLvl="0" animBg="1"/>
      <p:bldP spid="5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61023" y="1176047"/>
            <a:ext cx="1622677" cy="145536"/>
            <a:chOff x="5250180" y="1414796"/>
            <a:chExt cx="1717287" cy="1540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6417596" y="1362432"/>
            <a:ext cx="151676" cy="1250657"/>
            <a:chOff x="6791678" y="1612049"/>
            <a:chExt cx="160519" cy="1323576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4961023" y="2664087"/>
            <a:ext cx="1622677" cy="145536"/>
            <a:chOff x="5250180" y="1414796"/>
            <a:chExt cx="1717287" cy="154021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5034825" y="3861056"/>
            <a:ext cx="1622677" cy="145536"/>
            <a:chOff x="5250180" y="1414796"/>
            <a:chExt cx="1717287" cy="154021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4984056" y="2700470"/>
            <a:ext cx="151676" cy="1250657"/>
            <a:chOff x="6791678" y="1612049"/>
            <a:chExt cx="160519" cy="1323576"/>
          </a:xfrm>
        </p:grpSpPr>
        <p:cxnSp>
          <p:nvCxnSpPr>
            <p:cNvPr id="82" name="直接连接符 8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4956515" y="4554834"/>
            <a:ext cx="1607460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68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</a:p>
        </p:txBody>
      </p:sp>
      <p:sp>
        <p:nvSpPr>
          <p:cNvPr id="88" name="矩形 87"/>
          <p:cNvSpPr/>
          <p:nvPr/>
        </p:nvSpPr>
        <p:spPr>
          <a:xfrm>
            <a:off x="2470368" y="5238367"/>
            <a:ext cx="6579753" cy="441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34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134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4805734" y="5084763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35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32" name="组合 4631"/>
          <p:cNvGrpSpPr/>
          <p:nvPr/>
        </p:nvGrpSpPr>
        <p:grpSpPr>
          <a:xfrm>
            <a:off x="2296618" y="1104030"/>
            <a:ext cx="6933187" cy="4432620"/>
            <a:chOff x="2428875" y="1082675"/>
            <a:chExt cx="7337425" cy="4691063"/>
          </a:xfrm>
          <a:solidFill>
            <a:srgbClr val="0066CC"/>
          </a:solidFill>
        </p:grpSpPr>
        <p:sp>
          <p:nvSpPr>
            <p:cNvPr id="4586" name="Freeform 503"/>
            <p:cNvSpPr>
              <a:spLocks noEditPoints="1"/>
            </p:cNvSpPr>
            <p:nvPr/>
          </p:nvSpPr>
          <p:spPr bwMode="auto">
            <a:xfrm>
              <a:off x="4738688" y="1892300"/>
              <a:ext cx="1371600" cy="1450975"/>
            </a:xfrm>
            <a:custGeom>
              <a:avLst/>
              <a:gdLst>
                <a:gd name="T0" fmla="*/ 12 w 864"/>
                <a:gd name="T1" fmla="*/ 26 h 914"/>
                <a:gd name="T2" fmla="*/ 14 w 864"/>
                <a:gd name="T3" fmla="*/ 0 h 914"/>
                <a:gd name="T4" fmla="*/ 26 w 864"/>
                <a:gd name="T5" fmla="*/ 14 h 914"/>
                <a:gd name="T6" fmla="*/ 853 w 864"/>
                <a:gd name="T7" fmla="*/ 891 h 914"/>
                <a:gd name="T8" fmla="*/ 850 w 864"/>
                <a:gd name="T9" fmla="*/ 914 h 914"/>
                <a:gd name="T10" fmla="*/ 864 w 864"/>
                <a:gd name="T11" fmla="*/ 903 h 914"/>
                <a:gd name="T12" fmla="*/ 803 w 864"/>
                <a:gd name="T13" fmla="*/ 865 h 914"/>
                <a:gd name="T14" fmla="*/ 803 w 864"/>
                <a:gd name="T15" fmla="*/ 839 h 914"/>
                <a:gd name="T16" fmla="*/ 815 w 864"/>
                <a:gd name="T17" fmla="*/ 851 h 914"/>
                <a:gd name="T18" fmla="*/ 753 w 864"/>
                <a:gd name="T19" fmla="*/ 813 h 914"/>
                <a:gd name="T20" fmla="*/ 753 w 864"/>
                <a:gd name="T21" fmla="*/ 787 h 914"/>
                <a:gd name="T22" fmla="*/ 768 w 864"/>
                <a:gd name="T23" fmla="*/ 799 h 914"/>
                <a:gd name="T24" fmla="*/ 704 w 864"/>
                <a:gd name="T25" fmla="*/ 759 h 914"/>
                <a:gd name="T26" fmla="*/ 704 w 864"/>
                <a:gd name="T27" fmla="*/ 735 h 914"/>
                <a:gd name="T28" fmla="*/ 718 w 864"/>
                <a:gd name="T29" fmla="*/ 747 h 914"/>
                <a:gd name="T30" fmla="*/ 654 w 864"/>
                <a:gd name="T31" fmla="*/ 707 h 914"/>
                <a:gd name="T32" fmla="*/ 657 w 864"/>
                <a:gd name="T33" fmla="*/ 681 h 914"/>
                <a:gd name="T34" fmla="*/ 668 w 864"/>
                <a:gd name="T35" fmla="*/ 695 h 914"/>
                <a:gd name="T36" fmla="*/ 605 w 864"/>
                <a:gd name="T37" fmla="*/ 655 h 914"/>
                <a:gd name="T38" fmla="*/ 607 w 864"/>
                <a:gd name="T39" fmla="*/ 629 h 914"/>
                <a:gd name="T40" fmla="*/ 619 w 864"/>
                <a:gd name="T41" fmla="*/ 643 h 914"/>
                <a:gd name="T42" fmla="*/ 555 w 864"/>
                <a:gd name="T43" fmla="*/ 603 h 914"/>
                <a:gd name="T44" fmla="*/ 557 w 864"/>
                <a:gd name="T45" fmla="*/ 577 h 914"/>
                <a:gd name="T46" fmla="*/ 569 w 864"/>
                <a:gd name="T47" fmla="*/ 591 h 914"/>
                <a:gd name="T48" fmla="*/ 508 w 864"/>
                <a:gd name="T49" fmla="*/ 551 h 914"/>
                <a:gd name="T50" fmla="*/ 508 w 864"/>
                <a:gd name="T51" fmla="*/ 525 h 914"/>
                <a:gd name="T52" fmla="*/ 520 w 864"/>
                <a:gd name="T53" fmla="*/ 537 h 914"/>
                <a:gd name="T54" fmla="*/ 458 w 864"/>
                <a:gd name="T55" fmla="*/ 496 h 914"/>
                <a:gd name="T56" fmla="*/ 458 w 864"/>
                <a:gd name="T57" fmla="*/ 473 h 914"/>
                <a:gd name="T58" fmla="*/ 470 w 864"/>
                <a:gd name="T59" fmla="*/ 485 h 914"/>
                <a:gd name="T60" fmla="*/ 409 w 864"/>
                <a:gd name="T61" fmla="*/ 444 h 914"/>
                <a:gd name="T62" fmla="*/ 409 w 864"/>
                <a:gd name="T63" fmla="*/ 421 h 914"/>
                <a:gd name="T64" fmla="*/ 420 w 864"/>
                <a:gd name="T65" fmla="*/ 433 h 914"/>
                <a:gd name="T66" fmla="*/ 359 w 864"/>
                <a:gd name="T67" fmla="*/ 392 h 914"/>
                <a:gd name="T68" fmla="*/ 359 w 864"/>
                <a:gd name="T69" fmla="*/ 366 h 914"/>
                <a:gd name="T70" fmla="*/ 371 w 864"/>
                <a:gd name="T71" fmla="*/ 381 h 914"/>
                <a:gd name="T72" fmla="*/ 309 w 864"/>
                <a:gd name="T73" fmla="*/ 340 h 914"/>
                <a:gd name="T74" fmla="*/ 309 w 864"/>
                <a:gd name="T75" fmla="*/ 314 h 914"/>
                <a:gd name="T76" fmla="*/ 321 w 864"/>
                <a:gd name="T77" fmla="*/ 329 h 914"/>
                <a:gd name="T78" fmla="*/ 260 w 864"/>
                <a:gd name="T79" fmla="*/ 289 h 914"/>
                <a:gd name="T80" fmla="*/ 260 w 864"/>
                <a:gd name="T81" fmla="*/ 263 h 914"/>
                <a:gd name="T82" fmla="*/ 274 w 864"/>
                <a:gd name="T83" fmla="*/ 277 h 914"/>
                <a:gd name="T84" fmla="*/ 210 w 864"/>
                <a:gd name="T85" fmla="*/ 237 h 914"/>
                <a:gd name="T86" fmla="*/ 210 w 864"/>
                <a:gd name="T87" fmla="*/ 211 h 914"/>
                <a:gd name="T88" fmla="*/ 224 w 864"/>
                <a:gd name="T89" fmla="*/ 222 h 914"/>
                <a:gd name="T90" fmla="*/ 161 w 864"/>
                <a:gd name="T91" fmla="*/ 182 h 914"/>
                <a:gd name="T92" fmla="*/ 163 w 864"/>
                <a:gd name="T93" fmla="*/ 159 h 914"/>
                <a:gd name="T94" fmla="*/ 175 w 864"/>
                <a:gd name="T95" fmla="*/ 170 h 914"/>
                <a:gd name="T96" fmla="*/ 111 w 864"/>
                <a:gd name="T97" fmla="*/ 130 h 914"/>
                <a:gd name="T98" fmla="*/ 113 w 864"/>
                <a:gd name="T99" fmla="*/ 104 h 914"/>
                <a:gd name="T100" fmla="*/ 125 w 864"/>
                <a:gd name="T101" fmla="*/ 118 h 914"/>
                <a:gd name="T102" fmla="*/ 61 w 864"/>
                <a:gd name="T103" fmla="*/ 78 h 914"/>
                <a:gd name="T104" fmla="*/ 64 w 864"/>
                <a:gd name="T105" fmla="*/ 52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4" h="914">
                  <a:moveTo>
                    <a:pt x="26" y="14"/>
                  </a:moveTo>
                  <a:lnTo>
                    <a:pt x="12" y="2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26" y="14"/>
                  </a:lnTo>
                  <a:lnTo>
                    <a:pt x="26" y="14"/>
                  </a:lnTo>
                  <a:close/>
                  <a:moveTo>
                    <a:pt x="864" y="903"/>
                  </a:moveTo>
                  <a:lnTo>
                    <a:pt x="853" y="891"/>
                  </a:lnTo>
                  <a:lnTo>
                    <a:pt x="841" y="903"/>
                  </a:lnTo>
                  <a:lnTo>
                    <a:pt x="850" y="914"/>
                  </a:lnTo>
                  <a:lnTo>
                    <a:pt x="864" y="903"/>
                  </a:lnTo>
                  <a:lnTo>
                    <a:pt x="864" y="903"/>
                  </a:lnTo>
                  <a:close/>
                  <a:moveTo>
                    <a:pt x="815" y="851"/>
                  </a:moveTo>
                  <a:lnTo>
                    <a:pt x="803" y="865"/>
                  </a:lnTo>
                  <a:lnTo>
                    <a:pt x="791" y="851"/>
                  </a:lnTo>
                  <a:lnTo>
                    <a:pt x="803" y="839"/>
                  </a:lnTo>
                  <a:lnTo>
                    <a:pt x="815" y="851"/>
                  </a:lnTo>
                  <a:lnTo>
                    <a:pt x="815" y="851"/>
                  </a:lnTo>
                  <a:close/>
                  <a:moveTo>
                    <a:pt x="768" y="799"/>
                  </a:moveTo>
                  <a:lnTo>
                    <a:pt x="753" y="813"/>
                  </a:lnTo>
                  <a:lnTo>
                    <a:pt x="742" y="799"/>
                  </a:lnTo>
                  <a:lnTo>
                    <a:pt x="753" y="787"/>
                  </a:lnTo>
                  <a:lnTo>
                    <a:pt x="768" y="799"/>
                  </a:lnTo>
                  <a:lnTo>
                    <a:pt x="768" y="799"/>
                  </a:lnTo>
                  <a:close/>
                  <a:moveTo>
                    <a:pt x="718" y="747"/>
                  </a:moveTo>
                  <a:lnTo>
                    <a:pt x="704" y="759"/>
                  </a:lnTo>
                  <a:lnTo>
                    <a:pt x="692" y="747"/>
                  </a:lnTo>
                  <a:lnTo>
                    <a:pt x="704" y="735"/>
                  </a:lnTo>
                  <a:lnTo>
                    <a:pt x="718" y="747"/>
                  </a:lnTo>
                  <a:lnTo>
                    <a:pt x="718" y="747"/>
                  </a:lnTo>
                  <a:close/>
                  <a:moveTo>
                    <a:pt x="668" y="695"/>
                  </a:moveTo>
                  <a:lnTo>
                    <a:pt x="654" y="707"/>
                  </a:lnTo>
                  <a:lnTo>
                    <a:pt x="642" y="695"/>
                  </a:lnTo>
                  <a:lnTo>
                    <a:pt x="657" y="681"/>
                  </a:lnTo>
                  <a:lnTo>
                    <a:pt x="668" y="695"/>
                  </a:lnTo>
                  <a:lnTo>
                    <a:pt x="668" y="695"/>
                  </a:lnTo>
                  <a:close/>
                  <a:moveTo>
                    <a:pt x="619" y="643"/>
                  </a:moveTo>
                  <a:lnTo>
                    <a:pt x="605" y="655"/>
                  </a:lnTo>
                  <a:lnTo>
                    <a:pt x="593" y="640"/>
                  </a:lnTo>
                  <a:lnTo>
                    <a:pt x="607" y="629"/>
                  </a:lnTo>
                  <a:lnTo>
                    <a:pt x="619" y="643"/>
                  </a:lnTo>
                  <a:lnTo>
                    <a:pt x="619" y="643"/>
                  </a:lnTo>
                  <a:close/>
                  <a:moveTo>
                    <a:pt x="569" y="591"/>
                  </a:moveTo>
                  <a:lnTo>
                    <a:pt x="555" y="603"/>
                  </a:lnTo>
                  <a:lnTo>
                    <a:pt x="543" y="589"/>
                  </a:lnTo>
                  <a:lnTo>
                    <a:pt x="557" y="577"/>
                  </a:lnTo>
                  <a:lnTo>
                    <a:pt x="569" y="591"/>
                  </a:lnTo>
                  <a:lnTo>
                    <a:pt x="569" y="591"/>
                  </a:lnTo>
                  <a:close/>
                  <a:moveTo>
                    <a:pt x="520" y="537"/>
                  </a:moveTo>
                  <a:lnTo>
                    <a:pt x="508" y="551"/>
                  </a:lnTo>
                  <a:lnTo>
                    <a:pt x="494" y="537"/>
                  </a:lnTo>
                  <a:lnTo>
                    <a:pt x="508" y="525"/>
                  </a:lnTo>
                  <a:lnTo>
                    <a:pt x="520" y="537"/>
                  </a:lnTo>
                  <a:lnTo>
                    <a:pt x="520" y="537"/>
                  </a:lnTo>
                  <a:close/>
                  <a:moveTo>
                    <a:pt x="470" y="485"/>
                  </a:moveTo>
                  <a:lnTo>
                    <a:pt x="458" y="496"/>
                  </a:lnTo>
                  <a:lnTo>
                    <a:pt x="444" y="485"/>
                  </a:lnTo>
                  <a:lnTo>
                    <a:pt x="458" y="473"/>
                  </a:lnTo>
                  <a:lnTo>
                    <a:pt x="470" y="485"/>
                  </a:lnTo>
                  <a:lnTo>
                    <a:pt x="470" y="485"/>
                  </a:lnTo>
                  <a:close/>
                  <a:moveTo>
                    <a:pt x="420" y="433"/>
                  </a:moveTo>
                  <a:lnTo>
                    <a:pt x="409" y="444"/>
                  </a:lnTo>
                  <a:lnTo>
                    <a:pt x="394" y="433"/>
                  </a:lnTo>
                  <a:lnTo>
                    <a:pt x="409" y="421"/>
                  </a:lnTo>
                  <a:lnTo>
                    <a:pt x="420" y="433"/>
                  </a:lnTo>
                  <a:lnTo>
                    <a:pt x="420" y="433"/>
                  </a:lnTo>
                  <a:close/>
                  <a:moveTo>
                    <a:pt x="371" y="381"/>
                  </a:moveTo>
                  <a:lnTo>
                    <a:pt x="359" y="392"/>
                  </a:lnTo>
                  <a:lnTo>
                    <a:pt x="347" y="381"/>
                  </a:lnTo>
                  <a:lnTo>
                    <a:pt x="359" y="366"/>
                  </a:lnTo>
                  <a:lnTo>
                    <a:pt x="371" y="381"/>
                  </a:lnTo>
                  <a:lnTo>
                    <a:pt x="371" y="381"/>
                  </a:lnTo>
                  <a:close/>
                  <a:moveTo>
                    <a:pt x="321" y="329"/>
                  </a:moveTo>
                  <a:lnTo>
                    <a:pt x="309" y="340"/>
                  </a:lnTo>
                  <a:lnTo>
                    <a:pt x="298" y="326"/>
                  </a:lnTo>
                  <a:lnTo>
                    <a:pt x="309" y="314"/>
                  </a:lnTo>
                  <a:lnTo>
                    <a:pt x="321" y="329"/>
                  </a:lnTo>
                  <a:lnTo>
                    <a:pt x="321" y="329"/>
                  </a:lnTo>
                  <a:close/>
                  <a:moveTo>
                    <a:pt x="274" y="277"/>
                  </a:moveTo>
                  <a:lnTo>
                    <a:pt x="260" y="289"/>
                  </a:lnTo>
                  <a:lnTo>
                    <a:pt x="248" y="274"/>
                  </a:lnTo>
                  <a:lnTo>
                    <a:pt x="260" y="263"/>
                  </a:lnTo>
                  <a:lnTo>
                    <a:pt x="274" y="277"/>
                  </a:lnTo>
                  <a:lnTo>
                    <a:pt x="274" y="277"/>
                  </a:lnTo>
                  <a:close/>
                  <a:moveTo>
                    <a:pt x="224" y="222"/>
                  </a:moveTo>
                  <a:lnTo>
                    <a:pt x="210" y="237"/>
                  </a:lnTo>
                  <a:lnTo>
                    <a:pt x="198" y="222"/>
                  </a:lnTo>
                  <a:lnTo>
                    <a:pt x="210" y="211"/>
                  </a:lnTo>
                  <a:lnTo>
                    <a:pt x="224" y="222"/>
                  </a:lnTo>
                  <a:lnTo>
                    <a:pt x="224" y="222"/>
                  </a:lnTo>
                  <a:close/>
                  <a:moveTo>
                    <a:pt x="175" y="170"/>
                  </a:moveTo>
                  <a:lnTo>
                    <a:pt x="161" y="182"/>
                  </a:lnTo>
                  <a:lnTo>
                    <a:pt x="149" y="170"/>
                  </a:lnTo>
                  <a:lnTo>
                    <a:pt x="163" y="159"/>
                  </a:lnTo>
                  <a:lnTo>
                    <a:pt x="175" y="170"/>
                  </a:lnTo>
                  <a:lnTo>
                    <a:pt x="175" y="170"/>
                  </a:lnTo>
                  <a:close/>
                  <a:moveTo>
                    <a:pt x="125" y="118"/>
                  </a:moveTo>
                  <a:lnTo>
                    <a:pt x="111" y="130"/>
                  </a:lnTo>
                  <a:lnTo>
                    <a:pt x="99" y="118"/>
                  </a:lnTo>
                  <a:lnTo>
                    <a:pt x="113" y="104"/>
                  </a:lnTo>
                  <a:lnTo>
                    <a:pt x="125" y="118"/>
                  </a:lnTo>
                  <a:lnTo>
                    <a:pt x="125" y="118"/>
                  </a:lnTo>
                  <a:close/>
                  <a:moveTo>
                    <a:pt x="76" y="66"/>
                  </a:moveTo>
                  <a:lnTo>
                    <a:pt x="61" y="78"/>
                  </a:lnTo>
                  <a:lnTo>
                    <a:pt x="50" y="64"/>
                  </a:lnTo>
                  <a:lnTo>
                    <a:pt x="64" y="52"/>
                  </a:lnTo>
                  <a:lnTo>
                    <a:pt x="7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87" name="Freeform 504"/>
            <p:cNvSpPr>
              <a:spLocks noEditPoints="1"/>
            </p:cNvSpPr>
            <p:nvPr/>
          </p:nvSpPr>
          <p:spPr bwMode="auto">
            <a:xfrm>
              <a:off x="6170613" y="2343150"/>
              <a:ext cx="2249488" cy="971550"/>
            </a:xfrm>
            <a:custGeom>
              <a:avLst/>
              <a:gdLst>
                <a:gd name="T0" fmla="*/ 1410 w 1417"/>
                <a:gd name="T1" fmla="*/ 0 h 612"/>
                <a:gd name="T2" fmla="*/ 1401 w 1417"/>
                <a:gd name="T3" fmla="*/ 23 h 612"/>
                <a:gd name="T4" fmla="*/ 17 w 1417"/>
                <a:gd name="T5" fmla="*/ 588 h 612"/>
                <a:gd name="T6" fmla="*/ 7 w 1417"/>
                <a:gd name="T7" fmla="*/ 612 h 612"/>
                <a:gd name="T8" fmla="*/ 83 w 1417"/>
                <a:gd name="T9" fmla="*/ 560 h 612"/>
                <a:gd name="T10" fmla="*/ 73 w 1417"/>
                <a:gd name="T11" fmla="*/ 583 h 612"/>
                <a:gd name="T12" fmla="*/ 149 w 1417"/>
                <a:gd name="T13" fmla="*/ 531 h 612"/>
                <a:gd name="T14" fmla="*/ 140 w 1417"/>
                <a:gd name="T15" fmla="*/ 555 h 612"/>
                <a:gd name="T16" fmla="*/ 218 w 1417"/>
                <a:gd name="T17" fmla="*/ 503 h 612"/>
                <a:gd name="T18" fmla="*/ 206 w 1417"/>
                <a:gd name="T19" fmla="*/ 527 h 612"/>
                <a:gd name="T20" fmla="*/ 284 w 1417"/>
                <a:gd name="T21" fmla="*/ 477 h 612"/>
                <a:gd name="T22" fmla="*/ 274 w 1417"/>
                <a:gd name="T23" fmla="*/ 501 h 612"/>
                <a:gd name="T24" fmla="*/ 350 w 1417"/>
                <a:gd name="T25" fmla="*/ 449 h 612"/>
                <a:gd name="T26" fmla="*/ 340 w 1417"/>
                <a:gd name="T27" fmla="*/ 472 h 612"/>
                <a:gd name="T28" fmla="*/ 416 w 1417"/>
                <a:gd name="T29" fmla="*/ 420 h 612"/>
                <a:gd name="T30" fmla="*/ 406 w 1417"/>
                <a:gd name="T31" fmla="*/ 444 h 612"/>
                <a:gd name="T32" fmla="*/ 482 w 1417"/>
                <a:gd name="T33" fmla="*/ 392 h 612"/>
                <a:gd name="T34" fmla="*/ 473 w 1417"/>
                <a:gd name="T35" fmla="*/ 416 h 612"/>
                <a:gd name="T36" fmla="*/ 548 w 1417"/>
                <a:gd name="T37" fmla="*/ 364 h 612"/>
                <a:gd name="T38" fmla="*/ 539 w 1417"/>
                <a:gd name="T39" fmla="*/ 387 h 612"/>
                <a:gd name="T40" fmla="*/ 614 w 1417"/>
                <a:gd name="T41" fmla="*/ 335 h 612"/>
                <a:gd name="T42" fmla="*/ 605 w 1417"/>
                <a:gd name="T43" fmla="*/ 359 h 612"/>
                <a:gd name="T44" fmla="*/ 680 w 1417"/>
                <a:gd name="T45" fmla="*/ 307 h 612"/>
                <a:gd name="T46" fmla="*/ 671 w 1417"/>
                <a:gd name="T47" fmla="*/ 330 h 612"/>
                <a:gd name="T48" fmla="*/ 747 w 1417"/>
                <a:gd name="T49" fmla="*/ 279 h 612"/>
                <a:gd name="T50" fmla="*/ 737 w 1417"/>
                <a:gd name="T51" fmla="*/ 302 h 612"/>
                <a:gd name="T52" fmla="*/ 813 w 1417"/>
                <a:gd name="T53" fmla="*/ 253 h 612"/>
                <a:gd name="T54" fmla="*/ 803 w 1417"/>
                <a:gd name="T55" fmla="*/ 276 h 612"/>
                <a:gd name="T56" fmla="*/ 879 w 1417"/>
                <a:gd name="T57" fmla="*/ 224 h 612"/>
                <a:gd name="T58" fmla="*/ 869 w 1417"/>
                <a:gd name="T59" fmla="*/ 248 h 612"/>
                <a:gd name="T60" fmla="*/ 945 w 1417"/>
                <a:gd name="T61" fmla="*/ 196 h 612"/>
                <a:gd name="T62" fmla="*/ 936 w 1417"/>
                <a:gd name="T63" fmla="*/ 219 h 612"/>
                <a:gd name="T64" fmla="*/ 1011 w 1417"/>
                <a:gd name="T65" fmla="*/ 167 h 612"/>
                <a:gd name="T66" fmla="*/ 1002 w 1417"/>
                <a:gd name="T67" fmla="*/ 191 h 612"/>
                <a:gd name="T68" fmla="*/ 1077 w 1417"/>
                <a:gd name="T69" fmla="*/ 139 h 612"/>
                <a:gd name="T70" fmla="*/ 1068 w 1417"/>
                <a:gd name="T71" fmla="*/ 163 h 612"/>
                <a:gd name="T72" fmla="*/ 1143 w 1417"/>
                <a:gd name="T73" fmla="*/ 111 h 612"/>
                <a:gd name="T74" fmla="*/ 1134 w 1417"/>
                <a:gd name="T75" fmla="*/ 134 h 612"/>
                <a:gd name="T76" fmla="*/ 1212 w 1417"/>
                <a:gd name="T77" fmla="*/ 82 h 612"/>
                <a:gd name="T78" fmla="*/ 1200 w 1417"/>
                <a:gd name="T79" fmla="*/ 106 h 612"/>
                <a:gd name="T80" fmla="*/ 1278 w 1417"/>
                <a:gd name="T81" fmla="*/ 54 h 612"/>
                <a:gd name="T82" fmla="*/ 1269 w 1417"/>
                <a:gd name="T83" fmla="*/ 78 h 612"/>
                <a:gd name="T84" fmla="*/ 1344 w 1417"/>
                <a:gd name="T85" fmla="*/ 2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612">
                  <a:moveTo>
                    <a:pt x="1401" y="23"/>
                  </a:moveTo>
                  <a:lnTo>
                    <a:pt x="1394" y="7"/>
                  </a:lnTo>
                  <a:lnTo>
                    <a:pt x="1410" y="0"/>
                  </a:lnTo>
                  <a:lnTo>
                    <a:pt x="1417" y="16"/>
                  </a:lnTo>
                  <a:lnTo>
                    <a:pt x="1401" y="23"/>
                  </a:lnTo>
                  <a:lnTo>
                    <a:pt x="1401" y="23"/>
                  </a:lnTo>
                  <a:close/>
                  <a:moveTo>
                    <a:pt x="7" y="612"/>
                  </a:moveTo>
                  <a:lnTo>
                    <a:pt x="0" y="595"/>
                  </a:lnTo>
                  <a:lnTo>
                    <a:pt x="17" y="588"/>
                  </a:lnTo>
                  <a:lnTo>
                    <a:pt x="24" y="604"/>
                  </a:lnTo>
                  <a:lnTo>
                    <a:pt x="7" y="612"/>
                  </a:lnTo>
                  <a:lnTo>
                    <a:pt x="7" y="612"/>
                  </a:lnTo>
                  <a:close/>
                  <a:moveTo>
                    <a:pt x="73" y="583"/>
                  </a:moveTo>
                  <a:lnTo>
                    <a:pt x="66" y="567"/>
                  </a:lnTo>
                  <a:lnTo>
                    <a:pt x="83" y="560"/>
                  </a:lnTo>
                  <a:lnTo>
                    <a:pt x="90" y="576"/>
                  </a:lnTo>
                  <a:lnTo>
                    <a:pt x="73" y="583"/>
                  </a:lnTo>
                  <a:lnTo>
                    <a:pt x="73" y="583"/>
                  </a:lnTo>
                  <a:close/>
                  <a:moveTo>
                    <a:pt x="140" y="555"/>
                  </a:moveTo>
                  <a:lnTo>
                    <a:pt x="132" y="538"/>
                  </a:lnTo>
                  <a:lnTo>
                    <a:pt x="149" y="531"/>
                  </a:lnTo>
                  <a:lnTo>
                    <a:pt x="156" y="548"/>
                  </a:lnTo>
                  <a:lnTo>
                    <a:pt x="140" y="555"/>
                  </a:lnTo>
                  <a:lnTo>
                    <a:pt x="140" y="555"/>
                  </a:lnTo>
                  <a:close/>
                  <a:moveTo>
                    <a:pt x="206" y="527"/>
                  </a:moveTo>
                  <a:lnTo>
                    <a:pt x="199" y="510"/>
                  </a:lnTo>
                  <a:lnTo>
                    <a:pt x="218" y="503"/>
                  </a:lnTo>
                  <a:lnTo>
                    <a:pt x="222" y="519"/>
                  </a:lnTo>
                  <a:lnTo>
                    <a:pt x="206" y="527"/>
                  </a:lnTo>
                  <a:lnTo>
                    <a:pt x="206" y="527"/>
                  </a:lnTo>
                  <a:close/>
                  <a:moveTo>
                    <a:pt x="274" y="501"/>
                  </a:moveTo>
                  <a:lnTo>
                    <a:pt x="267" y="484"/>
                  </a:lnTo>
                  <a:lnTo>
                    <a:pt x="284" y="477"/>
                  </a:lnTo>
                  <a:lnTo>
                    <a:pt x="291" y="493"/>
                  </a:lnTo>
                  <a:lnTo>
                    <a:pt x="274" y="501"/>
                  </a:lnTo>
                  <a:lnTo>
                    <a:pt x="274" y="501"/>
                  </a:lnTo>
                  <a:close/>
                  <a:moveTo>
                    <a:pt x="340" y="472"/>
                  </a:moveTo>
                  <a:lnTo>
                    <a:pt x="333" y="456"/>
                  </a:lnTo>
                  <a:lnTo>
                    <a:pt x="350" y="449"/>
                  </a:lnTo>
                  <a:lnTo>
                    <a:pt x="357" y="465"/>
                  </a:lnTo>
                  <a:lnTo>
                    <a:pt x="340" y="472"/>
                  </a:lnTo>
                  <a:lnTo>
                    <a:pt x="340" y="472"/>
                  </a:lnTo>
                  <a:close/>
                  <a:moveTo>
                    <a:pt x="406" y="444"/>
                  </a:moveTo>
                  <a:lnTo>
                    <a:pt x="399" y="427"/>
                  </a:lnTo>
                  <a:lnTo>
                    <a:pt x="416" y="420"/>
                  </a:lnTo>
                  <a:lnTo>
                    <a:pt x="423" y="437"/>
                  </a:lnTo>
                  <a:lnTo>
                    <a:pt x="406" y="444"/>
                  </a:lnTo>
                  <a:lnTo>
                    <a:pt x="406" y="444"/>
                  </a:lnTo>
                  <a:close/>
                  <a:moveTo>
                    <a:pt x="473" y="416"/>
                  </a:moveTo>
                  <a:lnTo>
                    <a:pt x="466" y="399"/>
                  </a:lnTo>
                  <a:lnTo>
                    <a:pt x="482" y="392"/>
                  </a:lnTo>
                  <a:lnTo>
                    <a:pt x="489" y="408"/>
                  </a:lnTo>
                  <a:lnTo>
                    <a:pt x="473" y="416"/>
                  </a:lnTo>
                  <a:lnTo>
                    <a:pt x="473" y="416"/>
                  </a:lnTo>
                  <a:close/>
                  <a:moveTo>
                    <a:pt x="539" y="387"/>
                  </a:moveTo>
                  <a:lnTo>
                    <a:pt x="532" y="371"/>
                  </a:lnTo>
                  <a:lnTo>
                    <a:pt x="548" y="364"/>
                  </a:lnTo>
                  <a:lnTo>
                    <a:pt x="555" y="380"/>
                  </a:lnTo>
                  <a:lnTo>
                    <a:pt x="539" y="387"/>
                  </a:lnTo>
                  <a:lnTo>
                    <a:pt x="539" y="387"/>
                  </a:lnTo>
                  <a:close/>
                  <a:moveTo>
                    <a:pt x="605" y="359"/>
                  </a:moveTo>
                  <a:lnTo>
                    <a:pt x="598" y="342"/>
                  </a:lnTo>
                  <a:lnTo>
                    <a:pt x="614" y="335"/>
                  </a:lnTo>
                  <a:lnTo>
                    <a:pt x="621" y="352"/>
                  </a:lnTo>
                  <a:lnTo>
                    <a:pt x="605" y="359"/>
                  </a:lnTo>
                  <a:lnTo>
                    <a:pt x="605" y="359"/>
                  </a:lnTo>
                  <a:close/>
                  <a:moveTo>
                    <a:pt x="671" y="330"/>
                  </a:moveTo>
                  <a:lnTo>
                    <a:pt x="664" y="314"/>
                  </a:lnTo>
                  <a:lnTo>
                    <a:pt x="680" y="307"/>
                  </a:lnTo>
                  <a:lnTo>
                    <a:pt x="688" y="323"/>
                  </a:lnTo>
                  <a:lnTo>
                    <a:pt x="671" y="330"/>
                  </a:lnTo>
                  <a:lnTo>
                    <a:pt x="671" y="330"/>
                  </a:lnTo>
                  <a:close/>
                  <a:moveTo>
                    <a:pt x="737" y="302"/>
                  </a:moveTo>
                  <a:lnTo>
                    <a:pt x="730" y="286"/>
                  </a:lnTo>
                  <a:lnTo>
                    <a:pt x="747" y="279"/>
                  </a:lnTo>
                  <a:lnTo>
                    <a:pt x="754" y="295"/>
                  </a:lnTo>
                  <a:lnTo>
                    <a:pt x="737" y="302"/>
                  </a:lnTo>
                  <a:lnTo>
                    <a:pt x="737" y="302"/>
                  </a:lnTo>
                  <a:close/>
                  <a:moveTo>
                    <a:pt x="803" y="276"/>
                  </a:moveTo>
                  <a:lnTo>
                    <a:pt x="796" y="260"/>
                  </a:lnTo>
                  <a:lnTo>
                    <a:pt x="813" y="253"/>
                  </a:lnTo>
                  <a:lnTo>
                    <a:pt x="820" y="269"/>
                  </a:lnTo>
                  <a:lnTo>
                    <a:pt x="803" y="276"/>
                  </a:lnTo>
                  <a:lnTo>
                    <a:pt x="803" y="276"/>
                  </a:lnTo>
                  <a:close/>
                  <a:moveTo>
                    <a:pt x="869" y="248"/>
                  </a:moveTo>
                  <a:lnTo>
                    <a:pt x="862" y="231"/>
                  </a:lnTo>
                  <a:lnTo>
                    <a:pt x="879" y="224"/>
                  </a:lnTo>
                  <a:lnTo>
                    <a:pt x="886" y="241"/>
                  </a:lnTo>
                  <a:lnTo>
                    <a:pt x="869" y="248"/>
                  </a:lnTo>
                  <a:lnTo>
                    <a:pt x="869" y="248"/>
                  </a:lnTo>
                  <a:close/>
                  <a:moveTo>
                    <a:pt x="936" y="219"/>
                  </a:moveTo>
                  <a:lnTo>
                    <a:pt x="928" y="203"/>
                  </a:lnTo>
                  <a:lnTo>
                    <a:pt x="945" y="196"/>
                  </a:lnTo>
                  <a:lnTo>
                    <a:pt x="952" y="212"/>
                  </a:lnTo>
                  <a:lnTo>
                    <a:pt x="936" y="219"/>
                  </a:lnTo>
                  <a:lnTo>
                    <a:pt x="936" y="219"/>
                  </a:lnTo>
                  <a:close/>
                  <a:moveTo>
                    <a:pt x="1002" y="191"/>
                  </a:moveTo>
                  <a:lnTo>
                    <a:pt x="995" y="175"/>
                  </a:lnTo>
                  <a:lnTo>
                    <a:pt x="1011" y="167"/>
                  </a:lnTo>
                  <a:lnTo>
                    <a:pt x="1018" y="184"/>
                  </a:lnTo>
                  <a:lnTo>
                    <a:pt x="1002" y="191"/>
                  </a:lnTo>
                  <a:lnTo>
                    <a:pt x="1002" y="191"/>
                  </a:lnTo>
                  <a:close/>
                  <a:moveTo>
                    <a:pt x="1068" y="163"/>
                  </a:moveTo>
                  <a:lnTo>
                    <a:pt x="1061" y="146"/>
                  </a:lnTo>
                  <a:lnTo>
                    <a:pt x="1077" y="139"/>
                  </a:lnTo>
                  <a:lnTo>
                    <a:pt x="1084" y="156"/>
                  </a:lnTo>
                  <a:lnTo>
                    <a:pt x="1068" y="163"/>
                  </a:lnTo>
                  <a:lnTo>
                    <a:pt x="1068" y="163"/>
                  </a:lnTo>
                  <a:close/>
                  <a:moveTo>
                    <a:pt x="1134" y="134"/>
                  </a:moveTo>
                  <a:lnTo>
                    <a:pt x="1127" y="118"/>
                  </a:lnTo>
                  <a:lnTo>
                    <a:pt x="1143" y="111"/>
                  </a:lnTo>
                  <a:lnTo>
                    <a:pt x="1150" y="127"/>
                  </a:lnTo>
                  <a:lnTo>
                    <a:pt x="1134" y="134"/>
                  </a:lnTo>
                  <a:lnTo>
                    <a:pt x="1134" y="134"/>
                  </a:lnTo>
                  <a:close/>
                  <a:moveTo>
                    <a:pt x="1200" y="106"/>
                  </a:moveTo>
                  <a:lnTo>
                    <a:pt x="1193" y="90"/>
                  </a:lnTo>
                  <a:lnTo>
                    <a:pt x="1212" y="82"/>
                  </a:lnTo>
                  <a:lnTo>
                    <a:pt x="1217" y="99"/>
                  </a:lnTo>
                  <a:lnTo>
                    <a:pt x="1200" y="106"/>
                  </a:lnTo>
                  <a:lnTo>
                    <a:pt x="1200" y="106"/>
                  </a:lnTo>
                  <a:close/>
                  <a:moveTo>
                    <a:pt x="1269" y="78"/>
                  </a:moveTo>
                  <a:lnTo>
                    <a:pt x="1261" y="61"/>
                  </a:lnTo>
                  <a:lnTo>
                    <a:pt x="1278" y="54"/>
                  </a:lnTo>
                  <a:lnTo>
                    <a:pt x="1285" y="71"/>
                  </a:lnTo>
                  <a:lnTo>
                    <a:pt x="1269" y="78"/>
                  </a:lnTo>
                  <a:lnTo>
                    <a:pt x="1269" y="78"/>
                  </a:lnTo>
                  <a:close/>
                  <a:moveTo>
                    <a:pt x="1335" y="52"/>
                  </a:moveTo>
                  <a:lnTo>
                    <a:pt x="1328" y="35"/>
                  </a:lnTo>
                  <a:lnTo>
                    <a:pt x="1344" y="28"/>
                  </a:lnTo>
                  <a:lnTo>
                    <a:pt x="1351" y="45"/>
                  </a:lnTo>
                  <a:lnTo>
                    <a:pt x="133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88" name="Freeform 505"/>
            <p:cNvSpPr>
              <a:spLocks noEditPoints="1"/>
            </p:cNvSpPr>
            <p:nvPr/>
          </p:nvSpPr>
          <p:spPr bwMode="auto">
            <a:xfrm>
              <a:off x="3717925" y="3328988"/>
              <a:ext cx="2347913" cy="679450"/>
            </a:xfrm>
            <a:custGeom>
              <a:avLst/>
              <a:gdLst>
                <a:gd name="T0" fmla="*/ 5 w 1479"/>
                <a:gd name="T1" fmla="*/ 428 h 428"/>
                <a:gd name="T2" fmla="*/ 19 w 1479"/>
                <a:gd name="T3" fmla="*/ 406 h 428"/>
                <a:gd name="T4" fmla="*/ 1463 w 1479"/>
                <a:gd name="T5" fmla="*/ 24 h 428"/>
                <a:gd name="T6" fmla="*/ 1474 w 1479"/>
                <a:gd name="T7" fmla="*/ 0 h 428"/>
                <a:gd name="T8" fmla="*/ 1394 w 1479"/>
                <a:gd name="T9" fmla="*/ 43 h 428"/>
                <a:gd name="T10" fmla="*/ 1406 w 1479"/>
                <a:gd name="T11" fmla="*/ 21 h 428"/>
                <a:gd name="T12" fmla="*/ 1323 w 1479"/>
                <a:gd name="T13" fmla="*/ 61 h 428"/>
                <a:gd name="T14" fmla="*/ 1337 w 1479"/>
                <a:gd name="T15" fmla="*/ 40 h 428"/>
                <a:gd name="T16" fmla="*/ 1255 w 1479"/>
                <a:gd name="T17" fmla="*/ 80 h 428"/>
                <a:gd name="T18" fmla="*/ 1266 w 1479"/>
                <a:gd name="T19" fmla="*/ 59 h 428"/>
                <a:gd name="T20" fmla="*/ 1184 w 1479"/>
                <a:gd name="T21" fmla="*/ 99 h 428"/>
                <a:gd name="T22" fmla="*/ 1198 w 1479"/>
                <a:gd name="T23" fmla="*/ 78 h 428"/>
                <a:gd name="T24" fmla="*/ 1115 w 1479"/>
                <a:gd name="T25" fmla="*/ 120 h 428"/>
                <a:gd name="T26" fmla="*/ 1127 w 1479"/>
                <a:gd name="T27" fmla="*/ 97 h 428"/>
                <a:gd name="T28" fmla="*/ 1047 w 1479"/>
                <a:gd name="T29" fmla="*/ 139 h 428"/>
                <a:gd name="T30" fmla="*/ 1059 w 1479"/>
                <a:gd name="T31" fmla="*/ 116 h 428"/>
                <a:gd name="T32" fmla="*/ 976 w 1479"/>
                <a:gd name="T33" fmla="*/ 158 h 428"/>
                <a:gd name="T34" fmla="*/ 990 w 1479"/>
                <a:gd name="T35" fmla="*/ 135 h 428"/>
                <a:gd name="T36" fmla="*/ 907 w 1479"/>
                <a:gd name="T37" fmla="*/ 177 h 428"/>
                <a:gd name="T38" fmla="*/ 919 w 1479"/>
                <a:gd name="T39" fmla="*/ 156 h 428"/>
                <a:gd name="T40" fmla="*/ 839 w 1479"/>
                <a:gd name="T41" fmla="*/ 196 h 428"/>
                <a:gd name="T42" fmla="*/ 851 w 1479"/>
                <a:gd name="T43" fmla="*/ 175 h 428"/>
                <a:gd name="T44" fmla="*/ 768 w 1479"/>
                <a:gd name="T45" fmla="*/ 215 h 428"/>
                <a:gd name="T46" fmla="*/ 782 w 1479"/>
                <a:gd name="T47" fmla="*/ 194 h 428"/>
                <a:gd name="T48" fmla="*/ 700 w 1479"/>
                <a:gd name="T49" fmla="*/ 234 h 428"/>
                <a:gd name="T50" fmla="*/ 711 w 1479"/>
                <a:gd name="T51" fmla="*/ 213 h 428"/>
                <a:gd name="T52" fmla="*/ 631 w 1479"/>
                <a:gd name="T53" fmla="*/ 255 h 428"/>
                <a:gd name="T54" fmla="*/ 643 w 1479"/>
                <a:gd name="T55" fmla="*/ 232 h 428"/>
                <a:gd name="T56" fmla="*/ 560 w 1479"/>
                <a:gd name="T57" fmla="*/ 274 h 428"/>
                <a:gd name="T58" fmla="*/ 572 w 1479"/>
                <a:gd name="T59" fmla="*/ 250 h 428"/>
                <a:gd name="T60" fmla="*/ 492 w 1479"/>
                <a:gd name="T61" fmla="*/ 293 h 428"/>
                <a:gd name="T62" fmla="*/ 504 w 1479"/>
                <a:gd name="T63" fmla="*/ 269 h 428"/>
                <a:gd name="T64" fmla="*/ 421 w 1479"/>
                <a:gd name="T65" fmla="*/ 312 h 428"/>
                <a:gd name="T66" fmla="*/ 435 w 1479"/>
                <a:gd name="T67" fmla="*/ 291 h 428"/>
                <a:gd name="T68" fmla="*/ 352 w 1479"/>
                <a:gd name="T69" fmla="*/ 331 h 428"/>
                <a:gd name="T70" fmla="*/ 364 w 1479"/>
                <a:gd name="T71" fmla="*/ 309 h 428"/>
                <a:gd name="T72" fmla="*/ 284 w 1479"/>
                <a:gd name="T73" fmla="*/ 350 h 428"/>
                <a:gd name="T74" fmla="*/ 296 w 1479"/>
                <a:gd name="T75" fmla="*/ 328 h 428"/>
                <a:gd name="T76" fmla="*/ 213 w 1479"/>
                <a:gd name="T77" fmla="*/ 369 h 428"/>
                <a:gd name="T78" fmla="*/ 227 w 1479"/>
                <a:gd name="T79" fmla="*/ 347 h 428"/>
                <a:gd name="T80" fmla="*/ 145 w 1479"/>
                <a:gd name="T81" fmla="*/ 390 h 428"/>
                <a:gd name="T82" fmla="*/ 156 w 1479"/>
                <a:gd name="T83" fmla="*/ 366 h 428"/>
                <a:gd name="T84" fmla="*/ 76 w 1479"/>
                <a:gd name="T85" fmla="*/ 40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9" h="428">
                  <a:moveTo>
                    <a:pt x="19" y="406"/>
                  </a:moveTo>
                  <a:lnTo>
                    <a:pt x="24" y="423"/>
                  </a:lnTo>
                  <a:lnTo>
                    <a:pt x="5" y="428"/>
                  </a:lnTo>
                  <a:lnTo>
                    <a:pt x="0" y="411"/>
                  </a:lnTo>
                  <a:lnTo>
                    <a:pt x="19" y="406"/>
                  </a:lnTo>
                  <a:lnTo>
                    <a:pt x="19" y="406"/>
                  </a:lnTo>
                  <a:close/>
                  <a:moveTo>
                    <a:pt x="1474" y="0"/>
                  </a:moveTo>
                  <a:lnTo>
                    <a:pt x="1479" y="19"/>
                  </a:lnTo>
                  <a:lnTo>
                    <a:pt x="1463" y="24"/>
                  </a:lnTo>
                  <a:lnTo>
                    <a:pt x="1458" y="5"/>
                  </a:lnTo>
                  <a:lnTo>
                    <a:pt x="1474" y="0"/>
                  </a:lnTo>
                  <a:lnTo>
                    <a:pt x="1474" y="0"/>
                  </a:lnTo>
                  <a:close/>
                  <a:moveTo>
                    <a:pt x="1406" y="21"/>
                  </a:moveTo>
                  <a:lnTo>
                    <a:pt x="1411" y="38"/>
                  </a:lnTo>
                  <a:lnTo>
                    <a:pt x="1394" y="43"/>
                  </a:lnTo>
                  <a:lnTo>
                    <a:pt x="1389" y="26"/>
                  </a:lnTo>
                  <a:lnTo>
                    <a:pt x="1406" y="21"/>
                  </a:lnTo>
                  <a:lnTo>
                    <a:pt x="1406" y="21"/>
                  </a:lnTo>
                  <a:close/>
                  <a:moveTo>
                    <a:pt x="1337" y="40"/>
                  </a:moveTo>
                  <a:lnTo>
                    <a:pt x="1342" y="57"/>
                  </a:lnTo>
                  <a:lnTo>
                    <a:pt x="1323" y="61"/>
                  </a:lnTo>
                  <a:lnTo>
                    <a:pt x="1318" y="45"/>
                  </a:lnTo>
                  <a:lnTo>
                    <a:pt x="1337" y="40"/>
                  </a:lnTo>
                  <a:lnTo>
                    <a:pt x="1337" y="40"/>
                  </a:lnTo>
                  <a:close/>
                  <a:moveTo>
                    <a:pt x="1266" y="59"/>
                  </a:moveTo>
                  <a:lnTo>
                    <a:pt x="1271" y="76"/>
                  </a:lnTo>
                  <a:lnTo>
                    <a:pt x="1255" y="80"/>
                  </a:lnTo>
                  <a:lnTo>
                    <a:pt x="1250" y="64"/>
                  </a:lnTo>
                  <a:lnTo>
                    <a:pt x="1266" y="59"/>
                  </a:lnTo>
                  <a:lnTo>
                    <a:pt x="1266" y="59"/>
                  </a:lnTo>
                  <a:close/>
                  <a:moveTo>
                    <a:pt x="1198" y="78"/>
                  </a:moveTo>
                  <a:lnTo>
                    <a:pt x="1203" y="95"/>
                  </a:lnTo>
                  <a:lnTo>
                    <a:pt x="1184" y="99"/>
                  </a:lnTo>
                  <a:lnTo>
                    <a:pt x="1179" y="83"/>
                  </a:lnTo>
                  <a:lnTo>
                    <a:pt x="1198" y="78"/>
                  </a:lnTo>
                  <a:lnTo>
                    <a:pt x="1198" y="78"/>
                  </a:lnTo>
                  <a:close/>
                  <a:moveTo>
                    <a:pt x="1127" y="97"/>
                  </a:moveTo>
                  <a:lnTo>
                    <a:pt x="1132" y="116"/>
                  </a:lnTo>
                  <a:lnTo>
                    <a:pt x="1115" y="120"/>
                  </a:lnTo>
                  <a:lnTo>
                    <a:pt x="1111" y="102"/>
                  </a:lnTo>
                  <a:lnTo>
                    <a:pt x="1127" y="97"/>
                  </a:lnTo>
                  <a:lnTo>
                    <a:pt x="1127" y="97"/>
                  </a:lnTo>
                  <a:close/>
                  <a:moveTo>
                    <a:pt x="1059" y="116"/>
                  </a:moveTo>
                  <a:lnTo>
                    <a:pt x="1063" y="135"/>
                  </a:lnTo>
                  <a:lnTo>
                    <a:pt x="1047" y="139"/>
                  </a:lnTo>
                  <a:lnTo>
                    <a:pt x="1042" y="120"/>
                  </a:lnTo>
                  <a:lnTo>
                    <a:pt x="1059" y="116"/>
                  </a:lnTo>
                  <a:lnTo>
                    <a:pt x="1059" y="116"/>
                  </a:lnTo>
                  <a:close/>
                  <a:moveTo>
                    <a:pt x="990" y="135"/>
                  </a:moveTo>
                  <a:lnTo>
                    <a:pt x="995" y="154"/>
                  </a:lnTo>
                  <a:lnTo>
                    <a:pt x="976" y="158"/>
                  </a:lnTo>
                  <a:lnTo>
                    <a:pt x="971" y="139"/>
                  </a:lnTo>
                  <a:lnTo>
                    <a:pt x="990" y="135"/>
                  </a:lnTo>
                  <a:lnTo>
                    <a:pt x="990" y="135"/>
                  </a:lnTo>
                  <a:close/>
                  <a:moveTo>
                    <a:pt x="919" y="156"/>
                  </a:moveTo>
                  <a:lnTo>
                    <a:pt x="924" y="172"/>
                  </a:lnTo>
                  <a:lnTo>
                    <a:pt x="907" y="177"/>
                  </a:lnTo>
                  <a:lnTo>
                    <a:pt x="903" y="161"/>
                  </a:lnTo>
                  <a:lnTo>
                    <a:pt x="919" y="156"/>
                  </a:lnTo>
                  <a:lnTo>
                    <a:pt x="919" y="156"/>
                  </a:lnTo>
                  <a:close/>
                  <a:moveTo>
                    <a:pt x="851" y="175"/>
                  </a:moveTo>
                  <a:lnTo>
                    <a:pt x="856" y="191"/>
                  </a:lnTo>
                  <a:lnTo>
                    <a:pt x="839" y="196"/>
                  </a:lnTo>
                  <a:lnTo>
                    <a:pt x="834" y="180"/>
                  </a:lnTo>
                  <a:lnTo>
                    <a:pt x="851" y="175"/>
                  </a:lnTo>
                  <a:lnTo>
                    <a:pt x="851" y="175"/>
                  </a:lnTo>
                  <a:close/>
                  <a:moveTo>
                    <a:pt x="782" y="194"/>
                  </a:moveTo>
                  <a:lnTo>
                    <a:pt x="787" y="210"/>
                  </a:lnTo>
                  <a:lnTo>
                    <a:pt x="768" y="215"/>
                  </a:lnTo>
                  <a:lnTo>
                    <a:pt x="763" y="198"/>
                  </a:lnTo>
                  <a:lnTo>
                    <a:pt x="782" y="194"/>
                  </a:lnTo>
                  <a:lnTo>
                    <a:pt x="782" y="194"/>
                  </a:lnTo>
                  <a:close/>
                  <a:moveTo>
                    <a:pt x="711" y="213"/>
                  </a:moveTo>
                  <a:lnTo>
                    <a:pt x="716" y="229"/>
                  </a:lnTo>
                  <a:lnTo>
                    <a:pt x="700" y="234"/>
                  </a:lnTo>
                  <a:lnTo>
                    <a:pt x="695" y="217"/>
                  </a:lnTo>
                  <a:lnTo>
                    <a:pt x="711" y="213"/>
                  </a:lnTo>
                  <a:lnTo>
                    <a:pt x="711" y="213"/>
                  </a:lnTo>
                  <a:close/>
                  <a:moveTo>
                    <a:pt x="643" y="232"/>
                  </a:moveTo>
                  <a:lnTo>
                    <a:pt x="648" y="250"/>
                  </a:lnTo>
                  <a:lnTo>
                    <a:pt x="631" y="255"/>
                  </a:lnTo>
                  <a:lnTo>
                    <a:pt x="626" y="236"/>
                  </a:lnTo>
                  <a:lnTo>
                    <a:pt x="643" y="232"/>
                  </a:lnTo>
                  <a:lnTo>
                    <a:pt x="643" y="232"/>
                  </a:lnTo>
                  <a:close/>
                  <a:moveTo>
                    <a:pt x="572" y="250"/>
                  </a:moveTo>
                  <a:lnTo>
                    <a:pt x="579" y="269"/>
                  </a:lnTo>
                  <a:lnTo>
                    <a:pt x="560" y="274"/>
                  </a:lnTo>
                  <a:lnTo>
                    <a:pt x="556" y="255"/>
                  </a:lnTo>
                  <a:lnTo>
                    <a:pt x="572" y="250"/>
                  </a:lnTo>
                  <a:lnTo>
                    <a:pt x="572" y="250"/>
                  </a:lnTo>
                  <a:close/>
                  <a:moveTo>
                    <a:pt x="504" y="269"/>
                  </a:moveTo>
                  <a:lnTo>
                    <a:pt x="508" y="288"/>
                  </a:lnTo>
                  <a:lnTo>
                    <a:pt x="492" y="293"/>
                  </a:lnTo>
                  <a:lnTo>
                    <a:pt x="487" y="276"/>
                  </a:lnTo>
                  <a:lnTo>
                    <a:pt x="504" y="269"/>
                  </a:lnTo>
                  <a:lnTo>
                    <a:pt x="504" y="269"/>
                  </a:lnTo>
                  <a:close/>
                  <a:moveTo>
                    <a:pt x="435" y="291"/>
                  </a:moveTo>
                  <a:lnTo>
                    <a:pt x="440" y="307"/>
                  </a:lnTo>
                  <a:lnTo>
                    <a:pt x="421" y="312"/>
                  </a:lnTo>
                  <a:lnTo>
                    <a:pt x="416" y="295"/>
                  </a:lnTo>
                  <a:lnTo>
                    <a:pt x="435" y="291"/>
                  </a:lnTo>
                  <a:lnTo>
                    <a:pt x="435" y="291"/>
                  </a:lnTo>
                  <a:close/>
                  <a:moveTo>
                    <a:pt x="364" y="309"/>
                  </a:moveTo>
                  <a:lnTo>
                    <a:pt x="369" y="326"/>
                  </a:lnTo>
                  <a:lnTo>
                    <a:pt x="352" y="331"/>
                  </a:lnTo>
                  <a:lnTo>
                    <a:pt x="348" y="314"/>
                  </a:lnTo>
                  <a:lnTo>
                    <a:pt x="364" y="309"/>
                  </a:lnTo>
                  <a:lnTo>
                    <a:pt x="364" y="309"/>
                  </a:lnTo>
                  <a:close/>
                  <a:moveTo>
                    <a:pt x="296" y="328"/>
                  </a:moveTo>
                  <a:lnTo>
                    <a:pt x="300" y="345"/>
                  </a:lnTo>
                  <a:lnTo>
                    <a:pt x="284" y="350"/>
                  </a:lnTo>
                  <a:lnTo>
                    <a:pt x="279" y="333"/>
                  </a:lnTo>
                  <a:lnTo>
                    <a:pt x="296" y="328"/>
                  </a:lnTo>
                  <a:lnTo>
                    <a:pt x="296" y="328"/>
                  </a:lnTo>
                  <a:close/>
                  <a:moveTo>
                    <a:pt x="227" y="347"/>
                  </a:moveTo>
                  <a:lnTo>
                    <a:pt x="232" y="364"/>
                  </a:lnTo>
                  <a:lnTo>
                    <a:pt x="213" y="369"/>
                  </a:lnTo>
                  <a:lnTo>
                    <a:pt x="208" y="352"/>
                  </a:lnTo>
                  <a:lnTo>
                    <a:pt x="227" y="347"/>
                  </a:lnTo>
                  <a:lnTo>
                    <a:pt x="227" y="347"/>
                  </a:lnTo>
                  <a:close/>
                  <a:moveTo>
                    <a:pt x="156" y="366"/>
                  </a:moveTo>
                  <a:lnTo>
                    <a:pt x="161" y="385"/>
                  </a:lnTo>
                  <a:lnTo>
                    <a:pt x="145" y="390"/>
                  </a:lnTo>
                  <a:lnTo>
                    <a:pt x="140" y="371"/>
                  </a:lnTo>
                  <a:lnTo>
                    <a:pt x="156" y="366"/>
                  </a:lnTo>
                  <a:lnTo>
                    <a:pt x="156" y="366"/>
                  </a:lnTo>
                  <a:close/>
                  <a:moveTo>
                    <a:pt x="88" y="385"/>
                  </a:moveTo>
                  <a:lnTo>
                    <a:pt x="93" y="404"/>
                  </a:lnTo>
                  <a:lnTo>
                    <a:pt x="76" y="409"/>
                  </a:lnTo>
                  <a:lnTo>
                    <a:pt x="71" y="390"/>
                  </a:lnTo>
                  <a:lnTo>
                    <a:pt x="8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89" name="Freeform 506"/>
            <p:cNvSpPr>
              <a:spLocks noEditPoints="1"/>
            </p:cNvSpPr>
            <p:nvPr/>
          </p:nvSpPr>
          <p:spPr bwMode="auto">
            <a:xfrm>
              <a:off x="6088063" y="3325813"/>
              <a:ext cx="1450975" cy="1341438"/>
            </a:xfrm>
            <a:custGeom>
              <a:avLst/>
              <a:gdLst>
                <a:gd name="T0" fmla="*/ 900 w 914"/>
                <a:gd name="T1" fmla="*/ 819 h 845"/>
                <a:gd name="T2" fmla="*/ 903 w 914"/>
                <a:gd name="T3" fmla="*/ 845 h 845"/>
                <a:gd name="T4" fmla="*/ 888 w 914"/>
                <a:gd name="T5" fmla="*/ 831 h 845"/>
                <a:gd name="T6" fmla="*/ 3 w 914"/>
                <a:gd name="T7" fmla="*/ 14 h 845"/>
                <a:gd name="T8" fmla="*/ 12 w 914"/>
                <a:gd name="T9" fmla="*/ 0 h 845"/>
                <a:gd name="T10" fmla="*/ 0 w 914"/>
                <a:gd name="T11" fmla="*/ 11 h 845"/>
                <a:gd name="T12" fmla="*/ 55 w 914"/>
                <a:gd name="T13" fmla="*/ 37 h 845"/>
                <a:gd name="T14" fmla="*/ 55 w 914"/>
                <a:gd name="T15" fmla="*/ 63 h 845"/>
                <a:gd name="T16" fmla="*/ 43 w 914"/>
                <a:gd name="T17" fmla="*/ 49 h 845"/>
                <a:gd name="T18" fmla="*/ 107 w 914"/>
                <a:gd name="T19" fmla="*/ 87 h 845"/>
                <a:gd name="T20" fmla="*/ 109 w 914"/>
                <a:gd name="T21" fmla="*/ 111 h 845"/>
                <a:gd name="T22" fmla="*/ 95 w 914"/>
                <a:gd name="T23" fmla="*/ 99 h 845"/>
                <a:gd name="T24" fmla="*/ 161 w 914"/>
                <a:gd name="T25" fmla="*/ 134 h 845"/>
                <a:gd name="T26" fmla="*/ 161 w 914"/>
                <a:gd name="T27" fmla="*/ 160 h 845"/>
                <a:gd name="T28" fmla="*/ 149 w 914"/>
                <a:gd name="T29" fmla="*/ 148 h 845"/>
                <a:gd name="T30" fmla="*/ 213 w 914"/>
                <a:gd name="T31" fmla="*/ 184 h 845"/>
                <a:gd name="T32" fmla="*/ 215 w 914"/>
                <a:gd name="T33" fmla="*/ 210 h 845"/>
                <a:gd name="T34" fmla="*/ 201 w 914"/>
                <a:gd name="T35" fmla="*/ 198 h 845"/>
                <a:gd name="T36" fmla="*/ 267 w 914"/>
                <a:gd name="T37" fmla="*/ 234 h 845"/>
                <a:gd name="T38" fmla="*/ 267 w 914"/>
                <a:gd name="T39" fmla="*/ 257 h 845"/>
                <a:gd name="T40" fmla="*/ 253 w 914"/>
                <a:gd name="T41" fmla="*/ 245 h 845"/>
                <a:gd name="T42" fmla="*/ 319 w 914"/>
                <a:gd name="T43" fmla="*/ 281 h 845"/>
                <a:gd name="T44" fmla="*/ 319 w 914"/>
                <a:gd name="T45" fmla="*/ 307 h 845"/>
                <a:gd name="T46" fmla="*/ 307 w 914"/>
                <a:gd name="T47" fmla="*/ 295 h 845"/>
                <a:gd name="T48" fmla="*/ 371 w 914"/>
                <a:gd name="T49" fmla="*/ 330 h 845"/>
                <a:gd name="T50" fmla="*/ 373 w 914"/>
                <a:gd name="T51" fmla="*/ 356 h 845"/>
                <a:gd name="T52" fmla="*/ 359 w 914"/>
                <a:gd name="T53" fmla="*/ 345 h 845"/>
                <a:gd name="T54" fmla="*/ 425 w 914"/>
                <a:gd name="T55" fmla="*/ 380 h 845"/>
                <a:gd name="T56" fmla="*/ 425 w 914"/>
                <a:gd name="T57" fmla="*/ 404 h 845"/>
                <a:gd name="T58" fmla="*/ 411 w 914"/>
                <a:gd name="T59" fmla="*/ 392 h 845"/>
                <a:gd name="T60" fmla="*/ 477 w 914"/>
                <a:gd name="T61" fmla="*/ 427 h 845"/>
                <a:gd name="T62" fmla="*/ 477 w 914"/>
                <a:gd name="T63" fmla="*/ 453 h 845"/>
                <a:gd name="T64" fmla="*/ 466 w 914"/>
                <a:gd name="T65" fmla="*/ 441 h 845"/>
                <a:gd name="T66" fmla="*/ 529 w 914"/>
                <a:gd name="T67" fmla="*/ 477 h 845"/>
                <a:gd name="T68" fmla="*/ 532 w 914"/>
                <a:gd name="T69" fmla="*/ 503 h 845"/>
                <a:gd name="T70" fmla="*/ 518 w 914"/>
                <a:gd name="T71" fmla="*/ 491 h 845"/>
                <a:gd name="T72" fmla="*/ 584 w 914"/>
                <a:gd name="T73" fmla="*/ 526 h 845"/>
                <a:gd name="T74" fmla="*/ 584 w 914"/>
                <a:gd name="T75" fmla="*/ 550 h 845"/>
                <a:gd name="T76" fmla="*/ 572 w 914"/>
                <a:gd name="T77" fmla="*/ 538 h 845"/>
                <a:gd name="T78" fmla="*/ 636 w 914"/>
                <a:gd name="T79" fmla="*/ 574 h 845"/>
                <a:gd name="T80" fmla="*/ 638 w 914"/>
                <a:gd name="T81" fmla="*/ 600 h 845"/>
                <a:gd name="T82" fmla="*/ 624 w 914"/>
                <a:gd name="T83" fmla="*/ 588 h 845"/>
                <a:gd name="T84" fmla="*/ 690 w 914"/>
                <a:gd name="T85" fmla="*/ 623 h 845"/>
                <a:gd name="T86" fmla="*/ 690 w 914"/>
                <a:gd name="T87" fmla="*/ 649 h 845"/>
                <a:gd name="T88" fmla="*/ 676 w 914"/>
                <a:gd name="T89" fmla="*/ 637 h 845"/>
                <a:gd name="T90" fmla="*/ 742 w 914"/>
                <a:gd name="T91" fmla="*/ 673 h 845"/>
                <a:gd name="T92" fmla="*/ 742 w 914"/>
                <a:gd name="T93" fmla="*/ 699 h 845"/>
                <a:gd name="T94" fmla="*/ 730 w 914"/>
                <a:gd name="T95" fmla="*/ 685 h 845"/>
                <a:gd name="T96" fmla="*/ 794 w 914"/>
                <a:gd name="T97" fmla="*/ 720 h 845"/>
                <a:gd name="T98" fmla="*/ 796 w 914"/>
                <a:gd name="T99" fmla="*/ 746 h 845"/>
                <a:gd name="T100" fmla="*/ 782 w 914"/>
                <a:gd name="T101" fmla="*/ 734 h 845"/>
                <a:gd name="T102" fmla="*/ 848 w 914"/>
                <a:gd name="T103" fmla="*/ 770 h 845"/>
                <a:gd name="T104" fmla="*/ 848 w 914"/>
                <a:gd name="T105" fmla="*/ 79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4" h="845">
                  <a:moveTo>
                    <a:pt x="888" y="831"/>
                  </a:moveTo>
                  <a:lnTo>
                    <a:pt x="900" y="819"/>
                  </a:lnTo>
                  <a:lnTo>
                    <a:pt x="914" y="831"/>
                  </a:lnTo>
                  <a:lnTo>
                    <a:pt x="903" y="845"/>
                  </a:lnTo>
                  <a:lnTo>
                    <a:pt x="888" y="831"/>
                  </a:lnTo>
                  <a:lnTo>
                    <a:pt x="888" y="831"/>
                  </a:lnTo>
                  <a:close/>
                  <a:moveTo>
                    <a:pt x="0" y="11"/>
                  </a:moveTo>
                  <a:lnTo>
                    <a:pt x="3" y="1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3" y="49"/>
                  </a:moveTo>
                  <a:lnTo>
                    <a:pt x="55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49"/>
                  </a:lnTo>
                  <a:lnTo>
                    <a:pt x="43" y="49"/>
                  </a:lnTo>
                  <a:close/>
                  <a:moveTo>
                    <a:pt x="95" y="99"/>
                  </a:moveTo>
                  <a:lnTo>
                    <a:pt x="107" y="87"/>
                  </a:lnTo>
                  <a:lnTo>
                    <a:pt x="121" y="99"/>
                  </a:lnTo>
                  <a:lnTo>
                    <a:pt x="109" y="111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49" y="148"/>
                  </a:moveTo>
                  <a:lnTo>
                    <a:pt x="161" y="134"/>
                  </a:lnTo>
                  <a:lnTo>
                    <a:pt x="173" y="146"/>
                  </a:lnTo>
                  <a:lnTo>
                    <a:pt x="161" y="160"/>
                  </a:lnTo>
                  <a:lnTo>
                    <a:pt x="149" y="148"/>
                  </a:lnTo>
                  <a:lnTo>
                    <a:pt x="149" y="148"/>
                  </a:lnTo>
                  <a:close/>
                  <a:moveTo>
                    <a:pt x="201" y="198"/>
                  </a:moveTo>
                  <a:lnTo>
                    <a:pt x="213" y="184"/>
                  </a:lnTo>
                  <a:lnTo>
                    <a:pt x="227" y="196"/>
                  </a:lnTo>
                  <a:lnTo>
                    <a:pt x="215" y="210"/>
                  </a:lnTo>
                  <a:lnTo>
                    <a:pt x="201" y="198"/>
                  </a:lnTo>
                  <a:lnTo>
                    <a:pt x="201" y="198"/>
                  </a:lnTo>
                  <a:close/>
                  <a:moveTo>
                    <a:pt x="253" y="245"/>
                  </a:moveTo>
                  <a:lnTo>
                    <a:pt x="267" y="234"/>
                  </a:lnTo>
                  <a:lnTo>
                    <a:pt x="279" y="245"/>
                  </a:lnTo>
                  <a:lnTo>
                    <a:pt x="267" y="257"/>
                  </a:lnTo>
                  <a:lnTo>
                    <a:pt x="253" y="245"/>
                  </a:lnTo>
                  <a:lnTo>
                    <a:pt x="253" y="245"/>
                  </a:lnTo>
                  <a:close/>
                  <a:moveTo>
                    <a:pt x="307" y="295"/>
                  </a:moveTo>
                  <a:lnTo>
                    <a:pt x="319" y="281"/>
                  </a:lnTo>
                  <a:lnTo>
                    <a:pt x="331" y="293"/>
                  </a:lnTo>
                  <a:lnTo>
                    <a:pt x="319" y="307"/>
                  </a:lnTo>
                  <a:lnTo>
                    <a:pt x="307" y="295"/>
                  </a:lnTo>
                  <a:lnTo>
                    <a:pt x="307" y="295"/>
                  </a:lnTo>
                  <a:close/>
                  <a:moveTo>
                    <a:pt x="359" y="345"/>
                  </a:moveTo>
                  <a:lnTo>
                    <a:pt x="371" y="330"/>
                  </a:lnTo>
                  <a:lnTo>
                    <a:pt x="385" y="342"/>
                  </a:lnTo>
                  <a:lnTo>
                    <a:pt x="373" y="356"/>
                  </a:lnTo>
                  <a:lnTo>
                    <a:pt x="359" y="345"/>
                  </a:lnTo>
                  <a:lnTo>
                    <a:pt x="359" y="345"/>
                  </a:lnTo>
                  <a:close/>
                  <a:moveTo>
                    <a:pt x="411" y="392"/>
                  </a:moveTo>
                  <a:lnTo>
                    <a:pt x="425" y="380"/>
                  </a:lnTo>
                  <a:lnTo>
                    <a:pt x="437" y="392"/>
                  </a:lnTo>
                  <a:lnTo>
                    <a:pt x="425" y="404"/>
                  </a:lnTo>
                  <a:lnTo>
                    <a:pt x="411" y="392"/>
                  </a:lnTo>
                  <a:lnTo>
                    <a:pt x="411" y="392"/>
                  </a:lnTo>
                  <a:close/>
                  <a:moveTo>
                    <a:pt x="466" y="441"/>
                  </a:moveTo>
                  <a:lnTo>
                    <a:pt x="477" y="427"/>
                  </a:lnTo>
                  <a:lnTo>
                    <a:pt x="492" y="441"/>
                  </a:lnTo>
                  <a:lnTo>
                    <a:pt x="477" y="453"/>
                  </a:lnTo>
                  <a:lnTo>
                    <a:pt x="466" y="441"/>
                  </a:lnTo>
                  <a:lnTo>
                    <a:pt x="466" y="441"/>
                  </a:lnTo>
                  <a:close/>
                  <a:moveTo>
                    <a:pt x="518" y="491"/>
                  </a:moveTo>
                  <a:lnTo>
                    <a:pt x="529" y="477"/>
                  </a:lnTo>
                  <a:lnTo>
                    <a:pt x="543" y="489"/>
                  </a:lnTo>
                  <a:lnTo>
                    <a:pt x="532" y="503"/>
                  </a:lnTo>
                  <a:lnTo>
                    <a:pt x="518" y="491"/>
                  </a:lnTo>
                  <a:lnTo>
                    <a:pt x="518" y="491"/>
                  </a:lnTo>
                  <a:close/>
                  <a:moveTo>
                    <a:pt x="572" y="538"/>
                  </a:moveTo>
                  <a:lnTo>
                    <a:pt x="584" y="526"/>
                  </a:lnTo>
                  <a:lnTo>
                    <a:pt x="595" y="538"/>
                  </a:lnTo>
                  <a:lnTo>
                    <a:pt x="584" y="550"/>
                  </a:lnTo>
                  <a:lnTo>
                    <a:pt x="572" y="538"/>
                  </a:lnTo>
                  <a:lnTo>
                    <a:pt x="572" y="538"/>
                  </a:lnTo>
                  <a:close/>
                  <a:moveTo>
                    <a:pt x="624" y="588"/>
                  </a:moveTo>
                  <a:lnTo>
                    <a:pt x="636" y="574"/>
                  </a:lnTo>
                  <a:lnTo>
                    <a:pt x="650" y="588"/>
                  </a:lnTo>
                  <a:lnTo>
                    <a:pt x="638" y="600"/>
                  </a:lnTo>
                  <a:lnTo>
                    <a:pt x="624" y="588"/>
                  </a:lnTo>
                  <a:lnTo>
                    <a:pt x="624" y="588"/>
                  </a:lnTo>
                  <a:close/>
                  <a:moveTo>
                    <a:pt x="676" y="637"/>
                  </a:moveTo>
                  <a:lnTo>
                    <a:pt x="690" y="623"/>
                  </a:lnTo>
                  <a:lnTo>
                    <a:pt x="702" y="635"/>
                  </a:lnTo>
                  <a:lnTo>
                    <a:pt x="690" y="649"/>
                  </a:lnTo>
                  <a:lnTo>
                    <a:pt x="676" y="637"/>
                  </a:lnTo>
                  <a:lnTo>
                    <a:pt x="676" y="637"/>
                  </a:lnTo>
                  <a:close/>
                  <a:moveTo>
                    <a:pt x="730" y="685"/>
                  </a:moveTo>
                  <a:lnTo>
                    <a:pt x="742" y="673"/>
                  </a:lnTo>
                  <a:lnTo>
                    <a:pt x="756" y="685"/>
                  </a:lnTo>
                  <a:lnTo>
                    <a:pt x="742" y="699"/>
                  </a:lnTo>
                  <a:lnTo>
                    <a:pt x="730" y="685"/>
                  </a:lnTo>
                  <a:lnTo>
                    <a:pt x="730" y="685"/>
                  </a:lnTo>
                  <a:close/>
                  <a:moveTo>
                    <a:pt x="782" y="734"/>
                  </a:moveTo>
                  <a:lnTo>
                    <a:pt x="794" y="720"/>
                  </a:lnTo>
                  <a:lnTo>
                    <a:pt x="808" y="734"/>
                  </a:lnTo>
                  <a:lnTo>
                    <a:pt x="796" y="746"/>
                  </a:lnTo>
                  <a:lnTo>
                    <a:pt x="782" y="734"/>
                  </a:lnTo>
                  <a:lnTo>
                    <a:pt x="782" y="734"/>
                  </a:lnTo>
                  <a:close/>
                  <a:moveTo>
                    <a:pt x="836" y="784"/>
                  </a:moveTo>
                  <a:lnTo>
                    <a:pt x="848" y="770"/>
                  </a:lnTo>
                  <a:lnTo>
                    <a:pt x="860" y="782"/>
                  </a:lnTo>
                  <a:lnTo>
                    <a:pt x="848" y="796"/>
                  </a:lnTo>
                  <a:lnTo>
                    <a:pt x="836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0" name="Freeform 507"/>
            <p:cNvSpPr>
              <a:spLocks noEditPoints="1"/>
            </p:cNvSpPr>
            <p:nvPr/>
          </p:nvSpPr>
          <p:spPr bwMode="auto">
            <a:xfrm>
              <a:off x="6253163" y="4641850"/>
              <a:ext cx="1282700" cy="619125"/>
            </a:xfrm>
            <a:custGeom>
              <a:avLst/>
              <a:gdLst>
                <a:gd name="T0" fmla="*/ 784 w 808"/>
                <a:gd name="T1" fmla="*/ 9 h 390"/>
                <a:gd name="T2" fmla="*/ 808 w 808"/>
                <a:gd name="T3" fmla="*/ 16 h 390"/>
                <a:gd name="T4" fmla="*/ 791 w 808"/>
                <a:gd name="T5" fmla="*/ 23 h 390"/>
                <a:gd name="T6" fmla="*/ 0 w 808"/>
                <a:gd name="T7" fmla="*/ 373 h 390"/>
                <a:gd name="T8" fmla="*/ 24 w 808"/>
                <a:gd name="T9" fmla="*/ 382 h 390"/>
                <a:gd name="T10" fmla="*/ 7 w 808"/>
                <a:gd name="T11" fmla="*/ 390 h 390"/>
                <a:gd name="T12" fmla="*/ 66 w 808"/>
                <a:gd name="T13" fmla="*/ 342 h 390"/>
                <a:gd name="T14" fmla="*/ 90 w 808"/>
                <a:gd name="T15" fmla="*/ 352 h 390"/>
                <a:gd name="T16" fmla="*/ 73 w 808"/>
                <a:gd name="T17" fmla="*/ 359 h 390"/>
                <a:gd name="T18" fmla="*/ 130 w 808"/>
                <a:gd name="T19" fmla="*/ 312 h 390"/>
                <a:gd name="T20" fmla="*/ 156 w 808"/>
                <a:gd name="T21" fmla="*/ 321 h 390"/>
                <a:gd name="T22" fmla="*/ 140 w 808"/>
                <a:gd name="T23" fmla="*/ 328 h 390"/>
                <a:gd name="T24" fmla="*/ 196 w 808"/>
                <a:gd name="T25" fmla="*/ 283 h 390"/>
                <a:gd name="T26" fmla="*/ 220 w 808"/>
                <a:gd name="T27" fmla="*/ 290 h 390"/>
                <a:gd name="T28" fmla="*/ 203 w 808"/>
                <a:gd name="T29" fmla="*/ 297 h 390"/>
                <a:gd name="T30" fmla="*/ 262 w 808"/>
                <a:gd name="T31" fmla="*/ 253 h 390"/>
                <a:gd name="T32" fmla="*/ 286 w 808"/>
                <a:gd name="T33" fmla="*/ 260 h 390"/>
                <a:gd name="T34" fmla="*/ 269 w 808"/>
                <a:gd name="T35" fmla="*/ 269 h 390"/>
                <a:gd name="T36" fmla="*/ 326 w 808"/>
                <a:gd name="T37" fmla="*/ 222 h 390"/>
                <a:gd name="T38" fmla="*/ 350 w 808"/>
                <a:gd name="T39" fmla="*/ 229 h 390"/>
                <a:gd name="T40" fmla="*/ 333 w 808"/>
                <a:gd name="T41" fmla="*/ 238 h 390"/>
                <a:gd name="T42" fmla="*/ 392 w 808"/>
                <a:gd name="T43" fmla="*/ 191 h 390"/>
                <a:gd name="T44" fmla="*/ 416 w 808"/>
                <a:gd name="T45" fmla="*/ 201 h 390"/>
                <a:gd name="T46" fmla="*/ 399 w 808"/>
                <a:gd name="T47" fmla="*/ 208 h 390"/>
                <a:gd name="T48" fmla="*/ 458 w 808"/>
                <a:gd name="T49" fmla="*/ 160 h 390"/>
                <a:gd name="T50" fmla="*/ 482 w 808"/>
                <a:gd name="T51" fmla="*/ 170 h 390"/>
                <a:gd name="T52" fmla="*/ 465 w 808"/>
                <a:gd name="T53" fmla="*/ 177 h 390"/>
                <a:gd name="T54" fmla="*/ 522 w 808"/>
                <a:gd name="T55" fmla="*/ 130 h 390"/>
                <a:gd name="T56" fmla="*/ 546 w 808"/>
                <a:gd name="T57" fmla="*/ 139 h 390"/>
                <a:gd name="T58" fmla="*/ 529 w 808"/>
                <a:gd name="T59" fmla="*/ 146 h 390"/>
                <a:gd name="T60" fmla="*/ 588 w 808"/>
                <a:gd name="T61" fmla="*/ 99 h 390"/>
                <a:gd name="T62" fmla="*/ 612 w 808"/>
                <a:gd name="T63" fmla="*/ 108 h 390"/>
                <a:gd name="T64" fmla="*/ 595 w 808"/>
                <a:gd name="T65" fmla="*/ 116 h 390"/>
                <a:gd name="T66" fmla="*/ 652 w 808"/>
                <a:gd name="T67" fmla="*/ 68 h 390"/>
                <a:gd name="T68" fmla="*/ 676 w 808"/>
                <a:gd name="T69" fmla="*/ 78 h 390"/>
                <a:gd name="T70" fmla="*/ 662 w 808"/>
                <a:gd name="T71" fmla="*/ 85 h 390"/>
                <a:gd name="T72" fmla="*/ 718 w 808"/>
                <a:gd name="T73" fmla="*/ 38 h 390"/>
                <a:gd name="T74" fmla="*/ 742 w 808"/>
                <a:gd name="T75" fmla="*/ 4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8" h="390">
                  <a:moveTo>
                    <a:pt x="791" y="23"/>
                  </a:moveTo>
                  <a:lnTo>
                    <a:pt x="784" y="9"/>
                  </a:lnTo>
                  <a:lnTo>
                    <a:pt x="799" y="0"/>
                  </a:lnTo>
                  <a:lnTo>
                    <a:pt x="808" y="16"/>
                  </a:lnTo>
                  <a:lnTo>
                    <a:pt x="791" y="23"/>
                  </a:lnTo>
                  <a:lnTo>
                    <a:pt x="791" y="23"/>
                  </a:lnTo>
                  <a:close/>
                  <a:moveTo>
                    <a:pt x="7" y="390"/>
                  </a:moveTo>
                  <a:lnTo>
                    <a:pt x="0" y="373"/>
                  </a:lnTo>
                  <a:lnTo>
                    <a:pt x="17" y="366"/>
                  </a:lnTo>
                  <a:lnTo>
                    <a:pt x="24" y="382"/>
                  </a:lnTo>
                  <a:lnTo>
                    <a:pt x="7" y="390"/>
                  </a:lnTo>
                  <a:lnTo>
                    <a:pt x="7" y="390"/>
                  </a:lnTo>
                  <a:close/>
                  <a:moveTo>
                    <a:pt x="73" y="359"/>
                  </a:moveTo>
                  <a:lnTo>
                    <a:pt x="66" y="342"/>
                  </a:lnTo>
                  <a:lnTo>
                    <a:pt x="83" y="335"/>
                  </a:lnTo>
                  <a:lnTo>
                    <a:pt x="90" y="352"/>
                  </a:lnTo>
                  <a:lnTo>
                    <a:pt x="73" y="359"/>
                  </a:lnTo>
                  <a:lnTo>
                    <a:pt x="73" y="359"/>
                  </a:lnTo>
                  <a:close/>
                  <a:moveTo>
                    <a:pt x="140" y="328"/>
                  </a:moveTo>
                  <a:lnTo>
                    <a:pt x="130" y="312"/>
                  </a:lnTo>
                  <a:lnTo>
                    <a:pt x="147" y="305"/>
                  </a:lnTo>
                  <a:lnTo>
                    <a:pt x="156" y="321"/>
                  </a:lnTo>
                  <a:lnTo>
                    <a:pt x="140" y="328"/>
                  </a:lnTo>
                  <a:lnTo>
                    <a:pt x="140" y="328"/>
                  </a:lnTo>
                  <a:close/>
                  <a:moveTo>
                    <a:pt x="203" y="297"/>
                  </a:moveTo>
                  <a:lnTo>
                    <a:pt x="196" y="283"/>
                  </a:lnTo>
                  <a:lnTo>
                    <a:pt x="213" y="274"/>
                  </a:lnTo>
                  <a:lnTo>
                    <a:pt x="220" y="290"/>
                  </a:lnTo>
                  <a:lnTo>
                    <a:pt x="203" y="297"/>
                  </a:lnTo>
                  <a:lnTo>
                    <a:pt x="203" y="297"/>
                  </a:lnTo>
                  <a:close/>
                  <a:moveTo>
                    <a:pt x="269" y="269"/>
                  </a:moveTo>
                  <a:lnTo>
                    <a:pt x="262" y="253"/>
                  </a:lnTo>
                  <a:lnTo>
                    <a:pt x="279" y="243"/>
                  </a:lnTo>
                  <a:lnTo>
                    <a:pt x="286" y="260"/>
                  </a:lnTo>
                  <a:lnTo>
                    <a:pt x="269" y="269"/>
                  </a:lnTo>
                  <a:lnTo>
                    <a:pt x="269" y="269"/>
                  </a:lnTo>
                  <a:close/>
                  <a:moveTo>
                    <a:pt x="333" y="238"/>
                  </a:moveTo>
                  <a:lnTo>
                    <a:pt x="326" y="222"/>
                  </a:lnTo>
                  <a:lnTo>
                    <a:pt x="343" y="215"/>
                  </a:lnTo>
                  <a:lnTo>
                    <a:pt x="350" y="229"/>
                  </a:lnTo>
                  <a:lnTo>
                    <a:pt x="333" y="238"/>
                  </a:lnTo>
                  <a:lnTo>
                    <a:pt x="333" y="238"/>
                  </a:lnTo>
                  <a:close/>
                  <a:moveTo>
                    <a:pt x="399" y="208"/>
                  </a:moveTo>
                  <a:lnTo>
                    <a:pt x="392" y="191"/>
                  </a:lnTo>
                  <a:lnTo>
                    <a:pt x="409" y="184"/>
                  </a:lnTo>
                  <a:lnTo>
                    <a:pt x="416" y="201"/>
                  </a:lnTo>
                  <a:lnTo>
                    <a:pt x="399" y="208"/>
                  </a:lnTo>
                  <a:lnTo>
                    <a:pt x="399" y="208"/>
                  </a:lnTo>
                  <a:close/>
                  <a:moveTo>
                    <a:pt x="465" y="177"/>
                  </a:moveTo>
                  <a:lnTo>
                    <a:pt x="458" y="160"/>
                  </a:lnTo>
                  <a:lnTo>
                    <a:pt x="473" y="153"/>
                  </a:lnTo>
                  <a:lnTo>
                    <a:pt x="482" y="170"/>
                  </a:lnTo>
                  <a:lnTo>
                    <a:pt x="465" y="177"/>
                  </a:lnTo>
                  <a:lnTo>
                    <a:pt x="465" y="177"/>
                  </a:lnTo>
                  <a:close/>
                  <a:moveTo>
                    <a:pt x="529" y="146"/>
                  </a:moveTo>
                  <a:lnTo>
                    <a:pt x="522" y="130"/>
                  </a:lnTo>
                  <a:lnTo>
                    <a:pt x="539" y="123"/>
                  </a:lnTo>
                  <a:lnTo>
                    <a:pt x="546" y="139"/>
                  </a:lnTo>
                  <a:lnTo>
                    <a:pt x="529" y="146"/>
                  </a:lnTo>
                  <a:lnTo>
                    <a:pt x="529" y="146"/>
                  </a:lnTo>
                  <a:close/>
                  <a:moveTo>
                    <a:pt x="595" y="116"/>
                  </a:moveTo>
                  <a:lnTo>
                    <a:pt x="588" y="99"/>
                  </a:lnTo>
                  <a:lnTo>
                    <a:pt x="605" y="92"/>
                  </a:lnTo>
                  <a:lnTo>
                    <a:pt x="612" y="108"/>
                  </a:lnTo>
                  <a:lnTo>
                    <a:pt x="595" y="116"/>
                  </a:lnTo>
                  <a:lnTo>
                    <a:pt x="595" y="116"/>
                  </a:lnTo>
                  <a:close/>
                  <a:moveTo>
                    <a:pt x="662" y="85"/>
                  </a:moveTo>
                  <a:lnTo>
                    <a:pt x="652" y="68"/>
                  </a:lnTo>
                  <a:lnTo>
                    <a:pt x="669" y="61"/>
                  </a:lnTo>
                  <a:lnTo>
                    <a:pt x="676" y="78"/>
                  </a:lnTo>
                  <a:lnTo>
                    <a:pt x="662" y="85"/>
                  </a:lnTo>
                  <a:lnTo>
                    <a:pt x="662" y="85"/>
                  </a:lnTo>
                  <a:close/>
                  <a:moveTo>
                    <a:pt x="725" y="54"/>
                  </a:moveTo>
                  <a:lnTo>
                    <a:pt x="718" y="38"/>
                  </a:lnTo>
                  <a:lnTo>
                    <a:pt x="735" y="30"/>
                  </a:lnTo>
                  <a:lnTo>
                    <a:pt x="742" y="47"/>
                  </a:lnTo>
                  <a:lnTo>
                    <a:pt x="7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1" name="Freeform 508"/>
            <p:cNvSpPr>
              <a:spLocks noEditPoints="1"/>
            </p:cNvSpPr>
            <p:nvPr/>
          </p:nvSpPr>
          <p:spPr bwMode="auto">
            <a:xfrm>
              <a:off x="7521575" y="3749675"/>
              <a:ext cx="1203325" cy="917575"/>
            </a:xfrm>
            <a:custGeom>
              <a:avLst/>
              <a:gdLst>
                <a:gd name="T0" fmla="*/ 23 w 758"/>
                <a:gd name="T1" fmla="*/ 567 h 578"/>
                <a:gd name="T2" fmla="*/ 0 w 758"/>
                <a:gd name="T3" fmla="*/ 564 h 578"/>
                <a:gd name="T4" fmla="*/ 14 w 758"/>
                <a:gd name="T5" fmla="*/ 552 h 578"/>
                <a:gd name="T6" fmla="*/ 746 w 758"/>
                <a:gd name="T7" fmla="*/ 0 h 578"/>
                <a:gd name="T8" fmla="*/ 758 w 758"/>
                <a:gd name="T9" fmla="*/ 14 h 578"/>
                <a:gd name="T10" fmla="*/ 746 w 758"/>
                <a:gd name="T11" fmla="*/ 0 h 578"/>
                <a:gd name="T12" fmla="*/ 713 w 758"/>
                <a:gd name="T13" fmla="*/ 47 h 578"/>
                <a:gd name="T14" fmla="*/ 689 w 758"/>
                <a:gd name="T15" fmla="*/ 42 h 578"/>
                <a:gd name="T16" fmla="*/ 703 w 758"/>
                <a:gd name="T17" fmla="*/ 33 h 578"/>
                <a:gd name="T18" fmla="*/ 656 w 758"/>
                <a:gd name="T19" fmla="*/ 89 h 578"/>
                <a:gd name="T20" fmla="*/ 630 w 758"/>
                <a:gd name="T21" fmla="*/ 87 h 578"/>
                <a:gd name="T22" fmla="*/ 644 w 758"/>
                <a:gd name="T23" fmla="*/ 75 h 578"/>
                <a:gd name="T24" fmla="*/ 599 w 758"/>
                <a:gd name="T25" fmla="*/ 134 h 578"/>
                <a:gd name="T26" fmla="*/ 573 w 758"/>
                <a:gd name="T27" fmla="*/ 130 h 578"/>
                <a:gd name="T28" fmla="*/ 588 w 758"/>
                <a:gd name="T29" fmla="*/ 118 h 578"/>
                <a:gd name="T30" fmla="*/ 540 w 758"/>
                <a:gd name="T31" fmla="*/ 177 h 578"/>
                <a:gd name="T32" fmla="*/ 517 w 758"/>
                <a:gd name="T33" fmla="*/ 172 h 578"/>
                <a:gd name="T34" fmla="*/ 531 w 758"/>
                <a:gd name="T35" fmla="*/ 163 h 578"/>
                <a:gd name="T36" fmla="*/ 484 w 758"/>
                <a:gd name="T37" fmla="*/ 219 h 578"/>
                <a:gd name="T38" fmla="*/ 458 w 758"/>
                <a:gd name="T39" fmla="*/ 217 h 578"/>
                <a:gd name="T40" fmla="*/ 472 w 758"/>
                <a:gd name="T41" fmla="*/ 205 h 578"/>
                <a:gd name="T42" fmla="*/ 427 w 758"/>
                <a:gd name="T43" fmla="*/ 264 h 578"/>
                <a:gd name="T44" fmla="*/ 401 w 758"/>
                <a:gd name="T45" fmla="*/ 259 h 578"/>
                <a:gd name="T46" fmla="*/ 415 w 758"/>
                <a:gd name="T47" fmla="*/ 250 h 578"/>
                <a:gd name="T48" fmla="*/ 368 w 758"/>
                <a:gd name="T49" fmla="*/ 307 h 578"/>
                <a:gd name="T50" fmla="*/ 344 w 758"/>
                <a:gd name="T51" fmla="*/ 304 h 578"/>
                <a:gd name="T52" fmla="*/ 359 w 758"/>
                <a:gd name="T53" fmla="*/ 292 h 578"/>
                <a:gd name="T54" fmla="*/ 311 w 758"/>
                <a:gd name="T55" fmla="*/ 349 h 578"/>
                <a:gd name="T56" fmla="*/ 285 w 758"/>
                <a:gd name="T57" fmla="*/ 347 h 578"/>
                <a:gd name="T58" fmla="*/ 299 w 758"/>
                <a:gd name="T59" fmla="*/ 335 h 578"/>
                <a:gd name="T60" fmla="*/ 255 w 758"/>
                <a:gd name="T61" fmla="*/ 394 h 578"/>
                <a:gd name="T62" fmla="*/ 229 w 758"/>
                <a:gd name="T63" fmla="*/ 389 h 578"/>
                <a:gd name="T64" fmla="*/ 243 w 758"/>
                <a:gd name="T65" fmla="*/ 380 h 578"/>
                <a:gd name="T66" fmla="*/ 196 w 758"/>
                <a:gd name="T67" fmla="*/ 437 h 578"/>
                <a:gd name="T68" fmla="*/ 172 w 758"/>
                <a:gd name="T69" fmla="*/ 434 h 578"/>
                <a:gd name="T70" fmla="*/ 186 w 758"/>
                <a:gd name="T71" fmla="*/ 422 h 578"/>
                <a:gd name="T72" fmla="*/ 139 w 758"/>
                <a:gd name="T73" fmla="*/ 481 h 578"/>
                <a:gd name="T74" fmla="*/ 113 w 758"/>
                <a:gd name="T75" fmla="*/ 477 h 578"/>
                <a:gd name="T76" fmla="*/ 129 w 758"/>
                <a:gd name="T77" fmla="*/ 465 h 578"/>
                <a:gd name="T78" fmla="*/ 82 w 758"/>
                <a:gd name="T79" fmla="*/ 524 h 578"/>
                <a:gd name="T80" fmla="*/ 56 w 758"/>
                <a:gd name="T81" fmla="*/ 51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8" h="578">
                  <a:moveTo>
                    <a:pt x="14" y="552"/>
                  </a:moveTo>
                  <a:lnTo>
                    <a:pt x="23" y="567"/>
                  </a:lnTo>
                  <a:lnTo>
                    <a:pt x="9" y="578"/>
                  </a:lnTo>
                  <a:lnTo>
                    <a:pt x="0" y="564"/>
                  </a:lnTo>
                  <a:lnTo>
                    <a:pt x="14" y="552"/>
                  </a:lnTo>
                  <a:lnTo>
                    <a:pt x="14" y="552"/>
                  </a:lnTo>
                  <a:close/>
                  <a:moveTo>
                    <a:pt x="746" y="0"/>
                  </a:moveTo>
                  <a:lnTo>
                    <a:pt x="746" y="0"/>
                  </a:lnTo>
                  <a:lnTo>
                    <a:pt x="758" y="14"/>
                  </a:lnTo>
                  <a:lnTo>
                    <a:pt x="758" y="14"/>
                  </a:lnTo>
                  <a:lnTo>
                    <a:pt x="746" y="0"/>
                  </a:lnTo>
                  <a:lnTo>
                    <a:pt x="746" y="0"/>
                  </a:lnTo>
                  <a:close/>
                  <a:moveTo>
                    <a:pt x="703" y="33"/>
                  </a:moveTo>
                  <a:lnTo>
                    <a:pt x="713" y="47"/>
                  </a:lnTo>
                  <a:lnTo>
                    <a:pt x="699" y="56"/>
                  </a:lnTo>
                  <a:lnTo>
                    <a:pt x="689" y="42"/>
                  </a:lnTo>
                  <a:lnTo>
                    <a:pt x="703" y="33"/>
                  </a:lnTo>
                  <a:lnTo>
                    <a:pt x="703" y="33"/>
                  </a:lnTo>
                  <a:close/>
                  <a:moveTo>
                    <a:pt x="644" y="75"/>
                  </a:moveTo>
                  <a:lnTo>
                    <a:pt x="656" y="89"/>
                  </a:lnTo>
                  <a:lnTo>
                    <a:pt x="642" y="101"/>
                  </a:lnTo>
                  <a:lnTo>
                    <a:pt x="630" y="87"/>
                  </a:lnTo>
                  <a:lnTo>
                    <a:pt x="644" y="75"/>
                  </a:lnTo>
                  <a:lnTo>
                    <a:pt x="644" y="75"/>
                  </a:lnTo>
                  <a:close/>
                  <a:moveTo>
                    <a:pt x="588" y="118"/>
                  </a:moveTo>
                  <a:lnTo>
                    <a:pt x="599" y="134"/>
                  </a:lnTo>
                  <a:lnTo>
                    <a:pt x="585" y="144"/>
                  </a:lnTo>
                  <a:lnTo>
                    <a:pt x="573" y="130"/>
                  </a:lnTo>
                  <a:lnTo>
                    <a:pt x="588" y="118"/>
                  </a:lnTo>
                  <a:lnTo>
                    <a:pt x="588" y="118"/>
                  </a:lnTo>
                  <a:close/>
                  <a:moveTo>
                    <a:pt x="531" y="163"/>
                  </a:moveTo>
                  <a:lnTo>
                    <a:pt x="540" y="177"/>
                  </a:lnTo>
                  <a:lnTo>
                    <a:pt x="526" y="186"/>
                  </a:lnTo>
                  <a:lnTo>
                    <a:pt x="517" y="172"/>
                  </a:lnTo>
                  <a:lnTo>
                    <a:pt x="531" y="163"/>
                  </a:lnTo>
                  <a:lnTo>
                    <a:pt x="531" y="163"/>
                  </a:lnTo>
                  <a:close/>
                  <a:moveTo>
                    <a:pt x="472" y="205"/>
                  </a:moveTo>
                  <a:lnTo>
                    <a:pt x="484" y="219"/>
                  </a:lnTo>
                  <a:lnTo>
                    <a:pt x="470" y="231"/>
                  </a:lnTo>
                  <a:lnTo>
                    <a:pt x="458" y="217"/>
                  </a:lnTo>
                  <a:lnTo>
                    <a:pt x="472" y="205"/>
                  </a:lnTo>
                  <a:lnTo>
                    <a:pt x="472" y="205"/>
                  </a:lnTo>
                  <a:close/>
                  <a:moveTo>
                    <a:pt x="415" y="250"/>
                  </a:moveTo>
                  <a:lnTo>
                    <a:pt x="427" y="264"/>
                  </a:lnTo>
                  <a:lnTo>
                    <a:pt x="413" y="274"/>
                  </a:lnTo>
                  <a:lnTo>
                    <a:pt x="401" y="259"/>
                  </a:lnTo>
                  <a:lnTo>
                    <a:pt x="415" y="250"/>
                  </a:lnTo>
                  <a:lnTo>
                    <a:pt x="415" y="250"/>
                  </a:lnTo>
                  <a:close/>
                  <a:moveTo>
                    <a:pt x="359" y="292"/>
                  </a:moveTo>
                  <a:lnTo>
                    <a:pt x="368" y="307"/>
                  </a:lnTo>
                  <a:lnTo>
                    <a:pt x="354" y="318"/>
                  </a:lnTo>
                  <a:lnTo>
                    <a:pt x="344" y="304"/>
                  </a:lnTo>
                  <a:lnTo>
                    <a:pt x="359" y="292"/>
                  </a:lnTo>
                  <a:lnTo>
                    <a:pt x="359" y="292"/>
                  </a:lnTo>
                  <a:close/>
                  <a:moveTo>
                    <a:pt x="299" y="335"/>
                  </a:moveTo>
                  <a:lnTo>
                    <a:pt x="311" y="349"/>
                  </a:lnTo>
                  <a:lnTo>
                    <a:pt x="297" y="361"/>
                  </a:lnTo>
                  <a:lnTo>
                    <a:pt x="285" y="347"/>
                  </a:lnTo>
                  <a:lnTo>
                    <a:pt x="299" y="335"/>
                  </a:lnTo>
                  <a:lnTo>
                    <a:pt x="299" y="335"/>
                  </a:lnTo>
                  <a:close/>
                  <a:moveTo>
                    <a:pt x="243" y="380"/>
                  </a:moveTo>
                  <a:lnTo>
                    <a:pt x="255" y="394"/>
                  </a:lnTo>
                  <a:lnTo>
                    <a:pt x="240" y="404"/>
                  </a:lnTo>
                  <a:lnTo>
                    <a:pt x="229" y="389"/>
                  </a:lnTo>
                  <a:lnTo>
                    <a:pt x="243" y="380"/>
                  </a:lnTo>
                  <a:lnTo>
                    <a:pt x="243" y="380"/>
                  </a:lnTo>
                  <a:close/>
                  <a:moveTo>
                    <a:pt x="186" y="422"/>
                  </a:moveTo>
                  <a:lnTo>
                    <a:pt x="196" y="437"/>
                  </a:lnTo>
                  <a:lnTo>
                    <a:pt x="181" y="448"/>
                  </a:lnTo>
                  <a:lnTo>
                    <a:pt x="172" y="434"/>
                  </a:lnTo>
                  <a:lnTo>
                    <a:pt x="186" y="422"/>
                  </a:lnTo>
                  <a:lnTo>
                    <a:pt x="186" y="422"/>
                  </a:lnTo>
                  <a:close/>
                  <a:moveTo>
                    <a:pt x="129" y="465"/>
                  </a:moveTo>
                  <a:lnTo>
                    <a:pt x="139" y="481"/>
                  </a:lnTo>
                  <a:lnTo>
                    <a:pt x="125" y="491"/>
                  </a:lnTo>
                  <a:lnTo>
                    <a:pt x="113" y="477"/>
                  </a:lnTo>
                  <a:lnTo>
                    <a:pt x="129" y="465"/>
                  </a:lnTo>
                  <a:lnTo>
                    <a:pt x="129" y="465"/>
                  </a:lnTo>
                  <a:close/>
                  <a:moveTo>
                    <a:pt x="70" y="510"/>
                  </a:moveTo>
                  <a:lnTo>
                    <a:pt x="82" y="524"/>
                  </a:lnTo>
                  <a:lnTo>
                    <a:pt x="68" y="533"/>
                  </a:lnTo>
                  <a:lnTo>
                    <a:pt x="56" y="519"/>
                  </a:lnTo>
                  <a:lnTo>
                    <a:pt x="7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2" name="Freeform 509"/>
            <p:cNvSpPr>
              <a:spLocks noEditPoints="1"/>
            </p:cNvSpPr>
            <p:nvPr/>
          </p:nvSpPr>
          <p:spPr bwMode="auto">
            <a:xfrm>
              <a:off x="7527925" y="4641850"/>
              <a:ext cx="1485900" cy="130175"/>
            </a:xfrm>
            <a:custGeom>
              <a:avLst/>
              <a:gdLst>
                <a:gd name="T0" fmla="*/ 17 w 936"/>
                <a:gd name="T1" fmla="*/ 19 h 82"/>
                <a:gd name="T2" fmla="*/ 0 w 936"/>
                <a:gd name="T3" fmla="*/ 0 h 82"/>
                <a:gd name="T4" fmla="*/ 19 w 936"/>
                <a:gd name="T5" fmla="*/ 2 h 82"/>
                <a:gd name="T6" fmla="*/ 936 w 936"/>
                <a:gd name="T7" fmla="*/ 66 h 82"/>
                <a:gd name="T8" fmla="*/ 933 w 936"/>
                <a:gd name="T9" fmla="*/ 82 h 82"/>
                <a:gd name="T10" fmla="*/ 936 w 936"/>
                <a:gd name="T11" fmla="*/ 66 h 82"/>
                <a:gd name="T12" fmla="*/ 879 w 936"/>
                <a:gd name="T13" fmla="*/ 80 h 82"/>
                <a:gd name="T14" fmla="*/ 862 w 936"/>
                <a:gd name="T15" fmla="*/ 61 h 82"/>
                <a:gd name="T16" fmla="*/ 881 w 936"/>
                <a:gd name="T17" fmla="*/ 61 h 82"/>
                <a:gd name="T18" fmla="*/ 808 w 936"/>
                <a:gd name="T19" fmla="*/ 75 h 82"/>
                <a:gd name="T20" fmla="*/ 791 w 936"/>
                <a:gd name="T21" fmla="*/ 56 h 82"/>
                <a:gd name="T22" fmla="*/ 808 w 936"/>
                <a:gd name="T23" fmla="*/ 56 h 82"/>
                <a:gd name="T24" fmla="*/ 735 w 936"/>
                <a:gd name="T25" fmla="*/ 71 h 82"/>
                <a:gd name="T26" fmla="*/ 718 w 936"/>
                <a:gd name="T27" fmla="*/ 49 h 82"/>
                <a:gd name="T28" fmla="*/ 737 w 936"/>
                <a:gd name="T29" fmla="*/ 52 h 82"/>
                <a:gd name="T30" fmla="*/ 664 w 936"/>
                <a:gd name="T31" fmla="*/ 64 h 82"/>
                <a:gd name="T32" fmla="*/ 647 w 936"/>
                <a:gd name="T33" fmla="*/ 45 h 82"/>
                <a:gd name="T34" fmla="*/ 666 w 936"/>
                <a:gd name="T35" fmla="*/ 47 h 82"/>
                <a:gd name="T36" fmla="*/ 593 w 936"/>
                <a:gd name="T37" fmla="*/ 59 h 82"/>
                <a:gd name="T38" fmla="*/ 577 w 936"/>
                <a:gd name="T39" fmla="*/ 40 h 82"/>
                <a:gd name="T40" fmla="*/ 593 w 936"/>
                <a:gd name="T41" fmla="*/ 42 h 82"/>
                <a:gd name="T42" fmla="*/ 520 w 936"/>
                <a:gd name="T43" fmla="*/ 54 h 82"/>
                <a:gd name="T44" fmla="*/ 503 w 936"/>
                <a:gd name="T45" fmla="*/ 35 h 82"/>
                <a:gd name="T46" fmla="*/ 522 w 936"/>
                <a:gd name="T47" fmla="*/ 38 h 82"/>
                <a:gd name="T48" fmla="*/ 449 w 936"/>
                <a:gd name="T49" fmla="*/ 49 h 82"/>
                <a:gd name="T50" fmla="*/ 432 w 936"/>
                <a:gd name="T51" fmla="*/ 30 h 82"/>
                <a:gd name="T52" fmla="*/ 449 w 936"/>
                <a:gd name="T53" fmla="*/ 30 h 82"/>
                <a:gd name="T54" fmla="*/ 376 w 936"/>
                <a:gd name="T55" fmla="*/ 45 h 82"/>
                <a:gd name="T56" fmla="*/ 359 w 936"/>
                <a:gd name="T57" fmla="*/ 26 h 82"/>
                <a:gd name="T58" fmla="*/ 378 w 936"/>
                <a:gd name="T59" fmla="*/ 26 h 82"/>
                <a:gd name="T60" fmla="*/ 305 w 936"/>
                <a:gd name="T61" fmla="*/ 40 h 82"/>
                <a:gd name="T62" fmla="*/ 288 w 936"/>
                <a:gd name="T63" fmla="*/ 21 h 82"/>
                <a:gd name="T64" fmla="*/ 307 w 936"/>
                <a:gd name="T65" fmla="*/ 21 h 82"/>
                <a:gd name="T66" fmla="*/ 234 w 936"/>
                <a:gd name="T67" fmla="*/ 35 h 82"/>
                <a:gd name="T68" fmla="*/ 218 w 936"/>
                <a:gd name="T69" fmla="*/ 14 h 82"/>
                <a:gd name="T70" fmla="*/ 234 w 936"/>
                <a:gd name="T71" fmla="*/ 16 h 82"/>
                <a:gd name="T72" fmla="*/ 161 w 936"/>
                <a:gd name="T73" fmla="*/ 28 h 82"/>
                <a:gd name="T74" fmla="*/ 144 w 936"/>
                <a:gd name="T75" fmla="*/ 9 h 82"/>
                <a:gd name="T76" fmla="*/ 163 w 936"/>
                <a:gd name="T77" fmla="*/ 12 h 82"/>
                <a:gd name="T78" fmla="*/ 90 w 936"/>
                <a:gd name="T79" fmla="*/ 23 h 82"/>
                <a:gd name="T80" fmla="*/ 73 w 936"/>
                <a:gd name="T81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6" h="82">
                  <a:moveTo>
                    <a:pt x="19" y="2"/>
                  </a:moveTo>
                  <a:lnTo>
                    <a:pt x="1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9" y="2"/>
                  </a:lnTo>
                  <a:lnTo>
                    <a:pt x="19" y="2"/>
                  </a:lnTo>
                  <a:close/>
                  <a:moveTo>
                    <a:pt x="936" y="66"/>
                  </a:moveTo>
                  <a:lnTo>
                    <a:pt x="936" y="66"/>
                  </a:lnTo>
                  <a:lnTo>
                    <a:pt x="933" y="82"/>
                  </a:lnTo>
                  <a:lnTo>
                    <a:pt x="933" y="82"/>
                  </a:lnTo>
                  <a:lnTo>
                    <a:pt x="936" y="66"/>
                  </a:lnTo>
                  <a:lnTo>
                    <a:pt x="936" y="66"/>
                  </a:lnTo>
                  <a:close/>
                  <a:moveTo>
                    <a:pt x="881" y="61"/>
                  </a:moveTo>
                  <a:lnTo>
                    <a:pt x="879" y="80"/>
                  </a:lnTo>
                  <a:lnTo>
                    <a:pt x="862" y="78"/>
                  </a:lnTo>
                  <a:lnTo>
                    <a:pt x="862" y="61"/>
                  </a:lnTo>
                  <a:lnTo>
                    <a:pt x="881" y="61"/>
                  </a:lnTo>
                  <a:lnTo>
                    <a:pt x="881" y="61"/>
                  </a:lnTo>
                  <a:close/>
                  <a:moveTo>
                    <a:pt x="808" y="56"/>
                  </a:moveTo>
                  <a:lnTo>
                    <a:pt x="808" y="75"/>
                  </a:lnTo>
                  <a:lnTo>
                    <a:pt x="789" y="73"/>
                  </a:lnTo>
                  <a:lnTo>
                    <a:pt x="791" y="56"/>
                  </a:lnTo>
                  <a:lnTo>
                    <a:pt x="808" y="56"/>
                  </a:lnTo>
                  <a:lnTo>
                    <a:pt x="808" y="56"/>
                  </a:lnTo>
                  <a:close/>
                  <a:moveTo>
                    <a:pt x="737" y="52"/>
                  </a:moveTo>
                  <a:lnTo>
                    <a:pt x="735" y="71"/>
                  </a:lnTo>
                  <a:lnTo>
                    <a:pt x="718" y="68"/>
                  </a:lnTo>
                  <a:lnTo>
                    <a:pt x="718" y="49"/>
                  </a:lnTo>
                  <a:lnTo>
                    <a:pt x="737" y="52"/>
                  </a:lnTo>
                  <a:lnTo>
                    <a:pt x="737" y="52"/>
                  </a:lnTo>
                  <a:close/>
                  <a:moveTo>
                    <a:pt x="666" y="47"/>
                  </a:moveTo>
                  <a:lnTo>
                    <a:pt x="664" y="64"/>
                  </a:lnTo>
                  <a:lnTo>
                    <a:pt x="645" y="64"/>
                  </a:lnTo>
                  <a:lnTo>
                    <a:pt x="647" y="45"/>
                  </a:lnTo>
                  <a:lnTo>
                    <a:pt x="666" y="47"/>
                  </a:lnTo>
                  <a:lnTo>
                    <a:pt x="666" y="47"/>
                  </a:lnTo>
                  <a:close/>
                  <a:moveTo>
                    <a:pt x="593" y="42"/>
                  </a:moveTo>
                  <a:lnTo>
                    <a:pt x="593" y="59"/>
                  </a:lnTo>
                  <a:lnTo>
                    <a:pt x="574" y="59"/>
                  </a:lnTo>
                  <a:lnTo>
                    <a:pt x="577" y="40"/>
                  </a:lnTo>
                  <a:lnTo>
                    <a:pt x="593" y="42"/>
                  </a:lnTo>
                  <a:lnTo>
                    <a:pt x="593" y="42"/>
                  </a:lnTo>
                  <a:close/>
                  <a:moveTo>
                    <a:pt x="522" y="38"/>
                  </a:moveTo>
                  <a:lnTo>
                    <a:pt x="520" y="54"/>
                  </a:lnTo>
                  <a:lnTo>
                    <a:pt x="503" y="54"/>
                  </a:lnTo>
                  <a:lnTo>
                    <a:pt x="503" y="35"/>
                  </a:lnTo>
                  <a:lnTo>
                    <a:pt x="522" y="38"/>
                  </a:lnTo>
                  <a:lnTo>
                    <a:pt x="522" y="38"/>
                  </a:lnTo>
                  <a:close/>
                  <a:moveTo>
                    <a:pt x="449" y="30"/>
                  </a:moveTo>
                  <a:lnTo>
                    <a:pt x="449" y="49"/>
                  </a:lnTo>
                  <a:lnTo>
                    <a:pt x="430" y="47"/>
                  </a:lnTo>
                  <a:lnTo>
                    <a:pt x="432" y="30"/>
                  </a:lnTo>
                  <a:lnTo>
                    <a:pt x="449" y="30"/>
                  </a:lnTo>
                  <a:lnTo>
                    <a:pt x="449" y="30"/>
                  </a:lnTo>
                  <a:close/>
                  <a:moveTo>
                    <a:pt x="378" y="26"/>
                  </a:moveTo>
                  <a:lnTo>
                    <a:pt x="376" y="45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7" y="21"/>
                  </a:moveTo>
                  <a:lnTo>
                    <a:pt x="305" y="40"/>
                  </a:lnTo>
                  <a:lnTo>
                    <a:pt x="286" y="38"/>
                  </a:lnTo>
                  <a:lnTo>
                    <a:pt x="288" y="21"/>
                  </a:lnTo>
                  <a:lnTo>
                    <a:pt x="307" y="21"/>
                  </a:lnTo>
                  <a:lnTo>
                    <a:pt x="307" y="21"/>
                  </a:lnTo>
                  <a:close/>
                  <a:moveTo>
                    <a:pt x="234" y="16"/>
                  </a:moveTo>
                  <a:lnTo>
                    <a:pt x="234" y="35"/>
                  </a:lnTo>
                  <a:lnTo>
                    <a:pt x="215" y="33"/>
                  </a:lnTo>
                  <a:lnTo>
                    <a:pt x="218" y="14"/>
                  </a:lnTo>
                  <a:lnTo>
                    <a:pt x="234" y="16"/>
                  </a:lnTo>
                  <a:lnTo>
                    <a:pt x="234" y="16"/>
                  </a:lnTo>
                  <a:close/>
                  <a:moveTo>
                    <a:pt x="163" y="12"/>
                  </a:moveTo>
                  <a:lnTo>
                    <a:pt x="161" y="28"/>
                  </a:lnTo>
                  <a:lnTo>
                    <a:pt x="144" y="28"/>
                  </a:lnTo>
                  <a:lnTo>
                    <a:pt x="144" y="9"/>
                  </a:lnTo>
                  <a:lnTo>
                    <a:pt x="163" y="12"/>
                  </a:lnTo>
                  <a:lnTo>
                    <a:pt x="163" y="12"/>
                  </a:lnTo>
                  <a:close/>
                  <a:moveTo>
                    <a:pt x="90" y="7"/>
                  </a:moveTo>
                  <a:lnTo>
                    <a:pt x="90" y="23"/>
                  </a:lnTo>
                  <a:lnTo>
                    <a:pt x="71" y="23"/>
                  </a:lnTo>
                  <a:lnTo>
                    <a:pt x="73" y="5"/>
                  </a:lnTo>
                  <a:lnTo>
                    <a:pt x="9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3" name="Freeform 510"/>
            <p:cNvSpPr>
              <a:spLocks noEditPoints="1"/>
            </p:cNvSpPr>
            <p:nvPr/>
          </p:nvSpPr>
          <p:spPr bwMode="auto">
            <a:xfrm>
              <a:off x="7513638" y="4652963"/>
              <a:ext cx="198438" cy="922338"/>
            </a:xfrm>
            <a:custGeom>
              <a:avLst/>
              <a:gdLst>
                <a:gd name="T0" fmla="*/ 21 w 125"/>
                <a:gd name="T1" fmla="*/ 19 h 581"/>
                <a:gd name="T2" fmla="*/ 5 w 125"/>
                <a:gd name="T3" fmla="*/ 21 h 581"/>
                <a:gd name="T4" fmla="*/ 0 w 125"/>
                <a:gd name="T5" fmla="*/ 2 h 581"/>
                <a:gd name="T6" fmla="*/ 19 w 125"/>
                <a:gd name="T7" fmla="*/ 0 h 581"/>
                <a:gd name="T8" fmla="*/ 21 w 125"/>
                <a:gd name="T9" fmla="*/ 19 h 581"/>
                <a:gd name="T10" fmla="*/ 21 w 125"/>
                <a:gd name="T11" fmla="*/ 19 h 581"/>
                <a:gd name="T12" fmla="*/ 125 w 125"/>
                <a:gd name="T13" fmla="*/ 576 h 581"/>
                <a:gd name="T14" fmla="*/ 123 w 125"/>
                <a:gd name="T15" fmla="*/ 567 h 581"/>
                <a:gd name="T16" fmla="*/ 106 w 125"/>
                <a:gd name="T17" fmla="*/ 569 h 581"/>
                <a:gd name="T18" fmla="*/ 106 w 125"/>
                <a:gd name="T19" fmla="*/ 581 h 581"/>
                <a:gd name="T20" fmla="*/ 125 w 125"/>
                <a:gd name="T21" fmla="*/ 576 h 581"/>
                <a:gd name="T22" fmla="*/ 125 w 125"/>
                <a:gd name="T23" fmla="*/ 576 h 581"/>
                <a:gd name="T24" fmla="*/ 113 w 125"/>
                <a:gd name="T25" fmla="*/ 512 h 581"/>
                <a:gd name="T26" fmla="*/ 94 w 125"/>
                <a:gd name="T27" fmla="*/ 517 h 581"/>
                <a:gd name="T28" fmla="*/ 92 w 125"/>
                <a:gd name="T29" fmla="*/ 498 h 581"/>
                <a:gd name="T30" fmla="*/ 111 w 125"/>
                <a:gd name="T31" fmla="*/ 496 h 581"/>
                <a:gd name="T32" fmla="*/ 113 w 125"/>
                <a:gd name="T33" fmla="*/ 512 h 581"/>
                <a:gd name="T34" fmla="*/ 113 w 125"/>
                <a:gd name="T35" fmla="*/ 512 h 581"/>
                <a:gd name="T36" fmla="*/ 99 w 125"/>
                <a:gd name="T37" fmla="*/ 442 h 581"/>
                <a:gd name="T38" fmla="*/ 82 w 125"/>
                <a:gd name="T39" fmla="*/ 446 h 581"/>
                <a:gd name="T40" fmla="*/ 80 w 125"/>
                <a:gd name="T41" fmla="*/ 427 h 581"/>
                <a:gd name="T42" fmla="*/ 97 w 125"/>
                <a:gd name="T43" fmla="*/ 425 h 581"/>
                <a:gd name="T44" fmla="*/ 99 w 125"/>
                <a:gd name="T45" fmla="*/ 442 h 581"/>
                <a:gd name="T46" fmla="*/ 99 w 125"/>
                <a:gd name="T47" fmla="*/ 442 h 581"/>
                <a:gd name="T48" fmla="*/ 87 w 125"/>
                <a:gd name="T49" fmla="*/ 371 h 581"/>
                <a:gd name="T50" fmla="*/ 68 w 125"/>
                <a:gd name="T51" fmla="*/ 375 h 581"/>
                <a:gd name="T52" fmla="*/ 66 w 125"/>
                <a:gd name="T53" fmla="*/ 357 h 581"/>
                <a:gd name="T54" fmla="*/ 85 w 125"/>
                <a:gd name="T55" fmla="*/ 354 h 581"/>
                <a:gd name="T56" fmla="*/ 87 w 125"/>
                <a:gd name="T57" fmla="*/ 371 h 581"/>
                <a:gd name="T58" fmla="*/ 87 w 125"/>
                <a:gd name="T59" fmla="*/ 371 h 581"/>
                <a:gd name="T60" fmla="*/ 73 w 125"/>
                <a:gd name="T61" fmla="*/ 300 h 581"/>
                <a:gd name="T62" fmla="*/ 56 w 125"/>
                <a:gd name="T63" fmla="*/ 305 h 581"/>
                <a:gd name="T64" fmla="*/ 52 w 125"/>
                <a:gd name="T65" fmla="*/ 286 h 581"/>
                <a:gd name="T66" fmla="*/ 71 w 125"/>
                <a:gd name="T67" fmla="*/ 283 h 581"/>
                <a:gd name="T68" fmla="*/ 73 w 125"/>
                <a:gd name="T69" fmla="*/ 300 h 581"/>
                <a:gd name="T70" fmla="*/ 73 w 125"/>
                <a:gd name="T71" fmla="*/ 300 h 581"/>
                <a:gd name="T72" fmla="*/ 61 w 125"/>
                <a:gd name="T73" fmla="*/ 231 h 581"/>
                <a:gd name="T74" fmla="*/ 42 w 125"/>
                <a:gd name="T75" fmla="*/ 234 h 581"/>
                <a:gd name="T76" fmla="*/ 40 w 125"/>
                <a:gd name="T77" fmla="*/ 215 h 581"/>
                <a:gd name="T78" fmla="*/ 56 w 125"/>
                <a:gd name="T79" fmla="*/ 212 h 581"/>
                <a:gd name="T80" fmla="*/ 61 w 125"/>
                <a:gd name="T81" fmla="*/ 231 h 581"/>
                <a:gd name="T82" fmla="*/ 61 w 125"/>
                <a:gd name="T83" fmla="*/ 231 h 581"/>
                <a:gd name="T84" fmla="*/ 47 w 125"/>
                <a:gd name="T85" fmla="*/ 160 h 581"/>
                <a:gd name="T86" fmla="*/ 30 w 125"/>
                <a:gd name="T87" fmla="*/ 163 h 581"/>
                <a:gd name="T88" fmla="*/ 26 w 125"/>
                <a:gd name="T89" fmla="*/ 144 h 581"/>
                <a:gd name="T90" fmla="*/ 45 w 125"/>
                <a:gd name="T91" fmla="*/ 142 h 581"/>
                <a:gd name="T92" fmla="*/ 47 w 125"/>
                <a:gd name="T93" fmla="*/ 160 h 581"/>
                <a:gd name="T94" fmla="*/ 47 w 125"/>
                <a:gd name="T95" fmla="*/ 160 h 581"/>
                <a:gd name="T96" fmla="*/ 35 w 125"/>
                <a:gd name="T97" fmla="*/ 90 h 581"/>
                <a:gd name="T98" fmla="*/ 16 w 125"/>
                <a:gd name="T99" fmla="*/ 92 h 581"/>
                <a:gd name="T100" fmla="*/ 14 w 125"/>
                <a:gd name="T101" fmla="*/ 73 h 581"/>
                <a:gd name="T102" fmla="*/ 30 w 125"/>
                <a:gd name="T103" fmla="*/ 71 h 581"/>
                <a:gd name="T104" fmla="*/ 35 w 125"/>
                <a:gd name="T105" fmla="*/ 9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581">
                  <a:moveTo>
                    <a:pt x="21" y="19"/>
                  </a:moveTo>
                  <a:lnTo>
                    <a:pt x="5" y="21"/>
                  </a:lnTo>
                  <a:lnTo>
                    <a:pt x="0" y="2"/>
                  </a:lnTo>
                  <a:lnTo>
                    <a:pt x="19" y="0"/>
                  </a:lnTo>
                  <a:lnTo>
                    <a:pt x="21" y="19"/>
                  </a:lnTo>
                  <a:lnTo>
                    <a:pt x="21" y="19"/>
                  </a:lnTo>
                  <a:close/>
                  <a:moveTo>
                    <a:pt x="125" y="576"/>
                  </a:moveTo>
                  <a:lnTo>
                    <a:pt x="123" y="567"/>
                  </a:lnTo>
                  <a:lnTo>
                    <a:pt x="106" y="569"/>
                  </a:lnTo>
                  <a:lnTo>
                    <a:pt x="106" y="581"/>
                  </a:lnTo>
                  <a:lnTo>
                    <a:pt x="125" y="576"/>
                  </a:lnTo>
                  <a:lnTo>
                    <a:pt x="125" y="576"/>
                  </a:lnTo>
                  <a:close/>
                  <a:moveTo>
                    <a:pt x="113" y="512"/>
                  </a:moveTo>
                  <a:lnTo>
                    <a:pt x="94" y="517"/>
                  </a:lnTo>
                  <a:lnTo>
                    <a:pt x="92" y="498"/>
                  </a:lnTo>
                  <a:lnTo>
                    <a:pt x="111" y="496"/>
                  </a:lnTo>
                  <a:lnTo>
                    <a:pt x="113" y="512"/>
                  </a:lnTo>
                  <a:lnTo>
                    <a:pt x="113" y="512"/>
                  </a:lnTo>
                  <a:close/>
                  <a:moveTo>
                    <a:pt x="99" y="442"/>
                  </a:moveTo>
                  <a:lnTo>
                    <a:pt x="82" y="446"/>
                  </a:lnTo>
                  <a:lnTo>
                    <a:pt x="80" y="427"/>
                  </a:lnTo>
                  <a:lnTo>
                    <a:pt x="97" y="425"/>
                  </a:lnTo>
                  <a:lnTo>
                    <a:pt x="99" y="442"/>
                  </a:lnTo>
                  <a:lnTo>
                    <a:pt x="99" y="442"/>
                  </a:lnTo>
                  <a:close/>
                  <a:moveTo>
                    <a:pt x="87" y="371"/>
                  </a:moveTo>
                  <a:lnTo>
                    <a:pt x="68" y="375"/>
                  </a:lnTo>
                  <a:lnTo>
                    <a:pt x="66" y="357"/>
                  </a:lnTo>
                  <a:lnTo>
                    <a:pt x="85" y="354"/>
                  </a:lnTo>
                  <a:lnTo>
                    <a:pt x="87" y="371"/>
                  </a:lnTo>
                  <a:lnTo>
                    <a:pt x="87" y="371"/>
                  </a:lnTo>
                  <a:close/>
                  <a:moveTo>
                    <a:pt x="73" y="300"/>
                  </a:moveTo>
                  <a:lnTo>
                    <a:pt x="56" y="305"/>
                  </a:lnTo>
                  <a:lnTo>
                    <a:pt x="52" y="286"/>
                  </a:lnTo>
                  <a:lnTo>
                    <a:pt x="71" y="283"/>
                  </a:lnTo>
                  <a:lnTo>
                    <a:pt x="73" y="300"/>
                  </a:lnTo>
                  <a:lnTo>
                    <a:pt x="73" y="300"/>
                  </a:lnTo>
                  <a:close/>
                  <a:moveTo>
                    <a:pt x="61" y="231"/>
                  </a:moveTo>
                  <a:lnTo>
                    <a:pt x="42" y="234"/>
                  </a:lnTo>
                  <a:lnTo>
                    <a:pt x="40" y="215"/>
                  </a:lnTo>
                  <a:lnTo>
                    <a:pt x="56" y="212"/>
                  </a:lnTo>
                  <a:lnTo>
                    <a:pt x="61" y="231"/>
                  </a:lnTo>
                  <a:lnTo>
                    <a:pt x="61" y="231"/>
                  </a:lnTo>
                  <a:close/>
                  <a:moveTo>
                    <a:pt x="47" y="160"/>
                  </a:moveTo>
                  <a:lnTo>
                    <a:pt x="30" y="163"/>
                  </a:lnTo>
                  <a:lnTo>
                    <a:pt x="26" y="144"/>
                  </a:lnTo>
                  <a:lnTo>
                    <a:pt x="45" y="142"/>
                  </a:lnTo>
                  <a:lnTo>
                    <a:pt x="47" y="160"/>
                  </a:lnTo>
                  <a:lnTo>
                    <a:pt x="47" y="160"/>
                  </a:lnTo>
                  <a:close/>
                  <a:moveTo>
                    <a:pt x="35" y="90"/>
                  </a:moveTo>
                  <a:lnTo>
                    <a:pt x="16" y="92"/>
                  </a:lnTo>
                  <a:lnTo>
                    <a:pt x="14" y="73"/>
                  </a:lnTo>
                  <a:lnTo>
                    <a:pt x="30" y="71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4" name="Freeform 511"/>
            <p:cNvSpPr>
              <a:spLocks noEditPoints="1"/>
            </p:cNvSpPr>
            <p:nvPr/>
          </p:nvSpPr>
          <p:spPr bwMode="auto">
            <a:xfrm>
              <a:off x="6096000" y="5289550"/>
              <a:ext cx="120650" cy="484188"/>
            </a:xfrm>
            <a:custGeom>
              <a:avLst/>
              <a:gdLst>
                <a:gd name="T0" fmla="*/ 2 w 76"/>
                <a:gd name="T1" fmla="*/ 284 h 305"/>
                <a:gd name="T2" fmla="*/ 21 w 76"/>
                <a:gd name="T3" fmla="*/ 286 h 305"/>
                <a:gd name="T4" fmla="*/ 17 w 76"/>
                <a:gd name="T5" fmla="*/ 305 h 305"/>
                <a:gd name="T6" fmla="*/ 0 w 76"/>
                <a:gd name="T7" fmla="*/ 300 h 305"/>
                <a:gd name="T8" fmla="*/ 2 w 76"/>
                <a:gd name="T9" fmla="*/ 284 h 305"/>
                <a:gd name="T10" fmla="*/ 2 w 76"/>
                <a:gd name="T11" fmla="*/ 284 h 305"/>
                <a:gd name="T12" fmla="*/ 59 w 76"/>
                <a:gd name="T13" fmla="*/ 0 h 305"/>
                <a:gd name="T14" fmla="*/ 76 w 76"/>
                <a:gd name="T15" fmla="*/ 5 h 305"/>
                <a:gd name="T16" fmla="*/ 73 w 76"/>
                <a:gd name="T17" fmla="*/ 22 h 305"/>
                <a:gd name="T18" fmla="*/ 54 w 76"/>
                <a:gd name="T19" fmla="*/ 19 h 305"/>
                <a:gd name="T20" fmla="*/ 59 w 76"/>
                <a:gd name="T21" fmla="*/ 0 h 305"/>
                <a:gd name="T22" fmla="*/ 59 w 76"/>
                <a:gd name="T23" fmla="*/ 0 h 305"/>
                <a:gd name="T24" fmla="*/ 45 w 76"/>
                <a:gd name="T25" fmla="*/ 71 h 305"/>
                <a:gd name="T26" fmla="*/ 61 w 76"/>
                <a:gd name="T27" fmla="*/ 76 h 305"/>
                <a:gd name="T28" fmla="*/ 59 w 76"/>
                <a:gd name="T29" fmla="*/ 93 h 305"/>
                <a:gd name="T30" fmla="*/ 40 w 76"/>
                <a:gd name="T31" fmla="*/ 90 h 305"/>
                <a:gd name="T32" fmla="*/ 45 w 76"/>
                <a:gd name="T33" fmla="*/ 71 h 305"/>
                <a:gd name="T34" fmla="*/ 45 w 76"/>
                <a:gd name="T35" fmla="*/ 71 h 305"/>
                <a:gd name="T36" fmla="*/ 31 w 76"/>
                <a:gd name="T37" fmla="*/ 142 h 305"/>
                <a:gd name="T38" fmla="*/ 47 w 76"/>
                <a:gd name="T39" fmla="*/ 145 h 305"/>
                <a:gd name="T40" fmla="*/ 45 w 76"/>
                <a:gd name="T41" fmla="*/ 163 h 305"/>
                <a:gd name="T42" fmla="*/ 26 w 76"/>
                <a:gd name="T43" fmla="*/ 159 h 305"/>
                <a:gd name="T44" fmla="*/ 31 w 76"/>
                <a:gd name="T45" fmla="*/ 142 h 305"/>
                <a:gd name="T46" fmla="*/ 31 w 76"/>
                <a:gd name="T47" fmla="*/ 142 h 305"/>
                <a:gd name="T48" fmla="*/ 17 w 76"/>
                <a:gd name="T49" fmla="*/ 213 h 305"/>
                <a:gd name="T50" fmla="*/ 33 w 76"/>
                <a:gd name="T51" fmla="*/ 215 h 305"/>
                <a:gd name="T52" fmla="*/ 31 w 76"/>
                <a:gd name="T53" fmla="*/ 234 h 305"/>
                <a:gd name="T54" fmla="*/ 14 w 76"/>
                <a:gd name="T55" fmla="*/ 230 h 305"/>
                <a:gd name="T56" fmla="*/ 17 w 76"/>
                <a:gd name="T57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305">
                  <a:moveTo>
                    <a:pt x="2" y="284"/>
                  </a:moveTo>
                  <a:lnTo>
                    <a:pt x="21" y="286"/>
                  </a:lnTo>
                  <a:lnTo>
                    <a:pt x="17" y="305"/>
                  </a:lnTo>
                  <a:lnTo>
                    <a:pt x="0" y="300"/>
                  </a:lnTo>
                  <a:lnTo>
                    <a:pt x="2" y="284"/>
                  </a:lnTo>
                  <a:lnTo>
                    <a:pt x="2" y="284"/>
                  </a:lnTo>
                  <a:close/>
                  <a:moveTo>
                    <a:pt x="59" y="0"/>
                  </a:moveTo>
                  <a:lnTo>
                    <a:pt x="76" y="5"/>
                  </a:lnTo>
                  <a:lnTo>
                    <a:pt x="73" y="22"/>
                  </a:lnTo>
                  <a:lnTo>
                    <a:pt x="54" y="19"/>
                  </a:lnTo>
                  <a:lnTo>
                    <a:pt x="59" y="0"/>
                  </a:lnTo>
                  <a:lnTo>
                    <a:pt x="59" y="0"/>
                  </a:lnTo>
                  <a:close/>
                  <a:moveTo>
                    <a:pt x="45" y="71"/>
                  </a:moveTo>
                  <a:lnTo>
                    <a:pt x="61" y="76"/>
                  </a:lnTo>
                  <a:lnTo>
                    <a:pt x="59" y="93"/>
                  </a:lnTo>
                  <a:lnTo>
                    <a:pt x="40" y="90"/>
                  </a:lnTo>
                  <a:lnTo>
                    <a:pt x="45" y="71"/>
                  </a:lnTo>
                  <a:lnTo>
                    <a:pt x="45" y="71"/>
                  </a:lnTo>
                  <a:close/>
                  <a:moveTo>
                    <a:pt x="31" y="142"/>
                  </a:moveTo>
                  <a:lnTo>
                    <a:pt x="47" y="145"/>
                  </a:lnTo>
                  <a:lnTo>
                    <a:pt x="45" y="163"/>
                  </a:lnTo>
                  <a:lnTo>
                    <a:pt x="26" y="159"/>
                  </a:lnTo>
                  <a:lnTo>
                    <a:pt x="31" y="142"/>
                  </a:lnTo>
                  <a:lnTo>
                    <a:pt x="31" y="142"/>
                  </a:lnTo>
                  <a:close/>
                  <a:moveTo>
                    <a:pt x="17" y="213"/>
                  </a:moveTo>
                  <a:lnTo>
                    <a:pt x="33" y="215"/>
                  </a:lnTo>
                  <a:lnTo>
                    <a:pt x="31" y="234"/>
                  </a:lnTo>
                  <a:lnTo>
                    <a:pt x="14" y="230"/>
                  </a:lnTo>
                  <a:lnTo>
                    <a:pt x="1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6" name="Freeform 512"/>
            <p:cNvSpPr>
              <a:spLocks noEditPoints="1"/>
            </p:cNvSpPr>
            <p:nvPr/>
          </p:nvSpPr>
          <p:spPr bwMode="auto">
            <a:xfrm>
              <a:off x="5416550" y="4562475"/>
              <a:ext cx="800100" cy="720725"/>
            </a:xfrm>
            <a:custGeom>
              <a:avLst/>
              <a:gdLst>
                <a:gd name="T0" fmla="*/ 26 w 504"/>
                <a:gd name="T1" fmla="*/ 12 h 454"/>
                <a:gd name="T2" fmla="*/ 15 w 504"/>
                <a:gd name="T3" fmla="*/ 24 h 454"/>
                <a:gd name="T4" fmla="*/ 0 w 504"/>
                <a:gd name="T5" fmla="*/ 12 h 454"/>
                <a:gd name="T6" fmla="*/ 12 w 504"/>
                <a:gd name="T7" fmla="*/ 0 h 454"/>
                <a:gd name="T8" fmla="*/ 26 w 504"/>
                <a:gd name="T9" fmla="*/ 12 h 454"/>
                <a:gd name="T10" fmla="*/ 26 w 504"/>
                <a:gd name="T11" fmla="*/ 12 h 454"/>
                <a:gd name="T12" fmla="*/ 504 w 504"/>
                <a:gd name="T13" fmla="*/ 442 h 454"/>
                <a:gd name="T14" fmla="*/ 494 w 504"/>
                <a:gd name="T15" fmla="*/ 432 h 454"/>
                <a:gd name="T16" fmla="*/ 482 w 504"/>
                <a:gd name="T17" fmla="*/ 447 h 454"/>
                <a:gd name="T18" fmla="*/ 492 w 504"/>
                <a:gd name="T19" fmla="*/ 454 h 454"/>
                <a:gd name="T20" fmla="*/ 504 w 504"/>
                <a:gd name="T21" fmla="*/ 442 h 454"/>
                <a:gd name="T22" fmla="*/ 504 w 504"/>
                <a:gd name="T23" fmla="*/ 442 h 454"/>
                <a:gd name="T24" fmla="*/ 454 w 504"/>
                <a:gd name="T25" fmla="*/ 397 h 454"/>
                <a:gd name="T26" fmla="*/ 442 w 504"/>
                <a:gd name="T27" fmla="*/ 409 h 454"/>
                <a:gd name="T28" fmla="*/ 428 w 504"/>
                <a:gd name="T29" fmla="*/ 397 h 454"/>
                <a:gd name="T30" fmla="*/ 440 w 504"/>
                <a:gd name="T31" fmla="*/ 385 h 454"/>
                <a:gd name="T32" fmla="*/ 454 w 504"/>
                <a:gd name="T33" fmla="*/ 397 h 454"/>
                <a:gd name="T34" fmla="*/ 454 w 504"/>
                <a:gd name="T35" fmla="*/ 397 h 454"/>
                <a:gd name="T36" fmla="*/ 400 w 504"/>
                <a:gd name="T37" fmla="*/ 347 h 454"/>
                <a:gd name="T38" fmla="*/ 388 w 504"/>
                <a:gd name="T39" fmla="*/ 362 h 454"/>
                <a:gd name="T40" fmla="*/ 376 w 504"/>
                <a:gd name="T41" fmla="*/ 350 h 454"/>
                <a:gd name="T42" fmla="*/ 388 w 504"/>
                <a:gd name="T43" fmla="*/ 336 h 454"/>
                <a:gd name="T44" fmla="*/ 400 w 504"/>
                <a:gd name="T45" fmla="*/ 347 h 454"/>
                <a:gd name="T46" fmla="*/ 400 w 504"/>
                <a:gd name="T47" fmla="*/ 347 h 454"/>
                <a:gd name="T48" fmla="*/ 348 w 504"/>
                <a:gd name="T49" fmla="*/ 300 h 454"/>
                <a:gd name="T50" fmla="*/ 336 w 504"/>
                <a:gd name="T51" fmla="*/ 314 h 454"/>
                <a:gd name="T52" fmla="*/ 322 w 504"/>
                <a:gd name="T53" fmla="*/ 303 h 454"/>
                <a:gd name="T54" fmla="*/ 333 w 504"/>
                <a:gd name="T55" fmla="*/ 288 h 454"/>
                <a:gd name="T56" fmla="*/ 348 w 504"/>
                <a:gd name="T57" fmla="*/ 300 h 454"/>
                <a:gd name="T58" fmla="*/ 348 w 504"/>
                <a:gd name="T59" fmla="*/ 300 h 454"/>
                <a:gd name="T60" fmla="*/ 293 w 504"/>
                <a:gd name="T61" fmla="*/ 253 h 454"/>
                <a:gd name="T62" fmla="*/ 282 w 504"/>
                <a:gd name="T63" fmla="*/ 265 h 454"/>
                <a:gd name="T64" fmla="*/ 267 w 504"/>
                <a:gd name="T65" fmla="*/ 253 h 454"/>
                <a:gd name="T66" fmla="*/ 279 w 504"/>
                <a:gd name="T67" fmla="*/ 239 h 454"/>
                <a:gd name="T68" fmla="*/ 293 w 504"/>
                <a:gd name="T69" fmla="*/ 253 h 454"/>
                <a:gd name="T70" fmla="*/ 293 w 504"/>
                <a:gd name="T71" fmla="*/ 253 h 454"/>
                <a:gd name="T72" fmla="*/ 239 w 504"/>
                <a:gd name="T73" fmla="*/ 203 h 454"/>
                <a:gd name="T74" fmla="*/ 227 w 504"/>
                <a:gd name="T75" fmla="*/ 217 h 454"/>
                <a:gd name="T76" fmla="*/ 215 w 504"/>
                <a:gd name="T77" fmla="*/ 206 h 454"/>
                <a:gd name="T78" fmla="*/ 227 w 504"/>
                <a:gd name="T79" fmla="*/ 192 h 454"/>
                <a:gd name="T80" fmla="*/ 239 w 504"/>
                <a:gd name="T81" fmla="*/ 203 h 454"/>
                <a:gd name="T82" fmla="*/ 239 w 504"/>
                <a:gd name="T83" fmla="*/ 203 h 454"/>
                <a:gd name="T84" fmla="*/ 187 w 504"/>
                <a:gd name="T85" fmla="*/ 156 h 454"/>
                <a:gd name="T86" fmla="*/ 175 w 504"/>
                <a:gd name="T87" fmla="*/ 168 h 454"/>
                <a:gd name="T88" fmla="*/ 161 w 504"/>
                <a:gd name="T89" fmla="*/ 156 h 454"/>
                <a:gd name="T90" fmla="*/ 173 w 504"/>
                <a:gd name="T91" fmla="*/ 144 h 454"/>
                <a:gd name="T92" fmla="*/ 187 w 504"/>
                <a:gd name="T93" fmla="*/ 156 h 454"/>
                <a:gd name="T94" fmla="*/ 187 w 504"/>
                <a:gd name="T95" fmla="*/ 156 h 454"/>
                <a:gd name="T96" fmla="*/ 133 w 504"/>
                <a:gd name="T97" fmla="*/ 106 h 454"/>
                <a:gd name="T98" fmla="*/ 121 w 504"/>
                <a:gd name="T99" fmla="*/ 121 h 454"/>
                <a:gd name="T100" fmla="*/ 107 w 504"/>
                <a:gd name="T101" fmla="*/ 109 h 454"/>
                <a:gd name="T102" fmla="*/ 119 w 504"/>
                <a:gd name="T103" fmla="*/ 95 h 454"/>
                <a:gd name="T104" fmla="*/ 133 w 504"/>
                <a:gd name="T105" fmla="*/ 106 h 454"/>
                <a:gd name="T106" fmla="*/ 133 w 504"/>
                <a:gd name="T107" fmla="*/ 106 h 454"/>
                <a:gd name="T108" fmla="*/ 78 w 504"/>
                <a:gd name="T109" fmla="*/ 59 h 454"/>
                <a:gd name="T110" fmla="*/ 67 w 504"/>
                <a:gd name="T111" fmla="*/ 73 h 454"/>
                <a:gd name="T112" fmla="*/ 55 w 504"/>
                <a:gd name="T113" fmla="*/ 62 h 454"/>
                <a:gd name="T114" fmla="*/ 67 w 504"/>
                <a:gd name="T115" fmla="*/ 47 h 454"/>
                <a:gd name="T116" fmla="*/ 78 w 504"/>
                <a:gd name="T117" fmla="*/ 5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4" h="454">
                  <a:moveTo>
                    <a:pt x="26" y="12"/>
                  </a:moveTo>
                  <a:lnTo>
                    <a:pt x="15" y="24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504" y="442"/>
                  </a:moveTo>
                  <a:lnTo>
                    <a:pt x="494" y="432"/>
                  </a:lnTo>
                  <a:lnTo>
                    <a:pt x="482" y="447"/>
                  </a:lnTo>
                  <a:lnTo>
                    <a:pt x="492" y="454"/>
                  </a:lnTo>
                  <a:lnTo>
                    <a:pt x="504" y="442"/>
                  </a:lnTo>
                  <a:lnTo>
                    <a:pt x="504" y="442"/>
                  </a:lnTo>
                  <a:close/>
                  <a:moveTo>
                    <a:pt x="454" y="397"/>
                  </a:moveTo>
                  <a:lnTo>
                    <a:pt x="442" y="409"/>
                  </a:lnTo>
                  <a:lnTo>
                    <a:pt x="428" y="397"/>
                  </a:lnTo>
                  <a:lnTo>
                    <a:pt x="440" y="385"/>
                  </a:lnTo>
                  <a:lnTo>
                    <a:pt x="454" y="397"/>
                  </a:lnTo>
                  <a:lnTo>
                    <a:pt x="454" y="397"/>
                  </a:lnTo>
                  <a:close/>
                  <a:moveTo>
                    <a:pt x="400" y="347"/>
                  </a:moveTo>
                  <a:lnTo>
                    <a:pt x="388" y="362"/>
                  </a:lnTo>
                  <a:lnTo>
                    <a:pt x="376" y="350"/>
                  </a:lnTo>
                  <a:lnTo>
                    <a:pt x="388" y="336"/>
                  </a:lnTo>
                  <a:lnTo>
                    <a:pt x="400" y="347"/>
                  </a:lnTo>
                  <a:lnTo>
                    <a:pt x="400" y="347"/>
                  </a:lnTo>
                  <a:close/>
                  <a:moveTo>
                    <a:pt x="348" y="300"/>
                  </a:moveTo>
                  <a:lnTo>
                    <a:pt x="336" y="314"/>
                  </a:lnTo>
                  <a:lnTo>
                    <a:pt x="322" y="303"/>
                  </a:lnTo>
                  <a:lnTo>
                    <a:pt x="333" y="288"/>
                  </a:lnTo>
                  <a:lnTo>
                    <a:pt x="348" y="300"/>
                  </a:lnTo>
                  <a:lnTo>
                    <a:pt x="348" y="300"/>
                  </a:lnTo>
                  <a:close/>
                  <a:moveTo>
                    <a:pt x="293" y="253"/>
                  </a:moveTo>
                  <a:lnTo>
                    <a:pt x="282" y="265"/>
                  </a:lnTo>
                  <a:lnTo>
                    <a:pt x="267" y="253"/>
                  </a:lnTo>
                  <a:lnTo>
                    <a:pt x="279" y="239"/>
                  </a:lnTo>
                  <a:lnTo>
                    <a:pt x="293" y="253"/>
                  </a:lnTo>
                  <a:lnTo>
                    <a:pt x="293" y="253"/>
                  </a:lnTo>
                  <a:close/>
                  <a:moveTo>
                    <a:pt x="239" y="203"/>
                  </a:moveTo>
                  <a:lnTo>
                    <a:pt x="227" y="217"/>
                  </a:lnTo>
                  <a:lnTo>
                    <a:pt x="215" y="206"/>
                  </a:lnTo>
                  <a:lnTo>
                    <a:pt x="227" y="192"/>
                  </a:lnTo>
                  <a:lnTo>
                    <a:pt x="239" y="203"/>
                  </a:lnTo>
                  <a:lnTo>
                    <a:pt x="239" y="203"/>
                  </a:lnTo>
                  <a:close/>
                  <a:moveTo>
                    <a:pt x="187" y="156"/>
                  </a:moveTo>
                  <a:lnTo>
                    <a:pt x="175" y="168"/>
                  </a:lnTo>
                  <a:lnTo>
                    <a:pt x="161" y="156"/>
                  </a:lnTo>
                  <a:lnTo>
                    <a:pt x="173" y="144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33" y="106"/>
                  </a:moveTo>
                  <a:lnTo>
                    <a:pt x="121" y="121"/>
                  </a:lnTo>
                  <a:lnTo>
                    <a:pt x="107" y="109"/>
                  </a:lnTo>
                  <a:lnTo>
                    <a:pt x="119" y="95"/>
                  </a:lnTo>
                  <a:lnTo>
                    <a:pt x="133" y="106"/>
                  </a:lnTo>
                  <a:lnTo>
                    <a:pt x="133" y="106"/>
                  </a:lnTo>
                  <a:close/>
                  <a:moveTo>
                    <a:pt x="78" y="59"/>
                  </a:moveTo>
                  <a:lnTo>
                    <a:pt x="67" y="73"/>
                  </a:lnTo>
                  <a:lnTo>
                    <a:pt x="55" y="62"/>
                  </a:lnTo>
                  <a:lnTo>
                    <a:pt x="67" y="47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7" name="Freeform 513"/>
            <p:cNvSpPr>
              <a:spLocks noEditPoints="1"/>
            </p:cNvSpPr>
            <p:nvPr/>
          </p:nvSpPr>
          <p:spPr bwMode="auto">
            <a:xfrm>
              <a:off x="4562475" y="5016500"/>
              <a:ext cx="1616075" cy="266700"/>
            </a:xfrm>
            <a:custGeom>
              <a:avLst/>
              <a:gdLst>
                <a:gd name="T0" fmla="*/ 19 w 1018"/>
                <a:gd name="T1" fmla="*/ 21 h 168"/>
                <a:gd name="T2" fmla="*/ 2 w 1018"/>
                <a:gd name="T3" fmla="*/ 0 h 168"/>
                <a:gd name="T4" fmla="*/ 21 w 1018"/>
                <a:gd name="T5" fmla="*/ 2 h 168"/>
                <a:gd name="T6" fmla="*/ 1016 w 1018"/>
                <a:gd name="T7" fmla="*/ 168 h 168"/>
                <a:gd name="T8" fmla="*/ 999 w 1018"/>
                <a:gd name="T9" fmla="*/ 146 h 168"/>
                <a:gd name="T10" fmla="*/ 1018 w 1018"/>
                <a:gd name="T11" fmla="*/ 149 h 168"/>
                <a:gd name="T12" fmla="*/ 945 w 1018"/>
                <a:gd name="T13" fmla="*/ 158 h 168"/>
                <a:gd name="T14" fmla="*/ 928 w 1018"/>
                <a:gd name="T15" fmla="*/ 137 h 168"/>
                <a:gd name="T16" fmla="*/ 947 w 1018"/>
                <a:gd name="T17" fmla="*/ 139 h 168"/>
                <a:gd name="T18" fmla="*/ 871 w 1018"/>
                <a:gd name="T19" fmla="*/ 146 h 168"/>
                <a:gd name="T20" fmla="*/ 857 w 1018"/>
                <a:gd name="T21" fmla="*/ 128 h 168"/>
                <a:gd name="T22" fmla="*/ 874 w 1018"/>
                <a:gd name="T23" fmla="*/ 130 h 168"/>
                <a:gd name="T24" fmla="*/ 801 w 1018"/>
                <a:gd name="T25" fmla="*/ 137 h 168"/>
                <a:gd name="T26" fmla="*/ 786 w 1018"/>
                <a:gd name="T27" fmla="*/ 116 h 168"/>
                <a:gd name="T28" fmla="*/ 803 w 1018"/>
                <a:gd name="T29" fmla="*/ 118 h 168"/>
                <a:gd name="T30" fmla="*/ 730 w 1018"/>
                <a:gd name="T31" fmla="*/ 125 h 168"/>
                <a:gd name="T32" fmla="*/ 716 w 1018"/>
                <a:gd name="T33" fmla="*/ 106 h 168"/>
                <a:gd name="T34" fmla="*/ 732 w 1018"/>
                <a:gd name="T35" fmla="*/ 109 h 168"/>
                <a:gd name="T36" fmla="*/ 659 w 1018"/>
                <a:gd name="T37" fmla="*/ 116 h 168"/>
                <a:gd name="T38" fmla="*/ 642 w 1018"/>
                <a:gd name="T39" fmla="*/ 94 h 168"/>
                <a:gd name="T40" fmla="*/ 661 w 1018"/>
                <a:gd name="T41" fmla="*/ 97 h 168"/>
                <a:gd name="T42" fmla="*/ 588 w 1018"/>
                <a:gd name="T43" fmla="*/ 104 h 168"/>
                <a:gd name="T44" fmla="*/ 572 w 1018"/>
                <a:gd name="T45" fmla="*/ 85 h 168"/>
                <a:gd name="T46" fmla="*/ 590 w 1018"/>
                <a:gd name="T47" fmla="*/ 87 h 168"/>
                <a:gd name="T48" fmla="*/ 517 w 1018"/>
                <a:gd name="T49" fmla="*/ 94 h 168"/>
                <a:gd name="T50" fmla="*/ 501 w 1018"/>
                <a:gd name="T51" fmla="*/ 73 h 168"/>
                <a:gd name="T52" fmla="*/ 520 w 1018"/>
                <a:gd name="T53" fmla="*/ 76 h 168"/>
                <a:gd name="T54" fmla="*/ 444 w 1018"/>
                <a:gd name="T55" fmla="*/ 85 h 168"/>
                <a:gd name="T56" fmla="*/ 430 w 1018"/>
                <a:gd name="T57" fmla="*/ 64 h 168"/>
                <a:gd name="T58" fmla="*/ 449 w 1018"/>
                <a:gd name="T59" fmla="*/ 66 h 168"/>
                <a:gd name="T60" fmla="*/ 373 w 1018"/>
                <a:gd name="T61" fmla="*/ 73 h 168"/>
                <a:gd name="T62" fmla="*/ 359 w 1018"/>
                <a:gd name="T63" fmla="*/ 52 h 168"/>
                <a:gd name="T64" fmla="*/ 375 w 1018"/>
                <a:gd name="T65" fmla="*/ 57 h 168"/>
                <a:gd name="T66" fmla="*/ 302 w 1018"/>
                <a:gd name="T67" fmla="*/ 64 h 168"/>
                <a:gd name="T68" fmla="*/ 288 w 1018"/>
                <a:gd name="T69" fmla="*/ 43 h 168"/>
                <a:gd name="T70" fmla="*/ 305 w 1018"/>
                <a:gd name="T71" fmla="*/ 45 h 168"/>
                <a:gd name="T72" fmla="*/ 231 w 1018"/>
                <a:gd name="T73" fmla="*/ 52 h 168"/>
                <a:gd name="T74" fmla="*/ 217 w 1018"/>
                <a:gd name="T75" fmla="*/ 33 h 168"/>
                <a:gd name="T76" fmla="*/ 234 w 1018"/>
                <a:gd name="T77" fmla="*/ 35 h 168"/>
                <a:gd name="T78" fmla="*/ 161 w 1018"/>
                <a:gd name="T79" fmla="*/ 43 h 168"/>
                <a:gd name="T80" fmla="*/ 144 w 1018"/>
                <a:gd name="T81" fmla="*/ 21 h 168"/>
                <a:gd name="T82" fmla="*/ 163 w 1018"/>
                <a:gd name="T83" fmla="*/ 24 h 168"/>
                <a:gd name="T84" fmla="*/ 90 w 1018"/>
                <a:gd name="T85" fmla="*/ 31 h 168"/>
                <a:gd name="T86" fmla="*/ 73 w 1018"/>
                <a:gd name="T8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8" h="168">
                  <a:moveTo>
                    <a:pt x="21" y="2"/>
                  </a:moveTo>
                  <a:lnTo>
                    <a:pt x="19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18" y="149"/>
                  </a:moveTo>
                  <a:lnTo>
                    <a:pt x="1016" y="168"/>
                  </a:lnTo>
                  <a:lnTo>
                    <a:pt x="997" y="165"/>
                  </a:lnTo>
                  <a:lnTo>
                    <a:pt x="999" y="146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5" y="158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30"/>
                  </a:moveTo>
                  <a:lnTo>
                    <a:pt x="871" y="146"/>
                  </a:lnTo>
                  <a:lnTo>
                    <a:pt x="855" y="144"/>
                  </a:lnTo>
                  <a:lnTo>
                    <a:pt x="857" y="128"/>
                  </a:lnTo>
                  <a:lnTo>
                    <a:pt x="874" y="130"/>
                  </a:lnTo>
                  <a:lnTo>
                    <a:pt x="874" y="130"/>
                  </a:lnTo>
                  <a:close/>
                  <a:moveTo>
                    <a:pt x="803" y="118"/>
                  </a:moveTo>
                  <a:lnTo>
                    <a:pt x="801" y="137"/>
                  </a:lnTo>
                  <a:lnTo>
                    <a:pt x="784" y="135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3" y="123"/>
                  </a:lnTo>
                  <a:lnTo>
                    <a:pt x="716" y="106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4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2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20" y="76"/>
                  </a:moveTo>
                  <a:lnTo>
                    <a:pt x="517" y="94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20" y="76"/>
                  </a:lnTo>
                  <a:lnTo>
                    <a:pt x="520" y="76"/>
                  </a:lnTo>
                  <a:close/>
                  <a:moveTo>
                    <a:pt x="449" y="66"/>
                  </a:moveTo>
                  <a:lnTo>
                    <a:pt x="444" y="85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7"/>
                  </a:moveTo>
                  <a:lnTo>
                    <a:pt x="373" y="73"/>
                  </a:lnTo>
                  <a:lnTo>
                    <a:pt x="357" y="71"/>
                  </a:lnTo>
                  <a:lnTo>
                    <a:pt x="359" y="52"/>
                  </a:lnTo>
                  <a:lnTo>
                    <a:pt x="375" y="57"/>
                  </a:lnTo>
                  <a:lnTo>
                    <a:pt x="375" y="57"/>
                  </a:lnTo>
                  <a:close/>
                  <a:moveTo>
                    <a:pt x="305" y="45"/>
                  </a:moveTo>
                  <a:lnTo>
                    <a:pt x="302" y="64"/>
                  </a:lnTo>
                  <a:lnTo>
                    <a:pt x="286" y="61"/>
                  </a:lnTo>
                  <a:lnTo>
                    <a:pt x="288" y="43"/>
                  </a:lnTo>
                  <a:lnTo>
                    <a:pt x="305" y="45"/>
                  </a:lnTo>
                  <a:lnTo>
                    <a:pt x="305" y="45"/>
                  </a:lnTo>
                  <a:close/>
                  <a:moveTo>
                    <a:pt x="234" y="35"/>
                  </a:moveTo>
                  <a:lnTo>
                    <a:pt x="231" y="52"/>
                  </a:lnTo>
                  <a:lnTo>
                    <a:pt x="213" y="50"/>
                  </a:lnTo>
                  <a:lnTo>
                    <a:pt x="217" y="33"/>
                  </a:lnTo>
                  <a:lnTo>
                    <a:pt x="234" y="35"/>
                  </a:lnTo>
                  <a:lnTo>
                    <a:pt x="234" y="35"/>
                  </a:lnTo>
                  <a:close/>
                  <a:moveTo>
                    <a:pt x="163" y="24"/>
                  </a:moveTo>
                  <a:lnTo>
                    <a:pt x="161" y="43"/>
                  </a:lnTo>
                  <a:lnTo>
                    <a:pt x="142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8" name="Freeform 514"/>
            <p:cNvSpPr>
              <a:spLocks noEditPoints="1"/>
            </p:cNvSpPr>
            <p:nvPr/>
          </p:nvSpPr>
          <p:spPr bwMode="auto">
            <a:xfrm>
              <a:off x="6208713" y="5260975"/>
              <a:ext cx="1492250" cy="325438"/>
            </a:xfrm>
            <a:custGeom>
              <a:avLst/>
              <a:gdLst>
                <a:gd name="T0" fmla="*/ 921 w 940"/>
                <a:gd name="T1" fmla="*/ 184 h 205"/>
                <a:gd name="T2" fmla="*/ 935 w 940"/>
                <a:gd name="T3" fmla="*/ 205 h 205"/>
                <a:gd name="T4" fmla="*/ 919 w 940"/>
                <a:gd name="T5" fmla="*/ 200 h 205"/>
                <a:gd name="T6" fmla="*/ 5 w 940"/>
                <a:gd name="T7" fmla="*/ 0 h 205"/>
                <a:gd name="T8" fmla="*/ 19 w 940"/>
                <a:gd name="T9" fmla="*/ 21 h 205"/>
                <a:gd name="T10" fmla="*/ 0 w 940"/>
                <a:gd name="T11" fmla="*/ 18 h 205"/>
                <a:gd name="T12" fmla="*/ 75 w 940"/>
                <a:gd name="T13" fmla="*/ 14 h 205"/>
                <a:gd name="T14" fmla="*/ 90 w 940"/>
                <a:gd name="T15" fmla="*/ 35 h 205"/>
                <a:gd name="T16" fmla="*/ 71 w 940"/>
                <a:gd name="T17" fmla="*/ 33 h 205"/>
                <a:gd name="T18" fmla="*/ 146 w 940"/>
                <a:gd name="T19" fmla="*/ 28 h 205"/>
                <a:gd name="T20" fmla="*/ 160 w 940"/>
                <a:gd name="T21" fmla="*/ 49 h 205"/>
                <a:gd name="T22" fmla="*/ 142 w 940"/>
                <a:gd name="T23" fmla="*/ 47 h 205"/>
                <a:gd name="T24" fmla="*/ 217 w 940"/>
                <a:gd name="T25" fmla="*/ 42 h 205"/>
                <a:gd name="T26" fmla="*/ 231 w 940"/>
                <a:gd name="T27" fmla="*/ 63 h 205"/>
                <a:gd name="T28" fmla="*/ 212 w 940"/>
                <a:gd name="T29" fmla="*/ 59 h 205"/>
                <a:gd name="T30" fmla="*/ 286 w 940"/>
                <a:gd name="T31" fmla="*/ 56 h 205"/>
                <a:gd name="T32" fmla="*/ 300 w 940"/>
                <a:gd name="T33" fmla="*/ 77 h 205"/>
                <a:gd name="T34" fmla="*/ 283 w 940"/>
                <a:gd name="T35" fmla="*/ 73 h 205"/>
                <a:gd name="T36" fmla="*/ 356 w 940"/>
                <a:gd name="T37" fmla="*/ 70 h 205"/>
                <a:gd name="T38" fmla="*/ 371 w 940"/>
                <a:gd name="T39" fmla="*/ 92 h 205"/>
                <a:gd name="T40" fmla="*/ 354 w 940"/>
                <a:gd name="T41" fmla="*/ 87 h 205"/>
                <a:gd name="T42" fmla="*/ 427 w 940"/>
                <a:gd name="T43" fmla="*/ 85 h 205"/>
                <a:gd name="T44" fmla="*/ 442 w 940"/>
                <a:gd name="T45" fmla="*/ 106 h 205"/>
                <a:gd name="T46" fmla="*/ 425 w 940"/>
                <a:gd name="T47" fmla="*/ 101 h 205"/>
                <a:gd name="T48" fmla="*/ 498 w 940"/>
                <a:gd name="T49" fmla="*/ 99 h 205"/>
                <a:gd name="T50" fmla="*/ 512 w 940"/>
                <a:gd name="T51" fmla="*/ 120 h 205"/>
                <a:gd name="T52" fmla="*/ 496 w 940"/>
                <a:gd name="T53" fmla="*/ 115 h 205"/>
                <a:gd name="T54" fmla="*/ 569 w 940"/>
                <a:gd name="T55" fmla="*/ 113 h 205"/>
                <a:gd name="T56" fmla="*/ 583 w 940"/>
                <a:gd name="T57" fmla="*/ 134 h 205"/>
                <a:gd name="T58" fmla="*/ 567 w 940"/>
                <a:gd name="T59" fmla="*/ 129 h 205"/>
                <a:gd name="T60" fmla="*/ 640 w 940"/>
                <a:gd name="T61" fmla="*/ 127 h 205"/>
                <a:gd name="T62" fmla="*/ 654 w 940"/>
                <a:gd name="T63" fmla="*/ 148 h 205"/>
                <a:gd name="T64" fmla="*/ 635 w 940"/>
                <a:gd name="T65" fmla="*/ 144 h 205"/>
                <a:gd name="T66" fmla="*/ 711 w 940"/>
                <a:gd name="T67" fmla="*/ 141 h 205"/>
                <a:gd name="T68" fmla="*/ 725 w 940"/>
                <a:gd name="T69" fmla="*/ 163 h 205"/>
                <a:gd name="T70" fmla="*/ 706 w 940"/>
                <a:gd name="T71" fmla="*/ 158 h 205"/>
                <a:gd name="T72" fmla="*/ 782 w 940"/>
                <a:gd name="T73" fmla="*/ 155 h 205"/>
                <a:gd name="T74" fmla="*/ 796 w 940"/>
                <a:gd name="T75" fmla="*/ 177 h 205"/>
                <a:gd name="T76" fmla="*/ 777 w 940"/>
                <a:gd name="T77" fmla="*/ 172 h 205"/>
                <a:gd name="T78" fmla="*/ 852 w 940"/>
                <a:gd name="T79" fmla="*/ 170 h 205"/>
                <a:gd name="T80" fmla="*/ 867 w 940"/>
                <a:gd name="T81" fmla="*/ 19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0" h="205">
                  <a:moveTo>
                    <a:pt x="919" y="200"/>
                  </a:moveTo>
                  <a:lnTo>
                    <a:pt x="921" y="184"/>
                  </a:lnTo>
                  <a:lnTo>
                    <a:pt x="940" y="186"/>
                  </a:lnTo>
                  <a:lnTo>
                    <a:pt x="935" y="205"/>
                  </a:lnTo>
                  <a:lnTo>
                    <a:pt x="919" y="200"/>
                  </a:lnTo>
                  <a:lnTo>
                    <a:pt x="919" y="200"/>
                  </a:lnTo>
                  <a:close/>
                  <a:moveTo>
                    <a:pt x="0" y="18"/>
                  </a:moveTo>
                  <a:lnTo>
                    <a:pt x="5" y="0"/>
                  </a:lnTo>
                  <a:lnTo>
                    <a:pt x="21" y="4"/>
                  </a:lnTo>
                  <a:lnTo>
                    <a:pt x="19" y="21"/>
                  </a:lnTo>
                  <a:lnTo>
                    <a:pt x="0" y="18"/>
                  </a:lnTo>
                  <a:lnTo>
                    <a:pt x="0" y="18"/>
                  </a:lnTo>
                  <a:close/>
                  <a:moveTo>
                    <a:pt x="71" y="33"/>
                  </a:moveTo>
                  <a:lnTo>
                    <a:pt x="75" y="14"/>
                  </a:lnTo>
                  <a:lnTo>
                    <a:pt x="92" y="18"/>
                  </a:lnTo>
                  <a:lnTo>
                    <a:pt x="90" y="35"/>
                  </a:lnTo>
                  <a:lnTo>
                    <a:pt x="71" y="33"/>
                  </a:lnTo>
                  <a:lnTo>
                    <a:pt x="71" y="33"/>
                  </a:lnTo>
                  <a:close/>
                  <a:moveTo>
                    <a:pt x="142" y="47"/>
                  </a:moveTo>
                  <a:lnTo>
                    <a:pt x="146" y="28"/>
                  </a:lnTo>
                  <a:lnTo>
                    <a:pt x="163" y="33"/>
                  </a:lnTo>
                  <a:lnTo>
                    <a:pt x="160" y="49"/>
                  </a:lnTo>
                  <a:lnTo>
                    <a:pt x="142" y="47"/>
                  </a:lnTo>
                  <a:lnTo>
                    <a:pt x="142" y="47"/>
                  </a:lnTo>
                  <a:close/>
                  <a:moveTo>
                    <a:pt x="212" y="59"/>
                  </a:moveTo>
                  <a:lnTo>
                    <a:pt x="217" y="42"/>
                  </a:lnTo>
                  <a:lnTo>
                    <a:pt x="234" y="47"/>
                  </a:lnTo>
                  <a:lnTo>
                    <a:pt x="231" y="63"/>
                  </a:lnTo>
                  <a:lnTo>
                    <a:pt x="212" y="59"/>
                  </a:lnTo>
                  <a:lnTo>
                    <a:pt x="212" y="59"/>
                  </a:lnTo>
                  <a:close/>
                  <a:moveTo>
                    <a:pt x="283" y="73"/>
                  </a:moveTo>
                  <a:lnTo>
                    <a:pt x="286" y="56"/>
                  </a:lnTo>
                  <a:lnTo>
                    <a:pt x="305" y="59"/>
                  </a:lnTo>
                  <a:lnTo>
                    <a:pt x="300" y="77"/>
                  </a:lnTo>
                  <a:lnTo>
                    <a:pt x="283" y="73"/>
                  </a:lnTo>
                  <a:lnTo>
                    <a:pt x="283" y="73"/>
                  </a:lnTo>
                  <a:close/>
                  <a:moveTo>
                    <a:pt x="354" y="87"/>
                  </a:moveTo>
                  <a:lnTo>
                    <a:pt x="356" y="70"/>
                  </a:lnTo>
                  <a:lnTo>
                    <a:pt x="375" y="73"/>
                  </a:lnTo>
                  <a:lnTo>
                    <a:pt x="371" y="92"/>
                  </a:lnTo>
                  <a:lnTo>
                    <a:pt x="354" y="87"/>
                  </a:lnTo>
                  <a:lnTo>
                    <a:pt x="354" y="87"/>
                  </a:lnTo>
                  <a:close/>
                  <a:moveTo>
                    <a:pt x="425" y="101"/>
                  </a:moveTo>
                  <a:lnTo>
                    <a:pt x="427" y="85"/>
                  </a:lnTo>
                  <a:lnTo>
                    <a:pt x="446" y="87"/>
                  </a:lnTo>
                  <a:lnTo>
                    <a:pt x="442" y="106"/>
                  </a:lnTo>
                  <a:lnTo>
                    <a:pt x="425" y="101"/>
                  </a:lnTo>
                  <a:lnTo>
                    <a:pt x="425" y="101"/>
                  </a:lnTo>
                  <a:close/>
                  <a:moveTo>
                    <a:pt x="496" y="115"/>
                  </a:moveTo>
                  <a:lnTo>
                    <a:pt x="498" y="99"/>
                  </a:lnTo>
                  <a:lnTo>
                    <a:pt x="517" y="101"/>
                  </a:lnTo>
                  <a:lnTo>
                    <a:pt x="512" y="120"/>
                  </a:lnTo>
                  <a:lnTo>
                    <a:pt x="496" y="115"/>
                  </a:lnTo>
                  <a:lnTo>
                    <a:pt x="496" y="115"/>
                  </a:lnTo>
                  <a:close/>
                  <a:moveTo>
                    <a:pt x="567" y="129"/>
                  </a:moveTo>
                  <a:lnTo>
                    <a:pt x="569" y="113"/>
                  </a:lnTo>
                  <a:lnTo>
                    <a:pt x="588" y="115"/>
                  </a:lnTo>
                  <a:lnTo>
                    <a:pt x="583" y="134"/>
                  </a:lnTo>
                  <a:lnTo>
                    <a:pt x="567" y="129"/>
                  </a:lnTo>
                  <a:lnTo>
                    <a:pt x="567" y="129"/>
                  </a:lnTo>
                  <a:close/>
                  <a:moveTo>
                    <a:pt x="635" y="144"/>
                  </a:moveTo>
                  <a:lnTo>
                    <a:pt x="640" y="127"/>
                  </a:lnTo>
                  <a:lnTo>
                    <a:pt x="656" y="129"/>
                  </a:lnTo>
                  <a:lnTo>
                    <a:pt x="654" y="148"/>
                  </a:lnTo>
                  <a:lnTo>
                    <a:pt x="635" y="144"/>
                  </a:lnTo>
                  <a:lnTo>
                    <a:pt x="635" y="144"/>
                  </a:lnTo>
                  <a:close/>
                  <a:moveTo>
                    <a:pt x="706" y="158"/>
                  </a:moveTo>
                  <a:lnTo>
                    <a:pt x="711" y="141"/>
                  </a:lnTo>
                  <a:lnTo>
                    <a:pt x="727" y="144"/>
                  </a:lnTo>
                  <a:lnTo>
                    <a:pt x="725" y="163"/>
                  </a:lnTo>
                  <a:lnTo>
                    <a:pt x="706" y="158"/>
                  </a:lnTo>
                  <a:lnTo>
                    <a:pt x="706" y="158"/>
                  </a:lnTo>
                  <a:close/>
                  <a:moveTo>
                    <a:pt x="777" y="172"/>
                  </a:moveTo>
                  <a:lnTo>
                    <a:pt x="782" y="155"/>
                  </a:lnTo>
                  <a:lnTo>
                    <a:pt x="798" y="158"/>
                  </a:lnTo>
                  <a:lnTo>
                    <a:pt x="796" y="177"/>
                  </a:lnTo>
                  <a:lnTo>
                    <a:pt x="777" y="172"/>
                  </a:lnTo>
                  <a:lnTo>
                    <a:pt x="777" y="172"/>
                  </a:lnTo>
                  <a:close/>
                  <a:moveTo>
                    <a:pt x="848" y="186"/>
                  </a:moveTo>
                  <a:lnTo>
                    <a:pt x="852" y="170"/>
                  </a:lnTo>
                  <a:lnTo>
                    <a:pt x="869" y="172"/>
                  </a:lnTo>
                  <a:lnTo>
                    <a:pt x="867" y="191"/>
                  </a:lnTo>
                  <a:lnTo>
                    <a:pt x="848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599" name="Freeform 515"/>
            <p:cNvSpPr>
              <a:spLocks noEditPoints="1"/>
            </p:cNvSpPr>
            <p:nvPr/>
          </p:nvSpPr>
          <p:spPr bwMode="auto">
            <a:xfrm>
              <a:off x="6084888" y="3268663"/>
              <a:ext cx="134938" cy="1968500"/>
            </a:xfrm>
            <a:custGeom>
              <a:avLst/>
              <a:gdLst>
                <a:gd name="T0" fmla="*/ 0 w 85"/>
                <a:gd name="T1" fmla="*/ 19 h 1240"/>
                <a:gd name="T2" fmla="*/ 19 w 85"/>
                <a:gd name="T3" fmla="*/ 0 h 1240"/>
                <a:gd name="T4" fmla="*/ 19 w 85"/>
                <a:gd name="T5" fmla="*/ 17 h 1240"/>
                <a:gd name="T6" fmla="*/ 66 w 85"/>
                <a:gd name="T7" fmla="*/ 1240 h 1240"/>
                <a:gd name="T8" fmla="*/ 83 w 85"/>
                <a:gd name="T9" fmla="*/ 1221 h 1240"/>
                <a:gd name="T10" fmla="*/ 85 w 85"/>
                <a:gd name="T11" fmla="*/ 1240 h 1240"/>
                <a:gd name="T12" fmla="*/ 61 w 85"/>
                <a:gd name="T13" fmla="*/ 1170 h 1240"/>
                <a:gd name="T14" fmla="*/ 80 w 85"/>
                <a:gd name="T15" fmla="*/ 1151 h 1240"/>
                <a:gd name="T16" fmla="*/ 80 w 85"/>
                <a:gd name="T17" fmla="*/ 1167 h 1240"/>
                <a:gd name="T18" fmla="*/ 59 w 85"/>
                <a:gd name="T19" fmla="*/ 1096 h 1240"/>
                <a:gd name="T20" fmla="*/ 75 w 85"/>
                <a:gd name="T21" fmla="*/ 1077 h 1240"/>
                <a:gd name="T22" fmla="*/ 75 w 85"/>
                <a:gd name="T23" fmla="*/ 1096 h 1240"/>
                <a:gd name="T24" fmla="*/ 54 w 85"/>
                <a:gd name="T25" fmla="*/ 1025 h 1240"/>
                <a:gd name="T26" fmla="*/ 71 w 85"/>
                <a:gd name="T27" fmla="*/ 1007 h 1240"/>
                <a:gd name="T28" fmla="*/ 73 w 85"/>
                <a:gd name="T29" fmla="*/ 1025 h 1240"/>
                <a:gd name="T30" fmla="*/ 52 w 85"/>
                <a:gd name="T31" fmla="*/ 955 h 1240"/>
                <a:gd name="T32" fmla="*/ 68 w 85"/>
                <a:gd name="T33" fmla="*/ 933 h 1240"/>
                <a:gd name="T34" fmla="*/ 68 w 85"/>
                <a:gd name="T35" fmla="*/ 952 h 1240"/>
                <a:gd name="T36" fmla="*/ 47 w 85"/>
                <a:gd name="T37" fmla="*/ 881 h 1240"/>
                <a:gd name="T38" fmla="*/ 64 w 85"/>
                <a:gd name="T39" fmla="*/ 862 h 1240"/>
                <a:gd name="T40" fmla="*/ 66 w 85"/>
                <a:gd name="T41" fmla="*/ 881 h 1240"/>
                <a:gd name="T42" fmla="*/ 42 w 85"/>
                <a:gd name="T43" fmla="*/ 810 h 1240"/>
                <a:gd name="T44" fmla="*/ 59 w 85"/>
                <a:gd name="T45" fmla="*/ 792 h 1240"/>
                <a:gd name="T46" fmla="*/ 61 w 85"/>
                <a:gd name="T47" fmla="*/ 808 h 1240"/>
                <a:gd name="T48" fmla="*/ 40 w 85"/>
                <a:gd name="T49" fmla="*/ 737 h 1240"/>
                <a:gd name="T50" fmla="*/ 57 w 85"/>
                <a:gd name="T51" fmla="*/ 718 h 1240"/>
                <a:gd name="T52" fmla="*/ 57 w 85"/>
                <a:gd name="T53" fmla="*/ 737 h 1240"/>
                <a:gd name="T54" fmla="*/ 35 w 85"/>
                <a:gd name="T55" fmla="*/ 666 h 1240"/>
                <a:gd name="T56" fmla="*/ 52 w 85"/>
                <a:gd name="T57" fmla="*/ 647 h 1240"/>
                <a:gd name="T58" fmla="*/ 54 w 85"/>
                <a:gd name="T59" fmla="*/ 664 h 1240"/>
                <a:gd name="T60" fmla="*/ 31 w 85"/>
                <a:gd name="T61" fmla="*/ 593 h 1240"/>
                <a:gd name="T62" fmla="*/ 49 w 85"/>
                <a:gd name="T63" fmla="*/ 574 h 1240"/>
                <a:gd name="T64" fmla="*/ 49 w 85"/>
                <a:gd name="T65" fmla="*/ 593 h 1240"/>
                <a:gd name="T66" fmla="*/ 28 w 85"/>
                <a:gd name="T67" fmla="*/ 522 h 1240"/>
                <a:gd name="T68" fmla="*/ 45 w 85"/>
                <a:gd name="T69" fmla="*/ 503 h 1240"/>
                <a:gd name="T70" fmla="*/ 45 w 85"/>
                <a:gd name="T71" fmla="*/ 522 h 1240"/>
                <a:gd name="T72" fmla="*/ 24 w 85"/>
                <a:gd name="T73" fmla="*/ 449 h 1240"/>
                <a:gd name="T74" fmla="*/ 40 w 85"/>
                <a:gd name="T75" fmla="*/ 430 h 1240"/>
                <a:gd name="T76" fmla="*/ 42 w 85"/>
                <a:gd name="T77" fmla="*/ 449 h 1240"/>
                <a:gd name="T78" fmla="*/ 21 w 85"/>
                <a:gd name="T79" fmla="*/ 378 h 1240"/>
                <a:gd name="T80" fmla="*/ 38 w 85"/>
                <a:gd name="T81" fmla="*/ 359 h 1240"/>
                <a:gd name="T82" fmla="*/ 38 w 85"/>
                <a:gd name="T83" fmla="*/ 378 h 1240"/>
                <a:gd name="T84" fmla="*/ 16 w 85"/>
                <a:gd name="T85" fmla="*/ 307 h 1240"/>
                <a:gd name="T86" fmla="*/ 33 w 85"/>
                <a:gd name="T87" fmla="*/ 288 h 1240"/>
                <a:gd name="T88" fmla="*/ 35 w 85"/>
                <a:gd name="T89" fmla="*/ 305 h 1240"/>
                <a:gd name="T90" fmla="*/ 12 w 85"/>
                <a:gd name="T91" fmla="*/ 234 h 1240"/>
                <a:gd name="T92" fmla="*/ 28 w 85"/>
                <a:gd name="T93" fmla="*/ 215 h 1240"/>
                <a:gd name="T94" fmla="*/ 31 w 85"/>
                <a:gd name="T95" fmla="*/ 234 h 1240"/>
                <a:gd name="T96" fmla="*/ 9 w 85"/>
                <a:gd name="T97" fmla="*/ 163 h 1240"/>
                <a:gd name="T98" fmla="*/ 26 w 85"/>
                <a:gd name="T99" fmla="*/ 144 h 1240"/>
                <a:gd name="T100" fmla="*/ 26 w 85"/>
                <a:gd name="T101" fmla="*/ 161 h 1240"/>
                <a:gd name="T102" fmla="*/ 5 w 85"/>
                <a:gd name="T103" fmla="*/ 90 h 1240"/>
                <a:gd name="T104" fmla="*/ 21 w 85"/>
                <a:gd name="T105" fmla="*/ 7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240">
                  <a:moveTo>
                    <a:pt x="19" y="17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9" y="17"/>
                  </a:lnTo>
                  <a:close/>
                  <a:moveTo>
                    <a:pt x="85" y="1240"/>
                  </a:moveTo>
                  <a:lnTo>
                    <a:pt x="66" y="1240"/>
                  </a:lnTo>
                  <a:lnTo>
                    <a:pt x="66" y="1224"/>
                  </a:lnTo>
                  <a:lnTo>
                    <a:pt x="83" y="1221"/>
                  </a:lnTo>
                  <a:lnTo>
                    <a:pt x="85" y="1240"/>
                  </a:lnTo>
                  <a:lnTo>
                    <a:pt x="85" y="1240"/>
                  </a:lnTo>
                  <a:close/>
                  <a:moveTo>
                    <a:pt x="80" y="1167"/>
                  </a:moveTo>
                  <a:lnTo>
                    <a:pt x="61" y="1170"/>
                  </a:lnTo>
                  <a:lnTo>
                    <a:pt x="61" y="1151"/>
                  </a:lnTo>
                  <a:lnTo>
                    <a:pt x="80" y="1151"/>
                  </a:lnTo>
                  <a:lnTo>
                    <a:pt x="80" y="1167"/>
                  </a:lnTo>
                  <a:lnTo>
                    <a:pt x="80" y="1167"/>
                  </a:lnTo>
                  <a:close/>
                  <a:moveTo>
                    <a:pt x="75" y="1096"/>
                  </a:moveTo>
                  <a:lnTo>
                    <a:pt x="59" y="1096"/>
                  </a:lnTo>
                  <a:lnTo>
                    <a:pt x="57" y="1080"/>
                  </a:lnTo>
                  <a:lnTo>
                    <a:pt x="75" y="1077"/>
                  </a:lnTo>
                  <a:lnTo>
                    <a:pt x="75" y="1096"/>
                  </a:lnTo>
                  <a:lnTo>
                    <a:pt x="75" y="1096"/>
                  </a:lnTo>
                  <a:close/>
                  <a:moveTo>
                    <a:pt x="73" y="1025"/>
                  </a:moveTo>
                  <a:lnTo>
                    <a:pt x="54" y="1025"/>
                  </a:lnTo>
                  <a:lnTo>
                    <a:pt x="54" y="1007"/>
                  </a:lnTo>
                  <a:lnTo>
                    <a:pt x="71" y="1007"/>
                  </a:lnTo>
                  <a:lnTo>
                    <a:pt x="73" y="1025"/>
                  </a:lnTo>
                  <a:lnTo>
                    <a:pt x="73" y="1025"/>
                  </a:lnTo>
                  <a:close/>
                  <a:moveTo>
                    <a:pt x="68" y="952"/>
                  </a:moveTo>
                  <a:lnTo>
                    <a:pt x="52" y="955"/>
                  </a:lnTo>
                  <a:lnTo>
                    <a:pt x="49" y="936"/>
                  </a:lnTo>
                  <a:lnTo>
                    <a:pt x="68" y="933"/>
                  </a:lnTo>
                  <a:lnTo>
                    <a:pt x="68" y="952"/>
                  </a:lnTo>
                  <a:lnTo>
                    <a:pt x="68" y="952"/>
                  </a:lnTo>
                  <a:close/>
                  <a:moveTo>
                    <a:pt x="66" y="881"/>
                  </a:moveTo>
                  <a:lnTo>
                    <a:pt x="47" y="881"/>
                  </a:lnTo>
                  <a:lnTo>
                    <a:pt x="45" y="862"/>
                  </a:lnTo>
                  <a:lnTo>
                    <a:pt x="64" y="862"/>
                  </a:lnTo>
                  <a:lnTo>
                    <a:pt x="66" y="881"/>
                  </a:lnTo>
                  <a:lnTo>
                    <a:pt x="66" y="881"/>
                  </a:lnTo>
                  <a:close/>
                  <a:moveTo>
                    <a:pt x="61" y="808"/>
                  </a:moveTo>
                  <a:lnTo>
                    <a:pt x="42" y="810"/>
                  </a:lnTo>
                  <a:lnTo>
                    <a:pt x="42" y="792"/>
                  </a:lnTo>
                  <a:lnTo>
                    <a:pt x="59" y="792"/>
                  </a:lnTo>
                  <a:lnTo>
                    <a:pt x="61" y="808"/>
                  </a:lnTo>
                  <a:lnTo>
                    <a:pt x="61" y="808"/>
                  </a:lnTo>
                  <a:close/>
                  <a:moveTo>
                    <a:pt x="57" y="737"/>
                  </a:moveTo>
                  <a:lnTo>
                    <a:pt x="40" y="737"/>
                  </a:lnTo>
                  <a:lnTo>
                    <a:pt x="38" y="721"/>
                  </a:lnTo>
                  <a:lnTo>
                    <a:pt x="57" y="718"/>
                  </a:lnTo>
                  <a:lnTo>
                    <a:pt x="57" y="737"/>
                  </a:lnTo>
                  <a:lnTo>
                    <a:pt x="57" y="737"/>
                  </a:lnTo>
                  <a:close/>
                  <a:moveTo>
                    <a:pt x="54" y="664"/>
                  </a:moveTo>
                  <a:lnTo>
                    <a:pt x="35" y="666"/>
                  </a:lnTo>
                  <a:lnTo>
                    <a:pt x="35" y="647"/>
                  </a:lnTo>
                  <a:lnTo>
                    <a:pt x="52" y="647"/>
                  </a:lnTo>
                  <a:lnTo>
                    <a:pt x="54" y="664"/>
                  </a:lnTo>
                  <a:lnTo>
                    <a:pt x="54" y="664"/>
                  </a:lnTo>
                  <a:close/>
                  <a:moveTo>
                    <a:pt x="49" y="593"/>
                  </a:moveTo>
                  <a:lnTo>
                    <a:pt x="31" y="593"/>
                  </a:lnTo>
                  <a:lnTo>
                    <a:pt x="31" y="577"/>
                  </a:lnTo>
                  <a:lnTo>
                    <a:pt x="49" y="574"/>
                  </a:lnTo>
                  <a:lnTo>
                    <a:pt x="49" y="593"/>
                  </a:lnTo>
                  <a:lnTo>
                    <a:pt x="49" y="593"/>
                  </a:lnTo>
                  <a:close/>
                  <a:moveTo>
                    <a:pt x="45" y="522"/>
                  </a:moveTo>
                  <a:lnTo>
                    <a:pt x="28" y="522"/>
                  </a:lnTo>
                  <a:lnTo>
                    <a:pt x="26" y="503"/>
                  </a:lnTo>
                  <a:lnTo>
                    <a:pt x="45" y="503"/>
                  </a:lnTo>
                  <a:lnTo>
                    <a:pt x="45" y="522"/>
                  </a:lnTo>
                  <a:lnTo>
                    <a:pt x="45" y="522"/>
                  </a:lnTo>
                  <a:close/>
                  <a:moveTo>
                    <a:pt x="42" y="449"/>
                  </a:moveTo>
                  <a:lnTo>
                    <a:pt x="24" y="449"/>
                  </a:lnTo>
                  <a:lnTo>
                    <a:pt x="24" y="433"/>
                  </a:lnTo>
                  <a:lnTo>
                    <a:pt x="40" y="430"/>
                  </a:lnTo>
                  <a:lnTo>
                    <a:pt x="42" y="449"/>
                  </a:lnTo>
                  <a:lnTo>
                    <a:pt x="42" y="449"/>
                  </a:lnTo>
                  <a:close/>
                  <a:moveTo>
                    <a:pt x="38" y="378"/>
                  </a:moveTo>
                  <a:lnTo>
                    <a:pt x="21" y="378"/>
                  </a:lnTo>
                  <a:lnTo>
                    <a:pt x="19" y="359"/>
                  </a:lnTo>
                  <a:lnTo>
                    <a:pt x="38" y="359"/>
                  </a:lnTo>
                  <a:lnTo>
                    <a:pt x="38" y="378"/>
                  </a:lnTo>
                  <a:lnTo>
                    <a:pt x="38" y="378"/>
                  </a:lnTo>
                  <a:close/>
                  <a:moveTo>
                    <a:pt x="35" y="305"/>
                  </a:moveTo>
                  <a:lnTo>
                    <a:pt x="16" y="307"/>
                  </a:lnTo>
                  <a:lnTo>
                    <a:pt x="14" y="288"/>
                  </a:lnTo>
                  <a:lnTo>
                    <a:pt x="33" y="288"/>
                  </a:lnTo>
                  <a:lnTo>
                    <a:pt x="35" y="305"/>
                  </a:lnTo>
                  <a:lnTo>
                    <a:pt x="35" y="305"/>
                  </a:lnTo>
                  <a:close/>
                  <a:moveTo>
                    <a:pt x="31" y="234"/>
                  </a:moveTo>
                  <a:lnTo>
                    <a:pt x="12" y="234"/>
                  </a:lnTo>
                  <a:lnTo>
                    <a:pt x="12" y="218"/>
                  </a:lnTo>
                  <a:lnTo>
                    <a:pt x="28" y="215"/>
                  </a:lnTo>
                  <a:lnTo>
                    <a:pt x="31" y="234"/>
                  </a:lnTo>
                  <a:lnTo>
                    <a:pt x="31" y="234"/>
                  </a:lnTo>
                  <a:close/>
                  <a:moveTo>
                    <a:pt x="26" y="161"/>
                  </a:moveTo>
                  <a:lnTo>
                    <a:pt x="9" y="163"/>
                  </a:lnTo>
                  <a:lnTo>
                    <a:pt x="7" y="144"/>
                  </a:lnTo>
                  <a:lnTo>
                    <a:pt x="26" y="144"/>
                  </a:lnTo>
                  <a:lnTo>
                    <a:pt x="26" y="161"/>
                  </a:lnTo>
                  <a:lnTo>
                    <a:pt x="26" y="161"/>
                  </a:lnTo>
                  <a:close/>
                  <a:moveTo>
                    <a:pt x="24" y="90"/>
                  </a:moveTo>
                  <a:lnTo>
                    <a:pt x="5" y="90"/>
                  </a:lnTo>
                  <a:lnTo>
                    <a:pt x="5" y="73"/>
                  </a:lnTo>
                  <a:lnTo>
                    <a:pt x="21" y="71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0" name="Freeform 516"/>
            <p:cNvSpPr>
              <a:spLocks noEditPoints="1"/>
            </p:cNvSpPr>
            <p:nvPr/>
          </p:nvSpPr>
          <p:spPr bwMode="auto">
            <a:xfrm>
              <a:off x="6099175" y="3284538"/>
              <a:ext cx="1508125" cy="63500"/>
            </a:xfrm>
            <a:custGeom>
              <a:avLst/>
              <a:gdLst>
                <a:gd name="T0" fmla="*/ 931 w 950"/>
                <a:gd name="T1" fmla="*/ 0 h 40"/>
                <a:gd name="T2" fmla="*/ 950 w 950"/>
                <a:gd name="T3" fmla="*/ 16 h 40"/>
                <a:gd name="T4" fmla="*/ 931 w 950"/>
                <a:gd name="T5" fmla="*/ 16 h 40"/>
                <a:gd name="T6" fmla="*/ 15 w 950"/>
                <a:gd name="T7" fmla="*/ 40 h 40"/>
                <a:gd name="T8" fmla="*/ 0 w 950"/>
                <a:gd name="T9" fmla="*/ 23 h 40"/>
                <a:gd name="T10" fmla="*/ 0 w 950"/>
                <a:gd name="T11" fmla="*/ 40 h 40"/>
                <a:gd name="T12" fmla="*/ 66 w 950"/>
                <a:gd name="T13" fmla="*/ 21 h 40"/>
                <a:gd name="T14" fmla="*/ 85 w 950"/>
                <a:gd name="T15" fmla="*/ 37 h 40"/>
                <a:gd name="T16" fmla="*/ 69 w 950"/>
                <a:gd name="T17" fmla="*/ 40 h 40"/>
                <a:gd name="T18" fmla="*/ 140 w 950"/>
                <a:gd name="T19" fmla="*/ 19 h 40"/>
                <a:gd name="T20" fmla="*/ 159 w 950"/>
                <a:gd name="T21" fmla="*/ 37 h 40"/>
                <a:gd name="T22" fmla="*/ 140 w 950"/>
                <a:gd name="T23" fmla="*/ 37 h 40"/>
                <a:gd name="T24" fmla="*/ 211 w 950"/>
                <a:gd name="T25" fmla="*/ 16 h 40"/>
                <a:gd name="T26" fmla="*/ 229 w 950"/>
                <a:gd name="T27" fmla="*/ 35 h 40"/>
                <a:gd name="T28" fmla="*/ 213 w 950"/>
                <a:gd name="T29" fmla="*/ 35 h 40"/>
                <a:gd name="T30" fmla="*/ 284 w 950"/>
                <a:gd name="T31" fmla="*/ 16 h 40"/>
                <a:gd name="T32" fmla="*/ 303 w 950"/>
                <a:gd name="T33" fmla="*/ 33 h 40"/>
                <a:gd name="T34" fmla="*/ 284 w 950"/>
                <a:gd name="T35" fmla="*/ 33 h 40"/>
                <a:gd name="T36" fmla="*/ 355 w 950"/>
                <a:gd name="T37" fmla="*/ 14 h 40"/>
                <a:gd name="T38" fmla="*/ 374 w 950"/>
                <a:gd name="T39" fmla="*/ 30 h 40"/>
                <a:gd name="T40" fmla="*/ 355 w 950"/>
                <a:gd name="T41" fmla="*/ 30 h 40"/>
                <a:gd name="T42" fmla="*/ 428 w 950"/>
                <a:gd name="T43" fmla="*/ 11 h 40"/>
                <a:gd name="T44" fmla="*/ 447 w 950"/>
                <a:gd name="T45" fmla="*/ 30 h 40"/>
                <a:gd name="T46" fmla="*/ 428 w 950"/>
                <a:gd name="T47" fmla="*/ 30 h 40"/>
                <a:gd name="T48" fmla="*/ 499 w 950"/>
                <a:gd name="T49" fmla="*/ 9 h 40"/>
                <a:gd name="T50" fmla="*/ 518 w 950"/>
                <a:gd name="T51" fmla="*/ 28 h 40"/>
                <a:gd name="T52" fmla="*/ 499 w 950"/>
                <a:gd name="T53" fmla="*/ 28 h 40"/>
                <a:gd name="T54" fmla="*/ 572 w 950"/>
                <a:gd name="T55" fmla="*/ 9 h 40"/>
                <a:gd name="T56" fmla="*/ 588 w 950"/>
                <a:gd name="T57" fmla="*/ 26 h 40"/>
                <a:gd name="T58" fmla="*/ 572 w 950"/>
                <a:gd name="T59" fmla="*/ 26 h 40"/>
                <a:gd name="T60" fmla="*/ 643 w 950"/>
                <a:gd name="T61" fmla="*/ 7 h 40"/>
                <a:gd name="T62" fmla="*/ 662 w 950"/>
                <a:gd name="T63" fmla="*/ 23 h 40"/>
                <a:gd name="T64" fmla="*/ 643 w 950"/>
                <a:gd name="T65" fmla="*/ 23 h 40"/>
                <a:gd name="T66" fmla="*/ 716 w 950"/>
                <a:gd name="T67" fmla="*/ 4 h 40"/>
                <a:gd name="T68" fmla="*/ 733 w 950"/>
                <a:gd name="T69" fmla="*/ 21 h 40"/>
                <a:gd name="T70" fmla="*/ 716 w 950"/>
                <a:gd name="T71" fmla="*/ 23 h 40"/>
                <a:gd name="T72" fmla="*/ 787 w 950"/>
                <a:gd name="T73" fmla="*/ 2 h 40"/>
                <a:gd name="T74" fmla="*/ 806 w 950"/>
                <a:gd name="T75" fmla="*/ 21 h 40"/>
                <a:gd name="T76" fmla="*/ 787 w 950"/>
                <a:gd name="T77" fmla="*/ 21 h 40"/>
                <a:gd name="T78" fmla="*/ 860 w 950"/>
                <a:gd name="T79" fmla="*/ 2 h 40"/>
                <a:gd name="T80" fmla="*/ 877 w 950"/>
                <a:gd name="T8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0" h="40">
                  <a:moveTo>
                    <a:pt x="931" y="16"/>
                  </a:moveTo>
                  <a:lnTo>
                    <a:pt x="931" y="0"/>
                  </a:lnTo>
                  <a:lnTo>
                    <a:pt x="950" y="0"/>
                  </a:lnTo>
                  <a:lnTo>
                    <a:pt x="950" y="16"/>
                  </a:lnTo>
                  <a:lnTo>
                    <a:pt x="931" y="16"/>
                  </a:lnTo>
                  <a:lnTo>
                    <a:pt x="931" y="16"/>
                  </a:lnTo>
                  <a:close/>
                  <a:moveTo>
                    <a:pt x="0" y="40"/>
                  </a:moveTo>
                  <a:lnTo>
                    <a:pt x="15" y="40"/>
                  </a:lnTo>
                  <a:lnTo>
                    <a:pt x="15" y="21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69" y="40"/>
                  </a:moveTo>
                  <a:lnTo>
                    <a:pt x="66" y="21"/>
                  </a:lnTo>
                  <a:lnTo>
                    <a:pt x="85" y="21"/>
                  </a:lnTo>
                  <a:lnTo>
                    <a:pt x="85" y="37"/>
                  </a:lnTo>
                  <a:lnTo>
                    <a:pt x="69" y="40"/>
                  </a:lnTo>
                  <a:lnTo>
                    <a:pt x="69" y="40"/>
                  </a:lnTo>
                  <a:close/>
                  <a:moveTo>
                    <a:pt x="140" y="37"/>
                  </a:moveTo>
                  <a:lnTo>
                    <a:pt x="140" y="19"/>
                  </a:lnTo>
                  <a:lnTo>
                    <a:pt x="156" y="19"/>
                  </a:lnTo>
                  <a:lnTo>
                    <a:pt x="159" y="37"/>
                  </a:lnTo>
                  <a:lnTo>
                    <a:pt x="140" y="37"/>
                  </a:lnTo>
                  <a:lnTo>
                    <a:pt x="140" y="37"/>
                  </a:lnTo>
                  <a:close/>
                  <a:moveTo>
                    <a:pt x="213" y="35"/>
                  </a:moveTo>
                  <a:lnTo>
                    <a:pt x="211" y="16"/>
                  </a:lnTo>
                  <a:lnTo>
                    <a:pt x="229" y="16"/>
                  </a:lnTo>
                  <a:lnTo>
                    <a:pt x="229" y="35"/>
                  </a:lnTo>
                  <a:lnTo>
                    <a:pt x="213" y="35"/>
                  </a:lnTo>
                  <a:lnTo>
                    <a:pt x="213" y="35"/>
                  </a:lnTo>
                  <a:close/>
                  <a:moveTo>
                    <a:pt x="284" y="33"/>
                  </a:moveTo>
                  <a:lnTo>
                    <a:pt x="284" y="16"/>
                  </a:lnTo>
                  <a:lnTo>
                    <a:pt x="300" y="14"/>
                  </a:lnTo>
                  <a:lnTo>
                    <a:pt x="303" y="33"/>
                  </a:lnTo>
                  <a:lnTo>
                    <a:pt x="284" y="33"/>
                  </a:lnTo>
                  <a:lnTo>
                    <a:pt x="284" y="33"/>
                  </a:lnTo>
                  <a:close/>
                  <a:moveTo>
                    <a:pt x="355" y="30"/>
                  </a:moveTo>
                  <a:lnTo>
                    <a:pt x="355" y="14"/>
                  </a:lnTo>
                  <a:lnTo>
                    <a:pt x="374" y="14"/>
                  </a:lnTo>
                  <a:lnTo>
                    <a:pt x="374" y="30"/>
                  </a:lnTo>
                  <a:lnTo>
                    <a:pt x="355" y="30"/>
                  </a:lnTo>
                  <a:lnTo>
                    <a:pt x="355" y="30"/>
                  </a:lnTo>
                  <a:close/>
                  <a:moveTo>
                    <a:pt x="428" y="30"/>
                  </a:moveTo>
                  <a:lnTo>
                    <a:pt x="428" y="11"/>
                  </a:lnTo>
                  <a:lnTo>
                    <a:pt x="444" y="11"/>
                  </a:lnTo>
                  <a:lnTo>
                    <a:pt x="447" y="30"/>
                  </a:lnTo>
                  <a:lnTo>
                    <a:pt x="428" y="30"/>
                  </a:lnTo>
                  <a:lnTo>
                    <a:pt x="428" y="30"/>
                  </a:lnTo>
                  <a:close/>
                  <a:moveTo>
                    <a:pt x="499" y="28"/>
                  </a:moveTo>
                  <a:lnTo>
                    <a:pt x="499" y="9"/>
                  </a:lnTo>
                  <a:lnTo>
                    <a:pt x="518" y="9"/>
                  </a:lnTo>
                  <a:lnTo>
                    <a:pt x="518" y="28"/>
                  </a:lnTo>
                  <a:lnTo>
                    <a:pt x="499" y="28"/>
                  </a:lnTo>
                  <a:lnTo>
                    <a:pt x="499" y="28"/>
                  </a:lnTo>
                  <a:close/>
                  <a:moveTo>
                    <a:pt x="572" y="26"/>
                  </a:moveTo>
                  <a:lnTo>
                    <a:pt x="572" y="9"/>
                  </a:lnTo>
                  <a:lnTo>
                    <a:pt x="588" y="7"/>
                  </a:lnTo>
                  <a:lnTo>
                    <a:pt x="588" y="26"/>
                  </a:lnTo>
                  <a:lnTo>
                    <a:pt x="572" y="26"/>
                  </a:lnTo>
                  <a:lnTo>
                    <a:pt x="572" y="26"/>
                  </a:lnTo>
                  <a:close/>
                  <a:moveTo>
                    <a:pt x="643" y="23"/>
                  </a:moveTo>
                  <a:lnTo>
                    <a:pt x="643" y="7"/>
                  </a:lnTo>
                  <a:lnTo>
                    <a:pt x="662" y="7"/>
                  </a:lnTo>
                  <a:lnTo>
                    <a:pt x="662" y="23"/>
                  </a:lnTo>
                  <a:lnTo>
                    <a:pt x="643" y="23"/>
                  </a:lnTo>
                  <a:lnTo>
                    <a:pt x="643" y="23"/>
                  </a:lnTo>
                  <a:close/>
                  <a:moveTo>
                    <a:pt x="716" y="23"/>
                  </a:moveTo>
                  <a:lnTo>
                    <a:pt x="716" y="4"/>
                  </a:lnTo>
                  <a:lnTo>
                    <a:pt x="733" y="4"/>
                  </a:lnTo>
                  <a:lnTo>
                    <a:pt x="733" y="21"/>
                  </a:lnTo>
                  <a:lnTo>
                    <a:pt x="716" y="23"/>
                  </a:lnTo>
                  <a:lnTo>
                    <a:pt x="716" y="23"/>
                  </a:lnTo>
                  <a:close/>
                  <a:moveTo>
                    <a:pt x="787" y="21"/>
                  </a:moveTo>
                  <a:lnTo>
                    <a:pt x="787" y="2"/>
                  </a:lnTo>
                  <a:lnTo>
                    <a:pt x="806" y="2"/>
                  </a:lnTo>
                  <a:lnTo>
                    <a:pt x="806" y="21"/>
                  </a:lnTo>
                  <a:lnTo>
                    <a:pt x="787" y="21"/>
                  </a:lnTo>
                  <a:lnTo>
                    <a:pt x="787" y="21"/>
                  </a:lnTo>
                  <a:close/>
                  <a:moveTo>
                    <a:pt x="860" y="19"/>
                  </a:moveTo>
                  <a:lnTo>
                    <a:pt x="860" y="2"/>
                  </a:lnTo>
                  <a:lnTo>
                    <a:pt x="877" y="0"/>
                  </a:lnTo>
                  <a:lnTo>
                    <a:pt x="877" y="19"/>
                  </a:lnTo>
                  <a:lnTo>
                    <a:pt x="86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1" name="Freeform 517"/>
            <p:cNvSpPr>
              <a:spLocks noEditPoints="1"/>
            </p:cNvSpPr>
            <p:nvPr/>
          </p:nvSpPr>
          <p:spPr bwMode="auto">
            <a:xfrm>
              <a:off x="5413375" y="3625850"/>
              <a:ext cx="487363" cy="952500"/>
            </a:xfrm>
            <a:custGeom>
              <a:avLst/>
              <a:gdLst>
                <a:gd name="T0" fmla="*/ 7 w 307"/>
                <a:gd name="T1" fmla="*/ 576 h 600"/>
                <a:gd name="T2" fmla="*/ 24 w 307"/>
                <a:gd name="T3" fmla="*/ 583 h 600"/>
                <a:gd name="T4" fmla="*/ 17 w 307"/>
                <a:gd name="T5" fmla="*/ 600 h 600"/>
                <a:gd name="T6" fmla="*/ 0 w 307"/>
                <a:gd name="T7" fmla="*/ 593 h 600"/>
                <a:gd name="T8" fmla="*/ 7 w 307"/>
                <a:gd name="T9" fmla="*/ 576 h 600"/>
                <a:gd name="T10" fmla="*/ 7 w 307"/>
                <a:gd name="T11" fmla="*/ 576 h 600"/>
                <a:gd name="T12" fmla="*/ 291 w 307"/>
                <a:gd name="T13" fmla="*/ 0 h 600"/>
                <a:gd name="T14" fmla="*/ 286 w 307"/>
                <a:gd name="T15" fmla="*/ 9 h 600"/>
                <a:gd name="T16" fmla="*/ 302 w 307"/>
                <a:gd name="T17" fmla="*/ 19 h 600"/>
                <a:gd name="T18" fmla="*/ 307 w 307"/>
                <a:gd name="T19" fmla="*/ 7 h 600"/>
                <a:gd name="T20" fmla="*/ 291 w 307"/>
                <a:gd name="T21" fmla="*/ 0 h 600"/>
                <a:gd name="T22" fmla="*/ 291 w 307"/>
                <a:gd name="T23" fmla="*/ 0 h 600"/>
                <a:gd name="T24" fmla="*/ 262 w 307"/>
                <a:gd name="T25" fmla="*/ 59 h 600"/>
                <a:gd name="T26" fmla="*/ 279 w 307"/>
                <a:gd name="T27" fmla="*/ 66 h 600"/>
                <a:gd name="T28" fmla="*/ 269 w 307"/>
                <a:gd name="T29" fmla="*/ 82 h 600"/>
                <a:gd name="T30" fmla="*/ 255 w 307"/>
                <a:gd name="T31" fmla="*/ 75 h 600"/>
                <a:gd name="T32" fmla="*/ 262 w 307"/>
                <a:gd name="T33" fmla="*/ 59 h 600"/>
                <a:gd name="T34" fmla="*/ 262 w 307"/>
                <a:gd name="T35" fmla="*/ 59 h 600"/>
                <a:gd name="T36" fmla="*/ 229 w 307"/>
                <a:gd name="T37" fmla="*/ 122 h 600"/>
                <a:gd name="T38" fmla="*/ 246 w 307"/>
                <a:gd name="T39" fmla="*/ 132 h 600"/>
                <a:gd name="T40" fmla="*/ 239 w 307"/>
                <a:gd name="T41" fmla="*/ 146 h 600"/>
                <a:gd name="T42" fmla="*/ 222 w 307"/>
                <a:gd name="T43" fmla="*/ 139 h 600"/>
                <a:gd name="T44" fmla="*/ 229 w 307"/>
                <a:gd name="T45" fmla="*/ 122 h 600"/>
                <a:gd name="T46" fmla="*/ 229 w 307"/>
                <a:gd name="T47" fmla="*/ 122 h 600"/>
                <a:gd name="T48" fmla="*/ 198 w 307"/>
                <a:gd name="T49" fmla="*/ 189 h 600"/>
                <a:gd name="T50" fmla="*/ 215 w 307"/>
                <a:gd name="T51" fmla="*/ 196 h 600"/>
                <a:gd name="T52" fmla="*/ 208 w 307"/>
                <a:gd name="T53" fmla="*/ 212 h 600"/>
                <a:gd name="T54" fmla="*/ 191 w 307"/>
                <a:gd name="T55" fmla="*/ 205 h 600"/>
                <a:gd name="T56" fmla="*/ 198 w 307"/>
                <a:gd name="T57" fmla="*/ 189 h 600"/>
                <a:gd name="T58" fmla="*/ 198 w 307"/>
                <a:gd name="T59" fmla="*/ 189 h 600"/>
                <a:gd name="T60" fmla="*/ 168 w 307"/>
                <a:gd name="T61" fmla="*/ 252 h 600"/>
                <a:gd name="T62" fmla="*/ 182 w 307"/>
                <a:gd name="T63" fmla="*/ 259 h 600"/>
                <a:gd name="T64" fmla="*/ 175 w 307"/>
                <a:gd name="T65" fmla="*/ 276 h 600"/>
                <a:gd name="T66" fmla="*/ 158 w 307"/>
                <a:gd name="T67" fmla="*/ 269 h 600"/>
                <a:gd name="T68" fmla="*/ 168 w 307"/>
                <a:gd name="T69" fmla="*/ 252 h 600"/>
                <a:gd name="T70" fmla="*/ 168 w 307"/>
                <a:gd name="T71" fmla="*/ 252 h 600"/>
                <a:gd name="T72" fmla="*/ 135 w 307"/>
                <a:gd name="T73" fmla="*/ 316 h 600"/>
                <a:gd name="T74" fmla="*/ 151 w 307"/>
                <a:gd name="T75" fmla="*/ 326 h 600"/>
                <a:gd name="T76" fmla="*/ 144 w 307"/>
                <a:gd name="T77" fmla="*/ 342 h 600"/>
                <a:gd name="T78" fmla="*/ 128 w 307"/>
                <a:gd name="T79" fmla="*/ 333 h 600"/>
                <a:gd name="T80" fmla="*/ 135 w 307"/>
                <a:gd name="T81" fmla="*/ 316 h 600"/>
                <a:gd name="T82" fmla="*/ 135 w 307"/>
                <a:gd name="T83" fmla="*/ 316 h 600"/>
                <a:gd name="T84" fmla="*/ 104 w 307"/>
                <a:gd name="T85" fmla="*/ 382 h 600"/>
                <a:gd name="T86" fmla="*/ 121 w 307"/>
                <a:gd name="T87" fmla="*/ 389 h 600"/>
                <a:gd name="T88" fmla="*/ 111 w 307"/>
                <a:gd name="T89" fmla="*/ 406 h 600"/>
                <a:gd name="T90" fmla="*/ 95 w 307"/>
                <a:gd name="T91" fmla="*/ 399 h 600"/>
                <a:gd name="T92" fmla="*/ 104 w 307"/>
                <a:gd name="T93" fmla="*/ 382 h 600"/>
                <a:gd name="T94" fmla="*/ 104 w 307"/>
                <a:gd name="T95" fmla="*/ 382 h 600"/>
                <a:gd name="T96" fmla="*/ 71 w 307"/>
                <a:gd name="T97" fmla="*/ 446 h 600"/>
                <a:gd name="T98" fmla="*/ 87 w 307"/>
                <a:gd name="T99" fmla="*/ 453 h 600"/>
                <a:gd name="T100" fmla="*/ 80 w 307"/>
                <a:gd name="T101" fmla="*/ 470 h 600"/>
                <a:gd name="T102" fmla="*/ 64 w 307"/>
                <a:gd name="T103" fmla="*/ 463 h 600"/>
                <a:gd name="T104" fmla="*/ 71 w 307"/>
                <a:gd name="T105" fmla="*/ 446 h 600"/>
                <a:gd name="T106" fmla="*/ 71 w 307"/>
                <a:gd name="T107" fmla="*/ 446 h 600"/>
                <a:gd name="T108" fmla="*/ 40 w 307"/>
                <a:gd name="T109" fmla="*/ 510 h 600"/>
                <a:gd name="T110" fmla="*/ 57 w 307"/>
                <a:gd name="T111" fmla="*/ 519 h 600"/>
                <a:gd name="T112" fmla="*/ 47 w 307"/>
                <a:gd name="T113" fmla="*/ 536 h 600"/>
                <a:gd name="T114" fmla="*/ 33 w 307"/>
                <a:gd name="T115" fmla="*/ 526 h 600"/>
                <a:gd name="T116" fmla="*/ 40 w 307"/>
                <a:gd name="T117" fmla="*/ 5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600">
                  <a:moveTo>
                    <a:pt x="7" y="576"/>
                  </a:moveTo>
                  <a:lnTo>
                    <a:pt x="24" y="583"/>
                  </a:lnTo>
                  <a:lnTo>
                    <a:pt x="17" y="600"/>
                  </a:lnTo>
                  <a:lnTo>
                    <a:pt x="0" y="593"/>
                  </a:lnTo>
                  <a:lnTo>
                    <a:pt x="7" y="576"/>
                  </a:lnTo>
                  <a:lnTo>
                    <a:pt x="7" y="576"/>
                  </a:lnTo>
                  <a:close/>
                  <a:moveTo>
                    <a:pt x="291" y="0"/>
                  </a:moveTo>
                  <a:lnTo>
                    <a:pt x="286" y="9"/>
                  </a:lnTo>
                  <a:lnTo>
                    <a:pt x="302" y="19"/>
                  </a:lnTo>
                  <a:lnTo>
                    <a:pt x="307" y="7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262" y="59"/>
                  </a:moveTo>
                  <a:lnTo>
                    <a:pt x="279" y="66"/>
                  </a:lnTo>
                  <a:lnTo>
                    <a:pt x="269" y="82"/>
                  </a:lnTo>
                  <a:lnTo>
                    <a:pt x="255" y="75"/>
                  </a:lnTo>
                  <a:lnTo>
                    <a:pt x="262" y="59"/>
                  </a:lnTo>
                  <a:lnTo>
                    <a:pt x="262" y="59"/>
                  </a:lnTo>
                  <a:close/>
                  <a:moveTo>
                    <a:pt x="229" y="122"/>
                  </a:moveTo>
                  <a:lnTo>
                    <a:pt x="246" y="132"/>
                  </a:lnTo>
                  <a:lnTo>
                    <a:pt x="239" y="146"/>
                  </a:lnTo>
                  <a:lnTo>
                    <a:pt x="222" y="139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198" y="189"/>
                  </a:moveTo>
                  <a:lnTo>
                    <a:pt x="215" y="196"/>
                  </a:lnTo>
                  <a:lnTo>
                    <a:pt x="208" y="212"/>
                  </a:lnTo>
                  <a:lnTo>
                    <a:pt x="191" y="205"/>
                  </a:lnTo>
                  <a:lnTo>
                    <a:pt x="198" y="189"/>
                  </a:lnTo>
                  <a:lnTo>
                    <a:pt x="198" y="189"/>
                  </a:lnTo>
                  <a:close/>
                  <a:moveTo>
                    <a:pt x="168" y="252"/>
                  </a:moveTo>
                  <a:lnTo>
                    <a:pt x="182" y="259"/>
                  </a:lnTo>
                  <a:lnTo>
                    <a:pt x="175" y="276"/>
                  </a:lnTo>
                  <a:lnTo>
                    <a:pt x="158" y="269"/>
                  </a:lnTo>
                  <a:lnTo>
                    <a:pt x="168" y="252"/>
                  </a:lnTo>
                  <a:lnTo>
                    <a:pt x="168" y="252"/>
                  </a:lnTo>
                  <a:close/>
                  <a:moveTo>
                    <a:pt x="135" y="316"/>
                  </a:moveTo>
                  <a:lnTo>
                    <a:pt x="151" y="326"/>
                  </a:lnTo>
                  <a:lnTo>
                    <a:pt x="144" y="342"/>
                  </a:lnTo>
                  <a:lnTo>
                    <a:pt x="128" y="333"/>
                  </a:lnTo>
                  <a:lnTo>
                    <a:pt x="135" y="316"/>
                  </a:lnTo>
                  <a:lnTo>
                    <a:pt x="135" y="316"/>
                  </a:lnTo>
                  <a:close/>
                  <a:moveTo>
                    <a:pt x="104" y="382"/>
                  </a:moveTo>
                  <a:lnTo>
                    <a:pt x="121" y="389"/>
                  </a:lnTo>
                  <a:lnTo>
                    <a:pt x="111" y="406"/>
                  </a:lnTo>
                  <a:lnTo>
                    <a:pt x="95" y="399"/>
                  </a:lnTo>
                  <a:lnTo>
                    <a:pt x="104" y="382"/>
                  </a:lnTo>
                  <a:lnTo>
                    <a:pt x="104" y="382"/>
                  </a:lnTo>
                  <a:close/>
                  <a:moveTo>
                    <a:pt x="71" y="446"/>
                  </a:moveTo>
                  <a:lnTo>
                    <a:pt x="87" y="453"/>
                  </a:lnTo>
                  <a:lnTo>
                    <a:pt x="80" y="470"/>
                  </a:lnTo>
                  <a:lnTo>
                    <a:pt x="64" y="463"/>
                  </a:lnTo>
                  <a:lnTo>
                    <a:pt x="71" y="446"/>
                  </a:lnTo>
                  <a:lnTo>
                    <a:pt x="71" y="446"/>
                  </a:lnTo>
                  <a:close/>
                  <a:moveTo>
                    <a:pt x="40" y="510"/>
                  </a:moveTo>
                  <a:lnTo>
                    <a:pt x="57" y="519"/>
                  </a:lnTo>
                  <a:lnTo>
                    <a:pt x="47" y="536"/>
                  </a:lnTo>
                  <a:lnTo>
                    <a:pt x="33" y="526"/>
                  </a:lnTo>
                  <a:lnTo>
                    <a:pt x="4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2" name="Freeform 518"/>
            <p:cNvSpPr>
              <a:spLocks noEditPoints="1"/>
            </p:cNvSpPr>
            <p:nvPr/>
          </p:nvSpPr>
          <p:spPr bwMode="auto">
            <a:xfrm>
              <a:off x="3771900" y="3995738"/>
              <a:ext cx="1660525" cy="588963"/>
            </a:xfrm>
            <a:custGeom>
              <a:avLst/>
              <a:gdLst>
                <a:gd name="T0" fmla="*/ 1029 w 1046"/>
                <a:gd name="T1" fmla="*/ 348 h 371"/>
                <a:gd name="T2" fmla="*/ 1039 w 1046"/>
                <a:gd name="T3" fmla="*/ 371 h 371"/>
                <a:gd name="T4" fmla="*/ 1022 w 1046"/>
                <a:gd name="T5" fmla="*/ 367 h 371"/>
                <a:gd name="T6" fmla="*/ 7 w 1046"/>
                <a:gd name="T7" fmla="*/ 0 h 371"/>
                <a:gd name="T8" fmla="*/ 16 w 1046"/>
                <a:gd name="T9" fmla="*/ 24 h 371"/>
                <a:gd name="T10" fmla="*/ 0 w 1046"/>
                <a:gd name="T11" fmla="*/ 19 h 371"/>
                <a:gd name="T12" fmla="*/ 75 w 1046"/>
                <a:gd name="T13" fmla="*/ 24 h 371"/>
                <a:gd name="T14" fmla="*/ 85 w 1046"/>
                <a:gd name="T15" fmla="*/ 48 h 371"/>
                <a:gd name="T16" fmla="*/ 68 w 1046"/>
                <a:gd name="T17" fmla="*/ 41 h 371"/>
                <a:gd name="T18" fmla="*/ 141 w 1046"/>
                <a:gd name="T19" fmla="*/ 48 h 371"/>
                <a:gd name="T20" fmla="*/ 153 w 1046"/>
                <a:gd name="T21" fmla="*/ 71 h 371"/>
                <a:gd name="T22" fmla="*/ 137 w 1046"/>
                <a:gd name="T23" fmla="*/ 64 h 371"/>
                <a:gd name="T24" fmla="*/ 210 w 1046"/>
                <a:gd name="T25" fmla="*/ 71 h 371"/>
                <a:gd name="T26" fmla="*/ 222 w 1046"/>
                <a:gd name="T27" fmla="*/ 93 h 371"/>
                <a:gd name="T28" fmla="*/ 205 w 1046"/>
                <a:gd name="T29" fmla="*/ 88 h 371"/>
                <a:gd name="T30" fmla="*/ 278 w 1046"/>
                <a:gd name="T31" fmla="*/ 95 h 371"/>
                <a:gd name="T32" fmla="*/ 290 w 1046"/>
                <a:gd name="T33" fmla="*/ 116 h 371"/>
                <a:gd name="T34" fmla="*/ 274 w 1046"/>
                <a:gd name="T35" fmla="*/ 112 h 371"/>
                <a:gd name="T36" fmla="*/ 347 w 1046"/>
                <a:gd name="T37" fmla="*/ 116 h 371"/>
                <a:gd name="T38" fmla="*/ 359 w 1046"/>
                <a:gd name="T39" fmla="*/ 140 h 371"/>
                <a:gd name="T40" fmla="*/ 342 w 1046"/>
                <a:gd name="T41" fmla="*/ 135 h 371"/>
                <a:gd name="T42" fmla="*/ 415 w 1046"/>
                <a:gd name="T43" fmla="*/ 140 h 371"/>
                <a:gd name="T44" fmla="*/ 427 w 1046"/>
                <a:gd name="T45" fmla="*/ 163 h 371"/>
                <a:gd name="T46" fmla="*/ 408 w 1046"/>
                <a:gd name="T47" fmla="*/ 156 h 371"/>
                <a:gd name="T48" fmla="*/ 484 w 1046"/>
                <a:gd name="T49" fmla="*/ 163 h 371"/>
                <a:gd name="T50" fmla="*/ 493 w 1046"/>
                <a:gd name="T51" fmla="*/ 187 h 371"/>
                <a:gd name="T52" fmla="*/ 477 w 1046"/>
                <a:gd name="T53" fmla="*/ 180 h 371"/>
                <a:gd name="T54" fmla="*/ 552 w 1046"/>
                <a:gd name="T55" fmla="*/ 187 h 371"/>
                <a:gd name="T56" fmla="*/ 562 w 1046"/>
                <a:gd name="T57" fmla="*/ 208 h 371"/>
                <a:gd name="T58" fmla="*/ 545 w 1046"/>
                <a:gd name="T59" fmla="*/ 204 h 371"/>
                <a:gd name="T60" fmla="*/ 618 w 1046"/>
                <a:gd name="T61" fmla="*/ 211 h 371"/>
                <a:gd name="T62" fmla="*/ 630 w 1046"/>
                <a:gd name="T63" fmla="*/ 232 h 371"/>
                <a:gd name="T64" fmla="*/ 614 w 1046"/>
                <a:gd name="T65" fmla="*/ 227 h 371"/>
                <a:gd name="T66" fmla="*/ 687 w 1046"/>
                <a:gd name="T67" fmla="*/ 232 h 371"/>
                <a:gd name="T68" fmla="*/ 699 w 1046"/>
                <a:gd name="T69" fmla="*/ 256 h 371"/>
                <a:gd name="T70" fmla="*/ 682 w 1046"/>
                <a:gd name="T71" fmla="*/ 251 h 371"/>
                <a:gd name="T72" fmla="*/ 755 w 1046"/>
                <a:gd name="T73" fmla="*/ 256 h 371"/>
                <a:gd name="T74" fmla="*/ 767 w 1046"/>
                <a:gd name="T75" fmla="*/ 279 h 371"/>
                <a:gd name="T76" fmla="*/ 751 w 1046"/>
                <a:gd name="T77" fmla="*/ 272 h 371"/>
                <a:gd name="T78" fmla="*/ 824 w 1046"/>
                <a:gd name="T79" fmla="*/ 279 h 371"/>
                <a:gd name="T80" fmla="*/ 836 w 1046"/>
                <a:gd name="T81" fmla="*/ 303 h 371"/>
                <a:gd name="T82" fmla="*/ 819 w 1046"/>
                <a:gd name="T83" fmla="*/ 296 h 371"/>
                <a:gd name="T84" fmla="*/ 892 w 1046"/>
                <a:gd name="T85" fmla="*/ 303 h 371"/>
                <a:gd name="T86" fmla="*/ 904 w 1046"/>
                <a:gd name="T87" fmla="*/ 324 h 371"/>
                <a:gd name="T88" fmla="*/ 885 w 1046"/>
                <a:gd name="T89" fmla="*/ 319 h 371"/>
                <a:gd name="T90" fmla="*/ 961 w 1046"/>
                <a:gd name="T91" fmla="*/ 326 h 371"/>
                <a:gd name="T92" fmla="*/ 970 w 1046"/>
                <a:gd name="T93" fmla="*/ 34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371">
                  <a:moveTo>
                    <a:pt x="1022" y="367"/>
                  </a:moveTo>
                  <a:lnTo>
                    <a:pt x="1029" y="348"/>
                  </a:lnTo>
                  <a:lnTo>
                    <a:pt x="1046" y="355"/>
                  </a:lnTo>
                  <a:lnTo>
                    <a:pt x="1039" y="371"/>
                  </a:lnTo>
                  <a:lnTo>
                    <a:pt x="1022" y="367"/>
                  </a:lnTo>
                  <a:lnTo>
                    <a:pt x="1022" y="367"/>
                  </a:lnTo>
                  <a:close/>
                  <a:moveTo>
                    <a:pt x="0" y="19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16" y="24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68" y="41"/>
                  </a:moveTo>
                  <a:lnTo>
                    <a:pt x="75" y="24"/>
                  </a:lnTo>
                  <a:lnTo>
                    <a:pt x="92" y="31"/>
                  </a:lnTo>
                  <a:lnTo>
                    <a:pt x="85" y="48"/>
                  </a:lnTo>
                  <a:lnTo>
                    <a:pt x="68" y="41"/>
                  </a:lnTo>
                  <a:lnTo>
                    <a:pt x="68" y="41"/>
                  </a:lnTo>
                  <a:close/>
                  <a:moveTo>
                    <a:pt x="137" y="64"/>
                  </a:moveTo>
                  <a:lnTo>
                    <a:pt x="141" y="48"/>
                  </a:lnTo>
                  <a:lnTo>
                    <a:pt x="160" y="52"/>
                  </a:lnTo>
                  <a:lnTo>
                    <a:pt x="153" y="71"/>
                  </a:lnTo>
                  <a:lnTo>
                    <a:pt x="137" y="64"/>
                  </a:lnTo>
                  <a:lnTo>
                    <a:pt x="137" y="64"/>
                  </a:lnTo>
                  <a:close/>
                  <a:moveTo>
                    <a:pt x="205" y="88"/>
                  </a:moveTo>
                  <a:lnTo>
                    <a:pt x="210" y="71"/>
                  </a:lnTo>
                  <a:lnTo>
                    <a:pt x="226" y="76"/>
                  </a:lnTo>
                  <a:lnTo>
                    <a:pt x="222" y="93"/>
                  </a:ln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74" y="112"/>
                  </a:moveTo>
                  <a:lnTo>
                    <a:pt x="278" y="95"/>
                  </a:lnTo>
                  <a:lnTo>
                    <a:pt x="295" y="100"/>
                  </a:lnTo>
                  <a:lnTo>
                    <a:pt x="290" y="116"/>
                  </a:lnTo>
                  <a:lnTo>
                    <a:pt x="274" y="112"/>
                  </a:lnTo>
                  <a:lnTo>
                    <a:pt x="274" y="112"/>
                  </a:lnTo>
                  <a:close/>
                  <a:moveTo>
                    <a:pt x="342" y="135"/>
                  </a:moveTo>
                  <a:lnTo>
                    <a:pt x="347" y="116"/>
                  </a:lnTo>
                  <a:lnTo>
                    <a:pt x="363" y="123"/>
                  </a:lnTo>
                  <a:lnTo>
                    <a:pt x="359" y="140"/>
                  </a:lnTo>
                  <a:lnTo>
                    <a:pt x="342" y="135"/>
                  </a:lnTo>
                  <a:lnTo>
                    <a:pt x="342" y="135"/>
                  </a:lnTo>
                  <a:close/>
                  <a:moveTo>
                    <a:pt x="408" y="156"/>
                  </a:moveTo>
                  <a:lnTo>
                    <a:pt x="415" y="140"/>
                  </a:lnTo>
                  <a:lnTo>
                    <a:pt x="432" y="147"/>
                  </a:lnTo>
                  <a:lnTo>
                    <a:pt x="427" y="163"/>
                  </a:lnTo>
                  <a:lnTo>
                    <a:pt x="408" y="156"/>
                  </a:lnTo>
                  <a:lnTo>
                    <a:pt x="408" y="156"/>
                  </a:lnTo>
                  <a:close/>
                  <a:moveTo>
                    <a:pt x="477" y="180"/>
                  </a:moveTo>
                  <a:lnTo>
                    <a:pt x="484" y="163"/>
                  </a:lnTo>
                  <a:lnTo>
                    <a:pt x="500" y="168"/>
                  </a:lnTo>
                  <a:lnTo>
                    <a:pt x="493" y="187"/>
                  </a:lnTo>
                  <a:lnTo>
                    <a:pt x="477" y="180"/>
                  </a:lnTo>
                  <a:lnTo>
                    <a:pt x="477" y="180"/>
                  </a:lnTo>
                  <a:close/>
                  <a:moveTo>
                    <a:pt x="545" y="204"/>
                  </a:moveTo>
                  <a:lnTo>
                    <a:pt x="552" y="187"/>
                  </a:lnTo>
                  <a:lnTo>
                    <a:pt x="569" y="192"/>
                  </a:lnTo>
                  <a:lnTo>
                    <a:pt x="562" y="208"/>
                  </a:lnTo>
                  <a:lnTo>
                    <a:pt x="545" y="204"/>
                  </a:lnTo>
                  <a:lnTo>
                    <a:pt x="545" y="204"/>
                  </a:lnTo>
                  <a:close/>
                  <a:moveTo>
                    <a:pt x="614" y="227"/>
                  </a:moveTo>
                  <a:lnTo>
                    <a:pt x="618" y="211"/>
                  </a:lnTo>
                  <a:lnTo>
                    <a:pt x="637" y="215"/>
                  </a:lnTo>
                  <a:lnTo>
                    <a:pt x="630" y="232"/>
                  </a:lnTo>
                  <a:lnTo>
                    <a:pt x="614" y="227"/>
                  </a:lnTo>
                  <a:lnTo>
                    <a:pt x="614" y="227"/>
                  </a:lnTo>
                  <a:close/>
                  <a:moveTo>
                    <a:pt x="682" y="251"/>
                  </a:moveTo>
                  <a:lnTo>
                    <a:pt x="687" y="232"/>
                  </a:lnTo>
                  <a:lnTo>
                    <a:pt x="703" y="239"/>
                  </a:lnTo>
                  <a:lnTo>
                    <a:pt x="699" y="256"/>
                  </a:lnTo>
                  <a:lnTo>
                    <a:pt x="682" y="251"/>
                  </a:lnTo>
                  <a:lnTo>
                    <a:pt x="682" y="251"/>
                  </a:lnTo>
                  <a:close/>
                  <a:moveTo>
                    <a:pt x="751" y="272"/>
                  </a:moveTo>
                  <a:lnTo>
                    <a:pt x="755" y="256"/>
                  </a:lnTo>
                  <a:lnTo>
                    <a:pt x="772" y="263"/>
                  </a:lnTo>
                  <a:lnTo>
                    <a:pt x="767" y="279"/>
                  </a:lnTo>
                  <a:lnTo>
                    <a:pt x="751" y="272"/>
                  </a:lnTo>
                  <a:lnTo>
                    <a:pt x="751" y="272"/>
                  </a:lnTo>
                  <a:close/>
                  <a:moveTo>
                    <a:pt x="819" y="296"/>
                  </a:moveTo>
                  <a:lnTo>
                    <a:pt x="824" y="279"/>
                  </a:lnTo>
                  <a:lnTo>
                    <a:pt x="840" y="284"/>
                  </a:lnTo>
                  <a:lnTo>
                    <a:pt x="836" y="303"/>
                  </a:lnTo>
                  <a:lnTo>
                    <a:pt x="819" y="296"/>
                  </a:lnTo>
                  <a:lnTo>
                    <a:pt x="819" y="296"/>
                  </a:lnTo>
                  <a:close/>
                  <a:moveTo>
                    <a:pt x="885" y="319"/>
                  </a:moveTo>
                  <a:lnTo>
                    <a:pt x="892" y="303"/>
                  </a:lnTo>
                  <a:lnTo>
                    <a:pt x="909" y="308"/>
                  </a:lnTo>
                  <a:lnTo>
                    <a:pt x="904" y="324"/>
                  </a:lnTo>
                  <a:lnTo>
                    <a:pt x="885" y="319"/>
                  </a:lnTo>
                  <a:lnTo>
                    <a:pt x="885" y="319"/>
                  </a:lnTo>
                  <a:close/>
                  <a:moveTo>
                    <a:pt x="954" y="343"/>
                  </a:moveTo>
                  <a:lnTo>
                    <a:pt x="961" y="326"/>
                  </a:lnTo>
                  <a:lnTo>
                    <a:pt x="977" y="331"/>
                  </a:lnTo>
                  <a:lnTo>
                    <a:pt x="970" y="348"/>
                  </a:lnTo>
                  <a:lnTo>
                    <a:pt x="95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3" name="Freeform 519"/>
            <p:cNvSpPr>
              <a:spLocks noEditPoints="1"/>
            </p:cNvSpPr>
            <p:nvPr/>
          </p:nvSpPr>
          <p:spPr bwMode="auto">
            <a:xfrm>
              <a:off x="4494213" y="5030788"/>
              <a:ext cx="82550" cy="484188"/>
            </a:xfrm>
            <a:custGeom>
              <a:avLst/>
              <a:gdLst>
                <a:gd name="T0" fmla="*/ 50 w 52"/>
                <a:gd name="T1" fmla="*/ 19 h 305"/>
                <a:gd name="T2" fmla="*/ 33 w 52"/>
                <a:gd name="T3" fmla="*/ 17 h 305"/>
                <a:gd name="T4" fmla="*/ 36 w 52"/>
                <a:gd name="T5" fmla="*/ 0 h 305"/>
                <a:gd name="T6" fmla="*/ 52 w 52"/>
                <a:gd name="T7" fmla="*/ 3 h 305"/>
                <a:gd name="T8" fmla="*/ 50 w 52"/>
                <a:gd name="T9" fmla="*/ 19 h 305"/>
                <a:gd name="T10" fmla="*/ 50 w 52"/>
                <a:gd name="T11" fmla="*/ 19 h 305"/>
                <a:gd name="T12" fmla="*/ 17 w 52"/>
                <a:gd name="T13" fmla="*/ 305 h 305"/>
                <a:gd name="T14" fmla="*/ 0 w 52"/>
                <a:gd name="T15" fmla="*/ 303 h 305"/>
                <a:gd name="T16" fmla="*/ 0 w 52"/>
                <a:gd name="T17" fmla="*/ 286 h 305"/>
                <a:gd name="T18" fmla="*/ 19 w 52"/>
                <a:gd name="T19" fmla="*/ 289 h 305"/>
                <a:gd name="T20" fmla="*/ 17 w 52"/>
                <a:gd name="T21" fmla="*/ 305 h 305"/>
                <a:gd name="T22" fmla="*/ 17 w 52"/>
                <a:gd name="T23" fmla="*/ 305 h 305"/>
                <a:gd name="T24" fmla="*/ 26 w 52"/>
                <a:gd name="T25" fmla="*/ 234 h 305"/>
                <a:gd name="T26" fmla="*/ 7 w 52"/>
                <a:gd name="T27" fmla="*/ 232 h 305"/>
                <a:gd name="T28" fmla="*/ 10 w 52"/>
                <a:gd name="T29" fmla="*/ 213 h 305"/>
                <a:gd name="T30" fmla="*/ 29 w 52"/>
                <a:gd name="T31" fmla="*/ 215 h 305"/>
                <a:gd name="T32" fmla="*/ 26 w 52"/>
                <a:gd name="T33" fmla="*/ 234 h 305"/>
                <a:gd name="T34" fmla="*/ 26 w 52"/>
                <a:gd name="T35" fmla="*/ 234 h 305"/>
                <a:gd name="T36" fmla="*/ 33 w 52"/>
                <a:gd name="T37" fmla="*/ 163 h 305"/>
                <a:gd name="T38" fmla="*/ 17 w 52"/>
                <a:gd name="T39" fmla="*/ 161 h 305"/>
                <a:gd name="T40" fmla="*/ 19 w 52"/>
                <a:gd name="T41" fmla="*/ 142 h 305"/>
                <a:gd name="T42" fmla="*/ 36 w 52"/>
                <a:gd name="T43" fmla="*/ 145 h 305"/>
                <a:gd name="T44" fmla="*/ 33 w 52"/>
                <a:gd name="T45" fmla="*/ 163 h 305"/>
                <a:gd name="T46" fmla="*/ 33 w 52"/>
                <a:gd name="T47" fmla="*/ 163 h 305"/>
                <a:gd name="T48" fmla="*/ 43 w 52"/>
                <a:gd name="T49" fmla="*/ 90 h 305"/>
                <a:gd name="T50" fmla="*/ 24 w 52"/>
                <a:gd name="T51" fmla="*/ 88 h 305"/>
                <a:gd name="T52" fmla="*/ 26 w 52"/>
                <a:gd name="T53" fmla="*/ 71 h 305"/>
                <a:gd name="T54" fmla="*/ 45 w 52"/>
                <a:gd name="T55" fmla="*/ 74 h 305"/>
                <a:gd name="T56" fmla="*/ 43 w 52"/>
                <a:gd name="T57" fmla="*/ 9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305">
                  <a:moveTo>
                    <a:pt x="50" y="19"/>
                  </a:moveTo>
                  <a:lnTo>
                    <a:pt x="33" y="17"/>
                  </a:lnTo>
                  <a:lnTo>
                    <a:pt x="36" y="0"/>
                  </a:lnTo>
                  <a:lnTo>
                    <a:pt x="52" y="3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17" y="305"/>
                  </a:moveTo>
                  <a:lnTo>
                    <a:pt x="0" y="303"/>
                  </a:lnTo>
                  <a:lnTo>
                    <a:pt x="0" y="286"/>
                  </a:lnTo>
                  <a:lnTo>
                    <a:pt x="19" y="289"/>
                  </a:lnTo>
                  <a:lnTo>
                    <a:pt x="17" y="305"/>
                  </a:lnTo>
                  <a:lnTo>
                    <a:pt x="17" y="305"/>
                  </a:lnTo>
                  <a:close/>
                  <a:moveTo>
                    <a:pt x="26" y="234"/>
                  </a:moveTo>
                  <a:lnTo>
                    <a:pt x="7" y="232"/>
                  </a:lnTo>
                  <a:lnTo>
                    <a:pt x="10" y="213"/>
                  </a:lnTo>
                  <a:lnTo>
                    <a:pt x="29" y="215"/>
                  </a:lnTo>
                  <a:lnTo>
                    <a:pt x="26" y="234"/>
                  </a:lnTo>
                  <a:lnTo>
                    <a:pt x="26" y="234"/>
                  </a:lnTo>
                  <a:close/>
                  <a:moveTo>
                    <a:pt x="33" y="163"/>
                  </a:moveTo>
                  <a:lnTo>
                    <a:pt x="17" y="161"/>
                  </a:lnTo>
                  <a:lnTo>
                    <a:pt x="19" y="142"/>
                  </a:lnTo>
                  <a:lnTo>
                    <a:pt x="36" y="145"/>
                  </a:lnTo>
                  <a:lnTo>
                    <a:pt x="33" y="163"/>
                  </a:lnTo>
                  <a:lnTo>
                    <a:pt x="33" y="163"/>
                  </a:lnTo>
                  <a:close/>
                  <a:moveTo>
                    <a:pt x="43" y="90"/>
                  </a:moveTo>
                  <a:lnTo>
                    <a:pt x="24" y="88"/>
                  </a:lnTo>
                  <a:lnTo>
                    <a:pt x="26" y="71"/>
                  </a:lnTo>
                  <a:lnTo>
                    <a:pt x="45" y="74"/>
                  </a:lnTo>
                  <a:lnTo>
                    <a:pt x="4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4" name="Freeform 520"/>
            <p:cNvSpPr>
              <a:spLocks noEditPoints="1"/>
            </p:cNvSpPr>
            <p:nvPr/>
          </p:nvSpPr>
          <p:spPr bwMode="auto">
            <a:xfrm>
              <a:off x="3186113" y="4765675"/>
              <a:ext cx="1379538" cy="280988"/>
            </a:xfrm>
            <a:custGeom>
              <a:avLst/>
              <a:gdLst>
                <a:gd name="T0" fmla="*/ 853 w 869"/>
                <a:gd name="T1" fmla="*/ 156 h 177"/>
                <a:gd name="T2" fmla="*/ 867 w 869"/>
                <a:gd name="T3" fmla="*/ 177 h 177"/>
                <a:gd name="T4" fmla="*/ 848 w 869"/>
                <a:gd name="T5" fmla="*/ 172 h 177"/>
                <a:gd name="T6" fmla="*/ 2 w 869"/>
                <a:gd name="T7" fmla="*/ 0 h 177"/>
                <a:gd name="T8" fmla="*/ 17 w 869"/>
                <a:gd name="T9" fmla="*/ 21 h 177"/>
                <a:gd name="T10" fmla="*/ 0 w 869"/>
                <a:gd name="T11" fmla="*/ 19 h 177"/>
                <a:gd name="T12" fmla="*/ 73 w 869"/>
                <a:gd name="T13" fmla="*/ 14 h 177"/>
                <a:gd name="T14" fmla="*/ 87 w 869"/>
                <a:gd name="T15" fmla="*/ 35 h 177"/>
                <a:gd name="T16" fmla="*/ 71 w 869"/>
                <a:gd name="T17" fmla="*/ 30 h 177"/>
                <a:gd name="T18" fmla="*/ 144 w 869"/>
                <a:gd name="T19" fmla="*/ 26 h 177"/>
                <a:gd name="T20" fmla="*/ 158 w 869"/>
                <a:gd name="T21" fmla="*/ 47 h 177"/>
                <a:gd name="T22" fmla="*/ 142 w 869"/>
                <a:gd name="T23" fmla="*/ 45 h 177"/>
                <a:gd name="T24" fmla="*/ 215 w 869"/>
                <a:gd name="T25" fmla="*/ 40 h 177"/>
                <a:gd name="T26" fmla="*/ 229 w 869"/>
                <a:gd name="T27" fmla="*/ 61 h 177"/>
                <a:gd name="T28" fmla="*/ 213 w 869"/>
                <a:gd name="T29" fmla="*/ 56 h 177"/>
                <a:gd name="T30" fmla="*/ 286 w 869"/>
                <a:gd name="T31" fmla="*/ 52 h 177"/>
                <a:gd name="T32" fmla="*/ 300 w 869"/>
                <a:gd name="T33" fmla="*/ 73 h 177"/>
                <a:gd name="T34" fmla="*/ 284 w 869"/>
                <a:gd name="T35" fmla="*/ 71 h 177"/>
                <a:gd name="T36" fmla="*/ 357 w 869"/>
                <a:gd name="T37" fmla="*/ 66 h 177"/>
                <a:gd name="T38" fmla="*/ 371 w 869"/>
                <a:gd name="T39" fmla="*/ 87 h 177"/>
                <a:gd name="T40" fmla="*/ 352 w 869"/>
                <a:gd name="T41" fmla="*/ 82 h 177"/>
                <a:gd name="T42" fmla="*/ 428 w 869"/>
                <a:gd name="T43" fmla="*/ 78 h 177"/>
                <a:gd name="T44" fmla="*/ 442 w 869"/>
                <a:gd name="T45" fmla="*/ 99 h 177"/>
                <a:gd name="T46" fmla="*/ 423 w 869"/>
                <a:gd name="T47" fmla="*/ 97 h 177"/>
                <a:gd name="T48" fmla="*/ 498 w 869"/>
                <a:gd name="T49" fmla="*/ 92 h 177"/>
                <a:gd name="T50" fmla="*/ 513 w 869"/>
                <a:gd name="T51" fmla="*/ 113 h 177"/>
                <a:gd name="T52" fmla="*/ 494 w 869"/>
                <a:gd name="T53" fmla="*/ 108 h 177"/>
                <a:gd name="T54" fmla="*/ 569 w 869"/>
                <a:gd name="T55" fmla="*/ 104 h 177"/>
                <a:gd name="T56" fmla="*/ 583 w 869"/>
                <a:gd name="T57" fmla="*/ 125 h 177"/>
                <a:gd name="T58" fmla="*/ 565 w 869"/>
                <a:gd name="T59" fmla="*/ 123 h 177"/>
                <a:gd name="T60" fmla="*/ 640 w 869"/>
                <a:gd name="T61" fmla="*/ 118 h 177"/>
                <a:gd name="T62" fmla="*/ 654 w 869"/>
                <a:gd name="T63" fmla="*/ 137 h 177"/>
                <a:gd name="T64" fmla="*/ 635 w 869"/>
                <a:gd name="T65" fmla="*/ 134 h 177"/>
                <a:gd name="T66" fmla="*/ 711 w 869"/>
                <a:gd name="T67" fmla="*/ 130 h 177"/>
                <a:gd name="T68" fmla="*/ 725 w 869"/>
                <a:gd name="T69" fmla="*/ 151 h 177"/>
                <a:gd name="T70" fmla="*/ 706 w 869"/>
                <a:gd name="T71" fmla="*/ 149 h 177"/>
                <a:gd name="T72" fmla="*/ 782 w 869"/>
                <a:gd name="T73" fmla="*/ 144 h 177"/>
                <a:gd name="T74" fmla="*/ 796 w 869"/>
                <a:gd name="T75" fmla="*/ 16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9" h="177">
                  <a:moveTo>
                    <a:pt x="848" y="172"/>
                  </a:moveTo>
                  <a:lnTo>
                    <a:pt x="853" y="156"/>
                  </a:lnTo>
                  <a:lnTo>
                    <a:pt x="869" y="158"/>
                  </a:lnTo>
                  <a:lnTo>
                    <a:pt x="867" y="177"/>
                  </a:lnTo>
                  <a:lnTo>
                    <a:pt x="848" y="172"/>
                  </a:lnTo>
                  <a:lnTo>
                    <a:pt x="848" y="172"/>
                  </a:lnTo>
                  <a:close/>
                  <a:moveTo>
                    <a:pt x="0" y="19"/>
                  </a:moveTo>
                  <a:lnTo>
                    <a:pt x="2" y="0"/>
                  </a:lnTo>
                  <a:lnTo>
                    <a:pt x="19" y="4"/>
                  </a:lnTo>
                  <a:lnTo>
                    <a:pt x="17" y="21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71" y="30"/>
                  </a:moveTo>
                  <a:lnTo>
                    <a:pt x="73" y="14"/>
                  </a:lnTo>
                  <a:lnTo>
                    <a:pt x="90" y="16"/>
                  </a:lnTo>
                  <a:lnTo>
                    <a:pt x="87" y="35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42" y="45"/>
                  </a:moveTo>
                  <a:lnTo>
                    <a:pt x="144" y="26"/>
                  </a:lnTo>
                  <a:lnTo>
                    <a:pt x="161" y="30"/>
                  </a:lnTo>
                  <a:lnTo>
                    <a:pt x="158" y="47"/>
                  </a:lnTo>
                  <a:lnTo>
                    <a:pt x="142" y="45"/>
                  </a:lnTo>
                  <a:lnTo>
                    <a:pt x="142" y="45"/>
                  </a:lnTo>
                  <a:close/>
                  <a:moveTo>
                    <a:pt x="213" y="56"/>
                  </a:moveTo>
                  <a:lnTo>
                    <a:pt x="215" y="40"/>
                  </a:lnTo>
                  <a:lnTo>
                    <a:pt x="232" y="42"/>
                  </a:lnTo>
                  <a:lnTo>
                    <a:pt x="229" y="61"/>
                  </a:lnTo>
                  <a:lnTo>
                    <a:pt x="213" y="56"/>
                  </a:lnTo>
                  <a:lnTo>
                    <a:pt x="213" y="56"/>
                  </a:lnTo>
                  <a:close/>
                  <a:moveTo>
                    <a:pt x="284" y="71"/>
                  </a:moveTo>
                  <a:lnTo>
                    <a:pt x="286" y="52"/>
                  </a:lnTo>
                  <a:lnTo>
                    <a:pt x="302" y="56"/>
                  </a:lnTo>
                  <a:lnTo>
                    <a:pt x="300" y="73"/>
                  </a:lnTo>
                  <a:lnTo>
                    <a:pt x="284" y="71"/>
                  </a:lnTo>
                  <a:lnTo>
                    <a:pt x="284" y="71"/>
                  </a:lnTo>
                  <a:close/>
                  <a:moveTo>
                    <a:pt x="352" y="82"/>
                  </a:moveTo>
                  <a:lnTo>
                    <a:pt x="357" y="66"/>
                  </a:lnTo>
                  <a:lnTo>
                    <a:pt x="373" y="68"/>
                  </a:lnTo>
                  <a:lnTo>
                    <a:pt x="371" y="87"/>
                  </a:lnTo>
                  <a:lnTo>
                    <a:pt x="352" y="82"/>
                  </a:lnTo>
                  <a:lnTo>
                    <a:pt x="352" y="82"/>
                  </a:lnTo>
                  <a:close/>
                  <a:moveTo>
                    <a:pt x="423" y="97"/>
                  </a:moveTo>
                  <a:lnTo>
                    <a:pt x="428" y="78"/>
                  </a:lnTo>
                  <a:lnTo>
                    <a:pt x="444" y="82"/>
                  </a:lnTo>
                  <a:lnTo>
                    <a:pt x="442" y="99"/>
                  </a:lnTo>
                  <a:lnTo>
                    <a:pt x="423" y="97"/>
                  </a:lnTo>
                  <a:lnTo>
                    <a:pt x="423" y="97"/>
                  </a:lnTo>
                  <a:close/>
                  <a:moveTo>
                    <a:pt x="494" y="108"/>
                  </a:moveTo>
                  <a:lnTo>
                    <a:pt x="498" y="92"/>
                  </a:lnTo>
                  <a:lnTo>
                    <a:pt x="515" y="94"/>
                  </a:lnTo>
                  <a:lnTo>
                    <a:pt x="513" y="113"/>
                  </a:lnTo>
                  <a:lnTo>
                    <a:pt x="494" y="108"/>
                  </a:lnTo>
                  <a:lnTo>
                    <a:pt x="494" y="108"/>
                  </a:lnTo>
                  <a:close/>
                  <a:moveTo>
                    <a:pt x="565" y="123"/>
                  </a:moveTo>
                  <a:lnTo>
                    <a:pt x="569" y="104"/>
                  </a:lnTo>
                  <a:lnTo>
                    <a:pt x="586" y="106"/>
                  </a:lnTo>
                  <a:lnTo>
                    <a:pt x="583" y="125"/>
                  </a:lnTo>
                  <a:lnTo>
                    <a:pt x="565" y="123"/>
                  </a:lnTo>
                  <a:lnTo>
                    <a:pt x="565" y="123"/>
                  </a:lnTo>
                  <a:close/>
                  <a:moveTo>
                    <a:pt x="635" y="134"/>
                  </a:moveTo>
                  <a:lnTo>
                    <a:pt x="640" y="118"/>
                  </a:lnTo>
                  <a:lnTo>
                    <a:pt x="657" y="120"/>
                  </a:lnTo>
                  <a:lnTo>
                    <a:pt x="654" y="137"/>
                  </a:lnTo>
                  <a:lnTo>
                    <a:pt x="635" y="134"/>
                  </a:lnTo>
                  <a:lnTo>
                    <a:pt x="635" y="134"/>
                  </a:lnTo>
                  <a:close/>
                  <a:moveTo>
                    <a:pt x="706" y="149"/>
                  </a:moveTo>
                  <a:lnTo>
                    <a:pt x="711" y="130"/>
                  </a:lnTo>
                  <a:lnTo>
                    <a:pt x="728" y="132"/>
                  </a:lnTo>
                  <a:lnTo>
                    <a:pt x="725" y="151"/>
                  </a:lnTo>
                  <a:lnTo>
                    <a:pt x="706" y="149"/>
                  </a:lnTo>
                  <a:lnTo>
                    <a:pt x="706" y="149"/>
                  </a:lnTo>
                  <a:close/>
                  <a:moveTo>
                    <a:pt x="777" y="160"/>
                  </a:moveTo>
                  <a:lnTo>
                    <a:pt x="782" y="144"/>
                  </a:lnTo>
                  <a:lnTo>
                    <a:pt x="798" y="146"/>
                  </a:lnTo>
                  <a:lnTo>
                    <a:pt x="796" y="163"/>
                  </a:lnTo>
                  <a:lnTo>
                    <a:pt x="777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5" name="Freeform 521"/>
            <p:cNvSpPr>
              <a:spLocks noEditPoints="1"/>
            </p:cNvSpPr>
            <p:nvPr/>
          </p:nvSpPr>
          <p:spPr bwMode="auto">
            <a:xfrm>
              <a:off x="3744913" y="4022725"/>
              <a:ext cx="831850" cy="1016000"/>
            </a:xfrm>
            <a:custGeom>
              <a:avLst/>
              <a:gdLst>
                <a:gd name="T0" fmla="*/ 513 w 524"/>
                <a:gd name="T1" fmla="*/ 617 h 640"/>
                <a:gd name="T2" fmla="*/ 510 w 524"/>
                <a:gd name="T3" fmla="*/ 640 h 640"/>
                <a:gd name="T4" fmla="*/ 498 w 524"/>
                <a:gd name="T5" fmla="*/ 628 h 640"/>
                <a:gd name="T6" fmla="*/ 14 w 524"/>
                <a:gd name="T7" fmla="*/ 0 h 640"/>
                <a:gd name="T8" fmla="*/ 12 w 524"/>
                <a:gd name="T9" fmla="*/ 26 h 640"/>
                <a:gd name="T10" fmla="*/ 0 w 524"/>
                <a:gd name="T11" fmla="*/ 12 h 640"/>
                <a:gd name="T12" fmla="*/ 59 w 524"/>
                <a:gd name="T13" fmla="*/ 57 h 640"/>
                <a:gd name="T14" fmla="*/ 57 w 524"/>
                <a:gd name="T15" fmla="*/ 83 h 640"/>
                <a:gd name="T16" fmla="*/ 45 w 524"/>
                <a:gd name="T17" fmla="*/ 69 h 640"/>
                <a:gd name="T18" fmla="*/ 104 w 524"/>
                <a:gd name="T19" fmla="*/ 113 h 640"/>
                <a:gd name="T20" fmla="*/ 102 w 524"/>
                <a:gd name="T21" fmla="*/ 137 h 640"/>
                <a:gd name="T22" fmla="*/ 90 w 524"/>
                <a:gd name="T23" fmla="*/ 123 h 640"/>
                <a:gd name="T24" fmla="*/ 149 w 524"/>
                <a:gd name="T25" fmla="*/ 168 h 640"/>
                <a:gd name="T26" fmla="*/ 146 w 524"/>
                <a:gd name="T27" fmla="*/ 194 h 640"/>
                <a:gd name="T28" fmla="*/ 135 w 524"/>
                <a:gd name="T29" fmla="*/ 180 h 640"/>
                <a:gd name="T30" fmla="*/ 194 w 524"/>
                <a:gd name="T31" fmla="*/ 224 h 640"/>
                <a:gd name="T32" fmla="*/ 191 w 524"/>
                <a:gd name="T33" fmla="*/ 250 h 640"/>
                <a:gd name="T34" fmla="*/ 182 w 524"/>
                <a:gd name="T35" fmla="*/ 236 h 640"/>
                <a:gd name="T36" fmla="*/ 241 w 524"/>
                <a:gd name="T37" fmla="*/ 281 h 640"/>
                <a:gd name="T38" fmla="*/ 236 w 524"/>
                <a:gd name="T39" fmla="*/ 305 h 640"/>
                <a:gd name="T40" fmla="*/ 227 w 524"/>
                <a:gd name="T41" fmla="*/ 291 h 640"/>
                <a:gd name="T42" fmla="*/ 286 w 524"/>
                <a:gd name="T43" fmla="*/ 335 h 640"/>
                <a:gd name="T44" fmla="*/ 283 w 524"/>
                <a:gd name="T45" fmla="*/ 361 h 640"/>
                <a:gd name="T46" fmla="*/ 272 w 524"/>
                <a:gd name="T47" fmla="*/ 347 h 640"/>
                <a:gd name="T48" fmla="*/ 331 w 524"/>
                <a:gd name="T49" fmla="*/ 392 h 640"/>
                <a:gd name="T50" fmla="*/ 328 w 524"/>
                <a:gd name="T51" fmla="*/ 418 h 640"/>
                <a:gd name="T52" fmla="*/ 317 w 524"/>
                <a:gd name="T53" fmla="*/ 404 h 640"/>
                <a:gd name="T54" fmla="*/ 376 w 524"/>
                <a:gd name="T55" fmla="*/ 449 h 640"/>
                <a:gd name="T56" fmla="*/ 373 w 524"/>
                <a:gd name="T57" fmla="*/ 472 h 640"/>
                <a:gd name="T58" fmla="*/ 361 w 524"/>
                <a:gd name="T59" fmla="*/ 461 h 640"/>
                <a:gd name="T60" fmla="*/ 420 w 524"/>
                <a:gd name="T61" fmla="*/ 503 h 640"/>
                <a:gd name="T62" fmla="*/ 418 w 524"/>
                <a:gd name="T63" fmla="*/ 529 h 640"/>
                <a:gd name="T64" fmla="*/ 406 w 524"/>
                <a:gd name="T65" fmla="*/ 515 h 640"/>
                <a:gd name="T66" fmla="*/ 468 w 524"/>
                <a:gd name="T67" fmla="*/ 560 h 640"/>
                <a:gd name="T68" fmla="*/ 463 w 524"/>
                <a:gd name="T69" fmla="*/ 5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" h="640">
                  <a:moveTo>
                    <a:pt x="498" y="628"/>
                  </a:moveTo>
                  <a:lnTo>
                    <a:pt x="513" y="617"/>
                  </a:lnTo>
                  <a:lnTo>
                    <a:pt x="524" y="631"/>
                  </a:lnTo>
                  <a:lnTo>
                    <a:pt x="510" y="640"/>
                  </a:lnTo>
                  <a:lnTo>
                    <a:pt x="498" y="628"/>
                  </a:lnTo>
                  <a:lnTo>
                    <a:pt x="498" y="628"/>
                  </a:lnTo>
                  <a:close/>
                  <a:moveTo>
                    <a:pt x="0" y="12"/>
                  </a:moveTo>
                  <a:lnTo>
                    <a:pt x="14" y="0"/>
                  </a:lnTo>
                  <a:lnTo>
                    <a:pt x="24" y="14"/>
                  </a:lnTo>
                  <a:lnTo>
                    <a:pt x="12" y="2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45" y="69"/>
                  </a:moveTo>
                  <a:lnTo>
                    <a:pt x="59" y="57"/>
                  </a:lnTo>
                  <a:lnTo>
                    <a:pt x="71" y="71"/>
                  </a:lnTo>
                  <a:lnTo>
                    <a:pt x="57" y="83"/>
                  </a:lnTo>
                  <a:lnTo>
                    <a:pt x="45" y="69"/>
                  </a:lnTo>
                  <a:lnTo>
                    <a:pt x="45" y="69"/>
                  </a:lnTo>
                  <a:close/>
                  <a:moveTo>
                    <a:pt x="90" y="123"/>
                  </a:moveTo>
                  <a:lnTo>
                    <a:pt x="104" y="113"/>
                  </a:lnTo>
                  <a:lnTo>
                    <a:pt x="116" y="128"/>
                  </a:lnTo>
                  <a:lnTo>
                    <a:pt x="102" y="137"/>
                  </a:lnTo>
                  <a:lnTo>
                    <a:pt x="90" y="123"/>
                  </a:lnTo>
                  <a:lnTo>
                    <a:pt x="90" y="123"/>
                  </a:lnTo>
                  <a:close/>
                  <a:moveTo>
                    <a:pt x="135" y="180"/>
                  </a:moveTo>
                  <a:lnTo>
                    <a:pt x="149" y="168"/>
                  </a:lnTo>
                  <a:lnTo>
                    <a:pt x="161" y="182"/>
                  </a:lnTo>
                  <a:lnTo>
                    <a:pt x="146" y="194"/>
                  </a:lnTo>
                  <a:lnTo>
                    <a:pt x="135" y="180"/>
                  </a:lnTo>
                  <a:lnTo>
                    <a:pt x="135" y="180"/>
                  </a:lnTo>
                  <a:close/>
                  <a:moveTo>
                    <a:pt x="182" y="236"/>
                  </a:moveTo>
                  <a:lnTo>
                    <a:pt x="194" y="224"/>
                  </a:lnTo>
                  <a:lnTo>
                    <a:pt x="206" y="239"/>
                  </a:lnTo>
                  <a:lnTo>
                    <a:pt x="191" y="250"/>
                  </a:lnTo>
                  <a:lnTo>
                    <a:pt x="182" y="236"/>
                  </a:lnTo>
                  <a:lnTo>
                    <a:pt x="182" y="236"/>
                  </a:lnTo>
                  <a:close/>
                  <a:moveTo>
                    <a:pt x="227" y="291"/>
                  </a:moveTo>
                  <a:lnTo>
                    <a:pt x="241" y="281"/>
                  </a:lnTo>
                  <a:lnTo>
                    <a:pt x="250" y="295"/>
                  </a:lnTo>
                  <a:lnTo>
                    <a:pt x="236" y="305"/>
                  </a:lnTo>
                  <a:lnTo>
                    <a:pt x="227" y="291"/>
                  </a:lnTo>
                  <a:lnTo>
                    <a:pt x="227" y="291"/>
                  </a:lnTo>
                  <a:close/>
                  <a:moveTo>
                    <a:pt x="272" y="347"/>
                  </a:moveTo>
                  <a:lnTo>
                    <a:pt x="286" y="335"/>
                  </a:lnTo>
                  <a:lnTo>
                    <a:pt x="298" y="350"/>
                  </a:lnTo>
                  <a:lnTo>
                    <a:pt x="283" y="361"/>
                  </a:lnTo>
                  <a:lnTo>
                    <a:pt x="272" y="347"/>
                  </a:lnTo>
                  <a:lnTo>
                    <a:pt x="272" y="347"/>
                  </a:lnTo>
                  <a:close/>
                  <a:moveTo>
                    <a:pt x="317" y="404"/>
                  </a:moveTo>
                  <a:lnTo>
                    <a:pt x="331" y="392"/>
                  </a:lnTo>
                  <a:lnTo>
                    <a:pt x="343" y="406"/>
                  </a:lnTo>
                  <a:lnTo>
                    <a:pt x="328" y="418"/>
                  </a:lnTo>
                  <a:lnTo>
                    <a:pt x="317" y="404"/>
                  </a:lnTo>
                  <a:lnTo>
                    <a:pt x="317" y="404"/>
                  </a:lnTo>
                  <a:close/>
                  <a:moveTo>
                    <a:pt x="361" y="461"/>
                  </a:moveTo>
                  <a:lnTo>
                    <a:pt x="376" y="449"/>
                  </a:lnTo>
                  <a:lnTo>
                    <a:pt x="387" y="463"/>
                  </a:lnTo>
                  <a:lnTo>
                    <a:pt x="373" y="472"/>
                  </a:lnTo>
                  <a:lnTo>
                    <a:pt x="361" y="461"/>
                  </a:lnTo>
                  <a:lnTo>
                    <a:pt x="361" y="461"/>
                  </a:lnTo>
                  <a:close/>
                  <a:moveTo>
                    <a:pt x="406" y="515"/>
                  </a:moveTo>
                  <a:lnTo>
                    <a:pt x="420" y="503"/>
                  </a:lnTo>
                  <a:lnTo>
                    <a:pt x="432" y="517"/>
                  </a:lnTo>
                  <a:lnTo>
                    <a:pt x="418" y="529"/>
                  </a:lnTo>
                  <a:lnTo>
                    <a:pt x="406" y="515"/>
                  </a:lnTo>
                  <a:lnTo>
                    <a:pt x="406" y="515"/>
                  </a:lnTo>
                  <a:close/>
                  <a:moveTo>
                    <a:pt x="454" y="572"/>
                  </a:moveTo>
                  <a:lnTo>
                    <a:pt x="468" y="560"/>
                  </a:lnTo>
                  <a:lnTo>
                    <a:pt x="477" y="574"/>
                  </a:lnTo>
                  <a:lnTo>
                    <a:pt x="463" y="586"/>
                  </a:lnTo>
                  <a:lnTo>
                    <a:pt x="454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6" name="Freeform 522"/>
            <p:cNvSpPr>
              <a:spLocks noEditPoints="1"/>
            </p:cNvSpPr>
            <p:nvPr/>
          </p:nvSpPr>
          <p:spPr bwMode="auto">
            <a:xfrm>
              <a:off x="4559300" y="4578350"/>
              <a:ext cx="846138" cy="465138"/>
            </a:xfrm>
            <a:custGeom>
              <a:avLst/>
              <a:gdLst>
                <a:gd name="T0" fmla="*/ 16 w 533"/>
                <a:gd name="T1" fmla="*/ 269 h 293"/>
                <a:gd name="T2" fmla="*/ 23 w 533"/>
                <a:gd name="T3" fmla="*/ 285 h 293"/>
                <a:gd name="T4" fmla="*/ 7 w 533"/>
                <a:gd name="T5" fmla="*/ 293 h 293"/>
                <a:gd name="T6" fmla="*/ 0 w 533"/>
                <a:gd name="T7" fmla="*/ 278 h 293"/>
                <a:gd name="T8" fmla="*/ 16 w 533"/>
                <a:gd name="T9" fmla="*/ 269 h 293"/>
                <a:gd name="T10" fmla="*/ 16 w 533"/>
                <a:gd name="T11" fmla="*/ 269 h 293"/>
                <a:gd name="T12" fmla="*/ 524 w 533"/>
                <a:gd name="T13" fmla="*/ 0 h 293"/>
                <a:gd name="T14" fmla="*/ 533 w 533"/>
                <a:gd name="T15" fmla="*/ 16 h 293"/>
                <a:gd name="T16" fmla="*/ 517 w 533"/>
                <a:gd name="T17" fmla="*/ 26 h 293"/>
                <a:gd name="T18" fmla="*/ 507 w 533"/>
                <a:gd name="T19" fmla="*/ 9 h 293"/>
                <a:gd name="T20" fmla="*/ 524 w 533"/>
                <a:gd name="T21" fmla="*/ 0 h 293"/>
                <a:gd name="T22" fmla="*/ 524 w 533"/>
                <a:gd name="T23" fmla="*/ 0 h 293"/>
                <a:gd name="T24" fmla="*/ 460 w 533"/>
                <a:gd name="T25" fmla="*/ 35 h 293"/>
                <a:gd name="T26" fmla="*/ 470 w 533"/>
                <a:gd name="T27" fmla="*/ 49 h 293"/>
                <a:gd name="T28" fmla="*/ 453 w 533"/>
                <a:gd name="T29" fmla="*/ 59 h 293"/>
                <a:gd name="T30" fmla="*/ 444 w 533"/>
                <a:gd name="T31" fmla="*/ 42 h 293"/>
                <a:gd name="T32" fmla="*/ 460 w 533"/>
                <a:gd name="T33" fmla="*/ 35 h 293"/>
                <a:gd name="T34" fmla="*/ 460 w 533"/>
                <a:gd name="T35" fmla="*/ 35 h 293"/>
                <a:gd name="T36" fmla="*/ 396 w 533"/>
                <a:gd name="T37" fmla="*/ 68 h 293"/>
                <a:gd name="T38" fmla="*/ 406 w 533"/>
                <a:gd name="T39" fmla="*/ 85 h 293"/>
                <a:gd name="T40" fmla="*/ 389 w 533"/>
                <a:gd name="T41" fmla="*/ 92 h 293"/>
                <a:gd name="T42" fmla="*/ 382 w 533"/>
                <a:gd name="T43" fmla="*/ 75 h 293"/>
                <a:gd name="T44" fmla="*/ 396 w 533"/>
                <a:gd name="T45" fmla="*/ 68 h 293"/>
                <a:gd name="T46" fmla="*/ 396 w 533"/>
                <a:gd name="T47" fmla="*/ 68 h 293"/>
                <a:gd name="T48" fmla="*/ 333 w 533"/>
                <a:gd name="T49" fmla="*/ 101 h 293"/>
                <a:gd name="T50" fmla="*/ 342 w 533"/>
                <a:gd name="T51" fmla="*/ 118 h 293"/>
                <a:gd name="T52" fmla="*/ 326 w 533"/>
                <a:gd name="T53" fmla="*/ 125 h 293"/>
                <a:gd name="T54" fmla="*/ 318 w 533"/>
                <a:gd name="T55" fmla="*/ 111 h 293"/>
                <a:gd name="T56" fmla="*/ 333 w 533"/>
                <a:gd name="T57" fmla="*/ 101 h 293"/>
                <a:gd name="T58" fmla="*/ 333 w 533"/>
                <a:gd name="T59" fmla="*/ 101 h 293"/>
                <a:gd name="T60" fmla="*/ 269 w 533"/>
                <a:gd name="T61" fmla="*/ 134 h 293"/>
                <a:gd name="T62" fmla="*/ 278 w 533"/>
                <a:gd name="T63" fmla="*/ 151 h 293"/>
                <a:gd name="T64" fmla="*/ 262 w 533"/>
                <a:gd name="T65" fmla="*/ 160 h 293"/>
                <a:gd name="T66" fmla="*/ 255 w 533"/>
                <a:gd name="T67" fmla="*/ 144 h 293"/>
                <a:gd name="T68" fmla="*/ 269 w 533"/>
                <a:gd name="T69" fmla="*/ 134 h 293"/>
                <a:gd name="T70" fmla="*/ 269 w 533"/>
                <a:gd name="T71" fmla="*/ 134 h 293"/>
                <a:gd name="T72" fmla="*/ 205 w 533"/>
                <a:gd name="T73" fmla="*/ 170 h 293"/>
                <a:gd name="T74" fmla="*/ 215 w 533"/>
                <a:gd name="T75" fmla="*/ 184 h 293"/>
                <a:gd name="T76" fmla="*/ 198 w 533"/>
                <a:gd name="T77" fmla="*/ 193 h 293"/>
                <a:gd name="T78" fmla="*/ 191 w 533"/>
                <a:gd name="T79" fmla="*/ 177 h 293"/>
                <a:gd name="T80" fmla="*/ 205 w 533"/>
                <a:gd name="T81" fmla="*/ 170 h 293"/>
                <a:gd name="T82" fmla="*/ 205 w 533"/>
                <a:gd name="T83" fmla="*/ 170 h 293"/>
                <a:gd name="T84" fmla="*/ 141 w 533"/>
                <a:gd name="T85" fmla="*/ 203 h 293"/>
                <a:gd name="T86" fmla="*/ 151 w 533"/>
                <a:gd name="T87" fmla="*/ 217 h 293"/>
                <a:gd name="T88" fmla="*/ 134 w 533"/>
                <a:gd name="T89" fmla="*/ 226 h 293"/>
                <a:gd name="T90" fmla="*/ 127 w 533"/>
                <a:gd name="T91" fmla="*/ 210 h 293"/>
                <a:gd name="T92" fmla="*/ 141 w 533"/>
                <a:gd name="T93" fmla="*/ 203 h 293"/>
                <a:gd name="T94" fmla="*/ 141 w 533"/>
                <a:gd name="T95" fmla="*/ 203 h 293"/>
                <a:gd name="T96" fmla="*/ 78 w 533"/>
                <a:gd name="T97" fmla="*/ 236 h 293"/>
                <a:gd name="T98" fmla="*/ 87 w 533"/>
                <a:gd name="T99" fmla="*/ 252 h 293"/>
                <a:gd name="T100" fmla="*/ 70 w 533"/>
                <a:gd name="T101" fmla="*/ 259 h 293"/>
                <a:gd name="T102" fmla="*/ 63 w 533"/>
                <a:gd name="T103" fmla="*/ 245 h 293"/>
                <a:gd name="T104" fmla="*/ 78 w 533"/>
                <a:gd name="T105" fmla="*/ 2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3" h="293">
                  <a:moveTo>
                    <a:pt x="16" y="269"/>
                  </a:moveTo>
                  <a:lnTo>
                    <a:pt x="23" y="285"/>
                  </a:lnTo>
                  <a:lnTo>
                    <a:pt x="7" y="293"/>
                  </a:lnTo>
                  <a:lnTo>
                    <a:pt x="0" y="278"/>
                  </a:lnTo>
                  <a:lnTo>
                    <a:pt x="16" y="269"/>
                  </a:lnTo>
                  <a:lnTo>
                    <a:pt x="16" y="269"/>
                  </a:lnTo>
                  <a:close/>
                  <a:moveTo>
                    <a:pt x="524" y="0"/>
                  </a:moveTo>
                  <a:lnTo>
                    <a:pt x="533" y="16"/>
                  </a:lnTo>
                  <a:lnTo>
                    <a:pt x="517" y="26"/>
                  </a:lnTo>
                  <a:lnTo>
                    <a:pt x="507" y="9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460" y="35"/>
                  </a:moveTo>
                  <a:lnTo>
                    <a:pt x="470" y="49"/>
                  </a:lnTo>
                  <a:lnTo>
                    <a:pt x="453" y="59"/>
                  </a:lnTo>
                  <a:lnTo>
                    <a:pt x="444" y="42"/>
                  </a:lnTo>
                  <a:lnTo>
                    <a:pt x="460" y="35"/>
                  </a:lnTo>
                  <a:lnTo>
                    <a:pt x="460" y="35"/>
                  </a:lnTo>
                  <a:close/>
                  <a:moveTo>
                    <a:pt x="396" y="68"/>
                  </a:moveTo>
                  <a:lnTo>
                    <a:pt x="406" y="85"/>
                  </a:lnTo>
                  <a:lnTo>
                    <a:pt x="389" y="92"/>
                  </a:lnTo>
                  <a:lnTo>
                    <a:pt x="382" y="75"/>
                  </a:lnTo>
                  <a:lnTo>
                    <a:pt x="396" y="68"/>
                  </a:lnTo>
                  <a:lnTo>
                    <a:pt x="396" y="68"/>
                  </a:lnTo>
                  <a:close/>
                  <a:moveTo>
                    <a:pt x="333" y="101"/>
                  </a:moveTo>
                  <a:lnTo>
                    <a:pt x="342" y="118"/>
                  </a:lnTo>
                  <a:lnTo>
                    <a:pt x="326" y="125"/>
                  </a:lnTo>
                  <a:lnTo>
                    <a:pt x="318" y="111"/>
                  </a:lnTo>
                  <a:lnTo>
                    <a:pt x="333" y="101"/>
                  </a:lnTo>
                  <a:lnTo>
                    <a:pt x="333" y="101"/>
                  </a:lnTo>
                  <a:close/>
                  <a:moveTo>
                    <a:pt x="269" y="134"/>
                  </a:moveTo>
                  <a:lnTo>
                    <a:pt x="278" y="151"/>
                  </a:lnTo>
                  <a:lnTo>
                    <a:pt x="262" y="160"/>
                  </a:lnTo>
                  <a:lnTo>
                    <a:pt x="255" y="144"/>
                  </a:lnTo>
                  <a:lnTo>
                    <a:pt x="269" y="134"/>
                  </a:lnTo>
                  <a:lnTo>
                    <a:pt x="269" y="134"/>
                  </a:lnTo>
                  <a:close/>
                  <a:moveTo>
                    <a:pt x="205" y="170"/>
                  </a:moveTo>
                  <a:lnTo>
                    <a:pt x="215" y="184"/>
                  </a:lnTo>
                  <a:lnTo>
                    <a:pt x="198" y="193"/>
                  </a:lnTo>
                  <a:lnTo>
                    <a:pt x="191" y="177"/>
                  </a:lnTo>
                  <a:lnTo>
                    <a:pt x="205" y="170"/>
                  </a:lnTo>
                  <a:lnTo>
                    <a:pt x="205" y="170"/>
                  </a:lnTo>
                  <a:close/>
                  <a:moveTo>
                    <a:pt x="141" y="203"/>
                  </a:moveTo>
                  <a:lnTo>
                    <a:pt x="151" y="217"/>
                  </a:lnTo>
                  <a:lnTo>
                    <a:pt x="134" y="226"/>
                  </a:lnTo>
                  <a:lnTo>
                    <a:pt x="127" y="210"/>
                  </a:lnTo>
                  <a:lnTo>
                    <a:pt x="141" y="203"/>
                  </a:lnTo>
                  <a:lnTo>
                    <a:pt x="141" y="203"/>
                  </a:lnTo>
                  <a:close/>
                  <a:moveTo>
                    <a:pt x="78" y="236"/>
                  </a:moveTo>
                  <a:lnTo>
                    <a:pt x="87" y="252"/>
                  </a:lnTo>
                  <a:lnTo>
                    <a:pt x="70" y="259"/>
                  </a:lnTo>
                  <a:lnTo>
                    <a:pt x="63" y="245"/>
                  </a:lnTo>
                  <a:lnTo>
                    <a:pt x="78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7" name="Freeform 523"/>
            <p:cNvSpPr>
              <a:spLocks noEditPoints="1"/>
            </p:cNvSpPr>
            <p:nvPr/>
          </p:nvSpPr>
          <p:spPr bwMode="auto">
            <a:xfrm>
              <a:off x="3092450" y="4019550"/>
              <a:ext cx="611188" cy="757238"/>
            </a:xfrm>
            <a:custGeom>
              <a:avLst/>
              <a:gdLst>
                <a:gd name="T0" fmla="*/ 12 w 385"/>
                <a:gd name="T1" fmla="*/ 451 h 477"/>
                <a:gd name="T2" fmla="*/ 26 w 385"/>
                <a:gd name="T3" fmla="*/ 463 h 477"/>
                <a:gd name="T4" fmla="*/ 14 w 385"/>
                <a:gd name="T5" fmla="*/ 477 h 477"/>
                <a:gd name="T6" fmla="*/ 0 w 385"/>
                <a:gd name="T7" fmla="*/ 465 h 477"/>
                <a:gd name="T8" fmla="*/ 12 w 385"/>
                <a:gd name="T9" fmla="*/ 451 h 477"/>
                <a:gd name="T10" fmla="*/ 12 w 385"/>
                <a:gd name="T11" fmla="*/ 451 h 477"/>
                <a:gd name="T12" fmla="*/ 373 w 385"/>
                <a:gd name="T13" fmla="*/ 0 h 477"/>
                <a:gd name="T14" fmla="*/ 385 w 385"/>
                <a:gd name="T15" fmla="*/ 11 h 477"/>
                <a:gd name="T16" fmla="*/ 376 w 385"/>
                <a:gd name="T17" fmla="*/ 26 h 477"/>
                <a:gd name="T18" fmla="*/ 361 w 385"/>
                <a:gd name="T19" fmla="*/ 14 h 477"/>
                <a:gd name="T20" fmla="*/ 373 w 385"/>
                <a:gd name="T21" fmla="*/ 0 h 477"/>
                <a:gd name="T22" fmla="*/ 373 w 385"/>
                <a:gd name="T23" fmla="*/ 0 h 477"/>
                <a:gd name="T24" fmla="*/ 326 w 385"/>
                <a:gd name="T25" fmla="*/ 56 h 477"/>
                <a:gd name="T26" fmla="*/ 340 w 385"/>
                <a:gd name="T27" fmla="*/ 68 h 477"/>
                <a:gd name="T28" fmla="*/ 331 w 385"/>
                <a:gd name="T29" fmla="*/ 82 h 477"/>
                <a:gd name="T30" fmla="*/ 317 w 385"/>
                <a:gd name="T31" fmla="*/ 71 h 477"/>
                <a:gd name="T32" fmla="*/ 326 w 385"/>
                <a:gd name="T33" fmla="*/ 56 h 477"/>
                <a:gd name="T34" fmla="*/ 326 w 385"/>
                <a:gd name="T35" fmla="*/ 56 h 477"/>
                <a:gd name="T36" fmla="*/ 281 w 385"/>
                <a:gd name="T37" fmla="*/ 113 h 477"/>
                <a:gd name="T38" fmla="*/ 295 w 385"/>
                <a:gd name="T39" fmla="*/ 125 h 477"/>
                <a:gd name="T40" fmla="*/ 286 w 385"/>
                <a:gd name="T41" fmla="*/ 139 h 477"/>
                <a:gd name="T42" fmla="*/ 272 w 385"/>
                <a:gd name="T43" fmla="*/ 127 h 477"/>
                <a:gd name="T44" fmla="*/ 281 w 385"/>
                <a:gd name="T45" fmla="*/ 113 h 477"/>
                <a:gd name="T46" fmla="*/ 281 w 385"/>
                <a:gd name="T47" fmla="*/ 113 h 477"/>
                <a:gd name="T48" fmla="*/ 236 w 385"/>
                <a:gd name="T49" fmla="*/ 170 h 477"/>
                <a:gd name="T50" fmla="*/ 250 w 385"/>
                <a:gd name="T51" fmla="*/ 182 h 477"/>
                <a:gd name="T52" fmla="*/ 241 w 385"/>
                <a:gd name="T53" fmla="*/ 196 h 477"/>
                <a:gd name="T54" fmla="*/ 227 w 385"/>
                <a:gd name="T55" fmla="*/ 184 h 477"/>
                <a:gd name="T56" fmla="*/ 236 w 385"/>
                <a:gd name="T57" fmla="*/ 170 h 477"/>
                <a:gd name="T58" fmla="*/ 236 w 385"/>
                <a:gd name="T59" fmla="*/ 170 h 477"/>
                <a:gd name="T60" fmla="*/ 191 w 385"/>
                <a:gd name="T61" fmla="*/ 226 h 477"/>
                <a:gd name="T62" fmla="*/ 206 w 385"/>
                <a:gd name="T63" fmla="*/ 236 h 477"/>
                <a:gd name="T64" fmla="*/ 196 w 385"/>
                <a:gd name="T65" fmla="*/ 250 h 477"/>
                <a:gd name="T66" fmla="*/ 182 w 385"/>
                <a:gd name="T67" fmla="*/ 241 h 477"/>
                <a:gd name="T68" fmla="*/ 191 w 385"/>
                <a:gd name="T69" fmla="*/ 226 h 477"/>
                <a:gd name="T70" fmla="*/ 191 w 385"/>
                <a:gd name="T71" fmla="*/ 226 h 477"/>
                <a:gd name="T72" fmla="*/ 146 w 385"/>
                <a:gd name="T73" fmla="*/ 281 h 477"/>
                <a:gd name="T74" fmla="*/ 161 w 385"/>
                <a:gd name="T75" fmla="*/ 293 h 477"/>
                <a:gd name="T76" fmla="*/ 149 w 385"/>
                <a:gd name="T77" fmla="*/ 307 h 477"/>
                <a:gd name="T78" fmla="*/ 137 w 385"/>
                <a:gd name="T79" fmla="*/ 295 h 477"/>
                <a:gd name="T80" fmla="*/ 146 w 385"/>
                <a:gd name="T81" fmla="*/ 281 h 477"/>
                <a:gd name="T82" fmla="*/ 146 w 385"/>
                <a:gd name="T83" fmla="*/ 281 h 477"/>
                <a:gd name="T84" fmla="*/ 102 w 385"/>
                <a:gd name="T85" fmla="*/ 337 h 477"/>
                <a:gd name="T86" fmla="*/ 116 w 385"/>
                <a:gd name="T87" fmla="*/ 349 h 477"/>
                <a:gd name="T88" fmla="*/ 104 w 385"/>
                <a:gd name="T89" fmla="*/ 363 h 477"/>
                <a:gd name="T90" fmla="*/ 90 w 385"/>
                <a:gd name="T91" fmla="*/ 352 h 477"/>
                <a:gd name="T92" fmla="*/ 102 w 385"/>
                <a:gd name="T93" fmla="*/ 337 h 477"/>
                <a:gd name="T94" fmla="*/ 102 w 385"/>
                <a:gd name="T95" fmla="*/ 337 h 477"/>
                <a:gd name="T96" fmla="*/ 57 w 385"/>
                <a:gd name="T97" fmla="*/ 394 h 477"/>
                <a:gd name="T98" fmla="*/ 71 w 385"/>
                <a:gd name="T99" fmla="*/ 406 h 477"/>
                <a:gd name="T100" fmla="*/ 59 w 385"/>
                <a:gd name="T101" fmla="*/ 420 h 477"/>
                <a:gd name="T102" fmla="*/ 45 w 385"/>
                <a:gd name="T103" fmla="*/ 408 h 477"/>
                <a:gd name="T104" fmla="*/ 57 w 385"/>
                <a:gd name="T105" fmla="*/ 39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" h="477">
                  <a:moveTo>
                    <a:pt x="12" y="451"/>
                  </a:moveTo>
                  <a:lnTo>
                    <a:pt x="26" y="463"/>
                  </a:lnTo>
                  <a:lnTo>
                    <a:pt x="14" y="477"/>
                  </a:lnTo>
                  <a:lnTo>
                    <a:pt x="0" y="465"/>
                  </a:lnTo>
                  <a:lnTo>
                    <a:pt x="12" y="451"/>
                  </a:lnTo>
                  <a:lnTo>
                    <a:pt x="12" y="451"/>
                  </a:lnTo>
                  <a:close/>
                  <a:moveTo>
                    <a:pt x="373" y="0"/>
                  </a:moveTo>
                  <a:lnTo>
                    <a:pt x="385" y="11"/>
                  </a:lnTo>
                  <a:lnTo>
                    <a:pt x="376" y="26"/>
                  </a:lnTo>
                  <a:lnTo>
                    <a:pt x="361" y="14"/>
                  </a:lnTo>
                  <a:lnTo>
                    <a:pt x="373" y="0"/>
                  </a:lnTo>
                  <a:lnTo>
                    <a:pt x="373" y="0"/>
                  </a:lnTo>
                  <a:close/>
                  <a:moveTo>
                    <a:pt x="326" y="56"/>
                  </a:moveTo>
                  <a:lnTo>
                    <a:pt x="340" y="68"/>
                  </a:lnTo>
                  <a:lnTo>
                    <a:pt x="331" y="82"/>
                  </a:lnTo>
                  <a:lnTo>
                    <a:pt x="317" y="71"/>
                  </a:lnTo>
                  <a:lnTo>
                    <a:pt x="326" y="56"/>
                  </a:lnTo>
                  <a:lnTo>
                    <a:pt x="326" y="56"/>
                  </a:lnTo>
                  <a:close/>
                  <a:moveTo>
                    <a:pt x="281" y="113"/>
                  </a:moveTo>
                  <a:lnTo>
                    <a:pt x="295" y="125"/>
                  </a:lnTo>
                  <a:lnTo>
                    <a:pt x="286" y="139"/>
                  </a:lnTo>
                  <a:lnTo>
                    <a:pt x="272" y="127"/>
                  </a:lnTo>
                  <a:lnTo>
                    <a:pt x="281" y="113"/>
                  </a:lnTo>
                  <a:lnTo>
                    <a:pt x="281" y="113"/>
                  </a:lnTo>
                  <a:close/>
                  <a:moveTo>
                    <a:pt x="236" y="170"/>
                  </a:moveTo>
                  <a:lnTo>
                    <a:pt x="250" y="182"/>
                  </a:lnTo>
                  <a:lnTo>
                    <a:pt x="241" y="196"/>
                  </a:lnTo>
                  <a:lnTo>
                    <a:pt x="227" y="184"/>
                  </a:lnTo>
                  <a:lnTo>
                    <a:pt x="236" y="170"/>
                  </a:lnTo>
                  <a:lnTo>
                    <a:pt x="236" y="170"/>
                  </a:lnTo>
                  <a:close/>
                  <a:moveTo>
                    <a:pt x="191" y="226"/>
                  </a:moveTo>
                  <a:lnTo>
                    <a:pt x="206" y="236"/>
                  </a:lnTo>
                  <a:lnTo>
                    <a:pt x="196" y="250"/>
                  </a:lnTo>
                  <a:lnTo>
                    <a:pt x="182" y="241"/>
                  </a:lnTo>
                  <a:lnTo>
                    <a:pt x="191" y="226"/>
                  </a:lnTo>
                  <a:lnTo>
                    <a:pt x="191" y="226"/>
                  </a:lnTo>
                  <a:close/>
                  <a:moveTo>
                    <a:pt x="146" y="281"/>
                  </a:moveTo>
                  <a:lnTo>
                    <a:pt x="161" y="293"/>
                  </a:lnTo>
                  <a:lnTo>
                    <a:pt x="149" y="307"/>
                  </a:lnTo>
                  <a:lnTo>
                    <a:pt x="137" y="295"/>
                  </a:lnTo>
                  <a:lnTo>
                    <a:pt x="146" y="281"/>
                  </a:lnTo>
                  <a:lnTo>
                    <a:pt x="146" y="281"/>
                  </a:lnTo>
                  <a:close/>
                  <a:moveTo>
                    <a:pt x="102" y="337"/>
                  </a:moveTo>
                  <a:lnTo>
                    <a:pt x="116" y="349"/>
                  </a:lnTo>
                  <a:lnTo>
                    <a:pt x="104" y="363"/>
                  </a:lnTo>
                  <a:lnTo>
                    <a:pt x="90" y="352"/>
                  </a:lnTo>
                  <a:lnTo>
                    <a:pt x="102" y="337"/>
                  </a:lnTo>
                  <a:lnTo>
                    <a:pt x="102" y="337"/>
                  </a:lnTo>
                  <a:close/>
                  <a:moveTo>
                    <a:pt x="57" y="394"/>
                  </a:moveTo>
                  <a:lnTo>
                    <a:pt x="71" y="406"/>
                  </a:lnTo>
                  <a:lnTo>
                    <a:pt x="59" y="420"/>
                  </a:lnTo>
                  <a:lnTo>
                    <a:pt x="45" y="408"/>
                  </a:lnTo>
                  <a:lnTo>
                    <a:pt x="57" y="3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8" name="Freeform 524"/>
            <p:cNvSpPr>
              <a:spLocks noEditPoints="1"/>
            </p:cNvSpPr>
            <p:nvPr/>
          </p:nvSpPr>
          <p:spPr bwMode="auto">
            <a:xfrm>
              <a:off x="2428875" y="3321050"/>
              <a:ext cx="1260475" cy="663575"/>
            </a:xfrm>
            <a:custGeom>
              <a:avLst/>
              <a:gdLst>
                <a:gd name="T0" fmla="*/ 17 w 794"/>
                <a:gd name="T1" fmla="*/ 24 h 418"/>
                <a:gd name="T2" fmla="*/ 9 w 794"/>
                <a:gd name="T3" fmla="*/ 0 h 418"/>
                <a:gd name="T4" fmla="*/ 24 w 794"/>
                <a:gd name="T5" fmla="*/ 10 h 418"/>
                <a:gd name="T6" fmla="*/ 784 w 794"/>
                <a:gd name="T7" fmla="*/ 418 h 418"/>
                <a:gd name="T8" fmla="*/ 777 w 794"/>
                <a:gd name="T9" fmla="*/ 395 h 418"/>
                <a:gd name="T10" fmla="*/ 794 w 794"/>
                <a:gd name="T11" fmla="*/ 402 h 418"/>
                <a:gd name="T12" fmla="*/ 720 w 794"/>
                <a:gd name="T13" fmla="*/ 385 h 418"/>
                <a:gd name="T14" fmla="*/ 713 w 794"/>
                <a:gd name="T15" fmla="*/ 362 h 418"/>
                <a:gd name="T16" fmla="*/ 730 w 794"/>
                <a:gd name="T17" fmla="*/ 369 h 418"/>
                <a:gd name="T18" fmla="*/ 657 w 794"/>
                <a:gd name="T19" fmla="*/ 352 h 418"/>
                <a:gd name="T20" fmla="*/ 650 w 794"/>
                <a:gd name="T21" fmla="*/ 329 h 418"/>
                <a:gd name="T22" fmla="*/ 666 w 794"/>
                <a:gd name="T23" fmla="*/ 336 h 418"/>
                <a:gd name="T24" fmla="*/ 593 w 794"/>
                <a:gd name="T25" fmla="*/ 319 h 418"/>
                <a:gd name="T26" fmla="*/ 586 w 794"/>
                <a:gd name="T27" fmla="*/ 296 h 418"/>
                <a:gd name="T28" fmla="*/ 602 w 794"/>
                <a:gd name="T29" fmla="*/ 305 h 418"/>
                <a:gd name="T30" fmla="*/ 529 w 794"/>
                <a:gd name="T31" fmla="*/ 286 h 418"/>
                <a:gd name="T32" fmla="*/ 522 w 794"/>
                <a:gd name="T33" fmla="*/ 263 h 418"/>
                <a:gd name="T34" fmla="*/ 536 w 794"/>
                <a:gd name="T35" fmla="*/ 272 h 418"/>
                <a:gd name="T36" fmla="*/ 465 w 794"/>
                <a:gd name="T37" fmla="*/ 255 h 418"/>
                <a:gd name="T38" fmla="*/ 458 w 794"/>
                <a:gd name="T39" fmla="*/ 229 h 418"/>
                <a:gd name="T40" fmla="*/ 472 w 794"/>
                <a:gd name="T41" fmla="*/ 239 h 418"/>
                <a:gd name="T42" fmla="*/ 402 w 794"/>
                <a:gd name="T43" fmla="*/ 222 h 418"/>
                <a:gd name="T44" fmla="*/ 392 w 794"/>
                <a:gd name="T45" fmla="*/ 196 h 418"/>
                <a:gd name="T46" fmla="*/ 409 w 794"/>
                <a:gd name="T47" fmla="*/ 206 h 418"/>
                <a:gd name="T48" fmla="*/ 338 w 794"/>
                <a:gd name="T49" fmla="*/ 189 h 418"/>
                <a:gd name="T50" fmla="*/ 328 w 794"/>
                <a:gd name="T51" fmla="*/ 163 h 418"/>
                <a:gd name="T52" fmla="*/ 345 w 794"/>
                <a:gd name="T53" fmla="*/ 173 h 418"/>
                <a:gd name="T54" fmla="*/ 272 w 794"/>
                <a:gd name="T55" fmla="*/ 156 h 418"/>
                <a:gd name="T56" fmla="*/ 265 w 794"/>
                <a:gd name="T57" fmla="*/ 133 h 418"/>
                <a:gd name="T58" fmla="*/ 281 w 794"/>
                <a:gd name="T59" fmla="*/ 140 h 418"/>
                <a:gd name="T60" fmla="*/ 208 w 794"/>
                <a:gd name="T61" fmla="*/ 123 h 418"/>
                <a:gd name="T62" fmla="*/ 201 w 794"/>
                <a:gd name="T63" fmla="*/ 100 h 418"/>
                <a:gd name="T64" fmla="*/ 217 w 794"/>
                <a:gd name="T65" fmla="*/ 107 h 418"/>
                <a:gd name="T66" fmla="*/ 144 w 794"/>
                <a:gd name="T67" fmla="*/ 90 h 418"/>
                <a:gd name="T68" fmla="*/ 137 w 794"/>
                <a:gd name="T69" fmla="*/ 66 h 418"/>
                <a:gd name="T70" fmla="*/ 153 w 794"/>
                <a:gd name="T71" fmla="*/ 74 h 418"/>
                <a:gd name="T72" fmla="*/ 80 w 794"/>
                <a:gd name="T73" fmla="*/ 57 h 418"/>
                <a:gd name="T74" fmla="*/ 73 w 794"/>
                <a:gd name="T75" fmla="*/ 3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8">
                  <a:moveTo>
                    <a:pt x="24" y="10"/>
                  </a:moveTo>
                  <a:lnTo>
                    <a:pt x="17" y="24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794" y="402"/>
                  </a:moveTo>
                  <a:lnTo>
                    <a:pt x="784" y="418"/>
                  </a:lnTo>
                  <a:lnTo>
                    <a:pt x="770" y="409"/>
                  </a:lnTo>
                  <a:lnTo>
                    <a:pt x="777" y="395"/>
                  </a:lnTo>
                  <a:lnTo>
                    <a:pt x="794" y="402"/>
                  </a:lnTo>
                  <a:lnTo>
                    <a:pt x="794" y="402"/>
                  </a:lnTo>
                  <a:close/>
                  <a:moveTo>
                    <a:pt x="730" y="369"/>
                  </a:moveTo>
                  <a:lnTo>
                    <a:pt x="720" y="385"/>
                  </a:lnTo>
                  <a:lnTo>
                    <a:pt x="706" y="378"/>
                  </a:lnTo>
                  <a:lnTo>
                    <a:pt x="713" y="362"/>
                  </a:lnTo>
                  <a:lnTo>
                    <a:pt x="730" y="369"/>
                  </a:lnTo>
                  <a:lnTo>
                    <a:pt x="730" y="369"/>
                  </a:lnTo>
                  <a:close/>
                  <a:moveTo>
                    <a:pt x="666" y="336"/>
                  </a:moveTo>
                  <a:lnTo>
                    <a:pt x="657" y="352"/>
                  </a:lnTo>
                  <a:lnTo>
                    <a:pt x="640" y="345"/>
                  </a:lnTo>
                  <a:lnTo>
                    <a:pt x="650" y="329"/>
                  </a:lnTo>
                  <a:lnTo>
                    <a:pt x="666" y="336"/>
                  </a:lnTo>
                  <a:lnTo>
                    <a:pt x="666" y="336"/>
                  </a:lnTo>
                  <a:close/>
                  <a:moveTo>
                    <a:pt x="602" y="305"/>
                  </a:moveTo>
                  <a:lnTo>
                    <a:pt x="593" y="319"/>
                  </a:lnTo>
                  <a:lnTo>
                    <a:pt x="576" y="312"/>
                  </a:lnTo>
                  <a:lnTo>
                    <a:pt x="586" y="296"/>
                  </a:lnTo>
                  <a:lnTo>
                    <a:pt x="602" y="305"/>
                  </a:lnTo>
                  <a:lnTo>
                    <a:pt x="602" y="305"/>
                  </a:lnTo>
                  <a:close/>
                  <a:moveTo>
                    <a:pt x="536" y="272"/>
                  </a:moveTo>
                  <a:lnTo>
                    <a:pt x="529" y="286"/>
                  </a:lnTo>
                  <a:lnTo>
                    <a:pt x="513" y="279"/>
                  </a:lnTo>
                  <a:lnTo>
                    <a:pt x="522" y="263"/>
                  </a:lnTo>
                  <a:lnTo>
                    <a:pt x="536" y="272"/>
                  </a:lnTo>
                  <a:lnTo>
                    <a:pt x="536" y="272"/>
                  </a:lnTo>
                  <a:close/>
                  <a:moveTo>
                    <a:pt x="472" y="239"/>
                  </a:moveTo>
                  <a:lnTo>
                    <a:pt x="465" y="255"/>
                  </a:lnTo>
                  <a:lnTo>
                    <a:pt x="449" y="246"/>
                  </a:lnTo>
                  <a:lnTo>
                    <a:pt x="458" y="229"/>
                  </a:lnTo>
                  <a:lnTo>
                    <a:pt x="472" y="239"/>
                  </a:lnTo>
                  <a:lnTo>
                    <a:pt x="472" y="239"/>
                  </a:lnTo>
                  <a:close/>
                  <a:moveTo>
                    <a:pt x="409" y="206"/>
                  </a:moveTo>
                  <a:lnTo>
                    <a:pt x="402" y="222"/>
                  </a:lnTo>
                  <a:lnTo>
                    <a:pt x="385" y="213"/>
                  </a:lnTo>
                  <a:lnTo>
                    <a:pt x="392" y="196"/>
                  </a:lnTo>
                  <a:lnTo>
                    <a:pt x="409" y="206"/>
                  </a:lnTo>
                  <a:lnTo>
                    <a:pt x="409" y="206"/>
                  </a:lnTo>
                  <a:close/>
                  <a:moveTo>
                    <a:pt x="345" y="173"/>
                  </a:moveTo>
                  <a:lnTo>
                    <a:pt x="338" y="189"/>
                  </a:lnTo>
                  <a:lnTo>
                    <a:pt x="321" y="180"/>
                  </a:lnTo>
                  <a:lnTo>
                    <a:pt x="328" y="163"/>
                  </a:lnTo>
                  <a:lnTo>
                    <a:pt x="345" y="173"/>
                  </a:lnTo>
                  <a:lnTo>
                    <a:pt x="345" y="173"/>
                  </a:lnTo>
                  <a:close/>
                  <a:moveTo>
                    <a:pt x="281" y="140"/>
                  </a:moveTo>
                  <a:lnTo>
                    <a:pt x="272" y="156"/>
                  </a:lnTo>
                  <a:lnTo>
                    <a:pt x="257" y="147"/>
                  </a:lnTo>
                  <a:lnTo>
                    <a:pt x="265" y="133"/>
                  </a:lnTo>
                  <a:lnTo>
                    <a:pt x="281" y="140"/>
                  </a:lnTo>
                  <a:lnTo>
                    <a:pt x="281" y="140"/>
                  </a:lnTo>
                  <a:close/>
                  <a:moveTo>
                    <a:pt x="217" y="107"/>
                  </a:moveTo>
                  <a:lnTo>
                    <a:pt x="208" y="123"/>
                  </a:lnTo>
                  <a:lnTo>
                    <a:pt x="194" y="116"/>
                  </a:lnTo>
                  <a:lnTo>
                    <a:pt x="201" y="100"/>
                  </a:lnTo>
                  <a:lnTo>
                    <a:pt x="217" y="107"/>
                  </a:lnTo>
                  <a:lnTo>
                    <a:pt x="217" y="107"/>
                  </a:lnTo>
                  <a:close/>
                  <a:moveTo>
                    <a:pt x="153" y="74"/>
                  </a:moveTo>
                  <a:lnTo>
                    <a:pt x="144" y="90"/>
                  </a:lnTo>
                  <a:lnTo>
                    <a:pt x="128" y="83"/>
                  </a:lnTo>
                  <a:lnTo>
                    <a:pt x="137" y="66"/>
                  </a:lnTo>
                  <a:lnTo>
                    <a:pt x="153" y="74"/>
                  </a:lnTo>
                  <a:lnTo>
                    <a:pt x="153" y="74"/>
                  </a:lnTo>
                  <a:close/>
                  <a:moveTo>
                    <a:pt x="90" y="40"/>
                  </a:moveTo>
                  <a:lnTo>
                    <a:pt x="80" y="57"/>
                  </a:lnTo>
                  <a:lnTo>
                    <a:pt x="64" y="50"/>
                  </a:lnTo>
                  <a:lnTo>
                    <a:pt x="73" y="33"/>
                  </a:ln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09" name="Freeform 525"/>
            <p:cNvSpPr>
              <a:spLocks noEditPoints="1"/>
            </p:cNvSpPr>
            <p:nvPr/>
          </p:nvSpPr>
          <p:spPr bwMode="auto">
            <a:xfrm>
              <a:off x="3295650" y="2601913"/>
              <a:ext cx="427038" cy="1349375"/>
            </a:xfrm>
            <a:custGeom>
              <a:avLst/>
              <a:gdLst>
                <a:gd name="T0" fmla="*/ 7 w 269"/>
                <a:gd name="T1" fmla="*/ 23 h 850"/>
                <a:gd name="T2" fmla="*/ 18 w 269"/>
                <a:gd name="T3" fmla="*/ 0 h 850"/>
                <a:gd name="T4" fmla="*/ 23 w 269"/>
                <a:gd name="T5" fmla="*/ 19 h 850"/>
                <a:gd name="T6" fmla="*/ 252 w 269"/>
                <a:gd name="T7" fmla="*/ 850 h 850"/>
                <a:gd name="T8" fmla="*/ 264 w 269"/>
                <a:gd name="T9" fmla="*/ 829 h 850"/>
                <a:gd name="T10" fmla="*/ 269 w 269"/>
                <a:gd name="T11" fmla="*/ 845 h 850"/>
                <a:gd name="T12" fmla="*/ 231 w 269"/>
                <a:gd name="T13" fmla="*/ 782 h 850"/>
                <a:gd name="T14" fmla="*/ 243 w 269"/>
                <a:gd name="T15" fmla="*/ 760 h 850"/>
                <a:gd name="T16" fmla="*/ 250 w 269"/>
                <a:gd name="T17" fmla="*/ 777 h 850"/>
                <a:gd name="T18" fmla="*/ 212 w 269"/>
                <a:gd name="T19" fmla="*/ 713 h 850"/>
                <a:gd name="T20" fmla="*/ 224 w 269"/>
                <a:gd name="T21" fmla="*/ 692 h 850"/>
                <a:gd name="T22" fmla="*/ 229 w 269"/>
                <a:gd name="T23" fmla="*/ 708 h 850"/>
                <a:gd name="T24" fmla="*/ 191 w 269"/>
                <a:gd name="T25" fmla="*/ 645 h 850"/>
                <a:gd name="T26" fmla="*/ 203 w 269"/>
                <a:gd name="T27" fmla="*/ 621 h 850"/>
                <a:gd name="T28" fmla="*/ 207 w 269"/>
                <a:gd name="T29" fmla="*/ 640 h 850"/>
                <a:gd name="T30" fmla="*/ 170 w 269"/>
                <a:gd name="T31" fmla="*/ 576 h 850"/>
                <a:gd name="T32" fmla="*/ 181 w 269"/>
                <a:gd name="T33" fmla="*/ 553 h 850"/>
                <a:gd name="T34" fmla="*/ 189 w 269"/>
                <a:gd name="T35" fmla="*/ 569 h 850"/>
                <a:gd name="T36" fmla="*/ 151 w 269"/>
                <a:gd name="T37" fmla="*/ 505 h 850"/>
                <a:gd name="T38" fmla="*/ 163 w 269"/>
                <a:gd name="T39" fmla="*/ 484 h 850"/>
                <a:gd name="T40" fmla="*/ 167 w 269"/>
                <a:gd name="T41" fmla="*/ 501 h 850"/>
                <a:gd name="T42" fmla="*/ 129 w 269"/>
                <a:gd name="T43" fmla="*/ 437 h 850"/>
                <a:gd name="T44" fmla="*/ 141 w 269"/>
                <a:gd name="T45" fmla="*/ 416 h 850"/>
                <a:gd name="T46" fmla="*/ 146 w 269"/>
                <a:gd name="T47" fmla="*/ 432 h 850"/>
                <a:gd name="T48" fmla="*/ 108 w 269"/>
                <a:gd name="T49" fmla="*/ 368 h 850"/>
                <a:gd name="T50" fmla="*/ 120 w 269"/>
                <a:gd name="T51" fmla="*/ 347 h 850"/>
                <a:gd name="T52" fmla="*/ 125 w 269"/>
                <a:gd name="T53" fmla="*/ 364 h 850"/>
                <a:gd name="T54" fmla="*/ 87 w 269"/>
                <a:gd name="T55" fmla="*/ 300 h 850"/>
                <a:gd name="T56" fmla="*/ 101 w 269"/>
                <a:gd name="T57" fmla="*/ 276 h 850"/>
                <a:gd name="T58" fmla="*/ 106 w 269"/>
                <a:gd name="T59" fmla="*/ 295 h 850"/>
                <a:gd name="T60" fmla="*/ 68 w 269"/>
                <a:gd name="T61" fmla="*/ 231 h 850"/>
                <a:gd name="T62" fmla="*/ 80 w 269"/>
                <a:gd name="T63" fmla="*/ 208 h 850"/>
                <a:gd name="T64" fmla="*/ 85 w 269"/>
                <a:gd name="T65" fmla="*/ 224 h 850"/>
                <a:gd name="T66" fmla="*/ 47 w 269"/>
                <a:gd name="T67" fmla="*/ 160 h 850"/>
                <a:gd name="T68" fmla="*/ 59 w 269"/>
                <a:gd name="T69" fmla="*/ 139 h 850"/>
                <a:gd name="T70" fmla="*/ 63 w 269"/>
                <a:gd name="T71" fmla="*/ 156 h 850"/>
                <a:gd name="T72" fmla="*/ 26 w 269"/>
                <a:gd name="T73" fmla="*/ 92 h 850"/>
                <a:gd name="T74" fmla="*/ 37 w 269"/>
                <a:gd name="T75" fmla="*/ 7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9" h="850">
                  <a:moveTo>
                    <a:pt x="23" y="19"/>
                  </a:moveTo>
                  <a:lnTo>
                    <a:pt x="7" y="23"/>
                  </a:lnTo>
                  <a:lnTo>
                    <a:pt x="0" y="7"/>
                  </a:lnTo>
                  <a:lnTo>
                    <a:pt x="18" y="0"/>
                  </a:lnTo>
                  <a:lnTo>
                    <a:pt x="23" y="19"/>
                  </a:lnTo>
                  <a:lnTo>
                    <a:pt x="23" y="19"/>
                  </a:lnTo>
                  <a:close/>
                  <a:moveTo>
                    <a:pt x="269" y="845"/>
                  </a:moveTo>
                  <a:lnTo>
                    <a:pt x="252" y="850"/>
                  </a:lnTo>
                  <a:lnTo>
                    <a:pt x="248" y="834"/>
                  </a:lnTo>
                  <a:lnTo>
                    <a:pt x="264" y="829"/>
                  </a:lnTo>
                  <a:lnTo>
                    <a:pt x="269" y="845"/>
                  </a:lnTo>
                  <a:lnTo>
                    <a:pt x="269" y="845"/>
                  </a:lnTo>
                  <a:close/>
                  <a:moveTo>
                    <a:pt x="250" y="777"/>
                  </a:moveTo>
                  <a:lnTo>
                    <a:pt x="231" y="782"/>
                  </a:lnTo>
                  <a:lnTo>
                    <a:pt x="226" y="765"/>
                  </a:lnTo>
                  <a:lnTo>
                    <a:pt x="243" y="760"/>
                  </a:lnTo>
                  <a:lnTo>
                    <a:pt x="250" y="777"/>
                  </a:lnTo>
                  <a:lnTo>
                    <a:pt x="250" y="777"/>
                  </a:lnTo>
                  <a:close/>
                  <a:moveTo>
                    <a:pt x="229" y="708"/>
                  </a:moveTo>
                  <a:lnTo>
                    <a:pt x="212" y="713"/>
                  </a:lnTo>
                  <a:lnTo>
                    <a:pt x="205" y="697"/>
                  </a:lnTo>
                  <a:lnTo>
                    <a:pt x="224" y="692"/>
                  </a:lnTo>
                  <a:lnTo>
                    <a:pt x="229" y="708"/>
                  </a:lnTo>
                  <a:lnTo>
                    <a:pt x="229" y="708"/>
                  </a:lnTo>
                  <a:close/>
                  <a:moveTo>
                    <a:pt x="207" y="640"/>
                  </a:moveTo>
                  <a:lnTo>
                    <a:pt x="191" y="645"/>
                  </a:lnTo>
                  <a:lnTo>
                    <a:pt x="186" y="628"/>
                  </a:lnTo>
                  <a:lnTo>
                    <a:pt x="203" y="621"/>
                  </a:lnTo>
                  <a:lnTo>
                    <a:pt x="207" y="640"/>
                  </a:lnTo>
                  <a:lnTo>
                    <a:pt x="207" y="640"/>
                  </a:lnTo>
                  <a:close/>
                  <a:moveTo>
                    <a:pt x="189" y="569"/>
                  </a:moveTo>
                  <a:lnTo>
                    <a:pt x="170" y="576"/>
                  </a:lnTo>
                  <a:lnTo>
                    <a:pt x="165" y="557"/>
                  </a:lnTo>
                  <a:lnTo>
                    <a:pt x="181" y="553"/>
                  </a:lnTo>
                  <a:lnTo>
                    <a:pt x="189" y="569"/>
                  </a:lnTo>
                  <a:lnTo>
                    <a:pt x="189" y="569"/>
                  </a:lnTo>
                  <a:close/>
                  <a:moveTo>
                    <a:pt x="167" y="501"/>
                  </a:moveTo>
                  <a:lnTo>
                    <a:pt x="151" y="505"/>
                  </a:lnTo>
                  <a:lnTo>
                    <a:pt x="144" y="489"/>
                  </a:lnTo>
                  <a:lnTo>
                    <a:pt x="163" y="484"/>
                  </a:lnTo>
                  <a:lnTo>
                    <a:pt x="167" y="501"/>
                  </a:lnTo>
                  <a:lnTo>
                    <a:pt x="167" y="501"/>
                  </a:lnTo>
                  <a:close/>
                  <a:moveTo>
                    <a:pt x="146" y="432"/>
                  </a:moveTo>
                  <a:lnTo>
                    <a:pt x="129" y="437"/>
                  </a:lnTo>
                  <a:lnTo>
                    <a:pt x="125" y="420"/>
                  </a:lnTo>
                  <a:lnTo>
                    <a:pt x="141" y="416"/>
                  </a:lnTo>
                  <a:lnTo>
                    <a:pt x="146" y="432"/>
                  </a:lnTo>
                  <a:lnTo>
                    <a:pt x="146" y="432"/>
                  </a:lnTo>
                  <a:close/>
                  <a:moveTo>
                    <a:pt x="125" y="364"/>
                  </a:moveTo>
                  <a:lnTo>
                    <a:pt x="108" y="368"/>
                  </a:lnTo>
                  <a:lnTo>
                    <a:pt x="104" y="352"/>
                  </a:lnTo>
                  <a:lnTo>
                    <a:pt x="120" y="347"/>
                  </a:lnTo>
                  <a:lnTo>
                    <a:pt x="125" y="364"/>
                  </a:lnTo>
                  <a:lnTo>
                    <a:pt x="125" y="364"/>
                  </a:lnTo>
                  <a:close/>
                  <a:moveTo>
                    <a:pt x="106" y="295"/>
                  </a:moveTo>
                  <a:lnTo>
                    <a:pt x="87" y="300"/>
                  </a:lnTo>
                  <a:lnTo>
                    <a:pt x="82" y="281"/>
                  </a:lnTo>
                  <a:lnTo>
                    <a:pt x="101" y="276"/>
                  </a:lnTo>
                  <a:lnTo>
                    <a:pt x="106" y="295"/>
                  </a:lnTo>
                  <a:lnTo>
                    <a:pt x="106" y="295"/>
                  </a:lnTo>
                  <a:close/>
                  <a:moveTo>
                    <a:pt x="85" y="224"/>
                  </a:moveTo>
                  <a:lnTo>
                    <a:pt x="68" y="231"/>
                  </a:lnTo>
                  <a:lnTo>
                    <a:pt x="63" y="212"/>
                  </a:lnTo>
                  <a:lnTo>
                    <a:pt x="80" y="208"/>
                  </a:lnTo>
                  <a:lnTo>
                    <a:pt x="85" y="224"/>
                  </a:lnTo>
                  <a:lnTo>
                    <a:pt x="85" y="224"/>
                  </a:lnTo>
                  <a:close/>
                  <a:moveTo>
                    <a:pt x="63" y="156"/>
                  </a:moveTo>
                  <a:lnTo>
                    <a:pt x="47" y="160"/>
                  </a:lnTo>
                  <a:lnTo>
                    <a:pt x="42" y="144"/>
                  </a:lnTo>
                  <a:lnTo>
                    <a:pt x="59" y="139"/>
                  </a:lnTo>
                  <a:lnTo>
                    <a:pt x="63" y="156"/>
                  </a:lnTo>
                  <a:lnTo>
                    <a:pt x="63" y="156"/>
                  </a:lnTo>
                  <a:close/>
                  <a:moveTo>
                    <a:pt x="44" y="87"/>
                  </a:moveTo>
                  <a:lnTo>
                    <a:pt x="26" y="92"/>
                  </a:lnTo>
                  <a:lnTo>
                    <a:pt x="21" y="75"/>
                  </a:lnTo>
                  <a:lnTo>
                    <a:pt x="37" y="71"/>
                  </a:lnTo>
                  <a:lnTo>
                    <a:pt x="44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0" name="Freeform 526"/>
            <p:cNvSpPr>
              <a:spLocks noEditPoints="1"/>
            </p:cNvSpPr>
            <p:nvPr/>
          </p:nvSpPr>
          <p:spPr bwMode="auto">
            <a:xfrm>
              <a:off x="3095625" y="1919288"/>
              <a:ext cx="228600" cy="693738"/>
            </a:xfrm>
            <a:custGeom>
              <a:avLst/>
              <a:gdLst>
                <a:gd name="T0" fmla="*/ 121 w 144"/>
                <a:gd name="T1" fmla="*/ 418 h 437"/>
                <a:gd name="T2" fmla="*/ 140 w 144"/>
                <a:gd name="T3" fmla="*/ 413 h 437"/>
                <a:gd name="T4" fmla="*/ 144 w 144"/>
                <a:gd name="T5" fmla="*/ 432 h 437"/>
                <a:gd name="T6" fmla="*/ 126 w 144"/>
                <a:gd name="T7" fmla="*/ 437 h 437"/>
                <a:gd name="T8" fmla="*/ 121 w 144"/>
                <a:gd name="T9" fmla="*/ 418 h 437"/>
                <a:gd name="T10" fmla="*/ 121 w 144"/>
                <a:gd name="T11" fmla="*/ 418 h 437"/>
                <a:gd name="T12" fmla="*/ 0 w 144"/>
                <a:gd name="T13" fmla="*/ 5 h 437"/>
                <a:gd name="T14" fmla="*/ 17 w 144"/>
                <a:gd name="T15" fmla="*/ 0 h 437"/>
                <a:gd name="T16" fmla="*/ 24 w 144"/>
                <a:gd name="T17" fmla="*/ 16 h 437"/>
                <a:gd name="T18" fmla="*/ 5 w 144"/>
                <a:gd name="T19" fmla="*/ 21 h 437"/>
                <a:gd name="T20" fmla="*/ 0 w 144"/>
                <a:gd name="T21" fmla="*/ 5 h 437"/>
                <a:gd name="T22" fmla="*/ 0 w 144"/>
                <a:gd name="T23" fmla="*/ 5 h 437"/>
                <a:gd name="T24" fmla="*/ 22 w 144"/>
                <a:gd name="T25" fmla="*/ 73 h 437"/>
                <a:gd name="T26" fmla="*/ 38 w 144"/>
                <a:gd name="T27" fmla="*/ 68 h 437"/>
                <a:gd name="T28" fmla="*/ 43 w 144"/>
                <a:gd name="T29" fmla="*/ 85 h 437"/>
                <a:gd name="T30" fmla="*/ 26 w 144"/>
                <a:gd name="T31" fmla="*/ 90 h 437"/>
                <a:gd name="T32" fmla="*/ 22 w 144"/>
                <a:gd name="T33" fmla="*/ 73 h 437"/>
                <a:gd name="T34" fmla="*/ 22 w 144"/>
                <a:gd name="T35" fmla="*/ 73 h 437"/>
                <a:gd name="T36" fmla="*/ 41 w 144"/>
                <a:gd name="T37" fmla="*/ 142 h 437"/>
                <a:gd name="T38" fmla="*/ 59 w 144"/>
                <a:gd name="T39" fmla="*/ 137 h 437"/>
                <a:gd name="T40" fmla="*/ 64 w 144"/>
                <a:gd name="T41" fmla="*/ 153 h 437"/>
                <a:gd name="T42" fmla="*/ 45 w 144"/>
                <a:gd name="T43" fmla="*/ 160 h 437"/>
                <a:gd name="T44" fmla="*/ 41 w 144"/>
                <a:gd name="T45" fmla="*/ 142 h 437"/>
                <a:gd name="T46" fmla="*/ 41 w 144"/>
                <a:gd name="T47" fmla="*/ 142 h 437"/>
                <a:gd name="T48" fmla="*/ 62 w 144"/>
                <a:gd name="T49" fmla="*/ 212 h 437"/>
                <a:gd name="T50" fmla="*/ 78 w 144"/>
                <a:gd name="T51" fmla="*/ 205 h 437"/>
                <a:gd name="T52" fmla="*/ 83 w 144"/>
                <a:gd name="T53" fmla="*/ 224 h 437"/>
                <a:gd name="T54" fmla="*/ 67 w 144"/>
                <a:gd name="T55" fmla="*/ 229 h 437"/>
                <a:gd name="T56" fmla="*/ 62 w 144"/>
                <a:gd name="T57" fmla="*/ 212 h 437"/>
                <a:gd name="T58" fmla="*/ 62 w 144"/>
                <a:gd name="T59" fmla="*/ 212 h 437"/>
                <a:gd name="T60" fmla="*/ 81 w 144"/>
                <a:gd name="T61" fmla="*/ 281 h 437"/>
                <a:gd name="T62" fmla="*/ 100 w 144"/>
                <a:gd name="T63" fmla="*/ 276 h 437"/>
                <a:gd name="T64" fmla="*/ 104 w 144"/>
                <a:gd name="T65" fmla="*/ 293 h 437"/>
                <a:gd name="T66" fmla="*/ 85 w 144"/>
                <a:gd name="T67" fmla="*/ 297 h 437"/>
                <a:gd name="T68" fmla="*/ 81 w 144"/>
                <a:gd name="T69" fmla="*/ 281 h 437"/>
                <a:gd name="T70" fmla="*/ 81 w 144"/>
                <a:gd name="T71" fmla="*/ 281 h 437"/>
                <a:gd name="T72" fmla="*/ 102 w 144"/>
                <a:gd name="T73" fmla="*/ 349 h 437"/>
                <a:gd name="T74" fmla="*/ 118 w 144"/>
                <a:gd name="T75" fmla="*/ 345 h 437"/>
                <a:gd name="T76" fmla="*/ 123 w 144"/>
                <a:gd name="T77" fmla="*/ 361 h 437"/>
                <a:gd name="T78" fmla="*/ 107 w 144"/>
                <a:gd name="T79" fmla="*/ 366 h 437"/>
                <a:gd name="T80" fmla="*/ 102 w 144"/>
                <a:gd name="T81" fmla="*/ 34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437">
                  <a:moveTo>
                    <a:pt x="121" y="418"/>
                  </a:moveTo>
                  <a:lnTo>
                    <a:pt x="140" y="413"/>
                  </a:lnTo>
                  <a:lnTo>
                    <a:pt x="144" y="432"/>
                  </a:lnTo>
                  <a:lnTo>
                    <a:pt x="126" y="437"/>
                  </a:lnTo>
                  <a:lnTo>
                    <a:pt x="121" y="418"/>
                  </a:lnTo>
                  <a:lnTo>
                    <a:pt x="121" y="418"/>
                  </a:lnTo>
                  <a:close/>
                  <a:moveTo>
                    <a:pt x="0" y="5"/>
                  </a:moveTo>
                  <a:lnTo>
                    <a:pt x="17" y="0"/>
                  </a:lnTo>
                  <a:lnTo>
                    <a:pt x="24" y="1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2" y="73"/>
                  </a:moveTo>
                  <a:lnTo>
                    <a:pt x="38" y="68"/>
                  </a:lnTo>
                  <a:lnTo>
                    <a:pt x="43" y="85"/>
                  </a:lnTo>
                  <a:lnTo>
                    <a:pt x="26" y="90"/>
                  </a:lnTo>
                  <a:lnTo>
                    <a:pt x="22" y="73"/>
                  </a:lnTo>
                  <a:lnTo>
                    <a:pt x="22" y="73"/>
                  </a:lnTo>
                  <a:close/>
                  <a:moveTo>
                    <a:pt x="41" y="142"/>
                  </a:moveTo>
                  <a:lnTo>
                    <a:pt x="59" y="137"/>
                  </a:lnTo>
                  <a:lnTo>
                    <a:pt x="64" y="153"/>
                  </a:lnTo>
                  <a:lnTo>
                    <a:pt x="45" y="160"/>
                  </a:lnTo>
                  <a:lnTo>
                    <a:pt x="41" y="142"/>
                  </a:lnTo>
                  <a:lnTo>
                    <a:pt x="41" y="142"/>
                  </a:lnTo>
                  <a:close/>
                  <a:moveTo>
                    <a:pt x="62" y="212"/>
                  </a:moveTo>
                  <a:lnTo>
                    <a:pt x="78" y="205"/>
                  </a:lnTo>
                  <a:lnTo>
                    <a:pt x="83" y="224"/>
                  </a:lnTo>
                  <a:lnTo>
                    <a:pt x="67" y="229"/>
                  </a:lnTo>
                  <a:lnTo>
                    <a:pt x="62" y="212"/>
                  </a:lnTo>
                  <a:lnTo>
                    <a:pt x="62" y="212"/>
                  </a:lnTo>
                  <a:close/>
                  <a:moveTo>
                    <a:pt x="81" y="281"/>
                  </a:moveTo>
                  <a:lnTo>
                    <a:pt x="100" y="276"/>
                  </a:lnTo>
                  <a:lnTo>
                    <a:pt x="104" y="293"/>
                  </a:lnTo>
                  <a:lnTo>
                    <a:pt x="85" y="297"/>
                  </a:lnTo>
                  <a:lnTo>
                    <a:pt x="81" y="281"/>
                  </a:lnTo>
                  <a:lnTo>
                    <a:pt x="81" y="281"/>
                  </a:lnTo>
                  <a:close/>
                  <a:moveTo>
                    <a:pt x="102" y="349"/>
                  </a:moveTo>
                  <a:lnTo>
                    <a:pt x="118" y="345"/>
                  </a:lnTo>
                  <a:lnTo>
                    <a:pt x="123" y="361"/>
                  </a:lnTo>
                  <a:lnTo>
                    <a:pt x="107" y="366"/>
                  </a:lnTo>
                  <a:lnTo>
                    <a:pt x="102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1" name="Freeform 527"/>
            <p:cNvSpPr>
              <a:spLocks noEditPoints="1"/>
            </p:cNvSpPr>
            <p:nvPr/>
          </p:nvSpPr>
          <p:spPr bwMode="auto">
            <a:xfrm>
              <a:off x="3302000" y="1955800"/>
              <a:ext cx="1260475" cy="665163"/>
            </a:xfrm>
            <a:custGeom>
              <a:avLst/>
              <a:gdLst>
                <a:gd name="T0" fmla="*/ 26 w 794"/>
                <a:gd name="T1" fmla="*/ 409 h 419"/>
                <a:gd name="T2" fmla="*/ 0 w 794"/>
                <a:gd name="T3" fmla="*/ 402 h 419"/>
                <a:gd name="T4" fmla="*/ 17 w 794"/>
                <a:gd name="T5" fmla="*/ 395 h 419"/>
                <a:gd name="T6" fmla="*/ 794 w 794"/>
                <a:gd name="T7" fmla="*/ 17 h 419"/>
                <a:gd name="T8" fmla="*/ 770 w 794"/>
                <a:gd name="T9" fmla="*/ 10 h 419"/>
                <a:gd name="T10" fmla="*/ 787 w 794"/>
                <a:gd name="T11" fmla="*/ 0 h 419"/>
                <a:gd name="T12" fmla="*/ 730 w 794"/>
                <a:gd name="T13" fmla="*/ 50 h 419"/>
                <a:gd name="T14" fmla="*/ 707 w 794"/>
                <a:gd name="T15" fmla="*/ 41 h 419"/>
                <a:gd name="T16" fmla="*/ 723 w 794"/>
                <a:gd name="T17" fmla="*/ 34 h 419"/>
                <a:gd name="T18" fmla="*/ 666 w 794"/>
                <a:gd name="T19" fmla="*/ 83 h 419"/>
                <a:gd name="T20" fmla="*/ 643 w 794"/>
                <a:gd name="T21" fmla="*/ 74 h 419"/>
                <a:gd name="T22" fmla="*/ 657 w 794"/>
                <a:gd name="T23" fmla="*/ 67 h 419"/>
                <a:gd name="T24" fmla="*/ 603 w 794"/>
                <a:gd name="T25" fmla="*/ 116 h 419"/>
                <a:gd name="T26" fmla="*/ 579 w 794"/>
                <a:gd name="T27" fmla="*/ 107 h 419"/>
                <a:gd name="T28" fmla="*/ 593 w 794"/>
                <a:gd name="T29" fmla="*/ 100 h 419"/>
                <a:gd name="T30" fmla="*/ 539 w 794"/>
                <a:gd name="T31" fmla="*/ 147 h 419"/>
                <a:gd name="T32" fmla="*/ 513 w 794"/>
                <a:gd name="T33" fmla="*/ 140 h 419"/>
                <a:gd name="T34" fmla="*/ 529 w 794"/>
                <a:gd name="T35" fmla="*/ 133 h 419"/>
                <a:gd name="T36" fmla="*/ 473 w 794"/>
                <a:gd name="T37" fmla="*/ 180 h 419"/>
                <a:gd name="T38" fmla="*/ 449 w 794"/>
                <a:gd name="T39" fmla="*/ 173 h 419"/>
                <a:gd name="T40" fmla="*/ 466 w 794"/>
                <a:gd name="T41" fmla="*/ 166 h 419"/>
                <a:gd name="T42" fmla="*/ 409 w 794"/>
                <a:gd name="T43" fmla="*/ 213 h 419"/>
                <a:gd name="T44" fmla="*/ 385 w 794"/>
                <a:gd name="T45" fmla="*/ 206 h 419"/>
                <a:gd name="T46" fmla="*/ 402 w 794"/>
                <a:gd name="T47" fmla="*/ 197 h 419"/>
                <a:gd name="T48" fmla="*/ 345 w 794"/>
                <a:gd name="T49" fmla="*/ 246 h 419"/>
                <a:gd name="T50" fmla="*/ 322 w 794"/>
                <a:gd name="T51" fmla="*/ 239 h 419"/>
                <a:gd name="T52" fmla="*/ 338 w 794"/>
                <a:gd name="T53" fmla="*/ 230 h 419"/>
                <a:gd name="T54" fmla="*/ 281 w 794"/>
                <a:gd name="T55" fmla="*/ 279 h 419"/>
                <a:gd name="T56" fmla="*/ 258 w 794"/>
                <a:gd name="T57" fmla="*/ 272 h 419"/>
                <a:gd name="T58" fmla="*/ 274 w 794"/>
                <a:gd name="T59" fmla="*/ 263 h 419"/>
                <a:gd name="T60" fmla="*/ 218 w 794"/>
                <a:gd name="T61" fmla="*/ 312 h 419"/>
                <a:gd name="T62" fmla="*/ 194 w 794"/>
                <a:gd name="T63" fmla="*/ 305 h 419"/>
                <a:gd name="T64" fmla="*/ 211 w 794"/>
                <a:gd name="T65" fmla="*/ 296 h 419"/>
                <a:gd name="T66" fmla="*/ 154 w 794"/>
                <a:gd name="T67" fmla="*/ 345 h 419"/>
                <a:gd name="T68" fmla="*/ 130 w 794"/>
                <a:gd name="T69" fmla="*/ 336 h 419"/>
                <a:gd name="T70" fmla="*/ 144 w 794"/>
                <a:gd name="T71" fmla="*/ 329 h 419"/>
                <a:gd name="T72" fmla="*/ 90 w 794"/>
                <a:gd name="T73" fmla="*/ 378 h 419"/>
                <a:gd name="T74" fmla="*/ 64 w 794"/>
                <a:gd name="T75" fmla="*/ 36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9">
                  <a:moveTo>
                    <a:pt x="17" y="395"/>
                  </a:moveTo>
                  <a:lnTo>
                    <a:pt x="26" y="409"/>
                  </a:lnTo>
                  <a:lnTo>
                    <a:pt x="10" y="419"/>
                  </a:lnTo>
                  <a:lnTo>
                    <a:pt x="0" y="402"/>
                  </a:lnTo>
                  <a:lnTo>
                    <a:pt x="17" y="395"/>
                  </a:lnTo>
                  <a:lnTo>
                    <a:pt x="17" y="395"/>
                  </a:lnTo>
                  <a:close/>
                  <a:moveTo>
                    <a:pt x="787" y="0"/>
                  </a:moveTo>
                  <a:lnTo>
                    <a:pt x="794" y="17"/>
                  </a:lnTo>
                  <a:lnTo>
                    <a:pt x="777" y="24"/>
                  </a:lnTo>
                  <a:lnTo>
                    <a:pt x="770" y="10"/>
                  </a:lnTo>
                  <a:lnTo>
                    <a:pt x="787" y="0"/>
                  </a:lnTo>
                  <a:lnTo>
                    <a:pt x="787" y="0"/>
                  </a:lnTo>
                  <a:close/>
                  <a:moveTo>
                    <a:pt x="723" y="34"/>
                  </a:moveTo>
                  <a:lnTo>
                    <a:pt x="730" y="50"/>
                  </a:lnTo>
                  <a:lnTo>
                    <a:pt x="714" y="57"/>
                  </a:lnTo>
                  <a:lnTo>
                    <a:pt x="707" y="41"/>
                  </a:lnTo>
                  <a:lnTo>
                    <a:pt x="723" y="34"/>
                  </a:lnTo>
                  <a:lnTo>
                    <a:pt x="723" y="34"/>
                  </a:lnTo>
                  <a:close/>
                  <a:moveTo>
                    <a:pt x="657" y="67"/>
                  </a:moveTo>
                  <a:lnTo>
                    <a:pt x="666" y="83"/>
                  </a:lnTo>
                  <a:lnTo>
                    <a:pt x="650" y="90"/>
                  </a:lnTo>
                  <a:lnTo>
                    <a:pt x="643" y="74"/>
                  </a:lnTo>
                  <a:lnTo>
                    <a:pt x="657" y="67"/>
                  </a:lnTo>
                  <a:lnTo>
                    <a:pt x="657" y="67"/>
                  </a:lnTo>
                  <a:close/>
                  <a:moveTo>
                    <a:pt x="593" y="100"/>
                  </a:moveTo>
                  <a:lnTo>
                    <a:pt x="603" y="116"/>
                  </a:lnTo>
                  <a:lnTo>
                    <a:pt x="586" y="123"/>
                  </a:lnTo>
                  <a:lnTo>
                    <a:pt x="579" y="107"/>
                  </a:lnTo>
                  <a:lnTo>
                    <a:pt x="593" y="100"/>
                  </a:lnTo>
                  <a:lnTo>
                    <a:pt x="593" y="100"/>
                  </a:lnTo>
                  <a:close/>
                  <a:moveTo>
                    <a:pt x="529" y="133"/>
                  </a:moveTo>
                  <a:lnTo>
                    <a:pt x="539" y="147"/>
                  </a:lnTo>
                  <a:lnTo>
                    <a:pt x="522" y="156"/>
                  </a:lnTo>
                  <a:lnTo>
                    <a:pt x="513" y="140"/>
                  </a:lnTo>
                  <a:lnTo>
                    <a:pt x="529" y="133"/>
                  </a:lnTo>
                  <a:lnTo>
                    <a:pt x="529" y="133"/>
                  </a:lnTo>
                  <a:close/>
                  <a:moveTo>
                    <a:pt x="466" y="166"/>
                  </a:moveTo>
                  <a:lnTo>
                    <a:pt x="473" y="180"/>
                  </a:lnTo>
                  <a:lnTo>
                    <a:pt x="459" y="189"/>
                  </a:lnTo>
                  <a:lnTo>
                    <a:pt x="449" y="173"/>
                  </a:lnTo>
                  <a:lnTo>
                    <a:pt x="466" y="166"/>
                  </a:lnTo>
                  <a:lnTo>
                    <a:pt x="466" y="166"/>
                  </a:lnTo>
                  <a:close/>
                  <a:moveTo>
                    <a:pt x="402" y="197"/>
                  </a:moveTo>
                  <a:lnTo>
                    <a:pt x="409" y="213"/>
                  </a:lnTo>
                  <a:lnTo>
                    <a:pt x="395" y="223"/>
                  </a:lnTo>
                  <a:lnTo>
                    <a:pt x="385" y="206"/>
                  </a:lnTo>
                  <a:lnTo>
                    <a:pt x="402" y="197"/>
                  </a:lnTo>
                  <a:lnTo>
                    <a:pt x="402" y="197"/>
                  </a:lnTo>
                  <a:close/>
                  <a:moveTo>
                    <a:pt x="338" y="230"/>
                  </a:moveTo>
                  <a:lnTo>
                    <a:pt x="345" y="246"/>
                  </a:lnTo>
                  <a:lnTo>
                    <a:pt x="329" y="256"/>
                  </a:lnTo>
                  <a:lnTo>
                    <a:pt x="322" y="239"/>
                  </a:lnTo>
                  <a:lnTo>
                    <a:pt x="338" y="230"/>
                  </a:lnTo>
                  <a:lnTo>
                    <a:pt x="338" y="230"/>
                  </a:lnTo>
                  <a:close/>
                  <a:moveTo>
                    <a:pt x="274" y="263"/>
                  </a:moveTo>
                  <a:lnTo>
                    <a:pt x="281" y="279"/>
                  </a:lnTo>
                  <a:lnTo>
                    <a:pt x="265" y="286"/>
                  </a:lnTo>
                  <a:lnTo>
                    <a:pt x="258" y="272"/>
                  </a:lnTo>
                  <a:lnTo>
                    <a:pt x="274" y="263"/>
                  </a:lnTo>
                  <a:lnTo>
                    <a:pt x="274" y="263"/>
                  </a:lnTo>
                  <a:close/>
                  <a:moveTo>
                    <a:pt x="211" y="296"/>
                  </a:moveTo>
                  <a:lnTo>
                    <a:pt x="218" y="312"/>
                  </a:lnTo>
                  <a:lnTo>
                    <a:pt x="201" y="319"/>
                  </a:lnTo>
                  <a:lnTo>
                    <a:pt x="194" y="305"/>
                  </a:lnTo>
                  <a:lnTo>
                    <a:pt x="211" y="296"/>
                  </a:lnTo>
                  <a:lnTo>
                    <a:pt x="211" y="296"/>
                  </a:lnTo>
                  <a:close/>
                  <a:moveTo>
                    <a:pt x="144" y="329"/>
                  </a:moveTo>
                  <a:lnTo>
                    <a:pt x="154" y="345"/>
                  </a:lnTo>
                  <a:lnTo>
                    <a:pt x="137" y="352"/>
                  </a:lnTo>
                  <a:lnTo>
                    <a:pt x="130" y="336"/>
                  </a:lnTo>
                  <a:lnTo>
                    <a:pt x="144" y="329"/>
                  </a:lnTo>
                  <a:lnTo>
                    <a:pt x="144" y="329"/>
                  </a:lnTo>
                  <a:close/>
                  <a:moveTo>
                    <a:pt x="81" y="362"/>
                  </a:moveTo>
                  <a:lnTo>
                    <a:pt x="90" y="378"/>
                  </a:lnTo>
                  <a:lnTo>
                    <a:pt x="74" y="386"/>
                  </a:lnTo>
                  <a:lnTo>
                    <a:pt x="64" y="369"/>
                  </a:lnTo>
                  <a:lnTo>
                    <a:pt x="8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2" name="Freeform 528"/>
            <p:cNvSpPr>
              <a:spLocks noEditPoints="1"/>
            </p:cNvSpPr>
            <p:nvPr/>
          </p:nvSpPr>
          <p:spPr bwMode="auto">
            <a:xfrm>
              <a:off x="4505325" y="2084388"/>
              <a:ext cx="225425" cy="1387475"/>
            </a:xfrm>
            <a:custGeom>
              <a:avLst/>
              <a:gdLst>
                <a:gd name="T0" fmla="*/ 22 w 142"/>
                <a:gd name="T1" fmla="*/ 857 h 874"/>
                <a:gd name="T2" fmla="*/ 0 w 142"/>
                <a:gd name="T3" fmla="*/ 871 h 874"/>
                <a:gd name="T4" fmla="*/ 3 w 142"/>
                <a:gd name="T5" fmla="*/ 855 h 874"/>
                <a:gd name="T6" fmla="*/ 142 w 142"/>
                <a:gd name="T7" fmla="*/ 2 h 874"/>
                <a:gd name="T8" fmla="*/ 123 w 142"/>
                <a:gd name="T9" fmla="*/ 16 h 874"/>
                <a:gd name="T10" fmla="*/ 126 w 142"/>
                <a:gd name="T11" fmla="*/ 0 h 874"/>
                <a:gd name="T12" fmla="*/ 133 w 142"/>
                <a:gd name="T13" fmla="*/ 73 h 874"/>
                <a:gd name="T14" fmla="*/ 112 w 142"/>
                <a:gd name="T15" fmla="*/ 87 h 874"/>
                <a:gd name="T16" fmla="*/ 114 w 142"/>
                <a:gd name="T17" fmla="*/ 71 h 874"/>
                <a:gd name="T18" fmla="*/ 123 w 142"/>
                <a:gd name="T19" fmla="*/ 144 h 874"/>
                <a:gd name="T20" fmla="*/ 102 w 142"/>
                <a:gd name="T21" fmla="*/ 158 h 874"/>
                <a:gd name="T22" fmla="*/ 104 w 142"/>
                <a:gd name="T23" fmla="*/ 142 h 874"/>
                <a:gd name="T24" fmla="*/ 112 w 142"/>
                <a:gd name="T25" fmla="*/ 215 h 874"/>
                <a:gd name="T26" fmla="*/ 93 w 142"/>
                <a:gd name="T27" fmla="*/ 231 h 874"/>
                <a:gd name="T28" fmla="*/ 95 w 142"/>
                <a:gd name="T29" fmla="*/ 212 h 874"/>
                <a:gd name="T30" fmla="*/ 102 w 142"/>
                <a:gd name="T31" fmla="*/ 286 h 874"/>
                <a:gd name="T32" fmla="*/ 83 w 142"/>
                <a:gd name="T33" fmla="*/ 302 h 874"/>
                <a:gd name="T34" fmla="*/ 86 w 142"/>
                <a:gd name="T35" fmla="*/ 283 h 874"/>
                <a:gd name="T36" fmla="*/ 93 w 142"/>
                <a:gd name="T37" fmla="*/ 359 h 874"/>
                <a:gd name="T38" fmla="*/ 71 w 142"/>
                <a:gd name="T39" fmla="*/ 373 h 874"/>
                <a:gd name="T40" fmla="*/ 74 w 142"/>
                <a:gd name="T41" fmla="*/ 354 h 874"/>
                <a:gd name="T42" fmla="*/ 83 w 142"/>
                <a:gd name="T43" fmla="*/ 430 h 874"/>
                <a:gd name="T44" fmla="*/ 62 w 142"/>
                <a:gd name="T45" fmla="*/ 444 h 874"/>
                <a:gd name="T46" fmla="*/ 64 w 142"/>
                <a:gd name="T47" fmla="*/ 427 h 874"/>
                <a:gd name="T48" fmla="*/ 71 w 142"/>
                <a:gd name="T49" fmla="*/ 501 h 874"/>
                <a:gd name="T50" fmla="*/ 52 w 142"/>
                <a:gd name="T51" fmla="*/ 515 h 874"/>
                <a:gd name="T52" fmla="*/ 55 w 142"/>
                <a:gd name="T53" fmla="*/ 498 h 874"/>
                <a:gd name="T54" fmla="*/ 62 w 142"/>
                <a:gd name="T55" fmla="*/ 571 h 874"/>
                <a:gd name="T56" fmla="*/ 41 w 142"/>
                <a:gd name="T57" fmla="*/ 588 h 874"/>
                <a:gd name="T58" fmla="*/ 45 w 142"/>
                <a:gd name="T59" fmla="*/ 569 h 874"/>
                <a:gd name="T60" fmla="*/ 52 w 142"/>
                <a:gd name="T61" fmla="*/ 642 h 874"/>
                <a:gd name="T62" fmla="*/ 31 w 142"/>
                <a:gd name="T63" fmla="*/ 659 h 874"/>
                <a:gd name="T64" fmla="*/ 34 w 142"/>
                <a:gd name="T65" fmla="*/ 640 h 874"/>
                <a:gd name="T66" fmla="*/ 43 w 142"/>
                <a:gd name="T67" fmla="*/ 713 h 874"/>
                <a:gd name="T68" fmla="*/ 22 w 142"/>
                <a:gd name="T69" fmla="*/ 730 h 874"/>
                <a:gd name="T70" fmla="*/ 24 w 142"/>
                <a:gd name="T71" fmla="*/ 711 h 874"/>
                <a:gd name="T72" fmla="*/ 31 w 142"/>
                <a:gd name="T73" fmla="*/ 786 h 874"/>
                <a:gd name="T74" fmla="*/ 12 w 142"/>
                <a:gd name="T75" fmla="*/ 801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874">
                  <a:moveTo>
                    <a:pt x="3" y="855"/>
                  </a:moveTo>
                  <a:lnTo>
                    <a:pt x="22" y="857"/>
                  </a:lnTo>
                  <a:lnTo>
                    <a:pt x="19" y="874"/>
                  </a:lnTo>
                  <a:lnTo>
                    <a:pt x="0" y="871"/>
                  </a:lnTo>
                  <a:lnTo>
                    <a:pt x="3" y="855"/>
                  </a:lnTo>
                  <a:lnTo>
                    <a:pt x="3" y="855"/>
                  </a:lnTo>
                  <a:close/>
                  <a:moveTo>
                    <a:pt x="126" y="0"/>
                  </a:moveTo>
                  <a:lnTo>
                    <a:pt x="142" y="2"/>
                  </a:lnTo>
                  <a:lnTo>
                    <a:pt x="140" y="19"/>
                  </a:lnTo>
                  <a:lnTo>
                    <a:pt x="123" y="16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114" y="71"/>
                  </a:moveTo>
                  <a:lnTo>
                    <a:pt x="133" y="73"/>
                  </a:lnTo>
                  <a:lnTo>
                    <a:pt x="130" y="90"/>
                  </a:lnTo>
                  <a:lnTo>
                    <a:pt x="112" y="87"/>
                  </a:lnTo>
                  <a:lnTo>
                    <a:pt x="114" y="71"/>
                  </a:lnTo>
                  <a:lnTo>
                    <a:pt x="114" y="71"/>
                  </a:lnTo>
                  <a:close/>
                  <a:moveTo>
                    <a:pt x="104" y="142"/>
                  </a:moveTo>
                  <a:lnTo>
                    <a:pt x="123" y="144"/>
                  </a:lnTo>
                  <a:lnTo>
                    <a:pt x="121" y="163"/>
                  </a:lnTo>
                  <a:lnTo>
                    <a:pt x="102" y="158"/>
                  </a:lnTo>
                  <a:lnTo>
                    <a:pt x="104" y="142"/>
                  </a:lnTo>
                  <a:lnTo>
                    <a:pt x="104" y="142"/>
                  </a:lnTo>
                  <a:close/>
                  <a:moveTo>
                    <a:pt x="95" y="212"/>
                  </a:moveTo>
                  <a:lnTo>
                    <a:pt x="112" y="215"/>
                  </a:lnTo>
                  <a:lnTo>
                    <a:pt x="109" y="234"/>
                  </a:lnTo>
                  <a:lnTo>
                    <a:pt x="93" y="231"/>
                  </a:lnTo>
                  <a:lnTo>
                    <a:pt x="95" y="212"/>
                  </a:lnTo>
                  <a:lnTo>
                    <a:pt x="95" y="212"/>
                  </a:lnTo>
                  <a:close/>
                  <a:moveTo>
                    <a:pt x="86" y="283"/>
                  </a:moveTo>
                  <a:lnTo>
                    <a:pt x="102" y="286"/>
                  </a:lnTo>
                  <a:lnTo>
                    <a:pt x="100" y="305"/>
                  </a:lnTo>
                  <a:lnTo>
                    <a:pt x="83" y="302"/>
                  </a:lnTo>
                  <a:lnTo>
                    <a:pt x="86" y="283"/>
                  </a:lnTo>
                  <a:lnTo>
                    <a:pt x="86" y="283"/>
                  </a:lnTo>
                  <a:close/>
                  <a:moveTo>
                    <a:pt x="74" y="354"/>
                  </a:moveTo>
                  <a:lnTo>
                    <a:pt x="93" y="359"/>
                  </a:lnTo>
                  <a:lnTo>
                    <a:pt x="90" y="375"/>
                  </a:lnTo>
                  <a:lnTo>
                    <a:pt x="71" y="373"/>
                  </a:lnTo>
                  <a:lnTo>
                    <a:pt x="74" y="354"/>
                  </a:lnTo>
                  <a:lnTo>
                    <a:pt x="74" y="354"/>
                  </a:lnTo>
                  <a:close/>
                  <a:moveTo>
                    <a:pt x="64" y="427"/>
                  </a:moveTo>
                  <a:lnTo>
                    <a:pt x="83" y="430"/>
                  </a:lnTo>
                  <a:lnTo>
                    <a:pt x="81" y="446"/>
                  </a:lnTo>
                  <a:lnTo>
                    <a:pt x="62" y="444"/>
                  </a:lnTo>
                  <a:lnTo>
                    <a:pt x="64" y="427"/>
                  </a:lnTo>
                  <a:lnTo>
                    <a:pt x="64" y="427"/>
                  </a:lnTo>
                  <a:close/>
                  <a:moveTo>
                    <a:pt x="55" y="498"/>
                  </a:moveTo>
                  <a:lnTo>
                    <a:pt x="71" y="501"/>
                  </a:lnTo>
                  <a:lnTo>
                    <a:pt x="69" y="517"/>
                  </a:lnTo>
                  <a:lnTo>
                    <a:pt x="52" y="515"/>
                  </a:lnTo>
                  <a:lnTo>
                    <a:pt x="55" y="498"/>
                  </a:lnTo>
                  <a:lnTo>
                    <a:pt x="55" y="498"/>
                  </a:lnTo>
                  <a:close/>
                  <a:moveTo>
                    <a:pt x="45" y="569"/>
                  </a:moveTo>
                  <a:lnTo>
                    <a:pt x="62" y="571"/>
                  </a:lnTo>
                  <a:lnTo>
                    <a:pt x="60" y="590"/>
                  </a:lnTo>
                  <a:lnTo>
                    <a:pt x="41" y="588"/>
                  </a:lnTo>
                  <a:lnTo>
                    <a:pt x="45" y="569"/>
                  </a:lnTo>
                  <a:lnTo>
                    <a:pt x="45" y="569"/>
                  </a:lnTo>
                  <a:close/>
                  <a:moveTo>
                    <a:pt x="34" y="640"/>
                  </a:moveTo>
                  <a:lnTo>
                    <a:pt x="52" y="642"/>
                  </a:lnTo>
                  <a:lnTo>
                    <a:pt x="50" y="661"/>
                  </a:lnTo>
                  <a:lnTo>
                    <a:pt x="31" y="659"/>
                  </a:lnTo>
                  <a:lnTo>
                    <a:pt x="34" y="640"/>
                  </a:lnTo>
                  <a:lnTo>
                    <a:pt x="34" y="640"/>
                  </a:lnTo>
                  <a:close/>
                  <a:moveTo>
                    <a:pt x="24" y="711"/>
                  </a:moveTo>
                  <a:lnTo>
                    <a:pt x="43" y="713"/>
                  </a:lnTo>
                  <a:lnTo>
                    <a:pt x="38" y="732"/>
                  </a:lnTo>
                  <a:lnTo>
                    <a:pt x="22" y="730"/>
                  </a:lnTo>
                  <a:lnTo>
                    <a:pt x="24" y="711"/>
                  </a:lnTo>
                  <a:lnTo>
                    <a:pt x="24" y="711"/>
                  </a:lnTo>
                  <a:close/>
                  <a:moveTo>
                    <a:pt x="15" y="784"/>
                  </a:moveTo>
                  <a:lnTo>
                    <a:pt x="31" y="786"/>
                  </a:lnTo>
                  <a:lnTo>
                    <a:pt x="29" y="803"/>
                  </a:lnTo>
                  <a:lnTo>
                    <a:pt x="12" y="801"/>
                  </a:lnTo>
                  <a:lnTo>
                    <a:pt x="15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3" name="Freeform 529"/>
            <p:cNvSpPr>
              <a:spLocks noEditPoints="1"/>
            </p:cNvSpPr>
            <p:nvPr/>
          </p:nvSpPr>
          <p:spPr bwMode="auto">
            <a:xfrm>
              <a:off x="4487863" y="1093788"/>
              <a:ext cx="209550" cy="577850"/>
            </a:xfrm>
            <a:custGeom>
              <a:avLst/>
              <a:gdLst>
                <a:gd name="T0" fmla="*/ 21 w 132"/>
                <a:gd name="T1" fmla="*/ 17 h 364"/>
                <a:gd name="T2" fmla="*/ 4 w 132"/>
                <a:gd name="T3" fmla="*/ 21 h 364"/>
                <a:gd name="T4" fmla="*/ 0 w 132"/>
                <a:gd name="T5" fmla="*/ 5 h 364"/>
                <a:gd name="T6" fmla="*/ 16 w 132"/>
                <a:gd name="T7" fmla="*/ 0 h 364"/>
                <a:gd name="T8" fmla="*/ 21 w 132"/>
                <a:gd name="T9" fmla="*/ 17 h 364"/>
                <a:gd name="T10" fmla="*/ 21 w 132"/>
                <a:gd name="T11" fmla="*/ 17 h 364"/>
                <a:gd name="T12" fmla="*/ 132 w 132"/>
                <a:gd name="T13" fmla="*/ 359 h 364"/>
                <a:gd name="T14" fmla="*/ 115 w 132"/>
                <a:gd name="T15" fmla="*/ 364 h 364"/>
                <a:gd name="T16" fmla="*/ 108 w 132"/>
                <a:gd name="T17" fmla="*/ 347 h 364"/>
                <a:gd name="T18" fmla="*/ 127 w 132"/>
                <a:gd name="T19" fmla="*/ 343 h 364"/>
                <a:gd name="T20" fmla="*/ 132 w 132"/>
                <a:gd name="T21" fmla="*/ 359 h 364"/>
                <a:gd name="T22" fmla="*/ 132 w 132"/>
                <a:gd name="T23" fmla="*/ 359 h 364"/>
                <a:gd name="T24" fmla="*/ 111 w 132"/>
                <a:gd name="T25" fmla="*/ 291 h 364"/>
                <a:gd name="T26" fmla="*/ 92 w 132"/>
                <a:gd name="T27" fmla="*/ 295 h 364"/>
                <a:gd name="T28" fmla="*/ 87 w 132"/>
                <a:gd name="T29" fmla="*/ 279 h 364"/>
                <a:gd name="T30" fmla="*/ 104 w 132"/>
                <a:gd name="T31" fmla="*/ 274 h 364"/>
                <a:gd name="T32" fmla="*/ 111 w 132"/>
                <a:gd name="T33" fmla="*/ 291 h 364"/>
                <a:gd name="T34" fmla="*/ 111 w 132"/>
                <a:gd name="T35" fmla="*/ 291 h 364"/>
                <a:gd name="T36" fmla="*/ 87 w 132"/>
                <a:gd name="T37" fmla="*/ 222 h 364"/>
                <a:gd name="T38" fmla="*/ 71 w 132"/>
                <a:gd name="T39" fmla="*/ 227 h 364"/>
                <a:gd name="T40" fmla="*/ 66 w 132"/>
                <a:gd name="T41" fmla="*/ 210 h 364"/>
                <a:gd name="T42" fmla="*/ 82 w 132"/>
                <a:gd name="T43" fmla="*/ 206 h 364"/>
                <a:gd name="T44" fmla="*/ 87 w 132"/>
                <a:gd name="T45" fmla="*/ 222 h 364"/>
                <a:gd name="T46" fmla="*/ 87 w 132"/>
                <a:gd name="T47" fmla="*/ 222 h 364"/>
                <a:gd name="T48" fmla="*/ 66 w 132"/>
                <a:gd name="T49" fmla="*/ 154 h 364"/>
                <a:gd name="T50" fmla="*/ 49 w 132"/>
                <a:gd name="T51" fmla="*/ 158 h 364"/>
                <a:gd name="T52" fmla="*/ 42 w 132"/>
                <a:gd name="T53" fmla="*/ 142 h 364"/>
                <a:gd name="T54" fmla="*/ 61 w 132"/>
                <a:gd name="T55" fmla="*/ 137 h 364"/>
                <a:gd name="T56" fmla="*/ 66 w 132"/>
                <a:gd name="T57" fmla="*/ 154 h 364"/>
                <a:gd name="T58" fmla="*/ 66 w 132"/>
                <a:gd name="T59" fmla="*/ 154 h 364"/>
                <a:gd name="T60" fmla="*/ 45 w 132"/>
                <a:gd name="T61" fmla="*/ 85 h 364"/>
                <a:gd name="T62" fmla="*/ 26 w 132"/>
                <a:gd name="T63" fmla="*/ 90 h 364"/>
                <a:gd name="T64" fmla="*/ 21 w 132"/>
                <a:gd name="T65" fmla="*/ 73 h 364"/>
                <a:gd name="T66" fmla="*/ 37 w 132"/>
                <a:gd name="T67" fmla="*/ 69 h 364"/>
                <a:gd name="T68" fmla="*/ 45 w 132"/>
                <a:gd name="T69" fmla="*/ 8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364">
                  <a:moveTo>
                    <a:pt x="21" y="17"/>
                  </a:moveTo>
                  <a:lnTo>
                    <a:pt x="4" y="21"/>
                  </a:lnTo>
                  <a:lnTo>
                    <a:pt x="0" y="5"/>
                  </a:lnTo>
                  <a:lnTo>
                    <a:pt x="16" y="0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132" y="359"/>
                  </a:moveTo>
                  <a:lnTo>
                    <a:pt x="115" y="364"/>
                  </a:lnTo>
                  <a:lnTo>
                    <a:pt x="108" y="347"/>
                  </a:lnTo>
                  <a:lnTo>
                    <a:pt x="127" y="343"/>
                  </a:lnTo>
                  <a:lnTo>
                    <a:pt x="132" y="359"/>
                  </a:lnTo>
                  <a:lnTo>
                    <a:pt x="132" y="359"/>
                  </a:lnTo>
                  <a:close/>
                  <a:moveTo>
                    <a:pt x="111" y="291"/>
                  </a:moveTo>
                  <a:lnTo>
                    <a:pt x="92" y="295"/>
                  </a:lnTo>
                  <a:lnTo>
                    <a:pt x="87" y="279"/>
                  </a:lnTo>
                  <a:lnTo>
                    <a:pt x="104" y="274"/>
                  </a:lnTo>
                  <a:lnTo>
                    <a:pt x="111" y="291"/>
                  </a:lnTo>
                  <a:lnTo>
                    <a:pt x="111" y="291"/>
                  </a:lnTo>
                  <a:close/>
                  <a:moveTo>
                    <a:pt x="87" y="222"/>
                  </a:moveTo>
                  <a:lnTo>
                    <a:pt x="71" y="227"/>
                  </a:lnTo>
                  <a:lnTo>
                    <a:pt x="66" y="210"/>
                  </a:lnTo>
                  <a:lnTo>
                    <a:pt x="82" y="206"/>
                  </a:lnTo>
                  <a:lnTo>
                    <a:pt x="87" y="222"/>
                  </a:lnTo>
                  <a:lnTo>
                    <a:pt x="87" y="222"/>
                  </a:lnTo>
                  <a:close/>
                  <a:moveTo>
                    <a:pt x="66" y="154"/>
                  </a:moveTo>
                  <a:lnTo>
                    <a:pt x="49" y="158"/>
                  </a:lnTo>
                  <a:lnTo>
                    <a:pt x="42" y="142"/>
                  </a:lnTo>
                  <a:lnTo>
                    <a:pt x="61" y="137"/>
                  </a:lnTo>
                  <a:lnTo>
                    <a:pt x="66" y="154"/>
                  </a:lnTo>
                  <a:lnTo>
                    <a:pt x="66" y="154"/>
                  </a:lnTo>
                  <a:close/>
                  <a:moveTo>
                    <a:pt x="45" y="85"/>
                  </a:moveTo>
                  <a:lnTo>
                    <a:pt x="26" y="90"/>
                  </a:lnTo>
                  <a:lnTo>
                    <a:pt x="21" y="73"/>
                  </a:lnTo>
                  <a:lnTo>
                    <a:pt x="37" y="69"/>
                  </a:ln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4" name="Freeform 530"/>
            <p:cNvSpPr>
              <a:spLocks noEditPoints="1"/>
            </p:cNvSpPr>
            <p:nvPr/>
          </p:nvSpPr>
          <p:spPr bwMode="auto">
            <a:xfrm>
              <a:off x="2489200" y="2597150"/>
              <a:ext cx="831850" cy="698500"/>
            </a:xfrm>
            <a:custGeom>
              <a:avLst/>
              <a:gdLst>
                <a:gd name="T0" fmla="*/ 510 w 524"/>
                <a:gd name="T1" fmla="*/ 24 h 440"/>
                <a:gd name="T2" fmla="*/ 498 w 524"/>
                <a:gd name="T3" fmla="*/ 12 h 440"/>
                <a:gd name="T4" fmla="*/ 512 w 524"/>
                <a:gd name="T5" fmla="*/ 0 h 440"/>
                <a:gd name="T6" fmla="*/ 524 w 524"/>
                <a:gd name="T7" fmla="*/ 15 h 440"/>
                <a:gd name="T8" fmla="*/ 510 w 524"/>
                <a:gd name="T9" fmla="*/ 24 h 440"/>
                <a:gd name="T10" fmla="*/ 510 w 524"/>
                <a:gd name="T11" fmla="*/ 24 h 440"/>
                <a:gd name="T12" fmla="*/ 12 w 524"/>
                <a:gd name="T13" fmla="*/ 440 h 440"/>
                <a:gd name="T14" fmla="*/ 0 w 524"/>
                <a:gd name="T15" fmla="*/ 426 h 440"/>
                <a:gd name="T16" fmla="*/ 14 w 524"/>
                <a:gd name="T17" fmla="*/ 414 h 440"/>
                <a:gd name="T18" fmla="*/ 26 w 524"/>
                <a:gd name="T19" fmla="*/ 428 h 440"/>
                <a:gd name="T20" fmla="*/ 12 w 524"/>
                <a:gd name="T21" fmla="*/ 440 h 440"/>
                <a:gd name="T22" fmla="*/ 12 w 524"/>
                <a:gd name="T23" fmla="*/ 440 h 440"/>
                <a:gd name="T24" fmla="*/ 66 w 524"/>
                <a:gd name="T25" fmla="*/ 393 h 440"/>
                <a:gd name="T26" fmla="*/ 54 w 524"/>
                <a:gd name="T27" fmla="*/ 378 h 440"/>
                <a:gd name="T28" fmla="*/ 68 w 524"/>
                <a:gd name="T29" fmla="*/ 369 h 440"/>
                <a:gd name="T30" fmla="*/ 80 w 524"/>
                <a:gd name="T31" fmla="*/ 381 h 440"/>
                <a:gd name="T32" fmla="*/ 66 w 524"/>
                <a:gd name="T33" fmla="*/ 393 h 440"/>
                <a:gd name="T34" fmla="*/ 66 w 524"/>
                <a:gd name="T35" fmla="*/ 393 h 440"/>
                <a:gd name="T36" fmla="*/ 123 w 524"/>
                <a:gd name="T37" fmla="*/ 348 h 440"/>
                <a:gd name="T38" fmla="*/ 111 w 524"/>
                <a:gd name="T39" fmla="*/ 333 h 440"/>
                <a:gd name="T40" fmla="*/ 125 w 524"/>
                <a:gd name="T41" fmla="*/ 322 h 440"/>
                <a:gd name="T42" fmla="*/ 134 w 524"/>
                <a:gd name="T43" fmla="*/ 336 h 440"/>
                <a:gd name="T44" fmla="*/ 123 w 524"/>
                <a:gd name="T45" fmla="*/ 348 h 440"/>
                <a:gd name="T46" fmla="*/ 123 w 524"/>
                <a:gd name="T47" fmla="*/ 348 h 440"/>
                <a:gd name="T48" fmla="*/ 177 w 524"/>
                <a:gd name="T49" fmla="*/ 300 h 440"/>
                <a:gd name="T50" fmla="*/ 165 w 524"/>
                <a:gd name="T51" fmla="*/ 286 h 440"/>
                <a:gd name="T52" fmla="*/ 179 w 524"/>
                <a:gd name="T53" fmla="*/ 277 h 440"/>
                <a:gd name="T54" fmla="*/ 191 w 524"/>
                <a:gd name="T55" fmla="*/ 289 h 440"/>
                <a:gd name="T56" fmla="*/ 177 w 524"/>
                <a:gd name="T57" fmla="*/ 300 h 440"/>
                <a:gd name="T58" fmla="*/ 177 w 524"/>
                <a:gd name="T59" fmla="*/ 300 h 440"/>
                <a:gd name="T60" fmla="*/ 231 w 524"/>
                <a:gd name="T61" fmla="*/ 256 h 440"/>
                <a:gd name="T62" fmla="*/ 222 w 524"/>
                <a:gd name="T63" fmla="*/ 241 h 440"/>
                <a:gd name="T64" fmla="*/ 234 w 524"/>
                <a:gd name="T65" fmla="*/ 230 h 440"/>
                <a:gd name="T66" fmla="*/ 245 w 524"/>
                <a:gd name="T67" fmla="*/ 244 h 440"/>
                <a:gd name="T68" fmla="*/ 231 w 524"/>
                <a:gd name="T69" fmla="*/ 256 h 440"/>
                <a:gd name="T70" fmla="*/ 231 w 524"/>
                <a:gd name="T71" fmla="*/ 256 h 440"/>
                <a:gd name="T72" fmla="*/ 288 w 524"/>
                <a:gd name="T73" fmla="*/ 208 h 440"/>
                <a:gd name="T74" fmla="*/ 276 w 524"/>
                <a:gd name="T75" fmla="*/ 194 h 440"/>
                <a:gd name="T76" fmla="*/ 290 w 524"/>
                <a:gd name="T77" fmla="*/ 185 h 440"/>
                <a:gd name="T78" fmla="*/ 302 w 524"/>
                <a:gd name="T79" fmla="*/ 196 h 440"/>
                <a:gd name="T80" fmla="*/ 288 w 524"/>
                <a:gd name="T81" fmla="*/ 208 h 440"/>
                <a:gd name="T82" fmla="*/ 288 w 524"/>
                <a:gd name="T83" fmla="*/ 208 h 440"/>
                <a:gd name="T84" fmla="*/ 342 w 524"/>
                <a:gd name="T85" fmla="*/ 163 h 440"/>
                <a:gd name="T86" fmla="*/ 330 w 524"/>
                <a:gd name="T87" fmla="*/ 149 h 440"/>
                <a:gd name="T88" fmla="*/ 345 w 524"/>
                <a:gd name="T89" fmla="*/ 137 h 440"/>
                <a:gd name="T90" fmla="*/ 356 w 524"/>
                <a:gd name="T91" fmla="*/ 152 h 440"/>
                <a:gd name="T92" fmla="*/ 342 w 524"/>
                <a:gd name="T93" fmla="*/ 163 h 440"/>
                <a:gd name="T94" fmla="*/ 342 w 524"/>
                <a:gd name="T95" fmla="*/ 163 h 440"/>
                <a:gd name="T96" fmla="*/ 399 w 524"/>
                <a:gd name="T97" fmla="*/ 116 h 440"/>
                <a:gd name="T98" fmla="*/ 387 w 524"/>
                <a:gd name="T99" fmla="*/ 102 h 440"/>
                <a:gd name="T100" fmla="*/ 401 w 524"/>
                <a:gd name="T101" fmla="*/ 93 h 440"/>
                <a:gd name="T102" fmla="*/ 413 w 524"/>
                <a:gd name="T103" fmla="*/ 104 h 440"/>
                <a:gd name="T104" fmla="*/ 399 w 524"/>
                <a:gd name="T105" fmla="*/ 116 h 440"/>
                <a:gd name="T106" fmla="*/ 399 w 524"/>
                <a:gd name="T107" fmla="*/ 116 h 440"/>
                <a:gd name="T108" fmla="*/ 453 w 524"/>
                <a:gd name="T109" fmla="*/ 71 h 440"/>
                <a:gd name="T110" fmla="*/ 441 w 524"/>
                <a:gd name="T111" fmla="*/ 57 h 440"/>
                <a:gd name="T112" fmla="*/ 456 w 524"/>
                <a:gd name="T113" fmla="*/ 45 h 440"/>
                <a:gd name="T114" fmla="*/ 467 w 524"/>
                <a:gd name="T115" fmla="*/ 59 h 440"/>
                <a:gd name="T116" fmla="*/ 453 w 524"/>
                <a:gd name="T117" fmla="*/ 7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4" h="440">
                  <a:moveTo>
                    <a:pt x="510" y="24"/>
                  </a:moveTo>
                  <a:lnTo>
                    <a:pt x="498" y="12"/>
                  </a:lnTo>
                  <a:lnTo>
                    <a:pt x="512" y="0"/>
                  </a:lnTo>
                  <a:lnTo>
                    <a:pt x="524" y="15"/>
                  </a:lnTo>
                  <a:lnTo>
                    <a:pt x="510" y="24"/>
                  </a:lnTo>
                  <a:lnTo>
                    <a:pt x="510" y="24"/>
                  </a:lnTo>
                  <a:close/>
                  <a:moveTo>
                    <a:pt x="12" y="440"/>
                  </a:moveTo>
                  <a:lnTo>
                    <a:pt x="0" y="426"/>
                  </a:lnTo>
                  <a:lnTo>
                    <a:pt x="14" y="414"/>
                  </a:lnTo>
                  <a:lnTo>
                    <a:pt x="26" y="428"/>
                  </a:lnTo>
                  <a:lnTo>
                    <a:pt x="12" y="440"/>
                  </a:lnTo>
                  <a:lnTo>
                    <a:pt x="12" y="440"/>
                  </a:lnTo>
                  <a:close/>
                  <a:moveTo>
                    <a:pt x="66" y="393"/>
                  </a:moveTo>
                  <a:lnTo>
                    <a:pt x="54" y="378"/>
                  </a:lnTo>
                  <a:lnTo>
                    <a:pt x="68" y="369"/>
                  </a:lnTo>
                  <a:lnTo>
                    <a:pt x="80" y="381"/>
                  </a:lnTo>
                  <a:lnTo>
                    <a:pt x="66" y="393"/>
                  </a:lnTo>
                  <a:lnTo>
                    <a:pt x="66" y="393"/>
                  </a:lnTo>
                  <a:close/>
                  <a:moveTo>
                    <a:pt x="123" y="348"/>
                  </a:moveTo>
                  <a:lnTo>
                    <a:pt x="111" y="333"/>
                  </a:lnTo>
                  <a:lnTo>
                    <a:pt x="125" y="322"/>
                  </a:lnTo>
                  <a:lnTo>
                    <a:pt x="134" y="336"/>
                  </a:lnTo>
                  <a:lnTo>
                    <a:pt x="123" y="348"/>
                  </a:lnTo>
                  <a:lnTo>
                    <a:pt x="123" y="348"/>
                  </a:lnTo>
                  <a:close/>
                  <a:moveTo>
                    <a:pt x="177" y="300"/>
                  </a:moveTo>
                  <a:lnTo>
                    <a:pt x="165" y="286"/>
                  </a:lnTo>
                  <a:lnTo>
                    <a:pt x="179" y="277"/>
                  </a:lnTo>
                  <a:lnTo>
                    <a:pt x="191" y="289"/>
                  </a:lnTo>
                  <a:lnTo>
                    <a:pt x="177" y="300"/>
                  </a:lnTo>
                  <a:lnTo>
                    <a:pt x="177" y="300"/>
                  </a:lnTo>
                  <a:close/>
                  <a:moveTo>
                    <a:pt x="231" y="256"/>
                  </a:moveTo>
                  <a:lnTo>
                    <a:pt x="222" y="241"/>
                  </a:lnTo>
                  <a:lnTo>
                    <a:pt x="234" y="230"/>
                  </a:lnTo>
                  <a:lnTo>
                    <a:pt x="245" y="244"/>
                  </a:lnTo>
                  <a:lnTo>
                    <a:pt x="231" y="256"/>
                  </a:lnTo>
                  <a:lnTo>
                    <a:pt x="231" y="256"/>
                  </a:lnTo>
                  <a:close/>
                  <a:moveTo>
                    <a:pt x="288" y="208"/>
                  </a:moveTo>
                  <a:lnTo>
                    <a:pt x="276" y="194"/>
                  </a:lnTo>
                  <a:lnTo>
                    <a:pt x="290" y="185"/>
                  </a:lnTo>
                  <a:lnTo>
                    <a:pt x="302" y="196"/>
                  </a:lnTo>
                  <a:lnTo>
                    <a:pt x="288" y="208"/>
                  </a:lnTo>
                  <a:lnTo>
                    <a:pt x="288" y="208"/>
                  </a:lnTo>
                  <a:close/>
                  <a:moveTo>
                    <a:pt x="342" y="163"/>
                  </a:moveTo>
                  <a:lnTo>
                    <a:pt x="330" y="149"/>
                  </a:lnTo>
                  <a:lnTo>
                    <a:pt x="345" y="137"/>
                  </a:lnTo>
                  <a:lnTo>
                    <a:pt x="356" y="152"/>
                  </a:lnTo>
                  <a:lnTo>
                    <a:pt x="342" y="163"/>
                  </a:lnTo>
                  <a:lnTo>
                    <a:pt x="342" y="163"/>
                  </a:lnTo>
                  <a:close/>
                  <a:moveTo>
                    <a:pt x="399" y="116"/>
                  </a:moveTo>
                  <a:lnTo>
                    <a:pt x="387" y="102"/>
                  </a:lnTo>
                  <a:lnTo>
                    <a:pt x="401" y="93"/>
                  </a:lnTo>
                  <a:lnTo>
                    <a:pt x="413" y="104"/>
                  </a:lnTo>
                  <a:lnTo>
                    <a:pt x="399" y="116"/>
                  </a:lnTo>
                  <a:lnTo>
                    <a:pt x="399" y="116"/>
                  </a:lnTo>
                  <a:close/>
                  <a:moveTo>
                    <a:pt x="453" y="71"/>
                  </a:moveTo>
                  <a:lnTo>
                    <a:pt x="441" y="57"/>
                  </a:lnTo>
                  <a:lnTo>
                    <a:pt x="456" y="45"/>
                  </a:lnTo>
                  <a:lnTo>
                    <a:pt x="467" y="59"/>
                  </a:lnTo>
                  <a:lnTo>
                    <a:pt x="453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5" name="Freeform 531"/>
            <p:cNvSpPr>
              <a:spLocks noEditPoints="1"/>
            </p:cNvSpPr>
            <p:nvPr/>
          </p:nvSpPr>
          <p:spPr bwMode="auto">
            <a:xfrm>
              <a:off x="7599363" y="3284538"/>
              <a:ext cx="1090613" cy="479425"/>
            </a:xfrm>
            <a:custGeom>
              <a:avLst/>
              <a:gdLst>
                <a:gd name="T0" fmla="*/ 17 w 687"/>
                <a:gd name="T1" fmla="*/ 23 h 302"/>
                <a:gd name="T2" fmla="*/ 7 w 687"/>
                <a:gd name="T3" fmla="*/ 0 h 302"/>
                <a:gd name="T4" fmla="*/ 24 w 687"/>
                <a:gd name="T5" fmla="*/ 7 h 302"/>
                <a:gd name="T6" fmla="*/ 680 w 687"/>
                <a:gd name="T7" fmla="*/ 302 h 302"/>
                <a:gd name="T8" fmla="*/ 671 w 687"/>
                <a:gd name="T9" fmla="*/ 278 h 302"/>
                <a:gd name="T10" fmla="*/ 687 w 687"/>
                <a:gd name="T11" fmla="*/ 286 h 302"/>
                <a:gd name="T12" fmla="*/ 614 w 687"/>
                <a:gd name="T13" fmla="*/ 274 h 302"/>
                <a:gd name="T14" fmla="*/ 605 w 687"/>
                <a:gd name="T15" fmla="*/ 250 h 302"/>
                <a:gd name="T16" fmla="*/ 621 w 687"/>
                <a:gd name="T17" fmla="*/ 257 h 302"/>
                <a:gd name="T18" fmla="*/ 548 w 687"/>
                <a:gd name="T19" fmla="*/ 245 h 302"/>
                <a:gd name="T20" fmla="*/ 539 w 687"/>
                <a:gd name="T21" fmla="*/ 222 h 302"/>
                <a:gd name="T22" fmla="*/ 555 w 687"/>
                <a:gd name="T23" fmla="*/ 229 h 302"/>
                <a:gd name="T24" fmla="*/ 482 w 687"/>
                <a:gd name="T25" fmla="*/ 217 h 302"/>
                <a:gd name="T26" fmla="*/ 473 w 687"/>
                <a:gd name="T27" fmla="*/ 193 h 302"/>
                <a:gd name="T28" fmla="*/ 489 w 687"/>
                <a:gd name="T29" fmla="*/ 200 h 302"/>
                <a:gd name="T30" fmla="*/ 416 w 687"/>
                <a:gd name="T31" fmla="*/ 191 h 302"/>
                <a:gd name="T32" fmla="*/ 406 w 687"/>
                <a:gd name="T33" fmla="*/ 167 h 302"/>
                <a:gd name="T34" fmla="*/ 423 w 687"/>
                <a:gd name="T35" fmla="*/ 174 h 302"/>
                <a:gd name="T36" fmla="*/ 350 w 687"/>
                <a:gd name="T37" fmla="*/ 163 h 302"/>
                <a:gd name="T38" fmla="*/ 340 w 687"/>
                <a:gd name="T39" fmla="*/ 139 h 302"/>
                <a:gd name="T40" fmla="*/ 357 w 687"/>
                <a:gd name="T41" fmla="*/ 146 h 302"/>
                <a:gd name="T42" fmla="*/ 284 w 687"/>
                <a:gd name="T43" fmla="*/ 134 h 302"/>
                <a:gd name="T44" fmla="*/ 274 w 687"/>
                <a:gd name="T45" fmla="*/ 111 h 302"/>
                <a:gd name="T46" fmla="*/ 291 w 687"/>
                <a:gd name="T47" fmla="*/ 118 h 302"/>
                <a:gd name="T48" fmla="*/ 217 w 687"/>
                <a:gd name="T49" fmla="*/ 106 h 302"/>
                <a:gd name="T50" fmla="*/ 208 w 687"/>
                <a:gd name="T51" fmla="*/ 82 h 302"/>
                <a:gd name="T52" fmla="*/ 225 w 687"/>
                <a:gd name="T53" fmla="*/ 89 h 302"/>
                <a:gd name="T54" fmla="*/ 149 w 687"/>
                <a:gd name="T55" fmla="*/ 78 h 302"/>
                <a:gd name="T56" fmla="*/ 139 w 687"/>
                <a:gd name="T57" fmla="*/ 54 h 302"/>
                <a:gd name="T58" fmla="*/ 156 w 687"/>
                <a:gd name="T59" fmla="*/ 61 h 302"/>
                <a:gd name="T60" fmla="*/ 83 w 687"/>
                <a:gd name="T61" fmla="*/ 52 h 302"/>
                <a:gd name="T62" fmla="*/ 73 w 687"/>
                <a:gd name="T63" fmla="*/ 2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7" h="302">
                  <a:moveTo>
                    <a:pt x="24" y="7"/>
                  </a:moveTo>
                  <a:lnTo>
                    <a:pt x="17" y="23"/>
                  </a:lnTo>
                  <a:lnTo>
                    <a:pt x="0" y="16"/>
                  </a:lnTo>
                  <a:lnTo>
                    <a:pt x="7" y="0"/>
                  </a:lnTo>
                  <a:lnTo>
                    <a:pt x="24" y="7"/>
                  </a:lnTo>
                  <a:lnTo>
                    <a:pt x="24" y="7"/>
                  </a:lnTo>
                  <a:close/>
                  <a:moveTo>
                    <a:pt x="687" y="286"/>
                  </a:moveTo>
                  <a:lnTo>
                    <a:pt x="680" y="302"/>
                  </a:lnTo>
                  <a:lnTo>
                    <a:pt x="664" y="295"/>
                  </a:lnTo>
                  <a:lnTo>
                    <a:pt x="671" y="278"/>
                  </a:lnTo>
                  <a:lnTo>
                    <a:pt x="687" y="286"/>
                  </a:lnTo>
                  <a:lnTo>
                    <a:pt x="687" y="286"/>
                  </a:lnTo>
                  <a:close/>
                  <a:moveTo>
                    <a:pt x="621" y="257"/>
                  </a:moveTo>
                  <a:lnTo>
                    <a:pt x="614" y="274"/>
                  </a:lnTo>
                  <a:lnTo>
                    <a:pt x="598" y="267"/>
                  </a:lnTo>
                  <a:lnTo>
                    <a:pt x="605" y="250"/>
                  </a:lnTo>
                  <a:lnTo>
                    <a:pt x="621" y="257"/>
                  </a:lnTo>
                  <a:lnTo>
                    <a:pt x="621" y="257"/>
                  </a:lnTo>
                  <a:close/>
                  <a:moveTo>
                    <a:pt x="555" y="229"/>
                  </a:moveTo>
                  <a:lnTo>
                    <a:pt x="548" y="245"/>
                  </a:lnTo>
                  <a:lnTo>
                    <a:pt x="532" y="238"/>
                  </a:lnTo>
                  <a:lnTo>
                    <a:pt x="539" y="222"/>
                  </a:lnTo>
                  <a:lnTo>
                    <a:pt x="555" y="229"/>
                  </a:lnTo>
                  <a:lnTo>
                    <a:pt x="555" y="229"/>
                  </a:lnTo>
                  <a:close/>
                  <a:moveTo>
                    <a:pt x="489" y="200"/>
                  </a:moveTo>
                  <a:lnTo>
                    <a:pt x="482" y="217"/>
                  </a:lnTo>
                  <a:lnTo>
                    <a:pt x="465" y="212"/>
                  </a:lnTo>
                  <a:lnTo>
                    <a:pt x="473" y="193"/>
                  </a:lnTo>
                  <a:lnTo>
                    <a:pt x="489" y="200"/>
                  </a:lnTo>
                  <a:lnTo>
                    <a:pt x="489" y="200"/>
                  </a:lnTo>
                  <a:close/>
                  <a:moveTo>
                    <a:pt x="423" y="174"/>
                  </a:moveTo>
                  <a:lnTo>
                    <a:pt x="416" y="191"/>
                  </a:lnTo>
                  <a:lnTo>
                    <a:pt x="399" y="184"/>
                  </a:lnTo>
                  <a:lnTo>
                    <a:pt x="406" y="167"/>
                  </a:lnTo>
                  <a:lnTo>
                    <a:pt x="423" y="174"/>
                  </a:lnTo>
                  <a:lnTo>
                    <a:pt x="423" y="174"/>
                  </a:lnTo>
                  <a:close/>
                  <a:moveTo>
                    <a:pt x="357" y="146"/>
                  </a:moveTo>
                  <a:lnTo>
                    <a:pt x="350" y="163"/>
                  </a:lnTo>
                  <a:lnTo>
                    <a:pt x="333" y="156"/>
                  </a:lnTo>
                  <a:lnTo>
                    <a:pt x="340" y="139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291" y="118"/>
                  </a:moveTo>
                  <a:lnTo>
                    <a:pt x="284" y="134"/>
                  </a:lnTo>
                  <a:lnTo>
                    <a:pt x="267" y="127"/>
                  </a:lnTo>
                  <a:lnTo>
                    <a:pt x="274" y="111"/>
                  </a:lnTo>
                  <a:lnTo>
                    <a:pt x="291" y="118"/>
                  </a:lnTo>
                  <a:lnTo>
                    <a:pt x="291" y="118"/>
                  </a:lnTo>
                  <a:close/>
                  <a:moveTo>
                    <a:pt x="225" y="89"/>
                  </a:moveTo>
                  <a:lnTo>
                    <a:pt x="217" y="106"/>
                  </a:lnTo>
                  <a:lnTo>
                    <a:pt x="201" y="99"/>
                  </a:lnTo>
                  <a:lnTo>
                    <a:pt x="208" y="82"/>
                  </a:lnTo>
                  <a:lnTo>
                    <a:pt x="225" y="89"/>
                  </a:lnTo>
                  <a:lnTo>
                    <a:pt x="225" y="89"/>
                  </a:lnTo>
                  <a:close/>
                  <a:moveTo>
                    <a:pt x="156" y="61"/>
                  </a:moveTo>
                  <a:lnTo>
                    <a:pt x="149" y="78"/>
                  </a:lnTo>
                  <a:lnTo>
                    <a:pt x="132" y="73"/>
                  </a:lnTo>
                  <a:lnTo>
                    <a:pt x="139" y="54"/>
                  </a:lnTo>
                  <a:lnTo>
                    <a:pt x="156" y="61"/>
                  </a:lnTo>
                  <a:lnTo>
                    <a:pt x="156" y="61"/>
                  </a:lnTo>
                  <a:close/>
                  <a:moveTo>
                    <a:pt x="90" y="35"/>
                  </a:moveTo>
                  <a:lnTo>
                    <a:pt x="83" y="52"/>
                  </a:lnTo>
                  <a:lnTo>
                    <a:pt x="66" y="45"/>
                  </a:lnTo>
                  <a:lnTo>
                    <a:pt x="73" y="28"/>
                  </a:lnTo>
                  <a:lnTo>
                    <a:pt x="9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6" name="Freeform 532"/>
            <p:cNvSpPr>
              <a:spLocks noEditPoints="1"/>
            </p:cNvSpPr>
            <p:nvPr/>
          </p:nvSpPr>
          <p:spPr bwMode="auto">
            <a:xfrm>
              <a:off x="8750300" y="2946400"/>
              <a:ext cx="539750" cy="803275"/>
            </a:xfrm>
            <a:custGeom>
              <a:avLst/>
              <a:gdLst>
                <a:gd name="T0" fmla="*/ 331 w 340"/>
                <a:gd name="T1" fmla="*/ 24 h 506"/>
                <a:gd name="T2" fmla="*/ 317 w 340"/>
                <a:gd name="T3" fmla="*/ 14 h 506"/>
                <a:gd name="T4" fmla="*/ 326 w 340"/>
                <a:gd name="T5" fmla="*/ 0 h 506"/>
                <a:gd name="T6" fmla="*/ 340 w 340"/>
                <a:gd name="T7" fmla="*/ 10 h 506"/>
                <a:gd name="T8" fmla="*/ 331 w 340"/>
                <a:gd name="T9" fmla="*/ 24 h 506"/>
                <a:gd name="T10" fmla="*/ 331 w 340"/>
                <a:gd name="T11" fmla="*/ 24 h 506"/>
                <a:gd name="T12" fmla="*/ 14 w 340"/>
                <a:gd name="T13" fmla="*/ 506 h 506"/>
                <a:gd name="T14" fmla="*/ 0 w 340"/>
                <a:gd name="T15" fmla="*/ 496 h 506"/>
                <a:gd name="T16" fmla="*/ 10 w 340"/>
                <a:gd name="T17" fmla="*/ 482 h 506"/>
                <a:gd name="T18" fmla="*/ 24 w 340"/>
                <a:gd name="T19" fmla="*/ 491 h 506"/>
                <a:gd name="T20" fmla="*/ 14 w 340"/>
                <a:gd name="T21" fmla="*/ 506 h 506"/>
                <a:gd name="T22" fmla="*/ 14 w 340"/>
                <a:gd name="T23" fmla="*/ 506 h 506"/>
                <a:gd name="T24" fmla="*/ 55 w 340"/>
                <a:gd name="T25" fmla="*/ 447 h 506"/>
                <a:gd name="T26" fmla="*/ 40 w 340"/>
                <a:gd name="T27" fmla="*/ 435 h 506"/>
                <a:gd name="T28" fmla="*/ 50 w 340"/>
                <a:gd name="T29" fmla="*/ 421 h 506"/>
                <a:gd name="T30" fmla="*/ 64 w 340"/>
                <a:gd name="T31" fmla="*/ 430 h 506"/>
                <a:gd name="T32" fmla="*/ 55 w 340"/>
                <a:gd name="T33" fmla="*/ 447 h 506"/>
                <a:gd name="T34" fmla="*/ 55 w 340"/>
                <a:gd name="T35" fmla="*/ 447 h 506"/>
                <a:gd name="T36" fmla="*/ 95 w 340"/>
                <a:gd name="T37" fmla="*/ 385 h 506"/>
                <a:gd name="T38" fmla="*/ 78 w 340"/>
                <a:gd name="T39" fmla="*/ 376 h 506"/>
                <a:gd name="T40" fmla="*/ 88 w 340"/>
                <a:gd name="T41" fmla="*/ 361 h 506"/>
                <a:gd name="T42" fmla="*/ 104 w 340"/>
                <a:gd name="T43" fmla="*/ 371 h 506"/>
                <a:gd name="T44" fmla="*/ 95 w 340"/>
                <a:gd name="T45" fmla="*/ 385 h 506"/>
                <a:gd name="T46" fmla="*/ 95 w 340"/>
                <a:gd name="T47" fmla="*/ 385 h 506"/>
                <a:gd name="T48" fmla="*/ 133 w 340"/>
                <a:gd name="T49" fmla="*/ 326 h 506"/>
                <a:gd name="T50" fmla="*/ 118 w 340"/>
                <a:gd name="T51" fmla="*/ 314 h 506"/>
                <a:gd name="T52" fmla="*/ 128 w 340"/>
                <a:gd name="T53" fmla="*/ 300 h 506"/>
                <a:gd name="T54" fmla="*/ 144 w 340"/>
                <a:gd name="T55" fmla="*/ 310 h 506"/>
                <a:gd name="T56" fmla="*/ 133 w 340"/>
                <a:gd name="T57" fmla="*/ 326 h 506"/>
                <a:gd name="T58" fmla="*/ 133 w 340"/>
                <a:gd name="T59" fmla="*/ 326 h 506"/>
                <a:gd name="T60" fmla="*/ 173 w 340"/>
                <a:gd name="T61" fmla="*/ 265 h 506"/>
                <a:gd name="T62" fmla="*/ 158 w 340"/>
                <a:gd name="T63" fmla="*/ 255 h 506"/>
                <a:gd name="T64" fmla="*/ 168 w 340"/>
                <a:gd name="T65" fmla="*/ 241 h 506"/>
                <a:gd name="T66" fmla="*/ 182 w 340"/>
                <a:gd name="T67" fmla="*/ 250 h 506"/>
                <a:gd name="T68" fmla="*/ 173 w 340"/>
                <a:gd name="T69" fmla="*/ 265 h 506"/>
                <a:gd name="T70" fmla="*/ 173 w 340"/>
                <a:gd name="T71" fmla="*/ 265 h 506"/>
                <a:gd name="T72" fmla="*/ 213 w 340"/>
                <a:gd name="T73" fmla="*/ 206 h 506"/>
                <a:gd name="T74" fmla="*/ 196 w 340"/>
                <a:gd name="T75" fmla="*/ 196 h 506"/>
                <a:gd name="T76" fmla="*/ 208 w 340"/>
                <a:gd name="T77" fmla="*/ 180 h 506"/>
                <a:gd name="T78" fmla="*/ 222 w 340"/>
                <a:gd name="T79" fmla="*/ 189 h 506"/>
                <a:gd name="T80" fmla="*/ 213 w 340"/>
                <a:gd name="T81" fmla="*/ 206 h 506"/>
                <a:gd name="T82" fmla="*/ 213 w 340"/>
                <a:gd name="T83" fmla="*/ 206 h 506"/>
                <a:gd name="T84" fmla="*/ 253 w 340"/>
                <a:gd name="T85" fmla="*/ 144 h 506"/>
                <a:gd name="T86" fmla="*/ 236 w 340"/>
                <a:gd name="T87" fmla="*/ 135 h 506"/>
                <a:gd name="T88" fmla="*/ 246 w 340"/>
                <a:gd name="T89" fmla="*/ 121 h 506"/>
                <a:gd name="T90" fmla="*/ 262 w 340"/>
                <a:gd name="T91" fmla="*/ 130 h 506"/>
                <a:gd name="T92" fmla="*/ 253 w 340"/>
                <a:gd name="T93" fmla="*/ 144 h 506"/>
                <a:gd name="T94" fmla="*/ 253 w 340"/>
                <a:gd name="T95" fmla="*/ 144 h 506"/>
                <a:gd name="T96" fmla="*/ 291 w 340"/>
                <a:gd name="T97" fmla="*/ 85 h 506"/>
                <a:gd name="T98" fmla="*/ 277 w 340"/>
                <a:gd name="T99" fmla="*/ 76 h 506"/>
                <a:gd name="T100" fmla="*/ 286 w 340"/>
                <a:gd name="T101" fmla="*/ 59 h 506"/>
                <a:gd name="T102" fmla="*/ 300 w 340"/>
                <a:gd name="T103" fmla="*/ 69 h 506"/>
                <a:gd name="T104" fmla="*/ 291 w 340"/>
                <a:gd name="T105" fmla="*/ 8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506">
                  <a:moveTo>
                    <a:pt x="331" y="24"/>
                  </a:moveTo>
                  <a:lnTo>
                    <a:pt x="317" y="14"/>
                  </a:lnTo>
                  <a:lnTo>
                    <a:pt x="326" y="0"/>
                  </a:lnTo>
                  <a:lnTo>
                    <a:pt x="340" y="10"/>
                  </a:lnTo>
                  <a:lnTo>
                    <a:pt x="331" y="24"/>
                  </a:lnTo>
                  <a:lnTo>
                    <a:pt x="331" y="24"/>
                  </a:lnTo>
                  <a:close/>
                  <a:moveTo>
                    <a:pt x="14" y="506"/>
                  </a:moveTo>
                  <a:lnTo>
                    <a:pt x="0" y="496"/>
                  </a:lnTo>
                  <a:lnTo>
                    <a:pt x="10" y="482"/>
                  </a:lnTo>
                  <a:lnTo>
                    <a:pt x="24" y="491"/>
                  </a:lnTo>
                  <a:lnTo>
                    <a:pt x="14" y="506"/>
                  </a:lnTo>
                  <a:lnTo>
                    <a:pt x="14" y="506"/>
                  </a:lnTo>
                  <a:close/>
                  <a:moveTo>
                    <a:pt x="55" y="447"/>
                  </a:moveTo>
                  <a:lnTo>
                    <a:pt x="40" y="435"/>
                  </a:lnTo>
                  <a:lnTo>
                    <a:pt x="50" y="421"/>
                  </a:lnTo>
                  <a:lnTo>
                    <a:pt x="64" y="430"/>
                  </a:lnTo>
                  <a:lnTo>
                    <a:pt x="55" y="447"/>
                  </a:lnTo>
                  <a:lnTo>
                    <a:pt x="55" y="447"/>
                  </a:lnTo>
                  <a:close/>
                  <a:moveTo>
                    <a:pt x="95" y="385"/>
                  </a:moveTo>
                  <a:lnTo>
                    <a:pt x="78" y="376"/>
                  </a:lnTo>
                  <a:lnTo>
                    <a:pt x="88" y="361"/>
                  </a:lnTo>
                  <a:lnTo>
                    <a:pt x="104" y="371"/>
                  </a:lnTo>
                  <a:lnTo>
                    <a:pt x="95" y="385"/>
                  </a:lnTo>
                  <a:lnTo>
                    <a:pt x="95" y="385"/>
                  </a:lnTo>
                  <a:close/>
                  <a:moveTo>
                    <a:pt x="133" y="326"/>
                  </a:moveTo>
                  <a:lnTo>
                    <a:pt x="118" y="314"/>
                  </a:lnTo>
                  <a:lnTo>
                    <a:pt x="128" y="300"/>
                  </a:lnTo>
                  <a:lnTo>
                    <a:pt x="144" y="310"/>
                  </a:lnTo>
                  <a:lnTo>
                    <a:pt x="133" y="326"/>
                  </a:lnTo>
                  <a:lnTo>
                    <a:pt x="133" y="326"/>
                  </a:lnTo>
                  <a:close/>
                  <a:moveTo>
                    <a:pt x="173" y="265"/>
                  </a:moveTo>
                  <a:lnTo>
                    <a:pt x="158" y="255"/>
                  </a:lnTo>
                  <a:lnTo>
                    <a:pt x="168" y="241"/>
                  </a:lnTo>
                  <a:lnTo>
                    <a:pt x="182" y="250"/>
                  </a:lnTo>
                  <a:lnTo>
                    <a:pt x="173" y="265"/>
                  </a:lnTo>
                  <a:lnTo>
                    <a:pt x="173" y="265"/>
                  </a:lnTo>
                  <a:close/>
                  <a:moveTo>
                    <a:pt x="213" y="206"/>
                  </a:moveTo>
                  <a:lnTo>
                    <a:pt x="196" y="196"/>
                  </a:lnTo>
                  <a:lnTo>
                    <a:pt x="208" y="180"/>
                  </a:lnTo>
                  <a:lnTo>
                    <a:pt x="222" y="189"/>
                  </a:lnTo>
                  <a:lnTo>
                    <a:pt x="213" y="206"/>
                  </a:lnTo>
                  <a:lnTo>
                    <a:pt x="213" y="206"/>
                  </a:lnTo>
                  <a:close/>
                  <a:moveTo>
                    <a:pt x="253" y="144"/>
                  </a:moveTo>
                  <a:lnTo>
                    <a:pt x="236" y="135"/>
                  </a:lnTo>
                  <a:lnTo>
                    <a:pt x="246" y="121"/>
                  </a:lnTo>
                  <a:lnTo>
                    <a:pt x="262" y="130"/>
                  </a:lnTo>
                  <a:lnTo>
                    <a:pt x="253" y="144"/>
                  </a:lnTo>
                  <a:lnTo>
                    <a:pt x="253" y="144"/>
                  </a:lnTo>
                  <a:close/>
                  <a:moveTo>
                    <a:pt x="291" y="85"/>
                  </a:moveTo>
                  <a:lnTo>
                    <a:pt x="277" y="76"/>
                  </a:lnTo>
                  <a:lnTo>
                    <a:pt x="286" y="59"/>
                  </a:lnTo>
                  <a:lnTo>
                    <a:pt x="300" y="69"/>
                  </a:lnTo>
                  <a:lnTo>
                    <a:pt x="291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7" name="Freeform 533"/>
            <p:cNvSpPr>
              <a:spLocks noEditPoints="1"/>
            </p:cNvSpPr>
            <p:nvPr/>
          </p:nvSpPr>
          <p:spPr bwMode="auto">
            <a:xfrm>
              <a:off x="8521700" y="2332038"/>
              <a:ext cx="738188" cy="630238"/>
            </a:xfrm>
            <a:custGeom>
              <a:avLst/>
              <a:gdLst>
                <a:gd name="T0" fmla="*/ 439 w 465"/>
                <a:gd name="T1" fmla="*/ 385 h 397"/>
                <a:gd name="T2" fmla="*/ 451 w 465"/>
                <a:gd name="T3" fmla="*/ 373 h 397"/>
                <a:gd name="T4" fmla="*/ 465 w 465"/>
                <a:gd name="T5" fmla="*/ 382 h 397"/>
                <a:gd name="T6" fmla="*/ 454 w 465"/>
                <a:gd name="T7" fmla="*/ 397 h 397"/>
                <a:gd name="T8" fmla="*/ 439 w 465"/>
                <a:gd name="T9" fmla="*/ 385 h 397"/>
                <a:gd name="T10" fmla="*/ 439 w 465"/>
                <a:gd name="T11" fmla="*/ 385 h 397"/>
                <a:gd name="T12" fmla="*/ 0 w 465"/>
                <a:gd name="T13" fmla="*/ 14 h 397"/>
                <a:gd name="T14" fmla="*/ 12 w 465"/>
                <a:gd name="T15" fmla="*/ 0 h 397"/>
                <a:gd name="T16" fmla="*/ 26 w 465"/>
                <a:gd name="T17" fmla="*/ 12 h 397"/>
                <a:gd name="T18" fmla="*/ 14 w 465"/>
                <a:gd name="T19" fmla="*/ 26 h 397"/>
                <a:gd name="T20" fmla="*/ 0 w 465"/>
                <a:gd name="T21" fmla="*/ 14 h 397"/>
                <a:gd name="T22" fmla="*/ 0 w 465"/>
                <a:gd name="T23" fmla="*/ 14 h 397"/>
                <a:gd name="T24" fmla="*/ 57 w 465"/>
                <a:gd name="T25" fmla="*/ 59 h 397"/>
                <a:gd name="T26" fmla="*/ 69 w 465"/>
                <a:gd name="T27" fmla="*/ 47 h 397"/>
                <a:gd name="T28" fmla="*/ 80 w 465"/>
                <a:gd name="T29" fmla="*/ 59 h 397"/>
                <a:gd name="T30" fmla="*/ 69 w 465"/>
                <a:gd name="T31" fmla="*/ 71 h 397"/>
                <a:gd name="T32" fmla="*/ 57 w 465"/>
                <a:gd name="T33" fmla="*/ 59 h 397"/>
                <a:gd name="T34" fmla="*/ 57 w 465"/>
                <a:gd name="T35" fmla="*/ 59 h 397"/>
                <a:gd name="T36" fmla="*/ 111 w 465"/>
                <a:gd name="T37" fmla="*/ 106 h 397"/>
                <a:gd name="T38" fmla="*/ 123 w 465"/>
                <a:gd name="T39" fmla="*/ 92 h 397"/>
                <a:gd name="T40" fmla="*/ 137 w 465"/>
                <a:gd name="T41" fmla="*/ 104 h 397"/>
                <a:gd name="T42" fmla="*/ 125 w 465"/>
                <a:gd name="T43" fmla="*/ 118 h 397"/>
                <a:gd name="T44" fmla="*/ 111 w 465"/>
                <a:gd name="T45" fmla="*/ 106 h 397"/>
                <a:gd name="T46" fmla="*/ 111 w 465"/>
                <a:gd name="T47" fmla="*/ 106 h 397"/>
                <a:gd name="T48" fmla="*/ 165 w 465"/>
                <a:gd name="T49" fmla="*/ 153 h 397"/>
                <a:gd name="T50" fmla="*/ 177 w 465"/>
                <a:gd name="T51" fmla="*/ 139 h 397"/>
                <a:gd name="T52" fmla="*/ 191 w 465"/>
                <a:gd name="T53" fmla="*/ 151 h 397"/>
                <a:gd name="T54" fmla="*/ 180 w 465"/>
                <a:gd name="T55" fmla="*/ 165 h 397"/>
                <a:gd name="T56" fmla="*/ 165 w 465"/>
                <a:gd name="T57" fmla="*/ 153 h 397"/>
                <a:gd name="T58" fmla="*/ 165 w 465"/>
                <a:gd name="T59" fmla="*/ 153 h 397"/>
                <a:gd name="T60" fmla="*/ 220 w 465"/>
                <a:gd name="T61" fmla="*/ 200 h 397"/>
                <a:gd name="T62" fmla="*/ 232 w 465"/>
                <a:gd name="T63" fmla="*/ 186 h 397"/>
                <a:gd name="T64" fmla="*/ 246 w 465"/>
                <a:gd name="T65" fmla="*/ 198 h 397"/>
                <a:gd name="T66" fmla="*/ 234 w 465"/>
                <a:gd name="T67" fmla="*/ 210 h 397"/>
                <a:gd name="T68" fmla="*/ 220 w 465"/>
                <a:gd name="T69" fmla="*/ 200 h 397"/>
                <a:gd name="T70" fmla="*/ 220 w 465"/>
                <a:gd name="T71" fmla="*/ 200 h 397"/>
                <a:gd name="T72" fmla="*/ 277 w 465"/>
                <a:gd name="T73" fmla="*/ 245 h 397"/>
                <a:gd name="T74" fmla="*/ 288 w 465"/>
                <a:gd name="T75" fmla="*/ 231 h 397"/>
                <a:gd name="T76" fmla="*/ 300 w 465"/>
                <a:gd name="T77" fmla="*/ 243 h 397"/>
                <a:gd name="T78" fmla="*/ 288 w 465"/>
                <a:gd name="T79" fmla="*/ 257 h 397"/>
                <a:gd name="T80" fmla="*/ 277 w 465"/>
                <a:gd name="T81" fmla="*/ 245 h 397"/>
                <a:gd name="T82" fmla="*/ 277 w 465"/>
                <a:gd name="T83" fmla="*/ 245 h 397"/>
                <a:gd name="T84" fmla="*/ 331 w 465"/>
                <a:gd name="T85" fmla="*/ 293 h 397"/>
                <a:gd name="T86" fmla="*/ 343 w 465"/>
                <a:gd name="T87" fmla="*/ 278 h 397"/>
                <a:gd name="T88" fmla="*/ 357 w 465"/>
                <a:gd name="T89" fmla="*/ 290 h 397"/>
                <a:gd name="T90" fmla="*/ 345 w 465"/>
                <a:gd name="T91" fmla="*/ 304 h 397"/>
                <a:gd name="T92" fmla="*/ 331 w 465"/>
                <a:gd name="T93" fmla="*/ 293 h 397"/>
                <a:gd name="T94" fmla="*/ 331 w 465"/>
                <a:gd name="T95" fmla="*/ 293 h 397"/>
                <a:gd name="T96" fmla="*/ 385 w 465"/>
                <a:gd name="T97" fmla="*/ 340 h 397"/>
                <a:gd name="T98" fmla="*/ 397 w 465"/>
                <a:gd name="T99" fmla="*/ 326 h 397"/>
                <a:gd name="T100" fmla="*/ 411 w 465"/>
                <a:gd name="T101" fmla="*/ 337 h 397"/>
                <a:gd name="T102" fmla="*/ 399 w 465"/>
                <a:gd name="T103" fmla="*/ 352 h 397"/>
                <a:gd name="T104" fmla="*/ 385 w 465"/>
                <a:gd name="T105" fmla="*/ 3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" h="397">
                  <a:moveTo>
                    <a:pt x="439" y="385"/>
                  </a:moveTo>
                  <a:lnTo>
                    <a:pt x="451" y="373"/>
                  </a:lnTo>
                  <a:lnTo>
                    <a:pt x="465" y="382"/>
                  </a:lnTo>
                  <a:lnTo>
                    <a:pt x="454" y="397"/>
                  </a:lnTo>
                  <a:lnTo>
                    <a:pt x="439" y="385"/>
                  </a:lnTo>
                  <a:lnTo>
                    <a:pt x="439" y="385"/>
                  </a:lnTo>
                  <a:close/>
                  <a:moveTo>
                    <a:pt x="0" y="14"/>
                  </a:moveTo>
                  <a:lnTo>
                    <a:pt x="12" y="0"/>
                  </a:lnTo>
                  <a:lnTo>
                    <a:pt x="26" y="12"/>
                  </a:lnTo>
                  <a:lnTo>
                    <a:pt x="14" y="2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57" y="59"/>
                  </a:moveTo>
                  <a:lnTo>
                    <a:pt x="69" y="47"/>
                  </a:lnTo>
                  <a:lnTo>
                    <a:pt x="80" y="59"/>
                  </a:lnTo>
                  <a:lnTo>
                    <a:pt x="69" y="71"/>
                  </a:lnTo>
                  <a:lnTo>
                    <a:pt x="57" y="59"/>
                  </a:lnTo>
                  <a:lnTo>
                    <a:pt x="57" y="59"/>
                  </a:lnTo>
                  <a:close/>
                  <a:moveTo>
                    <a:pt x="111" y="106"/>
                  </a:moveTo>
                  <a:lnTo>
                    <a:pt x="123" y="92"/>
                  </a:lnTo>
                  <a:lnTo>
                    <a:pt x="137" y="104"/>
                  </a:lnTo>
                  <a:lnTo>
                    <a:pt x="125" y="118"/>
                  </a:lnTo>
                  <a:lnTo>
                    <a:pt x="111" y="106"/>
                  </a:lnTo>
                  <a:lnTo>
                    <a:pt x="111" y="106"/>
                  </a:lnTo>
                  <a:close/>
                  <a:moveTo>
                    <a:pt x="165" y="153"/>
                  </a:moveTo>
                  <a:lnTo>
                    <a:pt x="177" y="139"/>
                  </a:lnTo>
                  <a:lnTo>
                    <a:pt x="191" y="151"/>
                  </a:lnTo>
                  <a:lnTo>
                    <a:pt x="180" y="165"/>
                  </a:lnTo>
                  <a:lnTo>
                    <a:pt x="165" y="153"/>
                  </a:lnTo>
                  <a:lnTo>
                    <a:pt x="165" y="153"/>
                  </a:lnTo>
                  <a:close/>
                  <a:moveTo>
                    <a:pt x="220" y="200"/>
                  </a:moveTo>
                  <a:lnTo>
                    <a:pt x="232" y="186"/>
                  </a:lnTo>
                  <a:lnTo>
                    <a:pt x="246" y="198"/>
                  </a:lnTo>
                  <a:lnTo>
                    <a:pt x="234" y="210"/>
                  </a:lnTo>
                  <a:lnTo>
                    <a:pt x="220" y="200"/>
                  </a:lnTo>
                  <a:lnTo>
                    <a:pt x="220" y="200"/>
                  </a:lnTo>
                  <a:close/>
                  <a:moveTo>
                    <a:pt x="277" y="245"/>
                  </a:moveTo>
                  <a:lnTo>
                    <a:pt x="288" y="231"/>
                  </a:lnTo>
                  <a:lnTo>
                    <a:pt x="300" y="243"/>
                  </a:lnTo>
                  <a:lnTo>
                    <a:pt x="288" y="257"/>
                  </a:lnTo>
                  <a:lnTo>
                    <a:pt x="277" y="245"/>
                  </a:lnTo>
                  <a:lnTo>
                    <a:pt x="277" y="245"/>
                  </a:lnTo>
                  <a:close/>
                  <a:moveTo>
                    <a:pt x="331" y="293"/>
                  </a:moveTo>
                  <a:lnTo>
                    <a:pt x="343" y="278"/>
                  </a:lnTo>
                  <a:lnTo>
                    <a:pt x="357" y="290"/>
                  </a:lnTo>
                  <a:lnTo>
                    <a:pt x="345" y="304"/>
                  </a:lnTo>
                  <a:lnTo>
                    <a:pt x="331" y="293"/>
                  </a:lnTo>
                  <a:lnTo>
                    <a:pt x="331" y="293"/>
                  </a:lnTo>
                  <a:close/>
                  <a:moveTo>
                    <a:pt x="385" y="340"/>
                  </a:moveTo>
                  <a:lnTo>
                    <a:pt x="397" y="326"/>
                  </a:lnTo>
                  <a:lnTo>
                    <a:pt x="411" y="337"/>
                  </a:lnTo>
                  <a:lnTo>
                    <a:pt x="399" y="352"/>
                  </a:lnTo>
                  <a:lnTo>
                    <a:pt x="385" y="3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8" name="Freeform 534"/>
            <p:cNvSpPr>
              <a:spLocks noEditPoints="1"/>
            </p:cNvSpPr>
            <p:nvPr/>
          </p:nvSpPr>
          <p:spPr bwMode="auto">
            <a:xfrm>
              <a:off x="7045325" y="2065338"/>
              <a:ext cx="1390650" cy="198438"/>
            </a:xfrm>
            <a:custGeom>
              <a:avLst/>
              <a:gdLst>
                <a:gd name="T0" fmla="*/ 16 w 876"/>
                <a:gd name="T1" fmla="*/ 19 h 125"/>
                <a:gd name="T2" fmla="*/ 0 w 876"/>
                <a:gd name="T3" fmla="*/ 0 h 125"/>
                <a:gd name="T4" fmla="*/ 18 w 876"/>
                <a:gd name="T5" fmla="*/ 2 h 125"/>
                <a:gd name="T6" fmla="*/ 873 w 876"/>
                <a:gd name="T7" fmla="*/ 125 h 125"/>
                <a:gd name="T8" fmla="*/ 857 w 876"/>
                <a:gd name="T9" fmla="*/ 106 h 125"/>
                <a:gd name="T10" fmla="*/ 876 w 876"/>
                <a:gd name="T11" fmla="*/ 106 h 125"/>
                <a:gd name="T12" fmla="*/ 803 w 876"/>
                <a:gd name="T13" fmla="*/ 116 h 125"/>
                <a:gd name="T14" fmla="*/ 786 w 876"/>
                <a:gd name="T15" fmla="*/ 97 h 125"/>
                <a:gd name="T16" fmla="*/ 805 w 876"/>
                <a:gd name="T17" fmla="*/ 99 h 125"/>
                <a:gd name="T18" fmla="*/ 732 w 876"/>
                <a:gd name="T19" fmla="*/ 109 h 125"/>
                <a:gd name="T20" fmla="*/ 715 w 876"/>
                <a:gd name="T21" fmla="*/ 87 h 125"/>
                <a:gd name="T22" fmla="*/ 734 w 876"/>
                <a:gd name="T23" fmla="*/ 90 h 125"/>
                <a:gd name="T24" fmla="*/ 659 w 876"/>
                <a:gd name="T25" fmla="*/ 99 h 125"/>
                <a:gd name="T26" fmla="*/ 644 w 876"/>
                <a:gd name="T27" fmla="*/ 78 h 125"/>
                <a:gd name="T28" fmla="*/ 661 w 876"/>
                <a:gd name="T29" fmla="*/ 80 h 125"/>
                <a:gd name="T30" fmla="*/ 588 w 876"/>
                <a:gd name="T31" fmla="*/ 90 h 125"/>
                <a:gd name="T32" fmla="*/ 571 w 876"/>
                <a:gd name="T33" fmla="*/ 71 h 125"/>
                <a:gd name="T34" fmla="*/ 590 w 876"/>
                <a:gd name="T35" fmla="*/ 73 h 125"/>
                <a:gd name="T36" fmla="*/ 517 w 876"/>
                <a:gd name="T37" fmla="*/ 80 h 125"/>
                <a:gd name="T38" fmla="*/ 500 w 876"/>
                <a:gd name="T39" fmla="*/ 61 h 125"/>
                <a:gd name="T40" fmla="*/ 519 w 876"/>
                <a:gd name="T41" fmla="*/ 64 h 125"/>
                <a:gd name="T42" fmla="*/ 446 w 876"/>
                <a:gd name="T43" fmla="*/ 73 h 125"/>
                <a:gd name="T44" fmla="*/ 429 w 876"/>
                <a:gd name="T45" fmla="*/ 52 h 125"/>
                <a:gd name="T46" fmla="*/ 448 w 876"/>
                <a:gd name="T47" fmla="*/ 54 h 125"/>
                <a:gd name="T48" fmla="*/ 373 w 876"/>
                <a:gd name="T49" fmla="*/ 64 h 125"/>
                <a:gd name="T50" fmla="*/ 359 w 876"/>
                <a:gd name="T51" fmla="*/ 43 h 125"/>
                <a:gd name="T52" fmla="*/ 375 w 876"/>
                <a:gd name="T53" fmla="*/ 45 h 125"/>
                <a:gd name="T54" fmla="*/ 302 w 876"/>
                <a:gd name="T55" fmla="*/ 54 h 125"/>
                <a:gd name="T56" fmla="*/ 285 w 876"/>
                <a:gd name="T57" fmla="*/ 35 h 125"/>
                <a:gd name="T58" fmla="*/ 304 w 876"/>
                <a:gd name="T59" fmla="*/ 38 h 125"/>
                <a:gd name="T60" fmla="*/ 231 w 876"/>
                <a:gd name="T61" fmla="*/ 47 h 125"/>
                <a:gd name="T62" fmla="*/ 214 w 876"/>
                <a:gd name="T63" fmla="*/ 26 h 125"/>
                <a:gd name="T64" fmla="*/ 233 w 876"/>
                <a:gd name="T65" fmla="*/ 28 h 125"/>
                <a:gd name="T66" fmla="*/ 160 w 876"/>
                <a:gd name="T67" fmla="*/ 38 h 125"/>
                <a:gd name="T68" fmla="*/ 144 w 876"/>
                <a:gd name="T69" fmla="*/ 17 h 125"/>
                <a:gd name="T70" fmla="*/ 163 w 876"/>
                <a:gd name="T71" fmla="*/ 19 h 125"/>
                <a:gd name="T72" fmla="*/ 87 w 876"/>
                <a:gd name="T73" fmla="*/ 28 h 125"/>
                <a:gd name="T74" fmla="*/ 73 w 876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6" h="125">
                  <a:moveTo>
                    <a:pt x="18" y="2"/>
                  </a:moveTo>
                  <a:lnTo>
                    <a:pt x="16" y="1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876" y="106"/>
                  </a:moveTo>
                  <a:lnTo>
                    <a:pt x="873" y="125"/>
                  </a:lnTo>
                  <a:lnTo>
                    <a:pt x="857" y="123"/>
                  </a:lnTo>
                  <a:lnTo>
                    <a:pt x="857" y="106"/>
                  </a:lnTo>
                  <a:lnTo>
                    <a:pt x="876" y="106"/>
                  </a:lnTo>
                  <a:lnTo>
                    <a:pt x="876" y="106"/>
                  </a:lnTo>
                  <a:close/>
                  <a:moveTo>
                    <a:pt x="805" y="99"/>
                  </a:moveTo>
                  <a:lnTo>
                    <a:pt x="803" y="116"/>
                  </a:lnTo>
                  <a:lnTo>
                    <a:pt x="784" y="113"/>
                  </a:lnTo>
                  <a:lnTo>
                    <a:pt x="786" y="97"/>
                  </a:lnTo>
                  <a:lnTo>
                    <a:pt x="805" y="99"/>
                  </a:lnTo>
                  <a:lnTo>
                    <a:pt x="805" y="99"/>
                  </a:lnTo>
                  <a:close/>
                  <a:moveTo>
                    <a:pt x="734" y="90"/>
                  </a:moveTo>
                  <a:lnTo>
                    <a:pt x="732" y="109"/>
                  </a:lnTo>
                  <a:lnTo>
                    <a:pt x="713" y="106"/>
                  </a:lnTo>
                  <a:lnTo>
                    <a:pt x="715" y="87"/>
                  </a:lnTo>
                  <a:lnTo>
                    <a:pt x="734" y="90"/>
                  </a:lnTo>
                  <a:lnTo>
                    <a:pt x="734" y="90"/>
                  </a:lnTo>
                  <a:close/>
                  <a:moveTo>
                    <a:pt x="661" y="80"/>
                  </a:moveTo>
                  <a:lnTo>
                    <a:pt x="659" y="99"/>
                  </a:lnTo>
                  <a:lnTo>
                    <a:pt x="642" y="97"/>
                  </a:lnTo>
                  <a:lnTo>
                    <a:pt x="644" y="78"/>
                  </a:lnTo>
                  <a:lnTo>
                    <a:pt x="661" y="80"/>
                  </a:lnTo>
                  <a:lnTo>
                    <a:pt x="661" y="80"/>
                  </a:lnTo>
                  <a:close/>
                  <a:moveTo>
                    <a:pt x="590" y="73"/>
                  </a:moveTo>
                  <a:lnTo>
                    <a:pt x="588" y="90"/>
                  </a:lnTo>
                  <a:lnTo>
                    <a:pt x="571" y="87"/>
                  </a:lnTo>
                  <a:lnTo>
                    <a:pt x="571" y="71"/>
                  </a:lnTo>
                  <a:lnTo>
                    <a:pt x="590" y="73"/>
                  </a:lnTo>
                  <a:lnTo>
                    <a:pt x="590" y="73"/>
                  </a:lnTo>
                  <a:close/>
                  <a:moveTo>
                    <a:pt x="519" y="64"/>
                  </a:moveTo>
                  <a:lnTo>
                    <a:pt x="517" y="80"/>
                  </a:lnTo>
                  <a:lnTo>
                    <a:pt x="498" y="78"/>
                  </a:lnTo>
                  <a:lnTo>
                    <a:pt x="500" y="61"/>
                  </a:lnTo>
                  <a:lnTo>
                    <a:pt x="519" y="64"/>
                  </a:lnTo>
                  <a:lnTo>
                    <a:pt x="519" y="64"/>
                  </a:lnTo>
                  <a:close/>
                  <a:moveTo>
                    <a:pt x="448" y="54"/>
                  </a:moveTo>
                  <a:lnTo>
                    <a:pt x="446" y="73"/>
                  </a:lnTo>
                  <a:lnTo>
                    <a:pt x="427" y="71"/>
                  </a:lnTo>
                  <a:lnTo>
                    <a:pt x="429" y="52"/>
                  </a:lnTo>
                  <a:lnTo>
                    <a:pt x="448" y="54"/>
                  </a:lnTo>
                  <a:lnTo>
                    <a:pt x="448" y="54"/>
                  </a:lnTo>
                  <a:close/>
                  <a:moveTo>
                    <a:pt x="375" y="45"/>
                  </a:moveTo>
                  <a:lnTo>
                    <a:pt x="373" y="64"/>
                  </a:lnTo>
                  <a:lnTo>
                    <a:pt x="356" y="61"/>
                  </a:lnTo>
                  <a:lnTo>
                    <a:pt x="359" y="43"/>
                  </a:lnTo>
                  <a:lnTo>
                    <a:pt x="375" y="45"/>
                  </a:lnTo>
                  <a:lnTo>
                    <a:pt x="375" y="45"/>
                  </a:lnTo>
                  <a:close/>
                  <a:moveTo>
                    <a:pt x="304" y="38"/>
                  </a:moveTo>
                  <a:lnTo>
                    <a:pt x="302" y="54"/>
                  </a:lnTo>
                  <a:lnTo>
                    <a:pt x="285" y="52"/>
                  </a:lnTo>
                  <a:lnTo>
                    <a:pt x="285" y="35"/>
                  </a:lnTo>
                  <a:lnTo>
                    <a:pt x="304" y="38"/>
                  </a:lnTo>
                  <a:lnTo>
                    <a:pt x="304" y="38"/>
                  </a:lnTo>
                  <a:close/>
                  <a:moveTo>
                    <a:pt x="233" y="28"/>
                  </a:moveTo>
                  <a:lnTo>
                    <a:pt x="231" y="47"/>
                  </a:lnTo>
                  <a:lnTo>
                    <a:pt x="212" y="45"/>
                  </a:lnTo>
                  <a:lnTo>
                    <a:pt x="214" y="26"/>
                  </a:lnTo>
                  <a:lnTo>
                    <a:pt x="233" y="28"/>
                  </a:lnTo>
                  <a:lnTo>
                    <a:pt x="233" y="28"/>
                  </a:lnTo>
                  <a:close/>
                  <a:moveTo>
                    <a:pt x="163" y="19"/>
                  </a:moveTo>
                  <a:lnTo>
                    <a:pt x="160" y="38"/>
                  </a:lnTo>
                  <a:lnTo>
                    <a:pt x="141" y="35"/>
                  </a:lnTo>
                  <a:lnTo>
                    <a:pt x="144" y="17"/>
                  </a:lnTo>
                  <a:lnTo>
                    <a:pt x="163" y="19"/>
                  </a:lnTo>
                  <a:lnTo>
                    <a:pt x="163" y="19"/>
                  </a:lnTo>
                  <a:close/>
                  <a:moveTo>
                    <a:pt x="89" y="12"/>
                  </a:moveTo>
                  <a:lnTo>
                    <a:pt x="87" y="28"/>
                  </a:lnTo>
                  <a:lnTo>
                    <a:pt x="70" y="26"/>
                  </a:lnTo>
                  <a:lnTo>
                    <a:pt x="73" y="9"/>
                  </a:lnTo>
                  <a:lnTo>
                    <a:pt x="8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19" name="Freeform 535"/>
            <p:cNvSpPr>
              <a:spLocks noEditPoints="1"/>
            </p:cNvSpPr>
            <p:nvPr/>
          </p:nvSpPr>
          <p:spPr bwMode="auto">
            <a:xfrm>
              <a:off x="6126163" y="2098675"/>
              <a:ext cx="892175" cy="1114425"/>
            </a:xfrm>
            <a:custGeom>
              <a:avLst/>
              <a:gdLst>
                <a:gd name="T0" fmla="*/ 538 w 562"/>
                <a:gd name="T1" fmla="*/ 14 h 702"/>
                <a:gd name="T2" fmla="*/ 562 w 562"/>
                <a:gd name="T3" fmla="*/ 12 h 702"/>
                <a:gd name="T4" fmla="*/ 553 w 562"/>
                <a:gd name="T5" fmla="*/ 26 h 702"/>
                <a:gd name="T6" fmla="*/ 0 w 562"/>
                <a:gd name="T7" fmla="*/ 690 h 702"/>
                <a:gd name="T8" fmla="*/ 26 w 562"/>
                <a:gd name="T9" fmla="*/ 688 h 702"/>
                <a:gd name="T10" fmla="*/ 14 w 562"/>
                <a:gd name="T11" fmla="*/ 702 h 702"/>
                <a:gd name="T12" fmla="*/ 45 w 562"/>
                <a:gd name="T13" fmla="*/ 633 h 702"/>
                <a:gd name="T14" fmla="*/ 71 w 562"/>
                <a:gd name="T15" fmla="*/ 631 h 702"/>
                <a:gd name="T16" fmla="*/ 59 w 562"/>
                <a:gd name="T17" fmla="*/ 645 h 702"/>
                <a:gd name="T18" fmla="*/ 90 w 562"/>
                <a:gd name="T19" fmla="*/ 577 h 702"/>
                <a:gd name="T20" fmla="*/ 116 w 562"/>
                <a:gd name="T21" fmla="*/ 574 h 702"/>
                <a:gd name="T22" fmla="*/ 104 w 562"/>
                <a:gd name="T23" fmla="*/ 588 h 702"/>
                <a:gd name="T24" fmla="*/ 134 w 562"/>
                <a:gd name="T25" fmla="*/ 522 h 702"/>
                <a:gd name="T26" fmla="*/ 160 w 562"/>
                <a:gd name="T27" fmla="*/ 518 h 702"/>
                <a:gd name="T28" fmla="*/ 149 w 562"/>
                <a:gd name="T29" fmla="*/ 532 h 702"/>
                <a:gd name="T30" fmla="*/ 179 w 562"/>
                <a:gd name="T31" fmla="*/ 466 h 702"/>
                <a:gd name="T32" fmla="*/ 203 w 562"/>
                <a:gd name="T33" fmla="*/ 463 h 702"/>
                <a:gd name="T34" fmla="*/ 194 w 562"/>
                <a:gd name="T35" fmla="*/ 477 h 702"/>
                <a:gd name="T36" fmla="*/ 224 w 562"/>
                <a:gd name="T37" fmla="*/ 409 h 702"/>
                <a:gd name="T38" fmla="*/ 248 w 562"/>
                <a:gd name="T39" fmla="*/ 407 h 702"/>
                <a:gd name="T40" fmla="*/ 238 w 562"/>
                <a:gd name="T41" fmla="*/ 421 h 702"/>
                <a:gd name="T42" fmla="*/ 269 w 562"/>
                <a:gd name="T43" fmla="*/ 352 h 702"/>
                <a:gd name="T44" fmla="*/ 293 w 562"/>
                <a:gd name="T45" fmla="*/ 350 h 702"/>
                <a:gd name="T46" fmla="*/ 283 w 562"/>
                <a:gd name="T47" fmla="*/ 364 h 702"/>
                <a:gd name="T48" fmla="*/ 314 w 562"/>
                <a:gd name="T49" fmla="*/ 296 h 702"/>
                <a:gd name="T50" fmla="*/ 338 w 562"/>
                <a:gd name="T51" fmla="*/ 293 h 702"/>
                <a:gd name="T52" fmla="*/ 328 w 562"/>
                <a:gd name="T53" fmla="*/ 307 h 702"/>
                <a:gd name="T54" fmla="*/ 359 w 562"/>
                <a:gd name="T55" fmla="*/ 239 h 702"/>
                <a:gd name="T56" fmla="*/ 383 w 562"/>
                <a:gd name="T57" fmla="*/ 236 h 702"/>
                <a:gd name="T58" fmla="*/ 373 w 562"/>
                <a:gd name="T59" fmla="*/ 251 h 702"/>
                <a:gd name="T60" fmla="*/ 404 w 562"/>
                <a:gd name="T61" fmla="*/ 184 h 702"/>
                <a:gd name="T62" fmla="*/ 427 w 562"/>
                <a:gd name="T63" fmla="*/ 180 h 702"/>
                <a:gd name="T64" fmla="*/ 418 w 562"/>
                <a:gd name="T65" fmla="*/ 194 h 702"/>
                <a:gd name="T66" fmla="*/ 449 w 562"/>
                <a:gd name="T67" fmla="*/ 128 h 702"/>
                <a:gd name="T68" fmla="*/ 472 w 562"/>
                <a:gd name="T69" fmla="*/ 123 h 702"/>
                <a:gd name="T70" fmla="*/ 463 w 562"/>
                <a:gd name="T71" fmla="*/ 137 h 702"/>
                <a:gd name="T72" fmla="*/ 494 w 562"/>
                <a:gd name="T73" fmla="*/ 71 h 702"/>
                <a:gd name="T74" fmla="*/ 517 w 562"/>
                <a:gd name="T75" fmla="*/ 69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702">
                  <a:moveTo>
                    <a:pt x="553" y="26"/>
                  </a:moveTo>
                  <a:lnTo>
                    <a:pt x="538" y="14"/>
                  </a:lnTo>
                  <a:lnTo>
                    <a:pt x="548" y="0"/>
                  </a:lnTo>
                  <a:lnTo>
                    <a:pt x="562" y="12"/>
                  </a:lnTo>
                  <a:lnTo>
                    <a:pt x="553" y="26"/>
                  </a:lnTo>
                  <a:lnTo>
                    <a:pt x="553" y="26"/>
                  </a:lnTo>
                  <a:close/>
                  <a:moveTo>
                    <a:pt x="14" y="702"/>
                  </a:moveTo>
                  <a:lnTo>
                    <a:pt x="0" y="690"/>
                  </a:lnTo>
                  <a:lnTo>
                    <a:pt x="12" y="676"/>
                  </a:lnTo>
                  <a:lnTo>
                    <a:pt x="26" y="688"/>
                  </a:lnTo>
                  <a:lnTo>
                    <a:pt x="14" y="702"/>
                  </a:lnTo>
                  <a:lnTo>
                    <a:pt x="14" y="702"/>
                  </a:lnTo>
                  <a:close/>
                  <a:moveTo>
                    <a:pt x="59" y="645"/>
                  </a:moveTo>
                  <a:lnTo>
                    <a:pt x="45" y="633"/>
                  </a:lnTo>
                  <a:lnTo>
                    <a:pt x="57" y="619"/>
                  </a:lnTo>
                  <a:lnTo>
                    <a:pt x="71" y="631"/>
                  </a:lnTo>
                  <a:lnTo>
                    <a:pt x="59" y="645"/>
                  </a:lnTo>
                  <a:lnTo>
                    <a:pt x="59" y="645"/>
                  </a:lnTo>
                  <a:close/>
                  <a:moveTo>
                    <a:pt x="104" y="588"/>
                  </a:moveTo>
                  <a:lnTo>
                    <a:pt x="90" y="577"/>
                  </a:lnTo>
                  <a:lnTo>
                    <a:pt x="101" y="565"/>
                  </a:lnTo>
                  <a:lnTo>
                    <a:pt x="116" y="574"/>
                  </a:lnTo>
                  <a:lnTo>
                    <a:pt x="104" y="588"/>
                  </a:lnTo>
                  <a:lnTo>
                    <a:pt x="104" y="588"/>
                  </a:lnTo>
                  <a:close/>
                  <a:moveTo>
                    <a:pt x="149" y="532"/>
                  </a:moveTo>
                  <a:lnTo>
                    <a:pt x="134" y="522"/>
                  </a:lnTo>
                  <a:lnTo>
                    <a:pt x="146" y="508"/>
                  </a:lnTo>
                  <a:lnTo>
                    <a:pt x="160" y="518"/>
                  </a:lnTo>
                  <a:lnTo>
                    <a:pt x="149" y="532"/>
                  </a:lnTo>
                  <a:lnTo>
                    <a:pt x="149" y="532"/>
                  </a:lnTo>
                  <a:close/>
                  <a:moveTo>
                    <a:pt x="194" y="477"/>
                  </a:moveTo>
                  <a:lnTo>
                    <a:pt x="179" y="466"/>
                  </a:lnTo>
                  <a:lnTo>
                    <a:pt x="191" y="451"/>
                  </a:lnTo>
                  <a:lnTo>
                    <a:pt x="203" y="463"/>
                  </a:lnTo>
                  <a:lnTo>
                    <a:pt x="194" y="477"/>
                  </a:lnTo>
                  <a:lnTo>
                    <a:pt x="194" y="477"/>
                  </a:lnTo>
                  <a:close/>
                  <a:moveTo>
                    <a:pt x="238" y="421"/>
                  </a:moveTo>
                  <a:lnTo>
                    <a:pt x="224" y="409"/>
                  </a:lnTo>
                  <a:lnTo>
                    <a:pt x="236" y="395"/>
                  </a:lnTo>
                  <a:lnTo>
                    <a:pt x="248" y="407"/>
                  </a:lnTo>
                  <a:lnTo>
                    <a:pt x="238" y="421"/>
                  </a:lnTo>
                  <a:lnTo>
                    <a:pt x="238" y="421"/>
                  </a:lnTo>
                  <a:close/>
                  <a:moveTo>
                    <a:pt x="283" y="364"/>
                  </a:moveTo>
                  <a:lnTo>
                    <a:pt x="269" y="352"/>
                  </a:lnTo>
                  <a:lnTo>
                    <a:pt x="279" y="338"/>
                  </a:lnTo>
                  <a:lnTo>
                    <a:pt x="293" y="350"/>
                  </a:lnTo>
                  <a:lnTo>
                    <a:pt x="283" y="364"/>
                  </a:lnTo>
                  <a:lnTo>
                    <a:pt x="283" y="364"/>
                  </a:lnTo>
                  <a:close/>
                  <a:moveTo>
                    <a:pt x="328" y="307"/>
                  </a:moveTo>
                  <a:lnTo>
                    <a:pt x="314" y="296"/>
                  </a:lnTo>
                  <a:lnTo>
                    <a:pt x="323" y="281"/>
                  </a:lnTo>
                  <a:lnTo>
                    <a:pt x="338" y="293"/>
                  </a:lnTo>
                  <a:lnTo>
                    <a:pt x="328" y="307"/>
                  </a:lnTo>
                  <a:lnTo>
                    <a:pt x="328" y="307"/>
                  </a:lnTo>
                  <a:close/>
                  <a:moveTo>
                    <a:pt x="373" y="251"/>
                  </a:moveTo>
                  <a:lnTo>
                    <a:pt x="359" y="239"/>
                  </a:lnTo>
                  <a:lnTo>
                    <a:pt x="368" y="225"/>
                  </a:lnTo>
                  <a:lnTo>
                    <a:pt x="383" y="236"/>
                  </a:lnTo>
                  <a:lnTo>
                    <a:pt x="373" y="251"/>
                  </a:lnTo>
                  <a:lnTo>
                    <a:pt x="373" y="251"/>
                  </a:lnTo>
                  <a:close/>
                  <a:moveTo>
                    <a:pt x="418" y="194"/>
                  </a:moveTo>
                  <a:lnTo>
                    <a:pt x="404" y="184"/>
                  </a:lnTo>
                  <a:lnTo>
                    <a:pt x="413" y="170"/>
                  </a:lnTo>
                  <a:lnTo>
                    <a:pt x="427" y="180"/>
                  </a:lnTo>
                  <a:lnTo>
                    <a:pt x="418" y="194"/>
                  </a:lnTo>
                  <a:lnTo>
                    <a:pt x="418" y="194"/>
                  </a:lnTo>
                  <a:close/>
                  <a:moveTo>
                    <a:pt x="463" y="137"/>
                  </a:moveTo>
                  <a:lnTo>
                    <a:pt x="449" y="128"/>
                  </a:lnTo>
                  <a:lnTo>
                    <a:pt x="458" y="114"/>
                  </a:lnTo>
                  <a:lnTo>
                    <a:pt x="472" y="123"/>
                  </a:lnTo>
                  <a:lnTo>
                    <a:pt x="463" y="137"/>
                  </a:lnTo>
                  <a:lnTo>
                    <a:pt x="463" y="137"/>
                  </a:lnTo>
                  <a:close/>
                  <a:moveTo>
                    <a:pt x="508" y="83"/>
                  </a:moveTo>
                  <a:lnTo>
                    <a:pt x="494" y="71"/>
                  </a:lnTo>
                  <a:lnTo>
                    <a:pt x="503" y="57"/>
                  </a:lnTo>
                  <a:lnTo>
                    <a:pt x="517" y="69"/>
                  </a:lnTo>
                  <a:lnTo>
                    <a:pt x="508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0" name="Freeform 536"/>
            <p:cNvSpPr>
              <a:spLocks noEditPoints="1"/>
            </p:cNvSpPr>
            <p:nvPr/>
          </p:nvSpPr>
          <p:spPr bwMode="auto">
            <a:xfrm>
              <a:off x="6230938" y="1341438"/>
              <a:ext cx="773113" cy="738188"/>
            </a:xfrm>
            <a:custGeom>
              <a:avLst/>
              <a:gdLst>
                <a:gd name="T0" fmla="*/ 463 w 487"/>
                <a:gd name="T1" fmla="*/ 454 h 465"/>
                <a:gd name="T2" fmla="*/ 475 w 487"/>
                <a:gd name="T3" fmla="*/ 439 h 465"/>
                <a:gd name="T4" fmla="*/ 487 w 487"/>
                <a:gd name="T5" fmla="*/ 454 h 465"/>
                <a:gd name="T6" fmla="*/ 475 w 487"/>
                <a:gd name="T7" fmla="*/ 465 h 465"/>
                <a:gd name="T8" fmla="*/ 463 w 487"/>
                <a:gd name="T9" fmla="*/ 454 h 465"/>
                <a:gd name="T10" fmla="*/ 463 w 487"/>
                <a:gd name="T11" fmla="*/ 454 h 465"/>
                <a:gd name="T12" fmla="*/ 0 w 487"/>
                <a:gd name="T13" fmla="*/ 14 h 465"/>
                <a:gd name="T14" fmla="*/ 5 w 487"/>
                <a:gd name="T15" fmla="*/ 19 h 465"/>
                <a:gd name="T16" fmla="*/ 19 w 487"/>
                <a:gd name="T17" fmla="*/ 7 h 465"/>
                <a:gd name="T18" fmla="*/ 14 w 487"/>
                <a:gd name="T19" fmla="*/ 0 h 465"/>
                <a:gd name="T20" fmla="*/ 0 w 487"/>
                <a:gd name="T21" fmla="*/ 14 h 465"/>
                <a:gd name="T22" fmla="*/ 0 w 487"/>
                <a:gd name="T23" fmla="*/ 14 h 465"/>
                <a:gd name="T24" fmla="*/ 45 w 487"/>
                <a:gd name="T25" fmla="*/ 57 h 465"/>
                <a:gd name="T26" fmla="*/ 57 w 487"/>
                <a:gd name="T27" fmla="*/ 43 h 465"/>
                <a:gd name="T28" fmla="*/ 71 w 487"/>
                <a:gd name="T29" fmla="*/ 57 h 465"/>
                <a:gd name="T30" fmla="*/ 59 w 487"/>
                <a:gd name="T31" fmla="*/ 69 h 465"/>
                <a:gd name="T32" fmla="*/ 45 w 487"/>
                <a:gd name="T33" fmla="*/ 57 h 465"/>
                <a:gd name="T34" fmla="*/ 45 w 487"/>
                <a:gd name="T35" fmla="*/ 57 h 465"/>
                <a:gd name="T36" fmla="*/ 97 w 487"/>
                <a:gd name="T37" fmla="*/ 106 h 465"/>
                <a:gd name="T38" fmla="*/ 109 w 487"/>
                <a:gd name="T39" fmla="*/ 92 h 465"/>
                <a:gd name="T40" fmla="*/ 123 w 487"/>
                <a:gd name="T41" fmla="*/ 106 h 465"/>
                <a:gd name="T42" fmla="*/ 111 w 487"/>
                <a:gd name="T43" fmla="*/ 118 h 465"/>
                <a:gd name="T44" fmla="*/ 97 w 487"/>
                <a:gd name="T45" fmla="*/ 106 h 465"/>
                <a:gd name="T46" fmla="*/ 97 w 487"/>
                <a:gd name="T47" fmla="*/ 106 h 465"/>
                <a:gd name="T48" fmla="*/ 149 w 487"/>
                <a:gd name="T49" fmla="*/ 156 h 465"/>
                <a:gd name="T50" fmla="*/ 161 w 487"/>
                <a:gd name="T51" fmla="*/ 142 h 465"/>
                <a:gd name="T52" fmla="*/ 175 w 487"/>
                <a:gd name="T53" fmla="*/ 156 h 465"/>
                <a:gd name="T54" fmla="*/ 163 w 487"/>
                <a:gd name="T55" fmla="*/ 168 h 465"/>
                <a:gd name="T56" fmla="*/ 149 w 487"/>
                <a:gd name="T57" fmla="*/ 156 h 465"/>
                <a:gd name="T58" fmla="*/ 149 w 487"/>
                <a:gd name="T59" fmla="*/ 156 h 465"/>
                <a:gd name="T60" fmla="*/ 201 w 487"/>
                <a:gd name="T61" fmla="*/ 206 h 465"/>
                <a:gd name="T62" fmla="*/ 213 w 487"/>
                <a:gd name="T63" fmla="*/ 191 h 465"/>
                <a:gd name="T64" fmla="*/ 227 w 487"/>
                <a:gd name="T65" fmla="*/ 206 h 465"/>
                <a:gd name="T66" fmla="*/ 215 w 487"/>
                <a:gd name="T67" fmla="*/ 217 h 465"/>
                <a:gd name="T68" fmla="*/ 201 w 487"/>
                <a:gd name="T69" fmla="*/ 206 h 465"/>
                <a:gd name="T70" fmla="*/ 201 w 487"/>
                <a:gd name="T71" fmla="*/ 206 h 465"/>
                <a:gd name="T72" fmla="*/ 253 w 487"/>
                <a:gd name="T73" fmla="*/ 255 h 465"/>
                <a:gd name="T74" fmla="*/ 267 w 487"/>
                <a:gd name="T75" fmla="*/ 241 h 465"/>
                <a:gd name="T76" fmla="*/ 279 w 487"/>
                <a:gd name="T77" fmla="*/ 255 h 465"/>
                <a:gd name="T78" fmla="*/ 267 w 487"/>
                <a:gd name="T79" fmla="*/ 267 h 465"/>
                <a:gd name="T80" fmla="*/ 253 w 487"/>
                <a:gd name="T81" fmla="*/ 255 h 465"/>
                <a:gd name="T82" fmla="*/ 253 w 487"/>
                <a:gd name="T83" fmla="*/ 255 h 465"/>
                <a:gd name="T84" fmla="*/ 305 w 487"/>
                <a:gd name="T85" fmla="*/ 305 h 465"/>
                <a:gd name="T86" fmla="*/ 319 w 487"/>
                <a:gd name="T87" fmla="*/ 291 h 465"/>
                <a:gd name="T88" fmla="*/ 331 w 487"/>
                <a:gd name="T89" fmla="*/ 305 h 465"/>
                <a:gd name="T90" fmla="*/ 319 w 487"/>
                <a:gd name="T91" fmla="*/ 317 h 465"/>
                <a:gd name="T92" fmla="*/ 305 w 487"/>
                <a:gd name="T93" fmla="*/ 305 h 465"/>
                <a:gd name="T94" fmla="*/ 305 w 487"/>
                <a:gd name="T95" fmla="*/ 305 h 465"/>
                <a:gd name="T96" fmla="*/ 357 w 487"/>
                <a:gd name="T97" fmla="*/ 354 h 465"/>
                <a:gd name="T98" fmla="*/ 371 w 487"/>
                <a:gd name="T99" fmla="*/ 340 h 465"/>
                <a:gd name="T100" fmla="*/ 383 w 487"/>
                <a:gd name="T101" fmla="*/ 354 h 465"/>
                <a:gd name="T102" fmla="*/ 371 w 487"/>
                <a:gd name="T103" fmla="*/ 366 h 465"/>
                <a:gd name="T104" fmla="*/ 357 w 487"/>
                <a:gd name="T105" fmla="*/ 354 h 465"/>
                <a:gd name="T106" fmla="*/ 357 w 487"/>
                <a:gd name="T107" fmla="*/ 354 h 465"/>
                <a:gd name="T108" fmla="*/ 409 w 487"/>
                <a:gd name="T109" fmla="*/ 404 h 465"/>
                <a:gd name="T110" fmla="*/ 423 w 487"/>
                <a:gd name="T111" fmla="*/ 390 h 465"/>
                <a:gd name="T112" fmla="*/ 435 w 487"/>
                <a:gd name="T113" fmla="*/ 404 h 465"/>
                <a:gd name="T114" fmla="*/ 423 w 487"/>
                <a:gd name="T115" fmla="*/ 416 h 465"/>
                <a:gd name="T116" fmla="*/ 409 w 487"/>
                <a:gd name="T117" fmla="*/ 4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7" h="465">
                  <a:moveTo>
                    <a:pt x="463" y="454"/>
                  </a:moveTo>
                  <a:lnTo>
                    <a:pt x="475" y="439"/>
                  </a:lnTo>
                  <a:lnTo>
                    <a:pt x="487" y="454"/>
                  </a:lnTo>
                  <a:lnTo>
                    <a:pt x="475" y="465"/>
                  </a:lnTo>
                  <a:lnTo>
                    <a:pt x="463" y="454"/>
                  </a:lnTo>
                  <a:lnTo>
                    <a:pt x="463" y="454"/>
                  </a:lnTo>
                  <a:close/>
                  <a:moveTo>
                    <a:pt x="0" y="14"/>
                  </a:moveTo>
                  <a:lnTo>
                    <a:pt x="5" y="19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45" y="57"/>
                  </a:moveTo>
                  <a:lnTo>
                    <a:pt x="57" y="43"/>
                  </a:lnTo>
                  <a:lnTo>
                    <a:pt x="71" y="57"/>
                  </a:lnTo>
                  <a:lnTo>
                    <a:pt x="59" y="69"/>
                  </a:lnTo>
                  <a:lnTo>
                    <a:pt x="45" y="57"/>
                  </a:lnTo>
                  <a:lnTo>
                    <a:pt x="45" y="57"/>
                  </a:lnTo>
                  <a:close/>
                  <a:moveTo>
                    <a:pt x="97" y="106"/>
                  </a:moveTo>
                  <a:lnTo>
                    <a:pt x="109" y="92"/>
                  </a:lnTo>
                  <a:lnTo>
                    <a:pt x="123" y="106"/>
                  </a:lnTo>
                  <a:lnTo>
                    <a:pt x="111" y="118"/>
                  </a:lnTo>
                  <a:lnTo>
                    <a:pt x="97" y="106"/>
                  </a:lnTo>
                  <a:lnTo>
                    <a:pt x="97" y="106"/>
                  </a:lnTo>
                  <a:close/>
                  <a:moveTo>
                    <a:pt x="149" y="156"/>
                  </a:moveTo>
                  <a:lnTo>
                    <a:pt x="161" y="142"/>
                  </a:lnTo>
                  <a:lnTo>
                    <a:pt x="175" y="156"/>
                  </a:lnTo>
                  <a:lnTo>
                    <a:pt x="163" y="168"/>
                  </a:lnTo>
                  <a:lnTo>
                    <a:pt x="149" y="156"/>
                  </a:lnTo>
                  <a:lnTo>
                    <a:pt x="149" y="156"/>
                  </a:lnTo>
                  <a:close/>
                  <a:moveTo>
                    <a:pt x="201" y="206"/>
                  </a:moveTo>
                  <a:lnTo>
                    <a:pt x="213" y="191"/>
                  </a:lnTo>
                  <a:lnTo>
                    <a:pt x="227" y="206"/>
                  </a:lnTo>
                  <a:lnTo>
                    <a:pt x="215" y="217"/>
                  </a:lnTo>
                  <a:lnTo>
                    <a:pt x="201" y="206"/>
                  </a:lnTo>
                  <a:lnTo>
                    <a:pt x="201" y="206"/>
                  </a:lnTo>
                  <a:close/>
                  <a:moveTo>
                    <a:pt x="253" y="255"/>
                  </a:moveTo>
                  <a:lnTo>
                    <a:pt x="267" y="241"/>
                  </a:lnTo>
                  <a:lnTo>
                    <a:pt x="279" y="255"/>
                  </a:lnTo>
                  <a:lnTo>
                    <a:pt x="267" y="267"/>
                  </a:lnTo>
                  <a:lnTo>
                    <a:pt x="253" y="255"/>
                  </a:lnTo>
                  <a:lnTo>
                    <a:pt x="253" y="255"/>
                  </a:lnTo>
                  <a:close/>
                  <a:moveTo>
                    <a:pt x="305" y="305"/>
                  </a:moveTo>
                  <a:lnTo>
                    <a:pt x="319" y="291"/>
                  </a:lnTo>
                  <a:lnTo>
                    <a:pt x="331" y="305"/>
                  </a:lnTo>
                  <a:lnTo>
                    <a:pt x="319" y="317"/>
                  </a:lnTo>
                  <a:lnTo>
                    <a:pt x="305" y="305"/>
                  </a:lnTo>
                  <a:lnTo>
                    <a:pt x="305" y="305"/>
                  </a:lnTo>
                  <a:close/>
                  <a:moveTo>
                    <a:pt x="357" y="354"/>
                  </a:moveTo>
                  <a:lnTo>
                    <a:pt x="371" y="340"/>
                  </a:lnTo>
                  <a:lnTo>
                    <a:pt x="383" y="354"/>
                  </a:lnTo>
                  <a:lnTo>
                    <a:pt x="371" y="366"/>
                  </a:lnTo>
                  <a:lnTo>
                    <a:pt x="357" y="354"/>
                  </a:lnTo>
                  <a:lnTo>
                    <a:pt x="357" y="354"/>
                  </a:lnTo>
                  <a:close/>
                  <a:moveTo>
                    <a:pt x="409" y="404"/>
                  </a:moveTo>
                  <a:lnTo>
                    <a:pt x="423" y="390"/>
                  </a:lnTo>
                  <a:lnTo>
                    <a:pt x="435" y="404"/>
                  </a:lnTo>
                  <a:lnTo>
                    <a:pt x="423" y="416"/>
                  </a:lnTo>
                  <a:lnTo>
                    <a:pt x="4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1" name="Freeform 537"/>
            <p:cNvSpPr>
              <a:spLocks noEditPoints="1"/>
            </p:cNvSpPr>
            <p:nvPr/>
          </p:nvSpPr>
          <p:spPr bwMode="auto">
            <a:xfrm>
              <a:off x="5259388" y="1341438"/>
              <a:ext cx="985838" cy="385763"/>
            </a:xfrm>
            <a:custGeom>
              <a:avLst/>
              <a:gdLst>
                <a:gd name="T0" fmla="*/ 17 w 621"/>
                <a:gd name="T1" fmla="*/ 220 h 243"/>
                <a:gd name="T2" fmla="*/ 24 w 621"/>
                <a:gd name="T3" fmla="*/ 236 h 243"/>
                <a:gd name="T4" fmla="*/ 7 w 621"/>
                <a:gd name="T5" fmla="*/ 243 h 243"/>
                <a:gd name="T6" fmla="*/ 0 w 621"/>
                <a:gd name="T7" fmla="*/ 224 h 243"/>
                <a:gd name="T8" fmla="*/ 17 w 621"/>
                <a:gd name="T9" fmla="*/ 220 h 243"/>
                <a:gd name="T10" fmla="*/ 17 w 621"/>
                <a:gd name="T11" fmla="*/ 220 h 243"/>
                <a:gd name="T12" fmla="*/ 617 w 621"/>
                <a:gd name="T13" fmla="*/ 0 h 243"/>
                <a:gd name="T14" fmla="*/ 610 w 621"/>
                <a:gd name="T15" fmla="*/ 2 h 243"/>
                <a:gd name="T16" fmla="*/ 614 w 621"/>
                <a:gd name="T17" fmla="*/ 19 h 243"/>
                <a:gd name="T18" fmla="*/ 621 w 621"/>
                <a:gd name="T19" fmla="*/ 17 h 243"/>
                <a:gd name="T20" fmla="*/ 617 w 621"/>
                <a:gd name="T21" fmla="*/ 0 h 243"/>
                <a:gd name="T22" fmla="*/ 617 w 621"/>
                <a:gd name="T23" fmla="*/ 0 h 243"/>
                <a:gd name="T24" fmla="*/ 558 w 621"/>
                <a:gd name="T25" fmla="*/ 21 h 243"/>
                <a:gd name="T26" fmla="*/ 565 w 621"/>
                <a:gd name="T27" fmla="*/ 38 h 243"/>
                <a:gd name="T28" fmla="*/ 548 w 621"/>
                <a:gd name="T29" fmla="*/ 43 h 243"/>
                <a:gd name="T30" fmla="*/ 541 w 621"/>
                <a:gd name="T31" fmla="*/ 26 h 243"/>
                <a:gd name="T32" fmla="*/ 558 w 621"/>
                <a:gd name="T33" fmla="*/ 21 h 243"/>
                <a:gd name="T34" fmla="*/ 558 w 621"/>
                <a:gd name="T35" fmla="*/ 21 h 243"/>
                <a:gd name="T36" fmla="*/ 492 w 621"/>
                <a:gd name="T37" fmla="*/ 45 h 243"/>
                <a:gd name="T38" fmla="*/ 496 w 621"/>
                <a:gd name="T39" fmla="*/ 62 h 243"/>
                <a:gd name="T40" fmla="*/ 480 w 621"/>
                <a:gd name="T41" fmla="*/ 69 h 243"/>
                <a:gd name="T42" fmla="*/ 475 w 621"/>
                <a:gd name="T43" fmla="*/ 52 h 243"/>
                <a:gd name="T44" fmla="*/ 492 w 621"/>
                <a:gd name="T45" fmla="*/ 45 h 243"/>
                <a:gd name="T46" fmla="*/ 492 w 621"/>
                <a:gd name="T47" fmla="*/ 45 h 243"/>
                <a:gd name="T48" fmla="*/ 423 w 621"/>
                <a:gd name="T49" fmla="*/ 71 h 243"/>
                <a:gd name="T50" fmla="*/ 430 w 621"/>
                <a:gd name="T51" fmla="*/ 87 h 243"/>
                <a:gd name="T52" fmla="*/ 414 w 621"/>
                <a:gd name="T53" fmla="*/ 92 h 243"/>
                <a:gd name="T54" fmla="*/ 407 w 621"/>
                <a:gd name="T55" fmla="*/ 76 h 243"/>
                <a:gd name="T56" fmla="*/ 423 w 621"/>
                <a:gd name="T57" fmla="*/ 71 h 243"/>
                <a:gd name="T58" fmla="*/ 423 w 621"/>
                <a:gd name="T59" fmla="*/ 71 h 243"/>
                <a:gd name="T60" fmla="*/ 355 w 621"/>
                <a:gd name="T61" fmla="*/ 95 h 243"/>
                <a:gd name="T62" fmla="*/ 362 w 621"/>
                <a:gd name="T63" fmla="*/ 111 h 243"/>
                <a:gd name="T64" fmla="*/ 345 w 621"/>
                <a:gd name="T65" fmla="*/ 118 h 243"/>
                <a:gd name="T66" fmla="*/ 338 w 621"/>
                <a:gd name="T67" fmla="*/ 102 h 243"/>
                <a:gd name="T68" fmla="*/ 355 w 621"/>
                <a:gd name="T69" fmla="*/ 95 h 243"/>
                <a:gd name="T70" fmla="*/ 355 w 621"/>
                <a:gd name="T71" fmla="*/ 95 h 243"/>
                <a:gd name="T72" fmla="*/ 288 w 621"/>
                <a:gd name="T73" fmla="*/ 121 h 243"/>
                <a:gd name="T74" fmla="*/ 293 w 621"/>
                <a:gd name="T75" fmla="*/ 137 h 243"/>
                <a:gd name="T76" fmla="*/ 277 w 621"/>
                <a:gd name="T77" fmla="*/ 142 h 243"/>
                <a:gd name="T78" fmla="*/ 272 w 621"/>
                <a:gd name="T79" fmla="*/ 125 h 243"/>
                <a:gd name="T80" fmla="*/ 288 w 621"/>
                <a:gd name="T81" fmla="*/ 121 h 243"/>
                <a:gd name="T82" fmla="*/ 288 w 621"/>
                <a:gd name="T83" fmla="*/ 121 h 243"/>
                <a:gd name="T84" fmla="*/ 220 w 621"/>
                <a:gd name="T85" fmla="*/ 144 h 243"/>
                <a:gd name="T86" fmla="*/ 227 w 621"/>
                <a:gd name="T87" fmla="*/ 161 h 243"/>
                <a:gd name="T88" fmla="*/ 210 w 621"/>
                <a:gd name="T89" fmla="*/ 168 h 243"/>
                <a:gd name="T90" fmla="*/ 203 w 621"/>
                <a:gd name="T91" fmla="*/ 151 h 243"/>
                <a:gd name="T92" fmla="*/ 220 w 621"/>
                <a:gd name="T93" fmla="*/ 144 h 243"/>
                <a:gd name="T94" fmla="*/ 220 w 621"/>
                <a:gd name="T95" fmla="*/ 144 h 243"/>
                <a:gd name="T96" fmla="*/ 154 w 621"/>
                <a:gd name="T97" fmla="*/ 170 h 243"/>
                <a:gd name="T98" fmla="*/ 159 w 621"/>
                <a:gd name="T99" fmla="*/ 187 h 243"/>
                <a:gd name="T100" fmla="*/ 142 w 621"/>
                <a:gd name="T101" fmla="*/ 194 h 243"/>
                <a:gd name="T102" fmla="*/ 137 w 621"/>
                <a:gd name="T103" fmla="*/ 175 h 243"/>
                <a:gd name="T104" fmla="*/ 154 w 621"/>
                <a:gd name="T105" fmla="*/ 170 h 243"/>
                <a:gd name="T106" fmla="*/ 154 w 621"/>
                <a:gd name="T107" fmla="*/ 170 h 243"/>
                <a:gd name="T108" fmla="*/ 85 w 621"/>
                <a:gd name="T109" fmla="*/ 194 h 243"/>
                <a:gd name="T110" fmla="*/ 92 w 621"/>
                <a:gd name="T111" fmla="*/ 210 h 243"/>
                <a:gd name="T112" fmla="*/ 76 w 621"/>
                <a:gd name="T113" fmla="*/ 217 h 243"/>
                <a:gd name="T114" fmla="*/ 69 w 621"/>
                <a:gd name="T115" fmla="*/ 201 h 243"/>
                <a:gd name="T116" fmla="*/ 85 w 621"/>
                <a:gd name="T117" fmla="*/ 19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1" h="243">
                  <a:moveTo>
                    <a:pt x="17" y="220"/>
                  </a:moveTo>
                  <a:lnTo>
                    <a:pt x="24" y="236"/>
                  </a:lnTo>
                  <a:lnTo>
                    <a:pt x="7" y="243"/>
                  </a:lnTo>
                  <a:lnTo>
                    <a:pt x="0" y="224"/>
                  </a:lnTo>
                  <a:lnTo>
                    <a:pt x="17" y="220"/>
                  </a:lnTo>
                  <a:lnTo>
                    <a:pt x="17" y="220"/>
                  </a:lnTo>
                  <a:close/>
                  <a:moveTo>
                    <a:pt x="617" y="0"/>
                  </a:moveTo>
                  <a:lnTo>
                    <a:pt x="610" y="2"/>
                  </a:lnTo>
                  <a:lnTo>
                    <a:pt x="614" y="19"/>
                  </a:lnTo>
                  <a:lnTo>
                    <a:pt x="621" y="17"/>
                  </a:lnTo>
                  <a:lnTo>
                    <a:pt x="617" y="0"/>
                  </a:lnTo>
                  <a:lnTo>
                    <a:pt x="617" y="0"/>
                  </a:lnTo>
                  <a:close/>
                  <a:moveTo>
                    <a:pt x="558" y="21"/>
                  </a:moveTo>
                  <a:lnTo>
                    <a:pt x="565" y="38"/>
                  </a:lnTo>
                  <a:lnTo>
                    <a:pt x="548" y="43"/>
                  </a:lnTo>
                  <a:lnTo>
                    <a:pt x="541" y="26"/>
                  </a:lnTo>
                  <a:lnTo>
                    <a:pt x="558" y="21"/>
                  </a:lnTo>
                  <a:lnTo>
                    <a:pt x="558" y="21"/>
                  </a:lnTo>
                  <a:close/>
                  <a:moveTo>
                    <a:pt x="492" y="45"/>
                  </a:moveTo>
                  <a:lnTo>
                    <a:pt x="496" y="62"/>
                  </a:lnTo>
                  <a:lnTo>
                    <a:pt x="480" y="69"/>
                  </a:lnTo>
                  <a:lnTo>
                    <a:pt x="475" y="52"/>
                  </a:lnTo>
                  <a:lnTo>
                    <a:pt x="492" y="45"/>
                  </a:lnTo>
                  <a:lnTo>
                    <a:pt x="492" y="45"/>
                  </a:lnTo>
                  <a:close/>
                  <a:moveTo>
                    <a:pt x="423" y="71"/>
                  </a:moveTo>
                  <a:lnTo>
                    <a:pt x="430" y="87"/>
                  </a:lnTo>
                  <a:lnTo>
                    <a:pt x="414" y="92"/>
                  </a:lnTo>
                  <a:lnTo>
                    <a:pt x="407" y="76"/>
                  </a:lnTo>
                  <a:lnTo>
                    <a:pt x="423" y="71"/>
                  </a:lnTo>
                  <a:lnTo>
                    <a:pt x="423" y="71"/>
                  </a:lnTo>
                  <a:close/>
                  <a:moveTo>
                    <a:pt x="355" y="95"/>
                  </a:moveTo>
                  <a:lnTo>
                    <a:pt x="362" y="111"/>
                  </a:lnTo>
                  <a:lnTo>
                    <a:pt x="345" y="118"/>
                  </a:lnTo>
                  <a:lnTo>
                    <a:pt x="338" y="102"/>
                  </a:lnTo>
                  <a:lnTo>
                    <a:pt x="355" y="95"/>
                  </a:lnTo>
                  <a:lnTo>
                    <a:pt x="355" y="95"/>
                  </a:lnTo>
                  <a:close/>
                  <a:moveTo>
                    <a:pt x="288" y="121"/>
                  </a:moveTo>
                  <a:lnTo>
                    <a:pt x="293" y="137"/>
                  </a:lnTo>
                  <a:lnTo>
                    <a:pt x="277" y="142"/>
                  </a:lnTo>
                  <a:lnTo>
                    <a:pt x="272" y="125"/>
                  </a:lnTo>
                  <a:lnTo>
                    <a:pt x="288" y="121"/>
                  </a:lnTo>
                  <a:lnTo>
                    <a:pt x="288" y="121"/>
                  </a:lnTo>
                  <a:close/>
                  <a:moveTo>
                    <a:pt x="220" y="144"/>
                  </a:moveTo>
                  <a:lnTo>
                    <a:pt x="227" y="161"/>
                  </a:lnTo>
                  <a:lnTo>
                    <a:pt x="210" y="168"/>
                  </a:lnTo>
                  <a:lnTo>
                    <a:pt x="203" y="151"/>
                  </a:lnTo>
                  <a:lnTo>
                    <a:pt x="220" y="144"/>
                  </a:lnTo>
                  <a:lnTo>
                    <a:pt x="220" y="144"/>
                  </a:lnTo>
                  <a:close/>
                  <a:moveTo>
                    <a:pt x="154" y="170"/>
                  </a:moveTo>
                  <a:lnTo>
                    <a:pt x="159" y="187"/>
                  </a:lnTo>
                  <a:lnTo>
                    <a:pt x="142" y="194"/>
                  </a:lnTo>
                  <a:lnTo>
                    <a:pt x="137" y="175"/>
                  </a:lnTo>
                  <a:lnTo>
                    <a:pt x="154" y="170"/>
                  </a:lnTo>
                  <a:lnTo>
                    <a:pt x="154" y="170"/>
                  </a:lnTo>
                  <a:close/>
                  <a:moveTo>
                    <a:pt x="85" y="194"/>
                  </a:moveTo>
                  <a:lnTo>
                    <a:pt x="92" y="210"/>
                  </a:lnTo>
                  <a:lnTo>
                    <a:pt x="76" y="217"/>
                  </a:lnTo>
                  <a:lnTo>
                    <a:pt x="69" y="201"/>
                  </a:lnTo>
                  <a:lnTo>
                    <a:pt x="85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2" name="Freeform 538"/>
            <p:cNvSpPr>
              <a:spLocks noEditPoints="1"/>
            </p:cNvSpPr>
            <p:nvPr/>
          </p:nvSpPr>
          <p:spPr bwMode="auto">
            <a:xfrm>
              <a:off x="6316663" y="1082675"/>
              <a:ext cx="1384300" cy="269875"/>
            </a:xfrm>
            <a:custGeom>
              <a:avLst/>
              <a:gdLst>
                <a:gd name="T0" fmla="*/ 851 w 872"/>
                <a:gd name="T1" fmla="*/ 2 h 170"/>
                <a:gd name="T2" fmla="*/ 872 w 872"/>
                <a:gd name="T3" fmla="*/ 19 h 170"/>
                <a:gd name="T4" fmla="*/ 853 w 872"/>
                <a:gd name="T5" fmla="*/ 21 h 170"/>
                <a:gd name="T6" fmla="*/ 0 w 872"/>
                <a:gd name="T7" fmla="*/ 154 h 170"/>
                <a:gd name="T8" fmla="*/ 22 w 872"/>
                <a:gd name="T9" fmla="*/ 168 h 170"/>
                <a:gd name="T10" fmla="*/ 3 w 872"/>
                <a:gd name="T11" fmla="*/ 170 h 170"/>
                <a:gd name="T12" fmla="*/ 71 w 872"/>
                <a:gd name="T13" fmla="*/ 142 h 170"/>
                <a:gd name="T14" fmla="*/ 92 w 872"/>
                <a:gd name="T15" fmla="*/ 156 h 170"/>
                <a:gd name="T16" fmla="*/ 74 w 872"/>
                <a:gd name="T17" fmla="*/ 158 h 170"/>
                <a:gd name="T18" fmla="*/ 142 w 872"/>
                <a:gd name="T19" fmla="*/ 128 h 170"/>
                <a:gd name="T20" fmla="*/ 163 w 872"/>
                <a:gd name="T21" fmla="*/ 142 h 170"/>
                <a:gd name="T22" fmla="*/ 144 w 872"/>
                <a:gd name="T23" fmla="*/ 147 h 170"/>
                <a:gd name="T24" fmla="*/ 213 w 872"/>
                <a:gd name="T25" fmla="*/ 116 h 170"/>
                <a:gd name="T26" fmla="*/ 234 w 872"/>
                <a:gd name="T27" fmla="*/ 130 h 170"/>
                <a:gd name="T28" fmla="*/ 215 w 872"/>
                <a:gd name="T29" fmla="*/ 132 h 170"/>
                <a:gd name="T30" fmla="*/ 284 w 872"/>
                <a:gd name="T31" fmla="*/ 104 h 170"/>
                <a:gd name="T32" fmla="*/ 305 w 872"/>
                <a:gd name="T33" fmla="*/ 118 h 170"/>
                <a:gd name="T34" fmla="*/ 286 w 872"/>
                <a:gd name="T35" fmla="*/ 121 h 170"/>
                <a:gd name="T36" fmla="*/ 355 w 872"/>
                <a:gd name="T37" fmla="*/ 90 h 170"/>
                <a:gd name="T38" fmla="*/ 376 w 872"/>
                <a:gd name="T39" fmla="*/ 106 h 170"/>
                <a:gd name="T40" fmla="*/ 357 w 872"/>
                <a:gd name="T41" fmla="*/ 109 h 170"/>
                <a:gd name="T42" fmla="*/ 425 w 872"/>
                <a:gd name="T43" fmla="*/ 78 h 170"/>
                <a:gd name="T44" fmla="*/ 447 w 872"/>
                <a:gd name="T45" fmla="*/ 92 h 170"/>
                <a:gd name="T46" fmla="*/ 428 w 872"/>
                <a:gd name="T47" fmla="*/ 97 h 170"/>
                <a:gd name="T48" fmla="*/ 496 w 872"/>
                <a:gd name="T49" fmla="*/ 66 h 170"/>
                <a:gd name="T50" fmla="*/ 518 w 872"/>
                <a:gd name="T51" fmla="*/ 80 h 170"/>
                <a:gd name="T52" fmla="*/ 499 w 872"/>
                <a:gd name="T53" fmla="*/ 83 h 170"/>
                <a:gd name="T54" fmla="*/ 567 w 872"/>
                <a:gd name="T55" fmla="*/ 54 h 170"/>
                <a:gd name="T56" fmla="*/ 588 w 872"/>
                <a:gd name="T57" fmla="*/ 69 h 170"/>
                <a:gd name="T58" fmla="*/ 570 w 872"/>
                <a:gd name="T59" fmla="*/ 71 h 170"/>
                <a:gd name="T60" fmla="*/ 638 w 872"/>
                <a:gd name="T61" fmla="*/ 40 h 170"/>
                <a:gd name="T62" fmla="*/ 659 w 872"/>
                <a:gd name="T63" fmla="*/ 54 h 170"/>
                <a:gd name="T64" fmla="*/ 640 w 872"/>
                <a:gd name="T65" fmla="*/ 59 h 170"/>
                <a:gd name="T66" fmla="*/ 709 w 872"/>
                <a:gd name="T67" fmla="*/ 28 h 170"/>
                <a:gd name="T68" fmla="*/ 730 w 872"/>
                <a:gd name="T69" fmla="*/ 43 h 170"/>
                <a:gd name="T70" fmla="*/ 711 w 872"/>
                <a:gd name="T71" fmla="*/ 47 h 170"/>
                <a:gd name="T72" fmla="*/ 780 w 872"/>
                <a:gd name="T73" fmla="*/ 17 h 170"/>
                <a:gd name="T74" fmla="*/ 801 w 872"/>
                <a:gd name="T75" fmla="*/ 3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2" h="170">
                  <a:moveTo>
                    <a:pt x="853" y="21"/>
                  </a:moveTo>
                  <a:lnTo>
                    <a:pt x="851" y="2"/>
                  </a:lnTo>
                  <a:lnTo>
                    <a:pt x="870" y="0"/>
                  </a:lnTo>
                  <a:lnTo>
                    <a:pt x="872" y="19"/>
                  </a:lnTo>
                  <a:lnTo>
                    <a:pt x="853" y="21"/>
                  </a:lnTo>
                  <a:lnTo>
                    <a:pt x="853" y="21"/>
                  </a:lnTo>
                  <a:close/>
                  <a:moveTo>
                    <a:pt x="3" y="170"/>
                  </a:moveTo>
                  <a:lnTo>
                    <a:pt x="0" y="154"/>
                  </a:lnTo>
                  <a:lnTo>
                    <a:pt x="17" y="149"/>
                  </a:lnTo>
                  <a:lnTo>
                    <a:pt x="22" y="168"/>
                  </a:lnTo>
                  <a:lnTo>
                    <a:pt x="3" y="170"/>
                  </a:lnTo>
                  <a:lnTo>
                    <a:pt x="3" y="170"/>
                  </a:lnTo>
                  <a:close/>
                  <a:moveTo>
                    <a:pt x="74" y="158"/>
                  </a:moveTo>
                  <a:lnTo>
                    <a:pt x="71" y="142"/>
                  </a:lnTo>
                  <a:lnTo>
                    <a:pt x="88" y="137"/>
                  </a:lnTo>
                  <a:lnTo>
                    <a:pt x="92" y="156"/>
                  </a:lnTo>
                  <a:lnTo>
                    <a:pt x="74" y="158"/>
                  </a:lnTo>
                  <a:lnTo>
                    <a:pt x="74" y="158"/>
                  </a:lnTo>
                  <a:close/>
                  <a:moveTo>
                    <a:pt x="144" y="147"/>
                  </a:moveTo>
                  <a:lnTo>
                    <a:pt x="142" y="128"/>
                  </a:lnTo>
                  <a:lnTo>
                    <a:pt x="159" y="125"/>
                  </a:lnTo>
                  <a:lnTo>
                    <a:pt x="163" y="142"/>
                  </a:lnTo>
                  <a:lnTo>
                    <a:pt x="144" y="147"/>
                  </a:lnTo>
                  <a:lnTo>
                    <a:pt x="144" y="147"/>
                  </a:lnTo>
                  <a:close/>
                  <a:moveTo>
                    <a:pt x="215" y="132"/>
                  </a:moveTo>
                  <a:lnTo>
                    <a:pt x="213" y="116"/>
                  </a:lnTo>
                  <a:lnTo>
                    <a:pt x="229" y="113"/>
                  </a:lnTo>
                  <a:lnTo>
                    <a:pt x="234" y="130"/>
                  </a:lnTo>
                  <a:lnTo>
                    <a:pt x="215" y="132"/>
                  </a:lnTo>
                  <a:lnTo>
                    <a:pt x="215" y="132"/>
                  </a:lnTo>
                  <a:close/>
                  <a:moveTo>
                    <a:pt x="286" y="121"/>
                  </a:moveTo>
                  <a:lnTo>
                    <a:pt x="284" y="104"/>
                  </a:lnTo>
                  <a:lnTo>
                    <a:pt x="300" y="99"/>
                  </a:lnTo>
                  <a:lnTo>
                    <a:pt x="305" y="118"/>
                  </a:lnTo>
                  <a:lnTo>
                    <a:pt x="286" y="121"/>
                  </a:lnTo>
                  <a:lnTo>
                    <a:pt x="286" y="121"/>
                  </a:lnTo>
                  <a:close/>
                  <a:moveTo>
                    <a:pt x="357" y="109"/>
                  </a:moveTo>
                  <a:lnTo>
                    <a:pt x="355" y="90"/>
                  </a:lnTo>
                  <a:lnTo>
                    <a:pt x="371" y="87"/>
                  </a:lnTo>
                  <a:lnTo>
                    <a:pt x="376" y="106"/>
                  </a:lnTo>
                  <a:lnTo>
                    <a:pt x="357" y="109"/>
                  </a:lnTo>
                  <a:lnTo>
                    <a:pt x="357" y="109"/>
                  </a:lnTo>
                  <a:close/>
                  <a:moveTo>
                    <a:pt x="428" y="97"/>
                  </a:moveTo>
                  <a:lnTo>
                    <a:pt x="425" y="78"/>
                  </a:lnTo>
                  <a:lnTo>
                    <a:pt x="442" y="76"/>
                  </a:lnTo>
                  <a:lnTo>
                    <a:pt x="447" y="92"/>
                  </a:lnTo>
                  <a:lnTo>
                    <a:pt x="428" y="97"/>
                  </a:lnTo>
                  <a:lnTo>
                    <a:pt x="428" y="97"/>
                  </a:lnTo>
                  <a:close/>
                  <a:moveTo>
                    <a:pt x="499" y="83"/>
                  </a:moveTo>
                  <a:lnTo>
                    <a:pt x="496" y="66"/>
                  </a:lnTo>
                  <a:lnTo>
                    <a:pt x="513" y="64"/>
                  </a:lnTo>
                  <a:lnTo>
                    <a:pt x="518" y="80"/>
                  </a:lnTo>
                  <a:lnTo>
                    <a:pt x="499" y="83"/>
                  </a:lnTo>
                  <a:lnTo>
                    <a:pt x="499" y="83"/>
                  </a:lnTo>
                  <a:close/>
                  <a:moveTo>
                    <a:pt x="570" y="71"/>
                  </a:moveTo>
                  <a:lnTo>
                    <a:pt x="567" y="54"/>
                  </a:lnTo>
                  <a:lnTo>
                    <a:pt x="584" y="50"/>
                  </a:lnTo>
                  <a:lnTo>
                    <a:pt x="588" y="69"/>
                  </a:lnTo>
                  <a:lnTo>
                    <a:pt x="570" y="71"/>
                  </a:lnTo>
                  <a:lnTo>
                    <a:pt x="570" y="71"/>
                  </a:lnTo>
                  <a:close/>
                  <a:moveTo>
                    <a:pt x="640" y="59"/>
                  </a:moveTo>
                  <a:lnTo>
                    <a:pt x="638" y="40"/>
                  </a:lnTo>
                  <a:lnTo>
                    <a:pt x="655" y="38"/>
                  </a:lnTo>
                  <a:lnTo>
                    <a:pt x="659" y="54"/>
                  </a:lnTo>
                  <a:lnTo>
                    <a:pt x="640" y="59"/>
                  </a:lnTo>
                  <a:lnTo>
                    <a:pt x="640" y="59"/>
                  </a:lnTo>
                  <a:close/>
                  <a:moveTo>
                    <a:pt x="711" y="47"/>
                  </a:moveTo>
                  <a:lnTo>
                    <a:pt x="709" y="28"/>
                  </a:lnTo>
                  <a:lnTo>
                    <a:pt x="725" y="26"/>
                  </a:lnTo>
                  <a:lnTo>
                    <a:pt x="730" y="43"/>
                  </a:lnTo>
                  <a:lnTo>
                    <a:pt x="711" y="47"/>
                  </a:lnTo>
                  <a:lnTo>
                    <a:pt x="711" y="47"/>
                  </a:lnTo>
                  <a:close/>
                  <a:moveTo>
                    <a:pt x="782" y="33"/>
                  </a:moveTo>
                  <a:lnTo>
                    <a:pt x="780" y="17"/>
                  </a:lnTo>
                  <a:lnTo>
                    <a:pt x="799" y="12"/>
                  </a:lnTo>
                  <a:lnTo>
                    <a:pt x="801" y="31"/>
                  </a:lnTo>
                  <a:lnTo>
                    <a:pt x="78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3" name="Freeform 539"/>
            <p:cNvSpPr>
              <a:spLocks noEditPoints="1"/>
            </p:cNvSpPr>
            <p:nvPr/>
          </p:nvSpPr>
          <p:spPr bwMode="auto">
            <a:xfrm>
              <a:off x="4498975" y="1082675"/>
              <a:ext cx="1728788" cy="280988"/>
            </a:xfrm>
            <a:custGeom>
              <a:avLst/>
              <a:gdLst>
                <a:gd name="T0" fmla="*/ 16 w 1089"/>
                <a:gd name="T1" fmla="*/ 21 h 177"/>
                <a:gd name="T2" fmla="*/ 2 w 1089"/>
                <a:gd name="T3" fmla="*/ 0 h 177"/>
                <a:gd name="T4" fmla="*/ 21 w 1089"/>
                <a:gd name="T5" fmla="*/ 2 h 177"/>
                <a:gd name="T6" fmla="*/ 1086 w 1089"/>
                <a:gd name="T7" fmla="*/ 177 h 177"/>
                <a:gd name="T8" fmla="*/ 1070 w 1089"/>
                <a:gd name="T9" fmla="*/ 158 h 177"/>
                <a:gd name="T10" fmla="*/ 1089 w 1089"/>
                <a:gd name="T11" fmla="*/ 161 h 177"/>
                <a:gd name="T12" fmla="*/ 1015 w 1089"/>
                <a:gd name="T13" fmla="*/ 168 h 177"/>
                <a:gd name="T14" fmla="*/ 999 w 1089"/>
                <a:gd name="T15" fmla="*/ 147 h 177"/>
                <a:gd name="T16" fmla="*/ 1018 w 1089"/>
                <a:gd name="T17" fmla="*/ 149 h 177"/>
                <a:gd name="T18" fmla="*/ 942 w 1089"/>
                <a:gd name="T19" fmla="*/ 156 h 177"/>
                <a:gd name="T20" fmla="*/ 928 w 1089"/>
                <a:gd name="T21" fmla="*/ 137 h 177"/>
                <a:gd name="T22" fmla="*/ 947 w 1089"/>
                <a:gd name="T23" fmla="*/ 139 h 177"/>
                <a:gd name="T24" fmla="*/ 871 w 1089"/>
                <a:gd name="T25" fmla="*/ 147 h 177"/>
                <a:gd name="T26" fmla="*/ 857 w 1089"/>
                <a:gd name="T27" fmla="*/ 125 h 177"/>
                <a:gd name="T28" fmla="*/ 874 w 1089"/>
                <a:gd name="T29" fmla="*/ 128 h 177"/>
                <a:gd name="T30" fmla="*/ 800 w 1089"/>
                <a:gd name="T31" fmla="*/ 137 h 177"/>
                <a:gd name="T32" fmla="*/ 786 w 1089"/>
                <a:gd name="T33" fmla="*/ 116 h 177"/>
                <a:gd name="T34" fmla="*/ 803 w 1089"/>
                <a:gd name="T35" fmla="*/ 118 h 177"/>
                <a:gd name="T36" fmla="*/ 730 w 1089"/>
                <a:gd name="T37" fmla="*/ 125 h 177"/>
                <a:gd name="T38" fmla="*/ 715 w 1089"/>
                <a:gd name="T39" fmla="*/ 104 h 177"/>
                <a:gd name="T40" fmla="*/ 732 w 1089"/>
                <a:gd name="T41" fmla="*/ 109 h 177"/>
                <a:gd name="T42" fmla="*/ 659 w 1089"/>
                <a:gd name="T43" fmla="*/ 116 h 177"/>
                <a:gd name="T44" fmla="*/ 642 w 1089"/>
                <a:gd name="T45" fmla="*/ 95 h 177"/>
                <a:gd name="T46" fmla="*/ 661 w 1089"/>
                <a:gd name="T47" fmla="*/ 97 h 177"/>
                <a:gd name="T48" fmla="*/ 588 w 1089"/>
                <a:gd name="T49" fmla="*/ 104 h 177"/>
                <a:gd name="T50" fmla="*/ 571 w 1089"/>
                <a:gd name="T51" fmla="*/ 85 h 177"/>
                <a:gd name="T52" fmla="*/ 590 w 1089"/>
                <a:gd name="T53" fmla="*/ 87 h 177"/>
                <a:gd name="T54" fmla="*/ 517 w 1089"/>
                <a:gd name="T55" fmla="*/ 95 h 177"/>
                <a:gd name="T56" fmla="*/ 501 w 1089"/>
                <a:gd name="T57" fmla="*/ 73 h 177"/>
                <a:gd name="T58" fmla="*/ 519 w 1089"/>
                <a:gd name="T59" fmla="*/ 76 h 177"/>
                <a:gd name="T60" fmla="*/ 444 w 1089"/>
                <a:gd name="T61" fmla="*/ 83 h 177"/>
                <a:gd name="T62" fmla="*/ 430 w 1089"/>
                <a:gd name="T63" fmla="*/ 64 h 177"/>
                <a:gd name="T64" fmla="*/ 449 w 1089"/>
                <a:gd name="T65" fmla="*/ 66 h 177"/>
                <a:gd name="T66" fmla="*/ 373 w 1089"/>
                <a:gd name="T67" fmla="*/ 73 h 177"/>
                <a:gd name="T68" fmla="*/ 359 w 1089"/>
                <a:gd name="T69" fmla="*/ 52 h 177"/>
                <a:gd name="T70" fmla="*/ 375 w 1089"/>
                <a:gd name="T71" fmla="*/ 54 h 177"/>
                <a:gd name="T72" fmla="*/ 302 w 1089"/>
                <a:gd name="T73" fmla="*/ 64 h 177"/>
                <a:gd name="T74" fmla="*/ 288 w 1089"/>
                <a:gd name="T75" fmla="*/ 43 h 177"/>
                <a:gd name="T76" fmla="*/ 304 w 1089"/>
                <a:gd name="T77" fmla="*/ 45 h 177"/>
                <a:gd name="T78" fmla="*/ 231 w 1089"/>
                <a:gd name="T79" fmla="*/ 52 h 177"/>
                <a:gd name="T80" fmla="*/ 217 w 1089"/>
                <a:gd name="T81" fmla="*/ 31 h 177"/>
                <a:gd name="T82" fmla="*/ 234 w 1089"/>
                <a:gd name="T83" fmla="*/ 36 h 177"/>
                <a:gd name="T84" fmla="*/ 160 w 1089"/>
                <a:gd name="T85" fmla="*/ 43 h 177"/>
                <a:gd name="T86" fmla="*/ 144 w 1089"/>
                <a:gd name="T87" fmla="*/ 21 h 177"/>
                <a:gd name="T88" fmla="*/ 163 w 1089"/>
                <a:gd name="T89" fmla="*/ 24 h 177"/>
                <a:gd name="T90" fmla="*/ 90 w 1089"/>
                <a:gd name="T91" fmla="*/ 31 h 177"/>
                <a:gd name="T92" fmla="*/ 73 w 1089"/>
                <a:gd name="T93" fmla="*/ 1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89" h="177">
                  <a:moveTo>
                    <a:pt x="21" y="2"/>
                  </a:moveTo>
                  <a:lnTo>
                    <a:pt x="16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89" y="161"/>
                  </a:moveTo>
                  <a:lnTo>
                    <a:pt x="1086" y="177"/>
                  </a:lnTo>
                  <a:lnTo>
                    <a:pt x="1067" y="175"/>
                  </a:lnTo>
                  <a:lnTo>
                    <a:pt x="1070" y="158"/>
                  </a:lnTo>
                  <a:lnTo>
                    <a:pt x="1089" y="161"/>
                  </a:lnTo>
                  <a:lnTo>
                    <a:pt x="1089" y="161"/>
                  </a:lnTo>
                  <a:close/>
                  <a:moveTo>
                    <a:pt x="1018" y="149"/>
                  </a:moveTo>
                  <a:lnTo>
                    <a:pt x="1015" y="168"/>
                  </a:lnTo>
                  <a:lnTo>
                    <a:pt x="997" y="165"/>
                  </a:lnTo>
                  <a:lnTo>
                    <a:pt x="999" y="147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2" y="156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28"/>
                  </a:moveTo>
                  <a:lnTo>
                    <a:pt x="871" y="147"/>
                  </a:lnTo>
                  <a:lnTo>
                    <a:pt x="855" y="144"/>
                  </a:lnTo>
                  <a:lnTo>
                    <a:pt x="857" y="125"/>
                  </a:lnTo>
                  <a:lnTo>
                    <a:pt x="874" y="128"/>
                  </a:lnTo>
                  <a:lnTo>
                    <a:pt x="874" y="128"/>
                  </a:lnTo>
                  <a:close/>
                  <a:moveTo>
                    <a:pt x="803" y="118"/>
                  </a:moveTo>
                  <a:lnTo>
                    <a:pt x="800" y="137"/>
                  </a:lnTo>
                  <a:lnTo>
                    <a:pt x="784" y="132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1" y="123"/>
                  </a:lnTo>
                  <a:lnTo>
                    <a:pt x="715" y="104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5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1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19" y="76"/>
                  </a:moveTo>
                  <a:lnTo>
                    <a:pt x="517" y="95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19" y="76"/>
                  </a:lnTo>
                  <a:lnTo>
                    <a:pt x="519" y="76"/>
                  </a:lnTo>
                  <a:close/>
                  <a:moveTo>
                    <a:pt x="449" y="66"/>
                  </a:moveTo>
                  <a:lnTo>
                    <a:pt x="444" y="83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4"/>
                  </a:moveTo>
                  <a:lnTo>
                    <a:pt x="373" y="73"/>
                  </a:lnTo>
                  <a:lnTo>
                    <a:pt x="356" y="71"/>
                  </a:lnTo>
                  <a:lnTo>
                    <a:pt x="359" y="52"/>
                  </a:lnTo>
                  <a:lnTo>
                    <a:pt x="375" y="54"/>
                  </a:lnTo>
                  <a:lnTo>
                    <a:pt x="375" y="54"/>
                  </a:lnTo>
                  <a:close/>
                  <a:moveTo>
                    <a:pt x="304" y="45"/>
                  </a:moveTo>
                  <a:lnTo>
                    <a:pt x="302" y="64"/>
                  </a:lnTo>
                  <a:lnTo>
                    <a:pt x="286" y="59"/>
                  </a:lnTo>
                  <a:lnTo>
                    <a:pt x="288" y="43"/>
                  </a:lnTo>
                  <a:lnTo>
                    <a:pt x="304" y="45"/>
                  </a:lnTo>
                  <a:lnTo>
                    <a:pt x="304" y="45"/>
                  </a:lnTo>
                  <a:close/>
                  <a:moveTo>
                    <a:pt x="234" y="36"/>
                  </a:moveTo>
                  <a:lnTo>
                    <a:pt x="231" y="52"/>
                  </a:lnTo>
                  <a:lnTo>
                    <a:pt x="212" y="50"/>
                  </a:lnTo>
                  <a:lnTo>
                    <a:pt x="217" y="31"/>
                  </a:lnTo>
                  <a:lnTo>
                    <a:pt x="234" y="36"/>
                  </a:lnTo>
                  <a:lnTo>
                    <a:pt x="234" y="36"/>
                  </a:lnTo>
                  <a:close/>
                  <a:moveTo>
                    <a:pt x="163" y="24"/>
                  </a:moveTo>
                  <a:lnTo>
                    <a:pt x="160" y="43"/>
                  </a:lnTo>
                  <a:lnTo>
                    <a:pt x="141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4" name="Freeform 540"/>
            <p:cNvSpPr>
              <a:spLocks noEditPoints="1"/>
            </p:cNvSpPr>
            <p:nvPr/>
          </p:nvSpPr>
          <p:spPr bwMode="auto">
            <a:xfrm>
              <a:off x="7685088" y="1090613"/>
              <a:ext cx="739775" cy="1219200"/>
            </a:xfrm>
            <a:custGeom>
              <a:avLst/>
              <a:gdLst>
                <a:gd name="T0" fmla="*/ 10 w 466"/>
                <a:gd name="T1" fmla="*/ 23 h 768"/>
                <a:gd name="T2" fmla="*/ 15 w 466"/>
                <a:gd name="T3" fmla="*/ 0 h 768"/>
                <a:gd name="T4" fmla="*/ 24 w 466"/>
                <a:gd name="T5" fmla="*/ 16 h 768"/>
                <a:gd name="T6" fmla="*/ 449 w 466"/>
                <a:gd name="T7" fmla="*/ 768 h 768"/>
                <a:gd name="T8" fmla="*/ 456 w 466"/>
                <a:gd name="T9" fmla="*/ 744 h 768"/>
                <a:gd name="T10" fmla="*/ 466 w 466"/>
                <a:gd name="T11" fmla="*/ 758 h 768"/>
                <a:gd name="T12" fmla="*/ 414 w 466"/>
                <a:gd name="T13" fmla="*/ 706 h 768"/>
                <a:gd name="T14" fmla="*/ 419 w 466"/>
                <a:gd name="T15" fmla="*/ 680 h 768"/>
                <a:gd name="T16" fmla="*/ 428 w 466"/>
                <a:gd name="T17" fmla="*/ 697 h 768"/>
                <a:gd name="T18" fmla="*/ 376 w 466"/>
                <a:gd name="T19" fmla="*/ 645 h 768"/>
                <a:gd name="T20" fmla="*/ 383 w 466"/>
                <a:gd name="T21" fmla="*/ 619 h 768"/>
                <a:gd name="T22" fmla="*/ 393 w 466"/>
                <a:gd name="T23" fmla="*/ 635 h 768"/>
                <a:gd name="T24" fmla="*/ 341 w 466"/>
                <a:gd name="T25" fmla="*/ 581 h 768"/>
                <a:gd name="T26" fmla="*/ 345 w 466"/>
                <a:gd name="T27" fmla="*/ 557 h 768"/>
                <a:gd name="T28" fmla="*/ 355 w 466"/>
                <a:gd name="T29" fmla="*/ 571 h 768"/>
                <a:gd name="T30" fmla="*/ 303 w 466"/>
                <a:gd name="T31" fmla="*/ 519 h 768"/>
                <a:gd name="T32" fmla="*/ 310 w 466"/>
                <a:gd name="T33" fmla="*/ 496 h 768"/>
                <a:gd name="T34" fmla="*/ 319 w 466"/>
                <a:gd name="T35" fmla="*/ 510 h 768"/>
                <a:gd name="T36" fmla="*/ 267 w 466"/>
                <a:gd name="T37" fmla="*/ 458 h 768"/>
                <a:gd name="T38" fmla="*/ 272 w 466"/>
                <a:gd name="T39" fmla="*/ 432 h 768"/>
                <a:gd name="T40" fmla="*/ 282 w 466"/>
                <a:gd name="T41" fmla="*/ 449 h 768"/>
                <a:gd name="T42" fmla="*/ 230 w 466"/>
                <a:gd name="T43" fmla="*/ 397 h 768"/>
                <a:gd name="T44" fmla="*/ 237 w 466"/>
                <a:gd name="T45" fmla="*/ 371 h 768"/>
                <a:gd name="T46" fmla="*/ 246 w 466"/>
                <a:gd name="T47" fmla="*/ 387 h 768"/>
                <a:gd name="T48" fmla="*/ 194 w 466"/>
                <a:gd name="T49" fmla="*/ 333 h 768"/>
                <a:gd name="T50" fmla="*/ 199 w 466"/>
                <a:gd name="T51" fmla="*/ 309 h 768"/>
                <a:gd name="T52" fmla="*/ 208 w 466"/>
                <a:gd name="T53" fmla="*/ 326 h 768"/>
                <a:gd name="T54" fmla="*/ 156 w 466"/>
                <a:gd name="T55" fmla="*/ 271 h 768"/>
                <a:gd name="T56" fmla="*/ 163 w 466"/>
                <a:gd name="T57" fmla="*/ 248 h 768"/>
                <a:gd name="T58" fmla="*/ 173 w 466"/>
                <a:gd name="T59" fmla="*/ 262 h 768"/>
                <a:gd name="T60" fmla="*/ 119 w 466"/>
                <a:gd name="T61" fmla="*/ 210 h 768"/>
                <a:gd name="T62" fmla="*/ 126 w 466"/>
                <a:gd name="T63" fmla="*/ 186 h 768"/>
                <a:gd name="T64" fmla="*/ 135 w 466"/>
                <a:gd name="T65" fmla="*/ 201 h 768"/>
                <a:gd name="T66" fmla="*/ 83 w 466"/>
                <a:gd name="T67" fmla="*/ 149 h 768"/>
                <a:gd name="T68" fmla="*/ 90 w 466"/>
                <a:gd name="T69" fmla="*/ 123 h 768"/>
                <a:gd name="T70" fmla="*/ 97 w 466"/>
                <a:gd name="T71" fmla="*/ 139 h 768"/>
                <a:gd name="T72" fmla="*/ 45 w 466"/>
                <a:gd name="T73" fmla="*/ 87 h 768"/>
                <a:gd name="T74" fmla="*/ 52 w 466"/>
                <a:gd name="T75" fmla="*/ 61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6" h="768">
                  <a:moveTo>
                    <a:pt x="24" y="16"/>
                  </a:moveTo>
                  <a:lnTo>
                    <a:pt x="10" y="23"/>
                  </a:lnTo>
                  <a:lnTo>
                    <a:pt x="0" y="9"/>
                  </a:lnTo>
                  <a:lnTo>
                    <a:pt x="15" y="0"/>
                  </a:lnTo>
                  <a:lnTo>
                    <a:pt x="24" y="16"/>
                  </a:lnTo>
                  <a:lnTo>
                    <a:pt x="24" y="16"/>
                  </a:lnTo>
                  <a:close/>
                  <a:moveTo>
                    <a:pt x="466" y="758"/>
                  </a:moveTo>
                  <a:lnTo>
                    <a:pt x="449" y="768"/>
                  </a:lnTo>
                  <a:lnTo>
                    <a:pt x="440" y="751"/>
                  </a:lnTo>
                  <a:lnTo>
                    <a:pt x="456" y="744"/>
                  </a:lnTo>
                  <a:lnTo>
                    <a:pt x="466" y="758"/>
                  </a:lnTo>
                  <a:lnTo>
                    <a:pt x="466" y="758"/>
                  </a:lnTo>
                  <a:close/>
                  <a:moveTo>
                    <a:pt x="428" y="697"/>
                  </a:moveTo>
                  <a:lnTo>
                    <a:pt x="414" y="706"/>
                  </a:lnTo>
                  <a:lnTo>
                    <a:pt x="404" y="690"/>
                  </a:lnTo>
                  <a:lnTo>
                    <a:pt x="419" y="680"/>
                  </a:lnTo>
                  <a:lnTo>
                    <a:pt x="428" y="697"/>
                  </a:lnTo>
                  <a:lnTo>
                    <a:pt x="428" y="697"/>
                  </a:lnTo>
                  <a:close/>
                  <a:moveTo>
                    <a:pt x="393" y="635"/>
                  </a:moveTo>
                  <a:lnTo>
                    <a:pt x="376" y="645"/>
                  </a:lnTo>
                  <a:lnTo>
                    <a:pt x="367" y="628"/>
                  </a:lnTo>
                  <a:lnTo>
                    <a:pt x="383" y="619"/>
                  </a:lnTo>
                  <a:lnTo>
                    <a:pt x="393" y="635"/>
                  </a:lnTo>
                  <a:lnTo>
                    <a:pt x="393" y="635"/>
                  </a:lnTo>
                  <a:close/>
                  <a:moveTo>
                    <a:pt x="355" y="571"/>
                  </a:moveTo>
                  <a:lnTo>
                    <a:pt x="341" y="581"/>
                  </a:lnTo>
                  <a:lnTo>
                    <a:pt x="331" y="567"/>
                  </a:lnTo>
                  <a:lnTo>
                    <a:pt x="345" y="557"/>
                  </a:lnTo>
                  <a:lnTo>
                    <a:pt x="355" y="571"/>
                  </a:lnTo>
                  <a:lnTo>
                    <a:pt x="355" y="571"/>
                  </a:lnTo>
                  <a:close/>
                  <a:moveTo>
                    <a:pt x="319" y="510"/>
                  </a:moveTo>
                  <a:lnTo>
                    <a:pt x="303" y="519"/>
                  </a:lnTo>
                  <a:lnTo>
                    <a:pt x="293" y="505"/>
                  </a:lnTo>
                  <a:lnTo>
                    <a:pt x="310" y="496"/>
                  </a:lnTo>
                  <a:lnTo>
                    <a:pt x="319" y="510"/>
                  </a:lnTo>
                  <a:lnTo>
                    <a:pt x="319" y="510"/>
                  </a:lnTo>
                  <a:close/>
                  <a:moveTo>
                    <a:pt x="282" y="449"/>
                  </a:moveTo>
                  <a:lnTo>
                    <a:pt x="267" y="458"/>
                  </a:lnTo>
                  <a:lnTo>
                    <a:pt x="258" y="442"/>
                  </a:lnTo>
                  <a:lnTo>
                    <a:pt x="272" y="432"/>
                  </a:lnTo>
                  <a:lnTo>
                    <a:pt x="282" y="449"/>
                  </a:lnTo>
                  <a:lnTo>
                    <a:pt x="282" y="449"/>
                  </a:lnTo>
                  <a:close/>
                  <a:moveTo>
                    <a:pt x="246" y="387"/>
                  </a:moveTo>
                  <a:lnTo>
                    <a:pt x="230" y="397"/>
                  </a:lnTo>
                  <a:lnTo>
                    <a:pt x="220" y="380"/>
                  </a:lnTo>
                  <a:lnTo>
                    <a:pt x="237" y="371"/>
                  </a:lnTo>
                  <a:lnTo>
                    <a:pt x="246" y="387"/>
                  </a:lnTo>
                  <a:lnTo>
                    <a:pt x="246" y="387"/>
                  </a:lnTo>
                  <a:close/>
                  <a:moveTo>
                    <a:pt x="208" y="326"/>
                  </a:moveTo>
                  <a:lnTo>
                    <a:pt x="194" y="333"/>
                  </a:lnTo>
                  <a:lnTo>
                    <a:pt x="185" y="319"/>
                  </a:lnTo>
                  <a:lnTo>
                    <a:pt x="199" y="309"/>
                  </a:lnTo>
                  <a:lnTo>
                    <a:pt x="208" y="326"/>
                  </a:lnTo>
                  <a:lnTo>
                    <a:pt x="208" y="326"/>
                  </a:lnTo>
                  <a:close/>
                  <a:moveTo>
                    <a:pt x="173" y="262"/>
                  </a:moveTo>
                  <a:lnTo>
                    <a:pt x="156" y="271"/>
                  </a:lnTo>
                  <a:lnTo>
                    <a:pt x="147" y="257"/>
                  </a:lnTo>
                  <a:lnTo>
                    <a:pt x="163" y="248"/>
                  </a:lnTo>
                  <a:lnTo>
                    <a:pt x="173" y="262"/>
                  </a:lnTo>
                  <a:lnTo>
                    <a:pt x="173" y="262"/>
                  </a:lnTo>
                  <a:close/>
                  <a:moveTo>
                    <a:pt x="135" y="201"/>
                  </a:moveTo>
                  <a:lnTo>
                    <a:pt x="119" y="210"/>
                  </a:lnTo>
                  <a:lnTo>
                    <a:pt x="111" y="194"/>
                  </a:lnTo>
                  <a:lnTo>
                    <a:pt x="126" y="186"/>
                  </a:lnTo>
                  <a:lnTo>
                    <a:pt x="135" y="201"/>
                  </a:lnTo>
                  <a:lnTo>
                    <a:pt x="135" y="201"/>
                  </a:lnTo>
                  <a:close/>
                  <a:moveTo>
                    <a:pt x="97" y="139"/>
                  </a:moveTo>
                  <a:lnTo>
                    <a:pt x="83" y="149"/>
                  </a:lnTo>
                  <a:lnTo>
                    <a:pt x="74" y="132"/>
                  </a:lnTo>
                  <a:lnTo>
                    <a:pt x="90" y="123"/>
                  </a:lnTo>
                  <a:lnTo>
                    <a:pt x="97" y="139"/>
                  </a:lnTo>
                  <a:lnTo>
                    <a:pt x="97" y="139"/>
                  </a:lnTo>
                  <a:close/>
                  <a:moveTo>
                    <a:pt x="62" y="78"/>
                  </a:moveTo>
                  <a:lnTo>
                    <a:pt x="45" y="87"/>
                  </a:lnTo>
                  <a:lnTo>
                    <a:pt x="36" y="71"/>
                  </a:lnTo>
                  <a:lnTo>
                    <a:pt x="52" y="61"/>
                  </a:lnTo>
                  <a:lnTo>
                    <a:pt x="6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5" name="Freeform 541"/>
            <p:cNvSpPr>
              <a:spLocks noEditPoints="1"/>
            </p:cNvSpPr>
            <p:nvPr/>
          </p:nvSpPr>
          <p:spPr bwMode="auto">
            <a:xfrm>
              <a:off x="9080500" y="1900238"/>
              <a:ext cx="179388" cy="1042988"/>
            </a:xfrm>
            <a:custGeom>
              <a:avLst/>
              <a:gdLst>
                <a:gd name="T0" fmla="*/ 95 w 113"/>
                <a:gd name="T1" fmla="*/ 638 h 657"/>
                <a:gd name="T2" fmla="*/ 111 w 113"/>
                <a:gd name="T3" fmla="*/ 635 h 657"/>
                <a:gd name="T4" fmla="*/ 113 w 113"/>
                <a:gd name="T5" fmla="*/ 654 h 657"/>
                <a:gd name="T6" fmla="*/ 97 w 113"/>
                <a:gd name="T7" fmla="*/ 657 h 657"/>
                <a:gd name="T8" fmla="*/ 95 w 113"/>
                <a:gd name="T9" fmla="*/ 638 h 657"/>
                <a:gd name="T10" fmla="*/ 95 w 113"/>
                <a:gd name="T11" fmla="*/ 638 h 657"/>
                <a:gd name="T12" fmla="*/ 0 w 113"/>
                <a:gd name="T13" fmla="*/ 2 h 657"/>
                <a:gd name="T14" fmla="*/ 0 w 113"/>
                <a:gd name="T15" fmla="*/ 14 h 657"/>
                <a:gd name="T16" fmla="*/ 19 w 113"/>
                <a:gd name="T17" fmla="*/ 12 h 657"/>
                <a:gd name="T18" fmla="*/ 17 w 113"/>
                <a:gd name="T19" fmla="*/ 0 h 657"/>
                <a:gd name="T20" fmla="*/ 0 w 113"/>
                <a:gd name="T21" fmla="*/ 2 h 657"/>
                <a:gd name="T22" fmla="*/ 0 w 113"/>
                <a:gd name="T23" fmla="*/ 2 h 657"/>
                <a:gd name="T24" fmla="*/ 10 w 113"/>
                <a:gd name="T25" fmla="*/ 69 h 657"/>
                <a:gd name="T26" fmla="*/ 26 w 113"/>
                <a:gd name="T27" fmla="*/ 66 h 657"/>
                <a:gd name="T28" fmla="*/ 28 w 113"/>
                <a:gd name="T29" fmla="*/ 83 h 657"/>
                <a:gd name="T30" fmla="*/ 12 w 113"/>
                <a:gd name="T31" fmla="*/ 87 h 657"/>
                <a:gd name="T32" fmla="*/ 10 w 113"/>
                <a:gd name="T33" fmla="*/ 69 h 657"/>
                <a:gd name="T34" fmla="*/ 10 w 113"/>
                <a:gd name="T35" fmla="*/ 69 h 657"/>
                <a:gd name="T36" fmla="*/ 19 w 113"/>
                <a:gd name="T37" fmla="*/ 139 h 657"/>
                <a:gd name="T38" fmla="*/ 38 w 113"/>
                <a:gd name="T39" fmla="*/ 137 h 657"/>
                <a:gd name="T40" fmla="*/ 40 w 113"/>
                <a:gd name="T41" fmla="*/ 156 h 657"/>
                <a:gd name="T42" fmla="*/ 21 w 113"/>
                <a:gd name="T43" fmla="*/ 158 h 657"/>
                <a:gd name="T44" fmla="*/ 19 w 113"/>
                <a:gd name="T45" fmla="*/ 139 h 657"/>
                <a:gd name="T46" fmla="*/ 19 w 113"/>
                <a:gd name="T47" fmla="*/ 139 h 657"/>
                <a:gd name="T48" fmla="*/ 31 w 113"/>
                <a:gd name="T49" fmla="*/ 210 h 657"/>
                <a:gd name="T50" fmla="*/ 47 w 113"/>
                <a:gd name="T51" fmla="*/ 208 h 657"/>
                <a:gd name="T52" fmla="*/ 50 w 113"/>
                <a:gd name="T53" fmla="*/ 227 h 657"/>
                <a:gd name="T54" fmla="*/ 33 w 113"/>
                <a:gd name="T55" fmla="*/ 229 h 657"/>
                <a:gd name="T56" fmla="*/ 31 w 113"/>
                <a:gd name="T57" fmla="*/ 210 h 657"/>
                <a:gd name="T58" fmla="*/ 31 w 113"/>
                <a:gd name="T59" fmla="*/ 210 h 657"/>
                <a:gd name="T60" fmla="*/ 40 w 113"/>
                <a:gd name="T61" fmla="*/ 281 h 657"/>
                <a:gd name="T62" fmla="*/ 59 w 113"/>
                <a:gd name="T63" fmla="*/ 279 h 657"/>
                <a:gd name="T64" fmla="*/ 62 w 113"/>
                <a:gd name="T65" fmla="*/ 298 h 657"/>
                <a:gd name="T66" fmla="*/ 43 w 113"/>
                <a:gd name="T67" fmla="*/ 300 h 657"/>
                <a:gd name="T68" fmla="*/ 40 w 113"/>
                <a:gd name="T69" fmla="*/ 281 h 657"/>
                <a:gd name="T70" fmla="*/ 40 w 113"/>
                <a:gd name="T71" fmla="*/ 281 h 657"/>
                <a:gd name="T72" fmla="*/ 52 w 113"/>
                <a:gd name="T73" fmla="*/ 354 h 657"/>
                <a:gd name="T74" fmla="*/ 69 w 113"/>
                <a:gd name="T75" fmla="*/ 350 h 657"/>
                <a:gd name="T76" fmla="*/ 71 w 113"/>
                <a:gd name="T77" fmla="*/ 369 h 657"/>
                <a:gd name="T78" fmla="*/ 54 w 113"/>
                <a:gd name="T79" fmla="*/ 371 h 657"/>
                <a:gd name="T80" fmla="*/ 52 w 113"/>
                <a:gd name="T81" fmla="*/ 354 h 657"/>
                <a:gd name="T82" fmla="*/ 52 w 113"/>
                <a:gd name="T83" fmla="*/ 354 h 657"/>
                <a:gd name="T84" fmla="*/ 62 w 113"/>
                <a:gd name="T85" fmla="*/ 425 h 657"/>
                <a:gd name="T86" fmla="*/ 80 w 113"/>
                <a:gd name="T87" fmla="*/ 423 h 657"/>
                <a:gd name="T88" fmla="*/ 83 w 113"/>
                <a:gd name="T89" fmla="*/ 439 h 657"/>
                <a:gd name="T90" fmla="*/ 64 w 113"/>
                <a:gd name="T91" fmla="*/ 442 h 657"/>
                <a:gd name="T92" fmla="*/ 62 w 113"/>
                <a:gd name="T93" fmla="*/ 425 h 657"/>
                <a:gd name="T94" fmla="*/ 62 w 113"/>
                <a:gd name="T95" fmla="*/ 425 h 657"/>
                <a:gd name="T96" fmla="*/ 73 w 113"/>
                <a:gd name="T97" fmla="*/ 496 h 657"/>
                <a:gd name="T98" fmla="*/ 90 w 113"/>
                <a:gd name="T99" fmla="*/ 494 h 657"/>
                <a:gd name="T100" fmla="*/ 92 w 113"/>
                <a:gd name="T101" fmla="*/ 510 h 657"/>
                <a:gd name="T102" fmla="*/ 76 w 113"/>
                <a:gd name="T103" fmla="*/ 513 h 657"/>
                <a:gd name="T104" fmla="*/ 73 w 113"/>
                <a:gd name="T105" fmla="*/ 496 h 657"/>
                <a:gd name="T106" fmla="*/ 73 w 113"/>
                <a:gd name="T107" fmla="*/ 496 h 657"/>
                <a:gd name="T108" fmla="*/ 83 w 113"/>
                <a:gd name="T109" fmla="*/ 567 h 657"/>
                <a:gd name="T110" fmla="*/ 102 w 113"/>
                <a:gd name="T111" fmla="*/ 565 h 657"/>
                <a:gd name="T112" fmla="*/ 104 w 113"/>
                <a:gd name="T113" fmla="*/ 581 h 657"/>
                <a:gd name="T114" fmla="*/ 85 w 113"/>
                <a:gd name="T115" fmla="*/ 586 h 657"/>
                <a:gd name="T116" fmla="*/ 83 w 113"/>
                <a:gd name="T117" fmla="*/ 56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657">
                  <a:moveTo>
                    <a:pt x="95" y="638"/>
                  </a:moveTo>
                  <a:lnTo>
                    <a:pt x="111" y="635"/>
                  </a:lnTo>
                  <a:lnTo>
                    <a:pt x="113" y="654"/>
                  </a:lnTo>
                  <a:lnTo>
                    <a:pt x="97" y="657"/>
                  </a:lnTo>
                  <a:lnTo>
                    <a:pt x="95" y="638"/>
                  </a:lnTo>
                  <a:lnTo>
                    <a:pt x="95" y="638"/>
                  </a:lnTo>
                  <a:close/>
                  <a:moveTo>
                    <a:pt x="0" y="2"/>
                  </a:moveTo>
                  <a:lnTo>
                    <a:pt x="0" y="14"/>
                  </a:lnTo>
                  <a:lnTo>
                    <a:pt x="19" y="12"/>
                  </a:lnTo>
                  <a:lnTo>
                    <a:pt x="17" y="0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0" y="69"/>
                  </a:moveTo>
                  <a:lnTo>
                    <a:pt x="26" y="66"/>
                  </a:lnTo>
                  <a:lnTo>
                    <a:pt x="28" y="83"/>
                  </a:lnTo>
                  <a:lnTo>
                    <a:pt x="12" y="87"/>
                  </a:lnTo>
                  <a:lnTo>
                    <a:pt x="10" y="69"/>
                  </a:lnTo>
                  <a:lnTo>
                    <a:pt x="10" y="69"/>
                  </a:lnTo>
                  <a:close/>
                  <a:moveTo>
                    <a:pt x="19" y="139"/>
                  </a:moveTo>
                  <a:lnTo>
                    <a:pt x="38" y="137"/>
                  </a:lnTo>
                  <a:lnTo>
                    <a:pt x="40" y="156"/>
                  </a:lnTo>
                  <a:lnTo>
                    <a:pt x="21" y="158"/>
                  </a:lnTo>
                  <a:lnTo>
                    <a:pt x="19" y="139"/>
                  </a:lnTo>
                  <a:lnTo>
                    <a:pt x="19" y="139"/>
                  </a:lnTo>
                  <a:close/>
                  <a:moveTo>
                    <a:pt x="31" y="210"/>
                  </a:moveTo>
                  <a:lnTo>
                    <a:pt x="47" y="208"/>
                  </a:lnTo>
                  <a:lnTo>
                    <a:pt x="50" y="227"/>
                  </a:lnTo>
                  <a:lnTo>
                    <a:pt x="33" y="229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40" y="281"/>
                  </a:moveTo>
                  <a:lnTo>
                    <a:pt x="59" y="279"/>
                  </a:lnTo>
                  <a:lnTo>
                    <a:pt x="62" y="298"/>
                  </a:lnTo>
                  <a:lnTo>
                    <a:pt x="43" y="300"/>
                  </a:lnTo>
                  <a:lnTo>
                    <a:pt x="40" y="281"/>
                  </a:lnTo>
                  <a:lnTo>
                    <a:pt x="40" y="281"/>
                  </a:lnTo>
                  <a:close/>
                  <a:moveTo>
                    <a:pt x="52" y="354"/>
                  </a:moveTo>
                  <a:lnTo>
                    <a:pt x="69" y="350"/>
                  </a:lnTo>
                  <a:lnTo>
                    <a:pt x="71" y="369"/>
                  </a:lnTo>
                  <a:lnTo>
                    <a:pt x="54" y="371"/>
                  </a:lnTo>
                  <a:lnTo>
                    <a:pt x="52" y="354"/>
                  </a:lnTo>
                  <a:lnTo>
                    <a:pt x="52" y="354"/>
                  </a:lnTo>
                  <a:close/>
                  <a:moveTo>
                    <a:pt x="62" y="425"/>
                  </a:moveTo>
                  <a:lnTo>
                    <a:pt x="80" y="423"/>
                  </a:lnTo>
                  <a:lnTo>
                    <a:pt x="83" y="439"/>
                  </a:lnTo>
                  <a:lnTo>
                    <a:pt x="64" y="442"/>
                  </a:lnTo>
                  <a:lnTo>
                    <a:pt x="62" y="425"/>
                  </a:lnTo>
                  <a:lnTo>
                    <a:pt x="62" y="425"/>
                  </a:lnTo>
                  <a:close/>
                  <a:moveTo>
                    <a:pt x="73" y="496"/>
                  </a:moveTo>
                  <a:lnTo>
                    <a:pt x="90" y="494"/>
                  </a:lnTo>
                  <a:lnTo>
                    <a:pt x="92" y="510"/>
                  </a:lnTo>
                  <a:lnTo>
                    <a:pt x="76" y="513"/>
                  </a:lnTo>
                  <a:lnTo>
                    <a:pt x="73" y="496"/>
                  </a:lnTo>
                  <a:lnTo>
                    <a:pt x="73" y="496"/>
                  </a:lnTo>
                  <a:close/>
                  <a:moveTo>
                    <a:pt x="83" y="567"/>
                  </a:moveTo>
                  <a:lnTo>
                    <a:pt x="102" y="565"/>
                  </a:lnTo>
                  <a:lnTo>
                    <a:pt x="104" y="581"/>
                  </a:lnTo>
                  <a:lnTo>
                    <a:pt x="85" y="586"/>
                  </a:lnTo>
                  <a:lnTo>
                    <a:pt x="83" y="5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6" name="Freeform 542"/>
            <p:cNvSpPr>
              <a:spLocks noEditPoints="1"/>
            </p:cNvSpPr>
            <p:nvPr/>
          </p:nvSpPr>
          <p:spPr bwMode="auto">
            <a:xfrm>
              <a:off x="8791575" y="3321050"/>
              <a:ext cx="974725" cy="457200"/>
            </a:xfrm>
            <a:custGeom>
              <a:avLst/>
              <a:gdLst>
                <a:gd name="T0" fmla="*/ 598 w 614"/>
                <a:gd name="T1" fmla="*/ 24 h 288"/>
                <a:gd name="T2" fmla="*/ 591 w 614"/>
                <a:gd name="T3" fmla="*/ 7 h 288"/>
                <a:gd name="T4" fmla="*/ 607 w 614"/>
                <a:gd name="T5" fmla="*/ 0 h 288"/>
                <a:gd name="T6" fmla="*/ 614 w 614"/>
                <a:gd name="T7" fmla="*/ 17 h 288"/>
                <a:gd name="T8" fmla="*/ 598 w 614"/>
                <a:gd name="T9" fmla="*/ 24 h 288"/>
                <a:gd name="T10" fmla="*/ 598 w 614"/>
                <a:gd name="T11" fmla="*/ 24 h 288"/>
                <a:gd name="T12" fmla="*/ 7 w 614"/>
                <a:gd name="T13" fmla="*/ 288 h 288"/>
                <a:gd name="T14" fmla="*/ 0 w 614"/>
                <a:gd name="T15" fmla="*/ 274 h 288"/>
                <a:gd name="T16" fmla="*/ 17 w 614"/>
                <a:gd name="T17" fmla="*/ 265 h 288"/>
                <a:gd name="T18" fmla="*/ 24 w 614"/>
                <a:gd name="T19" fmla="*/ 281 h 288"/>
                <a:gd name="T20" fmla="*/ 7 w 614"/>
                <a:gd name="T21" fmla="*/ 288 h 288"/>
                <a:gd name="T22" fmla="*/ 7 w 614"/>
                <a:gd name="T23" fmla="*/ 288 h 288"/>
                <a:gd name="T24" fmla="*/ 73 w 614"/>
                <a:gd name="T25" fmla="*/ 260 h 288"/>
                <a:gd name="T26" fmla="*/ 66 w 614"/>
                <a:gd name="T27" fmla="*/ 244 h 288"/>
                <a:gd name="T28" fmla="*/ 83 w 614"/>
                <a:gd name="T29" fmla="*/ 237 h 288"/>
                <a:gd name="T30" fmla="*/ 90 w 614"/>
                <a:gd name="T31" fmla="*/ 253 h 288"/>
                <a:gd name="T32" fmla="*/ 73 w 614"/>
                <a:gd name="T33" fmla="*/ 260 h 288"/>
                <a:gd name="T34" fmla="*/ 73 w 614"/>
                <a:gd name="T35" fmla="*/ 260 h 288"/>
                <a:gd name="T36" fmla="*/ 140 w 614"/>
                <a:gd name="T37" fmla="*/ 232 h 288"/>
                <a:gd name="T38" fmla="*/ 132 w 614"/>
                <a:gd name="T39" fmla="*/ 215 h 288"/>
                <a:gd name="T40" fmla="*/ 149 w 614"/>
                <a:gd name="T41" fmla="*/ 206 h 288"/>
                <a:gd name="T42" fmla="*/ 156 w 614"/>
                <a:gd name="T43" fmla="*/ 222 h 288"/>
                <a:gd name="T44" fmla="*/ 140 w 614"/>
                <a:gd name="T45" fmla="*/ 232 h 288"/>
                <a:gd name="T46" fmla="*/ 140 w 614"/>
                <a:gd name="T47" fmla="*/ 232 h 288"/>
                <a:gd name="T48" fmla="*/ 206 w 614"/>
                <a:gd name="T49" fmla="*/ 201 h 288"/>
                <a:gd name="T50" fmla="*/ 196 w 614"/>
                <a:gd name="T51" fmla="*/ 185 h 288"/>
                <a:gd name="T52" fmla="*/ 213 w 614"/>
                <a:gd name="T53" fmla="*/ 177 h 288"/>
                <a:gd name="T54" fmla="*/ 222 w 614"/>
                <a:gd name="T55" fmla="*/ 194 h 288"/>
                <a:gd name="T56" fmla="*/ 206 w 614"/>
                <a:gd name="T57" fmla="*/ 201 h 288"/>
                <a:gd name="T58" fmla="*/ 206 w 614"/>
                <a:gd name="T59" fmla="*/ 201 h 288"/>
                <a:gd name="T60" fmla="*/ 269 w 614"/>
                <a:gd name="T61" fmla="*/ 173 h 288"/>
                <a:gd name="T62" fmla="*/ 262 w 614"/>
                <a:gd name="T63" fmla="*/ 156 h 288"/>
                <a:gd name="T64" fmla="*/ 279 w 614"/>
                <a:gd name="T65" fmla="*/ 147 h 288"/>
                <a:gd name="T66" fmla="*/ 286 w 614"/>
                <a:gd name="T67" fmla="*/ 163 h 288"/>
                <a:gd name="T68" fmla="*/ 269 w 614"/>
                <a:gd name="T69" fmla="*/ 173 h 288"/>
                <a:gd name="T70" fmla="*/ 269 w 614"/>
                <a:gd name="T71" fmla="*/ 173 h 288"/>
                <a:gd name="T72" fmla="*/ 336 w 614"/>
                <a:gd name="T73" fmla="*/ 142 h 288"/>
                <a:gd name="T74" fmla="*/ 329 w 614"/>
                <a:gd name="T75" fmla="*/ 125 h 288"/>
                <a:gd name="T76" fmla="*/ 345 w 614"/>
                <a:gd name="T77" fmla="*/ 118 h 288"/>
                <a:gd name="T78" fmla="*/ 352 w 614"/>
                <a:gd name="T79" fmla="*/ 135 h 288"/>
                <a:gd name="T80" fmla="*/ 336 w 614"/>
                <a:gd name="T81" fmla="*/ 142 h 288"/>
                <a:gd name="T82" fmla="*/ 336 w 614"/>
                <a:gd name="T83" fmla="*/ 142 h 288"/>
                <a:gd name="T84" fmla="*/ 402 w 614"/>
                <a:gd name="T85" fmla="*/ 114 h 288"/>
                <a:gd name="T86" fmla="*/ 395 w 614"/>
                <a:gd name="T87" fmla="*/ 97 h 288"/>
                <a:gd name="T88" fmla="*/ 411 w 614"/>
                <a:gd name="T89" fmla="*/ 88 h 288"/>
                <a:gd name="T90" fmla="*/ 418 w 614"/>
                <a:gd name="T91" fmla="*/ 104 h 288"/>
                <a:gd name="T92" fmla="*/ 402 w 614"/>
                <a:gd name="T93" fmla="*/ 114 h 288"/>
                <a:gd name="T94" fmla="*/ 402 w 614"/>
                <a:gd name="T95" fmla="*/ 114 h 288"/>
                <a:gd name="T96" fmla="*/ 468 w 614"/>
                <a:gd name="T97" fmla="*/ 83 h 288"/>
                <a:gd name="T98" fmla="*/ 461 w 614"/>
                <a:gd name="T99" fmla="*/ 66 h 288"/>
                <a:gd name="T100" fmla="*/ 477 w 614"/>
                <a:gd name="T101" fmla="*/ 59 h 288"/>
                <a:gd name="T102" fmla="*/ 484 w 614"/>
                <a:gd name="T103" fmla="*/ 76 h 288"/>
                <a:gd name="T104" fmla="*/ 468 w 614"/>
                <a:gd name="T105" fmla="*/ 83 h 288"/>
                <a:gd name="T106" fmla="*/ 468 w 614"/>
                <a:gd name="T107" fmla="*/ 83 h 288"/>
                <a:gd name="T108" fmla="*/ 534 w 614"/>
                <a:gd name="T109" fmla="*/ 55 h 288"/>
                <a:gd name="T110" fmla="*/ 525 w 614"/>
                <a:gd name="T111" fmla="*/ 38 h 288"/>
                <a:gd name="T112" fmla="*/ 541 w 614"/>
                <a:gd name="T113" fmla="*/ 29 h 288"/>
                <a:gd name="T114" fmla="*/ 551 w 614"/>
                <a:gd name="T115" fmla="*/ 45 h 288"/>
                <a:gd name="T116" fmla="*/ 534 w 614"/>
                <a:gd name="T117" fmla="*/ 5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4" h="288">
                  <a:moveTo>
                    <a:pt x="598" y="24"/>
                  </a:moveTo>
                  <a:lnTo>
                    <a:pt x="591" y="7"/>
                  </a:lnTo>
                  <a:lnTo>
                    <a:pt x="607" y="0"/>
                  </a:lnTo>
                  <a:lnTo>
                    <a:pt x="614" y="17"/>
                  </a:lnTo>
                  <a:lnTo>
                    <a:pt x="598" y="24"/>
                  </a:lnTo>
                  <a:lnTo>
                    <a:pt x="598" y="24"/>
                  </a:lnTo>
                  <a:close/>
                  <a:moveTo>
                    <a:pt x="7" y="288"/>
                  </a:moveTo>
                  <a:lnTo>
                    <a:pt x="0" y="274"/>
                  </a:lnTo>
                  <a:lnTo>
                    <a:pt x="17" y="265"/>
                  </a:lnTo>
                  <a:lnTo>
                    <a:pt x="24" y="281"/>
                  </a:lnTo>
                  <a:lnTo>
                    <a:pt x="7" y="288"/>
                  </a:lnTo>
                  <a:lnTo>
                    <a:pt x="7" y="288"/>
                  </a:lnTo>
                  <a:close/>
                  <a:moveTo>
                    <a:pt x="73" y="260"/>
                  </a:moveTo>
                  <a:lnTo>
                    <a:pt x="66" y="244"/>
                  </a:lnTo>
                  <a:lnTo>
                    <a:pt x="83" y="237"/>
                  </a:lnTo>
                  <a:lnTo>
                    <a:pt x="90" y="253"/>
                  </a:lnTo>
                  <a:lnTo>
                    <a:pt x="73" y="260"/>
                  </a:lnTo>
                  <a:lnTo>
                    <a:pt x="73" y="260"/>
                  </a:lnTo>
                  <a:close/>
                  <a:moveTo>
                    <a:pt x="140" y="232"/>
                  </a:moveTo>
                  <a:lnTo>
                    <a:pt x="132" y="215"/>
                  </a:lnTo>
                  <a:lnTo>
                    <a:pt x="149" y="206"/>
                  </a:lnTo>
                  <a:lnTo>
                    <a:pt x="156" y="222"/>
                  </a:lnTo>
                  <a:lnTo>
                    <a:pt x="140" y="232"/>
                  </a:lnTo>
                  <a:lnTo>
                    <a:pt x="140" y="232"/>
                  </a:lnTo>
                  <a:close/>
                  <a:moveTo>
                    <a:pt x="206" y="201"/>
                  </a:moveTo>
                  <a:lnTo>
                    <a:pt x="196" y="185"/>
                  </a:lnTo>
                  <a:lnTo>
                    <a:pt x="213" y="177"/>
                  </a:lnTo>
                  <a:lnTo>
                    <a:pt x="222" y="194"/>
                  </a:lnTo>
                  <a:lnTo>
                    <a:pt x="206" y="201"/>
                  </a:lnTo>
                  <a:lnTo>
                    <a:pt x="206" y="201"/>
                  </a:lnTo>
                  <a:close/>
                  <a:moveTo>
                    <a:pt x="269" y="173"/>
                  </a:moveTo>
                  <a:lnTo>
                    <a:pt x="262" y="156"/>
                  </a:lnTo>
                  <a:lnTo>
                    <a:pt x="279" y="147"/>
                  </a:lnTo>
                  <a:lnTo>
                    <a:pt x="286" y="163"/>
                  </a:lnTo>
                  <a:lnTo>
                    <a:pt x="269" y="173"/>
                  </a:lnTo>
                  <a:lnTo>
                    <a:pt x="269" y="173"/>
                  </a:lnTo>
                  <a:close/>
                  <a:moveTo>
                    <a:pt x="336" y="142"/>
                  </a:moveTo>
                  <a:lnTo>
                    <a:pt x="329" y="125"/>
                  </a:lnTo>
                  <a:lnTo>
                    <a:pt x="345" y="118"/>
                  </a:lnTo>
                  <a:lnTo>
                    <a:pt x="352" y="135"/>
                  </a:lnTo>
                  <a:lnTo>
                    <a:pt x="336" y="142"/>
                  </a:lnTo>
                  <a:lnTo>
                    <a:pt x="336" y="142"/>
                  </a:lnTo>
                  <a:close/>
                  <a:moveTo>
                    <a:pt x="402" y="114"/>
                  </a:moveTo>
                  <a:lnTo>
                    <a:pt x="395" y="97"/>
                  </a:lnTo>
                  <a:lnTo>
                    <a:pt x="411" y="88"/>
                  </a:lnTo>
                  <a:lnTo>
                    <a:pt x="418" y="104"/>
                  </a:lnTo>
                  <a:lnTo>
                    <a:pt x="402" y="114"/>
                  </a:lnTo>
                  <a:lnTo>
                    <a:pt x="402" y="114"/>
                  </a:lnTo>
                  <a:close/>
                  <a:moveTo>
                    <a:pt x="468" y="83"/>
                  </a:moveTo>
                  <a:lnTo>
                    <a:pt x="461" y="66"/>
                  </a:lnTo>
                  <a:lnTo>
                    <a:pt x="477" y="59"/>
                  </a:lnTo>
                  <a:lnTo>
                    <a:pt x="484" y="76"/>
                  </a:lnTo>
                  <a:lnTo>
                    <a:pt x="468" y="83"/>
                  </a:lnTo>
                  <a:lnTo>
                    <a:pt x="468" y="83"/>
                  </a:lnTo>
                  <a:close/>
                  <a:moveTo>
                    <a:pt x="534" y="55"/>
                  </a:moveTo>
                  <a:lnTo>
                    <a:pt x="525" y="38"/>
                  </a:lnTo>
                  <a:lnTo>
                    <a:pt x="541" y="29"/>
                  </a:lnTo>
                  <a:lnTo>
                    <a:pt x="551" y="45"/>
                  </a:lnTo>
                  <a:lnTo>
                    <a:pt x="534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7" name="Freeform 543"/>
            <p:cNvSpPr>
              <a:spLocks noEditPoints="1"/>
            </p:cNvSpPr>
            <p:nvPr/>
          </p:nvSpPr>
          <p:spPr bwMode="auto">
            <a:xfrm>
              <a:off x="7032625" y="2046288"/>
              <a:ext cx="593725" cy="1293813"/>
            </a:xfrm>
            <a:custGeom>
              <a:avLst/>
              <a:gdLst>
                <a:gd name="T0" fmla="*/ 8 w 374"/>
                <a:gd name="T1" fmla="*/ 24 h 815"/>
                <a:gd name="T2" fmla="*/ 17 w 374"/>
                <a:gd name="T3" fmla="*/ 0 h 815"/>
                <a:gd name="T4" fmla="*/ 24 w 374"/>
                <a:gd name="T5" fmla="*/ 17 h 815"/>
                <a:gd name="T6" fmla="*/ 357 w 374"/>
                <a:gd name="T7" fmla="*/ 815 h 815"/>
                <a:gd name="T8" fmla="*/ 367 w 374"/>
                <a:gd name="T9" fmla="*/ 789 h 815"/>
                <a:gd name="T10" fmla="*/ 374 w 374"/>
                <a:gd name="T11" fmla="*/ 806 h 815"/>
                <a:gd name="T12" fmla="*/ 326 w 374"/>
                <a:gd name="T13" fmla="*/ 749 h 815"/>
                <a:gd name="T14" fmla="*/ 336 w 374"/>
                <a:gd name="T15" fmla="*/ 725 h 815"/>
                <a:gd name="T16" fmla="*/ 343 w 374"/>
                <a:gd name="T17" fmla="*/ 742 h 815"/>
                <a:gd name="T18" fmla="*/ 298 w 374"/>
                <a:gd name="T19" fmla="*/ 683 h 815"/>
                <a:gd name="T20" fmla="*/ 308 w 374"/>
                <a:gd name="T21" fmla="*/ 659 h 815"/>
                <a:gd name="T22" fmla="*/ 315 w 374"/>
                <a:gd name="T23" fmla="*/ 676 h 815"/>
                <a:gd name="T24" fmla="*/ 270 w 374"/>
                <a:gd name="T25" fmla="*/ 617 h 815"/>
                <a:gd name="T26" fmla="*/ 279 w 374"/>
                <a:gd name="T27" fmla="*/ 593 h 815"/>
                <a:gd name="T28" fmla="*/ 286 w 374"/>
                <a:gd name="T29" fmla="*/ 610 h 815"/>
                <a:gd name="T30" fmla="*/ 239 w 374"/>
                <a:gd name="T31" fmla="*/ 551 h 815"/>
                <a:gd name="T32" fmla="*/ 248 w 374"/>
                <a:gd name="T33" fmla="*/ 527 h 815"/>
                <a:gd name="T34" fmla="*/ 256 w 374"/>
                <a:gd name="T35" fmla="*/ 543 h 815"/>
                <a:gd name="T36" fmla="*/ 211 w 374"/>
                <a:gd name="T37" fmla="*/ 484 h 815"/>
                <a:gd name="T38" fmla="*/ 220 w 374"/>
                <a:gd name="T39" fmla="*/ 461 h 815"/>
                <a:gd name="T40" fmla="*/ 227 w 374"/>
                <a:gd name="T41" fmla="*/ 477 h 815"/>
                <a:gd name="T42" fmla="*/ 182 w 374"/>
                <a:gd name="T43" fmla="*/ 418 h 815"/>
                <a:gd name="T44" fmla="*/ 192 w 374"/>
                <a:gd name="T45" fmla="*/ 395 h 815"/>
                <a:gd name="T46" fmla="*/ 199 w 374"/>
                <a:gd name="T47" fmla="*/ 411 h 815"/>
                <a:gd name="T48" fmla="*/ 152 w 374"/>
                <a:gd name="T49" fmla="*/ 352 h 815"/>
                <a:gd name="T50" fmla="*/ 161 w 374"/>
                <a:gd name="T51" fmla="*/ 329 h 815"/>
                <a:gd name="T52" fmla="*/ 168 w 374"/>
                <a:gd name="T53" fmla="*/ 345 h 815"/>
                <a:gd name="T54" fmla="*/ 123 w 374"/>
                <a:gd name="T55" fmla="*/ 288 h 815"/>
                <a:gd name="T56" fmla="*/ 133 w 374"/>
                <a:gd name="T57" fmla="*/ 265 h 815"/>
                <a:gd name="T58" fmla="*/ 140 w 374"/>
                <a:gd name="T59" fmla="*/ 281 h 815"/>
                <a:gd name="T60" fmla="*/ 95 w 374"/>
                <a:gd name="T61" fmla="*/ 222 h 815"/>
                <a:gd name="T62" fmla="*/ 104 w 374"/>
                <a:gd name="T63" fmla="*/ 199 h 815"/>
                <a:gd name="T64" fmla="*/ 111 w 374"/>
                <a:gd name="T65" fmla="*/ 215 h 815"/>
                <a:gd name="T66" fmla="*/ 64 w 374"/>
                <a:gd name="T67" fmla="*/ 156 h 815"/>
                <a:gd name="T68" fmla="*/ 74 w 374"/>
                <a:gd name="T69" fmla="*/ 132 h 815"/>
                <a:gd name="T70" fmla="*/ 81 w 374"/>
                <a:gd name="T71" fmla="*/ 149 h 815"/>
                <a:gd name="T72" fmla="*/ 36 w 374"/>
                <a:gd name="T73" fmla="*/ 90 h 815"/>
                <a:gd name="T74" fmla="*/ 45 w 374"/>
                <a:gd name="T75" fmla="*/ 66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815">
                  <a:moveTo>
                    <a:pt x="24" y="17"/>
                  </a:moveTo>
                  <a:lnTo>
                    <a:pt x="8" y="24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24" y="17"/>
                  </a:lnTo>
                  <a:close/>
                  <a:moveTo>
                    <a:pt x="374" y="806"/>
                  </a:moveTo>
                  <a:lnTo>
                    <a:pt x="357" y="815"/>
                  </a:lnTo>
                  <a:lnTo>
                    <a:pt x="350" y="799"/>
                  </a:lnTo>
                  <a:lnTo>
                    <a:pt x="367" y="789"/>
                  </a:lnTo>
                  <a:lnTo>
                    <a:pt x="374" y="806"/>
                  </a:lnTo>
                  <a:lnTo>
                    <a:pt x="374" y="806"/>
                  </a:lnTo>
                  <a:close/>
                  <a:moveTo>
                    <a:pt x="343" y="742"/>
                  </a:moveTo>
                  <a:lnTo>
                    <a:pt x="326" y="749"/>
                  </a:lnTo>
                  <a:lnTo>
                    <a:pt x="319" y="732"/>
                  </a:lnTo>
                  <a:lnTo>
                    <a:pt x="336" y="725"/>
                  </a:lnTo>
                  <a:lnTo>
                    <a:pt x="343" y="742"/>
                  </a:lnTo>
                  <a:lnTo>
                    <a:pt x="343" y="742"/>
                  </a:lnTo>
                  <a:close/>
                  <a:moveTo>
                    <a:pt x="315" y="676"/>
                  </a:moveTo>
                  <a:lnTo>
                    <a:pt x="298" y="683"/>
                  </a:lnTo>
                  <a:lnTo>
                    <a:pt x="291" y="666"/>
                  </a:lnTo>
                  <a:lnTo>
                    <a:pt x="308" y="659"/>
                  </a:lnTo>
                  <a:lnTo>
                    <a:pt x="315" y="676"/>
                  </a:lnTo>
                  <a:lnTo>
                    <a:pt x="315" y="676"/>
                  </a:lnTo>
                  <a:close/>
                  <a:moveTo>
                    <a:pt x="286" y="610"/>
                  </a:moveTo>
                  <a:lnTo>
                    <a:pt x="270" y="617"/>
                  </a:lnTo>
                  <a:lnTo>
                    <a:pt x="263" y="600"/>
                  </a:lnTo>
                  <a:lnTo>
                    <a:pt x="279" y="593"/>
                  </a:lnTo>
                  <a:lnTo>
                    <a:pt x="286" y="610"/>
                  </a:lnTo>
                  <a:lnTo>
                    <a:pt x="286" y="610"/>
                  </a:lnTo>
                  <a:close/>
                  <a:moveTo>
                    <a:pt x="256" y="543"/>
                  </a:moveTo>
                  <a:lnTo>
                    <a:pt x="239" y="551"/>
                  </a:lnTo>
                  <a:lnTo>
                    <a:pt x="232" y="534"/>
                  </a:lnTo>
                  <a:lnTo>
                    <a:pt x="248" y="527"/>
                  </a:lnTo>
                  <a:lnTo>
                    <a:pt x="256" y="543"/>
                  </a:lnTo>
                  <a:lnTo>
                    <a:pt x="256" y="543"/>
                  </a:lnTo>
                  <a:close/>
                  <a:moveTo>
                    <a:pt x="227" y="477"/>
                  </a:moveTo>
                  <a:lnTo>
                    <a:pt x="211" y="484"/>
                  </a:lnTo>
                  <a:lnTo>
                    <a:pt x="204" y="468"/>
                  </a:lnTo>
                  <a:lnTo>
                    <a:pt x="220" y="461"/>
                  </a:lnTo>
                  <a:lnTo>
                    <a:pt x="227" y="477"/>
                  </a:lnTo>
                  <a:lnTo>
                    <a:pt x="227" y="477"/>
                  </a:lnTo>
                  <a:close/>
                  <a:moveTo>
                    <a:pt x="199" y="411"/>
                  </a:moveTo>
                  <a:lnTo>
                    <a:pt x="182" y="418"/>
                  </a:lnTo>
                  <a:lnTo>
                    <a:pt x="175" y="402"/>
                  </a:lnTo>
                  <a:lnTo>
                    <a:pt x="192" y="395"/>
                  </a:lnTo>
                  <a:lnTo>
                    <a:pt x="199" y="411"/>
                  </a:lnTo>
                  <a:lnTo>
                    <a:pt x="199" y="411"/>
                  </a:lnTo>
                  <a:close/>
                  <a:moveTo>
                    <a:pt x="168" y="345"/>
                  </a:moveTo>
                  <a:lnTo>
                    <a:pt x="152" y="352"/>
                  </a:lnTo>
                  <a:lnTo>
                    <a:pt x="145" y="336"/>
                  </a:lnTo>
                  <a:lnTo>
                    <a:pt x="161" y="329"/>
                  </a:lnTo>
                  <a:lnTo>
                    <a:pt x="168" y="345"/>
                  </a:lnTo>
                  <a:lnTo>
                    <a:pt x="168" y="345"/>
                  </a:lnTo>
                  <a:close/>
                  <a:moveTo>
                    <a:pt x="140" y="281"/>
                  </a:moveTo>
                  <a:lnTo>
                    <a:pt x="123" y="288"/>
                  </a:lnTo>
                  <a:lnTo>
                    <a:pt x="116" y="272"/>
                  </a:lnTo>
                  <a:lnTo>
                    <a:pt x="133" y="265"/>
                  </a:lnTo>
                  <a:lnTo>
                    <a:pt x="140" y="281"/>
                  </a:lnTo>
                  <a:lnTo>
                    <a:pt x="140" y="281"/>
                  </a:lnTo>
                  <a:close/>
                  <a:moveTo>
                    <a:pt x="111" y="215"/>
                  </a:moveTo>
                  <a:lnTo>
                    <a:pt x="95" y="222"/>
                  </a:lnTo>
                  <a:lnTo>
                    <a:pt x="88" y="206"/>
                  </a:lnTo>
                  <a:lnTo>
                    <a:pt x="104" y="199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81" y="149"/>
                  </a:moveTo>
                  <a:lnTo>
                    <a:pt x="64" y="156"/>
                  </a:lnTo>
                  <a:lnTo>
                    <a:pt x="57" y="140"/>
                  </a:lnTo>
                  <a:lnTo>
                    <a:pt x="74" y="132"/>
                  </a:lnTo>
                  <a:lnTo>
                    <a:pt x="81" y="149"/>
                  </a:lnTo>
                  <a:lnTo>
                    <a:pt x="81" y="149"/>
                  </a:lnTo>
                  <a:close/>
                  <a:moveTo>
                    <a:pt x="52" y="83"/>
                  </a:moveTo>
                  <a:lnTo>
                    <a:pt x="36" y="90"/>
                  </a:lnTo>
                  <a:lnTo>
                    <a:pt x="29" y="73"/>
                  </a:lnTo>
                  <a:lnTo>
                    <a:pt x="45" y="66"/>
                  </a:lnTo>
                  <a:lnTo>
                    <a:pt x="5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8" name="Freeform 544"/>
            <p:cNvSpPr>
              <a:spLocks noEditPoints="1"/>
            </p:cNvSpPr>
            <p:nvPr/>
          </p:nvSpPr>
          <p:spPr bwMode="auto">
            <a:xfrm>
              <a:off x="5435600" y="4562475"/>
              <a:ext cx="1050925" cy="60325"/>
            </a:xfrm>
            <a:custGeom>
              <a:avLst/>
              <a:gdLst>
                <a:gd name="T0" fmla="*/ 19 w 662"/>
                <a:gd name="T1" fmla="*/ 0 h 38"/>
                <a:gd name="T2" fmla="*/ 17 w 662"/>
                <a:gd name="T3" fmla="*/ 17 h 38"/>
                <a:gd name="T4" fmla="*/ 0 w 662"/>
                <a:gd name="T5" fmla="*/ 17 h 38"/>
                <a:gd name="T6" fmla="*/ 0 w 662"/>
                <a:gd name="T7" fmla="*/ 0 h 38"/>
                <a:gd name="T8" fmla="*/ 19 w 662"/>
                <a:gd name="T9" fmla="*/ 0 h 38"/>
                <a:gd name="T10" fmla="*/ 19 w 662"/>
                <a:gd name="T11" fmla="*/ 0 h 38"/>
                <a:gd name="T12" fmla="*/ 662 w 662"/>
                <a:gd name="T13" fmla="*/ 21 h 38"/>
                <a:gd name="T14" fmla="*/ 647 w 662"/>
                <a:gd name="T15" fmla="*/ 21 h 38"/>
                <a:gd name="T16" fmla="*/ 647 w 662"/>
                <a:gd name="T17" fmla="*/ 38 h 38"/>
                <a:gd name="T18" fmla="*/ 659 w 662"/>
                <a:gd name="T19" fmla="*/ 38 h 38"/>
                <a:gd name="T20" fmla="*/ 662 w 662"/>
                <a:gd name="T21" fmla="*/ 21 h 38"/>
                <a:gd name="T22" fmla="*/ 662 w 662"/>
                <a:gd name="T23" fmla="*/ 21 h 38"/>
                <a:gd name="T24" fmla="*/ 593 w 662"/>
                <a:gd name="T25" fmla="*/ 19 h 38"/>
                <a:gd name="T26" fmla="*/ 593 w 662"/>
                <a:gd name="T27" fmla="*/ 36 h 38"/>
                <a:gd name="T28" fmla="*/ 577 w 662"/>
                <a:gd name="T29" fmla="*/ 36 h 38"/>
                <a:gd name="T30" fmla="*/ 577 w 662"/>
                <a:gd name="T31" fmla="*/ 19 h 38"/>
                <a:gd name="T32" fmla="*/ 593 w 662"/>
                <a:gd name="T33" fmla="*/ 19 h 38"/>
                <a:gd name="T34" fmla="*/ 593 w 662"/>
                <a:gd name="T35" fmla="*/ 19 h 38"/>
                <a:gd name="T36" fmla="*/ 522 w 662"/>
                <a:gd name="T37" fmla="*/ 17 h 38"/>
                <a:gd name="T38" fmla="*/ 522 w 662"/>
                <a:gd name="T39" fmla="*/ 33 h 38"/>
                <a:gd name="T40" fmla="*/ 503 w 662"/>
                <a:gd name="T41" fmla="*/ 33 h 38"/>
                <a:gd name="T42" fmla="*/ 503 w 662"/>
                <a:gd name="T43" fmla="*/ 17 h 38"/>
                <a:gd name="T44" fmla="*/ 522 w 662"/>
                <a:gd name="T45" fmla="*/ 17 h 38"/>
                <a:gd name="T46" fmla="*/ 522 w 662"/>
                <a:gd name="T47" fmla="*/ 17 h 38"/>
                <a:gd name="T48" fmla="*/ 449 w 662"/>
                <a:gd name="T49" fmla="*/ 14 h 38"/>
                <a:gd name="T50" fmla="*/ 449 w 662"/>
                <a:gd name="T51" fmla="*/ 31 h 38"/>
                <a:gd name="T52" fmla="*/ 433 w 662"/>
                <a:gd name="T53" fmla="*/ 31 h 38"/>
                <a:gd name="T54" fmla="*/ 433 w 662"/>
                <a:gd name="T55" fmla="*/ 14 h 38"/>
                <a:gd name="T56" fmla="*/ 449 w 662"/>
                <a:gd name="T57" fmla="*/ 14 h 38"/>
                <a:gd name="T58" fmla="*/ 449 w 662"/>
                <a:gd name="T59" fmla="*/ 14 h 38"/>
                <a:gd name="T60" fmla="*/ 378 w 662"/>
                <a:gd name="T61" fmla="*/ 12 h 38"/>
                <a:gd name="T62" fmla="*/ 378 w 662"/>
                <a:gd name="T63" fmla="*/ 29 h 38"/>
                <a:gd name="T64" fmla="*/ 359 w 662"/>
                <a:gd name="T65" fmla="*/ 29 h 38"/>
                <a:gd name="T66" fmla="*/ 359 w 662"/>
                <a:gd name="T67" fmla="*/ 12 h 38"/>
                <a:gd name="T68" fmla="*/ 378 w 662"/>
                <a:gd name="T69" fmla="*/ 12 h 38"/>
                <a:gd name="T70" fmla="*/ 378 w 662"/>
                <a:gd name="T71" fmla="*/ 12 h 38"/>
                <a:gd name="T72" fmla="*/ 307 w 662"/>
                <a:gd name="T73" fmla="*/ 10 h 38"/>
                <a:gd name="T74" fmla="*/ 305 w 662"/>
                <a:gd name="T75" fmla="*/ 26 h 38"/>
                <a:gd name="T76" fmla="*/ 288 w 662"/>
                <a:gd name="T77" fmla="*/ 26 h 38"/>
                <a:gd name="T78" fmla="*/ 288 w 662"/>
                <a:gd name="T79" fmla="*/ 10 h 38"/>
                <a:gd name="T80" fmla="*/ 307 w 662"/>
                <a:gd name="T81" fmla="*/ 10 h 38"/>
                <a:gd name="T82" fmla="*/ 307 w 662"/>
                <a:gd name="T83" fmla="*/ 10 h 38"/>
                <a:gd name="T84" fmla="*/ 234 w 662"/>
                <a:gd name="T85" fmla="*/ 7 h 38"/>
                <a:gd name="T86" fmla="*/ 234 w 662"/>
                <a:gd name="T87" fmla="*/ 24 h 38"/>
                <a:gd name="T88" fmla="*/ 215 w 662"/>
                <a:gd name="T89" fmla="*/ 24 h 38"/>
                <a:gd name="T90" fmla="*/ 215 w 662"/>
                <a:gd name="T91" fmla="*/ 7 h 38"/>
                <a:gd name="T92" fmla="*/ 234 w 662"/>
                <a:gd name="T93" fmla="*/ 7 h 38"/>
                <a:gd name="T94" fmla="*/ 234 w 662"/>
                <a:gd name="T95" fmla="*/ 7 h 38"/>
                <a:gd name="T96" fmla="*/ 163 w 662"/>
                <a:gd name="T97" fmla="*/ 5 h 38"/>
                <a:gd name="T98" fmla="*/ 161 w 662"/>
                <a:gd name="T99" fmla="*/ 21 h 38"/>
                <a:gd name="T100" fmla="*/ 144 w 662"/>
                <a:gd name="T101" fmla="*/ 21 h 38"/>
                <a:gd name="T102" fmla="*/ 144 w 662"/>
                <a:gd name="T103" fmla="*/ 5 h 38"/>
                <a:gd name="T104" fmla="*/ 163 w 662"/>
                <a:gd name="T105" fmla="*/ 5 h 38"/>
                <a:gd name="T106" fmla="*/ 163 w 662"/>
                <a:gd name="T107" fmla="*/ 5 h 38"/>
                <a:gd name="T108" fmla="*/ 90 w 662"/>
                <a:gd name="T109" fmla="*/ 3 h 38"/>
                <a:gd name="T110" fmla="*/ 90 w 662"/>
                <a:gd name="T111" fmla="*/ 19 h 38"/>
                <a:gd name="T112" fmla="*/ 71 w 662"/>
                <a:gd name="T113" fmla="*/ 19 h 38"/>
                <a:gd name="T114" fmla="*/ 73 w 662"/>
                <a:gd name="T115" fmla="*/ 3 h 38"/>
                <a:gd name="T116" fmla="*/ 90 w 662"/>
                <a:gd name="T1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38">
                  <a:moveTo>
                    <a:pt x="19" y="0"/>
                  </a:moveTo>
                  <a:lnTo>
                    <a:pt x="17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662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59" y="38"/>
                  </a:lnTo>
                  <a:lnTo>
                    <a:pt x="662" y="21"/>
                  </a:lnTo>
                  <a:lnTo>
                    <a:pt x="662" y="21"/>
                  </a:lnTo>
                  <a:close/>
                  <a:moveTo>
                    <a:pt x="593" y="19"/>
                  </a:moveTo>
                  <a:lnTo>
                    <a:pt x="593" y="36"/>
                  </a:lnTo>
                  <a:lnTo>
                    <a:pt x="577" y="36"/>
                  </a:lnTo>
                  <a:lnTo>
                    <a:pt x="577" y="19"/>
                  </a:lnTo>
                  <a:lnTo>
                    <a:pt x="593" y="19"/>
                  </a:lnTo>
                  <a:lnTo>
                    <a:pt x="593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3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49" y="14"/>
                  </a:moveTo>
                  <a:lnTo>
                    <a:pt x="449" y="31"/>
                  </a:lnTo>
                  <a:lnTo>
                    <a:pt x="433" y="31"/>
                  </a:lnTo>
                  <a:lnTo>
                    <a:pt x="433" y="14"/>
                  </a:lnTo>
                  <a:lnTo>
                    <a:pt x="449" y="14"/>
                  </a:lnTo>
                  <a:lnTo>
                    <a:pt x="449" y="14"/>
                  </a:lnTo>
                  <a:close/>
                  <a:moveTo>
                    <a:pt x="378" y="12"/>
                  </a:moveTo>
                  <a:lnTo>
                    <a:pt x="378" y="29"/>
                  </a:lnTo>
                  <a:lnTo>
                    <a:pt x="359" y="29"/>
                  </a:lnTo>
                  <a:lnTo>
                    <a:pt x="359" y="12"/>
                  </a:lnTo>
                  <a:lnTo>
                    <a:pt x="378" y="12"/>
                  </a:lnTo>
                  <a:lnTo>
                    <a:pt x="378" y="12"/>
                  </a:lnTo>
                  <a:close/>
                  <a:moveTo>
                    <a:pt x="307" y="10"/>
                  </a:moveTo>
                  <a:lnTo>
                    <a:pt x="305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4" y="7"/>
                  </a:moveTo>
                  <a:lnTo>
                    <a:pt x="234" y="24"/>
                  </a:lnTo>
                  <a:lnTo>
                    <a:pt x="215" y="24"/>
                  </a:lnTo>
                  <a:lnTo>
                    <a:pt x="215" y="7"/>
                  </a:lnTo>
                  <a:lnTo>
                    <a:pt x="234" y="7"/>
                  </a:lnTo>
                  <a:lnTo>
                    <a:pt x="234" y="7"/>
                  </a:lnTo>
                  <a:close/>
                  <a:moveTo>
                    <a:pt x="163" y="5"/>
                  </a:moveTo>
                  <a:lnTo>
                    <a:pt x="161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90" y="3"/>
                  </a:moveTo>
                  <a:lnTo>
                    <a:pt x="90" y="19"/>
                  </a:lnTo>
                  <a:lnTo>
                    <a:pt x="71" y="19"/>
                  </a:lnTo>
                  <a:lnTo>
                    <a:pt x="73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29" name="Freeform 545"/>
            <p:cNvSpPr>
              <a:spLocks noEditPoints="1"/>
            </p:cNvSpPr>
            <p:nvPr/>
          </p:nvSpPr>
          <p:spPr bwMode="auto">
            <a:xfrm>
              <a:off x="6351588" y="4592638"/>
              <a:ext cx="1049338" cy="60325"/>
            </a:xfrm>
            <a:custGeom>
              <a:avLst/>
              <a:gdLst>
                <a:gd name="T0" fmla="*/ 18 w 661"/>
                <a:gd name="T1" fmla="*/ 0 h 38"/>
                <a:gd name="T2" fmla="*/ 18 w 661"/>
                <a:gd name="T3" fmla="*/ 17 h 38"/>
                <a:gd name="T4" fmla="*/ 0 w 661"/>
                <a:gd name="T5" fmla="*/ 17 h 38"/>
                <a:gd name="T6" fmla="*/ 0 w 661"/>
                <a:gd name="T7" fmla="*/ 0 h 38"/>
                <a:gd name="T8" fmla="*/ 18 w 661"/>
                <a:gd name="T9" fmla="*/ 0 h 38"/>
                <a:gd name="T10" fmla="*/ 18 w 661"/>
                <a:gd name="T11" fmla="*/ 0 h 38"/>
                <a:gd name="T12" fmla="*/ 661 w 661"/>
                <a:gd name="T13" fmla="*/ 21 h 38"/>
                <a:gd name="T14" fmla="*/ 647 w 661"/>
                <a:gd name="T15" fmla="*/ 21 h 38"/>
                <a:gd name="T16" fmla="*/ 647 w 661"/>
                <a:gd name="T17" fmla="*/ 38 h 38"/>
                <a:gd name="T18" fmla="*/ 661 w 661"/>
                <a:gd name="T19" fmla="*/ 38 h 38"/>
                <a:gd name="T20" fmla="*/ 661 w 661"/>
                <a:gd name="T21" fmla="*/ 21 h 38"/>
                <a:gd name="T22" fmla="*/ 661 w 661"/>
                <a:gd name="T23" fmla="*/ 21 h 38"/>
                <a:gd name="T24" fmla="*/ 595 w 661"/>
                <a:gd name="T25" fmla="*/ 19 h 38"/>
                <a:gd name="T26" fmla="*/ 592 w 661"/>
                <a:gd name="T27" fmla="*/ 36 h 38"/>
                <a:gd name="T28" fmla="*/ 576 w 661"/>
                <a:gd name="T29" fmla="*/ 36 h 38"/>
                <a:gd name="T30" fmla="*/ 576 w 661"/>
                <a:gd name="T31" fmla="*/ 19 h 38"/>
                <a:gd name="T32" fmla="*/ 595 w 661"/>
                <a:gd name="T33" fmla="*/ 19 h 38"/>
                <a:gd name="T34" fmla="*/ 595 w 661"/>
                <a:gd name="T35" fmla="*/ 19 h 38"/>
                <a:gd name="T36" fmla="*/ 522 w 661"/>
                <a:gd name="T37" fmla="*/ 17 h 38"/>
                <a:gd name="T38" fmla="*/ 522 w 661"/>
                <a:gd name="T39" fmla="*/ 33 h 38"/>
                <a:gd name="T40" fmla="*/ 503 w 661"/>
                <a:gd name="T41" fmla="*/ 33 h 38"/>
                <a:gd name="T42" fmla="*/ 505 w 661"/>
                <a:gd name="T43" fmla="*/ 17 h 38"/>
                <a:gd name="T44" fmla="*/ 522 w 661"/>
                <a:gd name="T45" fmla="*/ 17 h 38"/>
                <a:gd name="T46" fmla="*/ 522 w 661"/>
                <a:gd name="T47" fmla="*/ 17 h 38"/>
                <a:gd name="T48" fmla="*/ 451 w 661"/>
                <a:gd name="T49" fmla="*/ 14 h 38"/>
                <a:gd name="T50" fmla="*/ 448 w 661"/>
                <a:gd name="T51" fmla="*/ 31 h 38"/>
                <a:gd name="T52" fmla="*/ 432 w 661"/>
                <a:gd name="T53" fmla="*/ 31 h 38"/>
                <a:gd name="T54" fmla="*/ 432 w 661"/>
                <a:gd name="T55" fmla="*/ 14 h 38"/>
                <a:gd name="T56" fmla="*/ 451 w 661"/>
                <a:gd name="T57" fmla="*/ 14 h 38"/>
                <a:gd name="T58" fmla="*/ 451 w 661"/>
                <a:gd name="T59" fmla="*/ 14 h 38"/>
                <a:gd name="T60" fmla="*/ 377 w 661"/>
                <a:gd name="T61" fmla="*/ 12 h 38"/>
                <a:gd name="T62" fmla="*/ 377 w 661"/>
                <a:gd name="T63" fmla="*/ 28 h 38"/>
                <a:gd name="T64" fmla="*/ 359 w 661"/>
                <a:gd name="T65" fmla="*/ 28 h 38"/>
                <a:gd name="T66" fmla="*/ 361 w 661"/>
                <a:gd name="T67" fmla="*/ 12 h 38"/>
                <a:gd name="T68" fmla="*/ 377 w 661"/>
                <a:gd name="T69" fmla="*/ 12 h 38"/>
                <a:gd name="T70" fmla="*/ 377 w 661"/>
                <a:gd name="T71" fmla="*/ 12 h 38"/>
                <a:gd name="T72" fmla="*/ 307 w 661"/>
                <a:gd name="T73" fmla="*/ 10 h 38"/>
                <a:gd name="T74" fmla="*/ 307 w 661"/>
                <a:gd name="T75" fmla="*/ 26 h 38"/>
                <a:gd name="T76" fmla="*/ 288 w 661"/>
                <a:gd name="T77" fmla="*/ 26 h 38"/>
                <a:gd name="T78" fmla="*/ 288 w 661"/>
                <a:gd name="T79" fmla="*/ 10 h 38"/>
                <a:gd name="T80" fmla="*/ 307 w 661"/>
                <a:gd name="T81" fmla="*/ 10 h 38"/>
                <a:gd name="T82" fmla="*/ 307 w 661"/>
                <a:gd name="T83" fmla="*/ 10 h 38"/>
                <a:gd name="T84" fmla="*/ 233 w 661"/>
                <a:gd name="T85" fmla="*/ 7 h 38"/>
                <a:gd name="T86" fmla="*/ 233 w 661"/>
                <a:gd name="T87" fmla="*/ 24 h 38"/>
                <a:gd name="T88" fmla="*/ 215 w 661"/>
                <a:gd name="T89" fmla="*/ 24 h 38"/>
                <a:gd name="T90" fmla="*/ 217 w 661"/>
                <a:gd name="T91" fmla="*/ 7 h 38"/>
                <a:gd name="T92" fmla="*/ 233 w 661"/>
                <a:gd name="T93" fmla="*/ 7 h 38"/>
                <a:gd name="T94" fmla="*/ 233 w 661"/>
                <a:gd name="T95" fmla="*/ 7 h 38"/>
                <a:gd name="T96" fmla="*/ 163 w 661"/>
                <a:gd name="T97" fmla="*/ 5 h 38"/>
                <a:gd name="T98" fmla="*/ 163 w 661"/>
                <a:gd name="T99" fmla="*/ 21 h 38"/>
                <a:gd name="T100" fmla="*/ 144 w 661"/>
                <a:gd name="T101" fmla="*/ 21 h 38"/>
                <a:gd name="T102" fmla="*/ 144 w 661"/>
                <a:gd name="T103" fmla="*/ 5 h 38"/>
                <a:gd name="T104" fmla="*/ 163 w 661"/>
                <a:gd name="T105" fmla="*/ 5 h 38"/>
                <a:gd name="T106" fmla="*/ 163 w 661"/>
                <a:gd name="T107" fmla="*/ 5 h 38"/>
                <a:gd name="T108" fmla="*/ 89 w 661"/>
                <a:gd name="T109" fmla="*/ 2 h 38"/>
                <a:gd name="T110" fmla="*/ 89 w 661"/>
                <a:gd name="T111" fmla="*/ 19 h 38"/>
                <a:gd name="T112" fmla="*/ 73 w 661"/>
                <a:gd name="T113" fmla="*/ 19 h 38"/>
                <a:gd name="T114" fmla="*/ 73 w 661"/>
                <a:gd name="T115" fmla="*/ 2 h 38"/>
                <a:gd name="T116" fmla="*/ 89 w 661"/>
                <a:gd name="T1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38">
                  <a:moveTo>
                    <a:pt x="18" y="0"/>
                  </a:moveTo>
                  <a:lnTo>
                    <a:pt x="18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661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61" y="38"/>
                  </a:lnTo>
                  <a:lnTo>
                    <a:pt x="661" y="21"/>
                  </a:lnTo>
                  <a:lnTo>
                    <a:pt x="661" y="21"/>
                  </a:lnTo>
                  <a:close/>
                  <a:moveTo>
                    <a:pt x="595" y="19"/>
                  </a:moveTo>
                  <a:lnTo>
                    <a:pt x="592" y="36"/>
                  </a:lnTo>
                  <a:lnTo>
                    <a:pt x="576" y="36"/>
                  </a:lnTo>
                  <a:lnTo>
                    <a:pt x="576" y="19"/>
                  </a:lnTo>
                  <a:lnTo>
                    <a:pt x="595" y="19"/>
                  </a:lnTo>
                  <a:lnTo>
                    <a:pt x="595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5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51" y="14"/>
                  </a:moveTo>
                  <a:lnTo>
                    <a:pt x="448" y="31"/>
                  </a:lnTo>
                  <a:lnTo>
                    <a:pt x="432" y="31"/>
                  </a:lnTo>
                  <a:lnTo>
                    <a:pt x="432" y="14"/>
                  </a:lnTo>
                  <a:lnTo>
                    <a:pt x="451" y="14"/>
                  </a:lnTo>
                  <a:lnTo>
                    <a:pt x="451" y="14"/>
                  </a:lnTo>
                  <a:close/>
                  <a:moveTo>
                    <a:pt x="377" y="12"/>
                  </a:moveTo>
                  <a:lnTo>
                    <a:pt x="377" y="28"/>
                  </a:lnTo>
                  <a:lnTo>
                    <a:pt x="359" y="28"/>
                  </a:lnTo>
                  <a:lnTo>
                    <a:pt x="361" y="12"/>
                  </a:lnTo>
                  <a:lnTo>
                    <a:pt x="377" y="12"/>
                  </a:lnTo>
                  <a:lnTo>
                    <a:pt x="377" y="12"/>
                  </a:lnTo>
                  <a:close/>
                  <a:moveTo>
                    <a:pt x="307" y="10"/>
                  </a:moveTo>
                  <a:lnTo>
                    <a:pt x="307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3" y="7"/>
                  </a:moveTo>
                  <a:lnTo>
                    <a:pt x="233" y="24"/>
                  </a:lnTo>
                  <a:lnTo>
                    <a:pt x="215" y="24"/>
                  </a:lnTo>
                  <a:lnTo>
                    <a:pt x="217" y="7"/>
                  </a:lnTo>
                  <a:lnTo>
                    <a:pt x="233" y="7"/>
                  </a:lnTo>
                  <a:lnTo>
                    <a:pt x="233" y="7"/>
                  </a:lnTo>
                  <a:close/>
                  <a:moveTo>
                    <a:pt x="163" y="5"/>
                  </a:moveTo>
                  <a:lnTo>
                    <a:pt x="163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89" y="2"/>
                  </a:moveTo>
                  <a:lnTo>
                    <a:pt x="89" y="19"/>
                  </a:lnTo>
                  <a:lnTo>
                    <a:pt x="73" y="19"/>
                  </a:lnTo>
                  <a:lnTo>
                    <a:pt x="73" y="2"/>
                  </a:lnTo>
                  <a:lnTo>
                    <a:pt x="8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30" name="Freeform 546"/>
            <p:cNvSpPr>
              <a:spLocks noEditPoints="1"/>
            </p:cNvSpPr>
            <p:nvPr/>
          </p:nvSpPr>
          <p:spPr bwMode="auto">
            <a:xfrm>
              <a:off x="2428875" y="3249613"/>
              <a:ext cx="1398588" cy="98425"/>
            </a:xfrm>
            <a:custGeom>
              <a:avLst/>
              <a:gdLst>
                <a:gd name="T0" fmla="*/ 19 w 881"/>
                <a:gd name="T1" fmla="*/ 59 h 62"/>
                <a:gd name="T2" fmla="*/ 0 w 881"/>
                <a:gd name="T3" fmla="*/ 43 h 62"/>
                <a:gd name="T4" fmla="*/ 17 w 881"/>
                <a:gd name="T5" fmla="*/ 43 h 62"/>
                <a:gd name="T6" fmla="*/ 881 w 881"/>
                <a:gd name="T7" fmla="*/ 19 h 62"/>
                <a:gd name="T8" fmla="*/ 862 w 881"/>
                <a:gd name="T9" fmla="*/ 3 h 62"/>
                <a:gd name="T10" fmla="*/ 881 w 881"/>
                <a:gd name="T11" fmla="*/ 0 h 62"/>
                <a:gd name="T12" fmla="*/ 810 w 881"/>
                <a:gd name="T13" fmla="*/ 22 h 62"/>
                <a:gd name="T14" fmla="*/ 791 w 881"/>
                <a:gd name="T15" fmla="*/ 5 h 62"/>
                <a:gd name="T16" fmla="*/ 808 w 881"/>
                <a:gd name="T17" fmla="*/ 5 h 62"/>
                <a:gd name="T18" fmla="*/ 737 w 881"/>
                <a:gd name="T19" fmla="*/ 26 h 62"/>
                <a:gd name="T20" fmla="*/ 718 w 881"/>
                <a:gd name="T21" fmla="*/ 10 h 62"/>
                <a:gd name="T22" fmla="*/ 737 w 881"/>
                <a:gd name="T23" fmla="*/ 8 h 62"/>
                <a:gd name="T24" fmla="*/ 666 w 881"/>
                <a:gd name="T25" fmla="*/ 29 h 62"/>
                <a:gd name="T26" fmla="*/ 647 w 881"/>
                <a:gd name="T27" fmla="*/ 12 h 62"/>
                <a:gd name="T28" fmla="*/ 664 w 881"/>
                <a:gd name="T29" fmla="*/ 12 h 62"/>
                <a:gd name="T30" fmla="*/ 593 w 881"/>
                <a:gd name="T31" fmla="*/ 33 h 62"/>
                <a:gd name="T32" fmla="*/ 574 w 881"/>
                <a:gd name="T33" fmla="*/ 17 h 62"/>
                <a:gd name="T34" fmla="*/ 593 w 881"/>
                <a:gd name="T35" fmla="*/ 15 h 62"/>
                <a:gd name="T36" fmla="*/ 522 w 881"/>
                <a:gd name="T37" fmla="*/ 36 h 62"/>
                <a:gd name="T38" fmla="*/ 503 w 881"/>
                <a:gd name="T39" fmla="*/ 19 h 62"/>
                <a:gd name="T40" fmla="*/ 522 w 881"/>
                <a:gd name="T41" fmla="*/ 19 h 62"/>
                <a:gd name="T42" fmla="*/ 449 w 881"/>
                <a:gd name="T43" fmla="*/ 41 h 62"/>
                <a:gd name="T44" fmla="*/ 430 w 881"/>
                <a:gd name="T45" fmla="*/ 24 h 62"/>
                <a:gd name="T46" fmla="*/ 449 w 881"/>
                <a:gd name="T47" fmla="*/ 22 h 62"/>
                <a:gd name="T48" fmla="*/ 378 w 881"/>
                <a:gd name="T49" fmla="*/ 43 h 62"/>
                <a:gd name="T50" fmla="*/ 359 w 881"/>
                <a:gd name="T51" fmla="*/ 26 h 62"/>
                <a:gd name="T52" fmla="*/ 378 w 881"/>
                <a:gd name="T53" fmla="*/ 26 h 62"/>
                <a:gd name="T54" fmla="*/ 307 w 881"/>
                <a:gd name="T55" fmla="*/ 48 h 62"/>
                <a:gd name="T56" fmla="*/ 288 w 881"/>
                <a:gd name="T57" fmla="*/ 29 h 62"/>
                <a:gd name="T58" fmla="*/ 305 w 881"/>
                <a:gd name="T59" fmla="*/ 29 h 62"/>
                <a:gd name="T60" fmla="*/ 234 w 881"/>
                <a:gd name="T61" fmla="*/ 50 h 62"/>
                <a:gd name="T62" fmla="*/ 215 w 881"/>
                <a:gd name="T63" fmla="*/ 33 h 62"/>
                <a:gd name="T64" fmla="*/ 234 w 881"/>
                <a:gd name="T65" fmla="*/ 33 h 62"/>
                <a:gd name="T66" fmla="*/ 163 w 881"/>
                <a:gd name="T67" fmla="*/ 55 h 62"/>
                <a:gd name="T68" fmla="*/ 144 w 881"/>
                <a:gd name="T69" fmla="*/ 36 h 62"/>
                <a:gd name="T70" fmla="*/ 161 w 881"/>
                <a:gd name="T71" fmla="*/ 36 h 62"/>
                <a:gd name="T72" fmla="*/ 90 w 881"/>
                <a:gd name="T73" fmla="*/ 57 h 62"/>
                <a:gd name="T74" fmla="*/ 71 w 881"/>
                <a:gd name="T75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2">
                  <a:moveTo>
                    <a:pt x="17" y="43"/>
                  </a:moveTo>
                  <a:lnTo>
                    <a:pt x="19" y="59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7" y="43"/>
                  </a:lnTo>
                  <a:lnTo>
                    <a:pt x="17" y="43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2" y="19"/>
                  </a:lnTo>
                  <a:lnTo>
                    <a:pt x="862" y="3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2"/>
                  </a:lnTo>
                  <a:lnTo>
                    <a:pt x="791" y="24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8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10"/>
                  </a:lnTo>
                  <a:lnTo>
                    <a:pt x="737" y="8"/>
                  </a:lnTo>
                  <a:lnTo>
                    <a:pt x="737" y="8"/>
                  </a:lnTo>
                  <a:close/>
                  <a:moveTo>
                    <a:pt x="664" y="12"/>
                  </a:moveTo>
                  <a:lnTo>
                    <a:pt x="666" y="29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5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7"/>
                  </a:lnTo>
                  <a:lnTo>
                    <a:pt x="593" y="15"/>
                  </a:lnTo>
                  <a:lnTo>
                    <a:pt x="593" y="15"/>
                  </a:lnTo>
                  <a:close/>
                  <a:moveTo>
                    <a:pt x="522" y="19"/>
                  </a:moveTo>
                  <a:lnTo>
                    <a:pt x="522" y="36"/>
                  </a:lnTo>
                  <a:lnTo>
                    <a:pt x="503" y="38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2"/>
                  </a:moveTo>
                  <a:lnTo>
                    <a:pt x="449" y="41"/>
                  </a:lnTo>
                  <a:lnTo>
                    <a:pt x="432" y="41"/>
                  </a:lnTo>
                  <a:lnTo>
                    <a:pt x="430" y="24"/>
                  </a:lnTo>
                  <a:lnTo>
                    <a:pt x="449" y="22"/>
                  </a:lnTo>
                  <a:lnTo>
                    <a:pt x="449" y="22"/>
                  </a:lnTo>
                  <a:close/>
                  <a:moveTo>
                    <a:pt x="378" y="26"/>
                  </a:moveTo>
                  <a:lnTo>
                    <a:pt x="378" y="43"/>
                  </a:lnTo>
                  <a:lnTo>
                    <a:pt x="359" y="45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5" y="29"/>
                  </a:moveTo>
                  <a:lnTo>
                    <a:pt x="307" y="48"/>
                  </a:lnTo>
                  <a:lnTo>
                    <a:pt x="288" y="48"/>
                  </a:lnTo>
                  <a:lnTo>
                    <a:pt x="288" y="29"/>
                  </a:lnTo>
                  <a:lnTo>
                    <a:pt x="305" y="29"/>
                  </a:lnTo>
                  <a:lnTo>
                    <a:pt x="305" y="29"/>
                  </a:lnTo>
                  <a:close/>
                  <a:moveTo>
                    <a:pt x="234" y="33"/>
                  </a:moveTo>
                  <a:lnTo>
                    <a:pt x="234" y="50"/>
                  </a:lnTo>
                  <a:lnTo>
                    <a:pt x="215" y="50"/>
                  </a:lnTo>
                  <a:lnTo>
                    <a:pt x="215" y="33"/>
                  </a:lnTo>
                  <a:lnTo>
                    <a:pt x="234" y="33"/>
                  </a:lnTo>
                  <a:lnTo>
                    <a:pt x="234" y="33"/>
                  </a:lnTo>
                  <a:close/>
                  <a:moveTo>
                    <a:pt x="161" y="36"/>
                  </a:moveTo>
                  <a:lnTo>
                    <a:pt x="163" y="55"/>
                  </a:lnTo>
                  <a:lnTo>
                    <a:pt x="144" y="55"/>
                  </a:lnTo>
                  <a:lnTo>
                    <a:pt x="144" y="36"/>
                  </a:lnTo>
                  <a:lnTo>
                    <a:pt x="161" y="36"/>
                  </a:lnTo>
                  <a:lnTo>
                    <a:pt x="161" y="36"/>
                  </a:lnTo>
                  <a:close/>
                  <a:moveTo>
                    <a:pt x="90" y="38"/>
                  </a:moveTo>
                  <a:lnTo>
                    <a:pt x="90" y="57"/>
                  </a:lnTo>
                  <a:lnTo>
                    <a:pt x="73" y="57"/>
                  </a:lnTo>
                  <a:lnTo>
                    <a:pt x="71" y="41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31" name="Freeform 547"/>
            <p:cNvSpPr>
              <a:spLocks noEditPoints="1"/>
            </p:cNvSpPr>
            <p:nvPr/>
          </p:nvSpPr>
          <p:spPr bwMode="auto">
            <a:xfrm>
              <a:off x="3227388" y="3213100"/>
              <a:ext cx="1398588" cy="96838"/>
            </a:xfrm>
            <a:custGeom>
              <a:avLst/>
              <a:gdLst>
                <a:gd name="T0" fmla="*/ 19 w 881"/>
                <a:gd name="T1" fmla="*/ 59 h 61"/>
                <a:gd name="T2" fmla="*/ 0 w 881"/>
                <a:gd name="T3" fmla="*/ 42 h 61"/>
                <a:gd name="T4" fmla="*/ 19 w 881"/>
                <a:gd name="T5" fmla="*/ 42 h 61"/>
                <a:gd name="T6" fmla="*/ 881 w 881"/>
                <a:gd name="T7" fmla="*/ 19 h 61"/>
                <a:gd name="T8" fmla="*/ 862 w 881"/>
                <a:gd name="T9" fmla="*/ 2 h 61"/>
                <a:gd name="T10" fmla="*/ 881 w 881"/>
                <a:gd name="T11" fmla="*/ 0 h 61"/>
                <a:gd name="T12" fmla="*/ 810 w 881"/>
                <a:gd name="T13" fmla="*/ 21 h 61"/>
                <a:gd name="T14" fmla="*/ 791 w 881"/>
                <a:gd name="T15" fmla="*/ 5 h 61"/>
                <a:gd name="T16" fmla="*/ 808 w 881"/>
                <a:gd name="T17" fmla="*/ 5 h 61"/>
                <a:gd name="T18" fmla="*/ 737 w 881"/>
                <a:gd name="T19" fmla="*/ 26 h 61"/>
                <a:gd name="T20" fmla="*/ 718 w 881"/>
                <a:gd name="T21" fmla="*/ 9 h 61"/>
                <a:gd name="T22" fmla="*/ 737 w 881"/>
                <a:gd name="T23" fmla="*/ 7 h 61"/>
                <a:gd name="T24" fmla="*/ 666 w 881"/>
                <a:gd name="T25" fmla="*/ 28 h 61"/>
                <a:gd name="T26" fmla="*/ 647 w 881"/>
                <a:gd name="T27" fmla="*/ 12 h 61"/>
                <a:gd name="T28" fmla="*/ 664 w 881"/>
                <a:gd name="T29" fmla="*/ 12 h 61"/>
                <a:gd name="T30" fmla="*/ 593 w 881"/>
                <a:gd name="T31" fmla="*/ 33 h 61"/>
                <a:gd name="T32" fmla="*/ 574 w 881"/>
                <a:gd name="T33" fmla="*/ 14 h 61"/>
                <a:gd name="T34" fmla="*/ 593 w 881"/>
                <a:gd name="T35" fmla="*/ 14 h 61"/>
                <a:gd name="T36" fmla="*/ 522 w 881"/>
                <a:gd name="T37" fmla="*/ 35 h 61"/>
                <a:gd name="T38" fmla="*/ 503 w 881"/>
                <a:gd name="T39" fmla="*/ 19 h 61"/>
                <a:gd name="T40" fmla="*/ 522 w 881"/>
                <a:gd name="T41" fmla="*/ 19 h 61"/>
                <a:gd name="T42" fmla="*/ 451 w 881"/>
                <a:gd name="T43" fmla="*/ 40 h 61"/>
                <a:gd name="T44" fmla="*/ 432 w 881"/>
                <a:gd name="T45" fmla="*/ 21 h 61"/>
                <a:gd name="T46" fmla="*/ 449 w 881"/>
                <a:gd name="T47" fmla="*/ 21 h 61"/>
                <a:gd name="T48" fmla="*/ 378 w 881"/>
                <a:gd name="T49" fmla="*/ 42 h 61"/>
                <a:gd name="T50" fmla="*/ 359 w 881"/>
                <a:gd name="T51" fmla="*/ 26 h 61"/>
                <a:gd name="T52" fmla="*/ 378 w 881"/>
                <a:gd name="T53" fmla="*/ 23 h 61"/>
                <a:gd name="T54" fmla="*/ 307 w 881"/>
                <a:gd name="T55" fmla="*/ 45 h 61"/>
                <a:gd name="T56" fmla="*/ 288 w 881"/>
                <a:gd name="T57" fmla="*/ 28 h 61"/>
                <a:gd name="T58" fmla="*/ 305 w 881"/>
                <a:gd name="T59" fmla="*/ 28 h 61"/>
                <a:gd name="T60" fmla="*/ 234 w 881"/>
                <a:gd name="T61" fmla="*/ 49 h 61"/>
                <a:gd name="T62" fmla="*/ 215 w 881"/>
                <a:gd name="T63" fmla="*/ 33 h 61"/>
                <a:gd name="T64" fmla="*/ 234 w 881"/>
                <a:gd name="T65" fmla="*/ 31 h 61"/>
                <a:gd name="T66" fmla="*/ 163 w 881"/>
                <a:gd name="T67" fmla="*/ 52 h 61"/>
                <a:gd name="T68" fmla="*/ 144 w 881"/>
                <a:gd name="T69" fmla="*/ 35 h 61"/>
                <a:gd name="T70" fmla="*/ 161 w 881"/>
                <a:gd name="T71" fmla="*/ 35 h 61"/>
                <a:gd name="T72" fmla="*/ 90 w 881"/>
                <a:gd name="T73" fmla="*/ 56 h 61"/>
                <a:gd name="T74" fmla="*/ 71 w 881"/>
                <a:gd name="T75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1">
                  <a:moveTo>
                    <a:pt x="19" y="42"/>
                  </a:moveTo>
                  <a:lnTo>
                    <a:pt x="19" y="59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5" y="19"/>
                  </a:lnTo>
                  <a:lnTo>
                    <a:pt x="862" y="2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1"/>
                  </a:lnTo>
                  <a:lnTo>
                    <a:pt x="791" y="23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7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9"/>
                  </a:lnTo>
                  <a:lnTo>
                    <a:pt x="737" y="7"/>
                  </a:lnTo>
                  <a:lnTo>
                    <a:pt x="737" y="7"/>
                  </a:lnTo>
                  <a:close/>
                  <a:moveTo>
                    <a:pt x="664" y="12"/>
                  </a:moveTo>
                  <a:lnTo>
                    <a:pt x="666" y="28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4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4"/>
                  </a:lnTo>
                  <a:lnTo>
                    <a:pt x="593" y="14"/>
                  </a:lnTo>
                  <a:lnTo>
                    <a:pt x="593" y="14"/>
                  </a:lnTo>
                  <a:close/>
                  <a:moveTo>
                    <a:pt x="522" y="19"/>
                  </a:moveTo>
                  <a:lnTo>
                    <a:pt x="522" y="35"/>
                  </a:lnTo>
                  <a:lnTo>
                    <a:pt x="503" y="35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1"/>
                  </a:moveTo>
                  <a:lnTo>
                    <a:pt x="451" y="40"/>
                  </a:lnTo>
                  <a:lnTo>
                    <a:pt x="432" y="40"/>
                  </a:lnTo>
                  <a:lnTo>
                    <a:pt x="432" y="21"/>
                  </a:lnTo>
                  <a:lnTo>
                    <a:pt x="449" y="21"/>
                  </a:lnTo>
                  <a:lnTo>
                    <a:pt x="449" y="21"/>
                  </a:lnTo>
                  <a:close/>
                  <a:moveTo>
                    <a:pt x="378" y="23"/>
                  </a:moveTo>
                  <a:lnTo>
                    <a:pt x="378" y="42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3"/>
                  </a:lnTo>
                  <a:lnTo>
                    <a:pt x="378" y="23"/>
                  </a:lnTo>
                  <a:close/>
                  <a:moveTo>
                    <a:pt x="305" y="28"/>
                  </a:moveTo>
                  <a:lnTo>
                    <a:pt x="307" y="45"/>
                  </a:lnTo>
                  <a:lnTo>
                    <a:pt x="288" y="47"/>
                  </a:lnTo>
                  <a:lnTo>
                    <a:pt x="288" y="28"/>
                  </a:lnTo>
                  <a:lnTo>
                    <a:pt x="305" y="28"/>
                  </a:lnTo>
                  <a:lnTo>
                    <a:pt x="305" y="28"/>
                  </a:lnTo>
                  <a:close/>
                  <a:moveTo>
                    <a:pt x="234" y="31"/>
                  </a:moveTo>
                  <a:lnTo>
                    <a:pt x="234" y="49"/>
                  </a:lnTo>
                  <a:lnTo>
                    <a:pt x="217" y="49"/>
                  </a:lnTo>
                  <a:lnTo>
                    <a:pt x="215" y="33"/>
                  </a:lnTo>
                  <a:lnTo>
                    <a:pt x="234" y="31"/>
                  </a:lnTo>
                  <a:lnTo>
                    <a:pt x="234" y="31"/>
                  </a:lnTo>
                  <a:close/>
                  <a:moveTo>
                    <a:pt x="161" y="35"/>
                  </a:moveTo>
                  <a:lnTo>
                    <a:pt x="163" y="52"/>
                  </a:lnTo>
                  <a:lnTo>
                    <a:pt x="144" y="54"/>
                  </a:lnTo>
                  <a:lnTo>
                    <a:pt x="144" y="35"/>
                  </a:lnTo>
                  <a:lnTo>
                    <a:pt x="161" y="35"/>
                  </a:lnTo>
                  <a:lnTo>
                    <a:pt x="161" y="35"/>
                  </a:lnTo>
                  <a:close/>
                  <a:moveTo>
                    <a:pt x="90" y="38"/>
                  </a:moveTo>
                  <a:lnTo>
                    <a:pt x="90" y="56"/>
                  </a:lnTo>
                  <a:lnTo>
                    <a:pt x="73" y="56"/>
                  </a:lnTo>
                  <a:lnTo>
                    <a:pt x="71" y="40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4316" name="Freeform 328"/>
          <p:cNvSpPr/>
          <p:nvPr/>
        </p:nvSpPr>
        <p:spPr bwMode="auto">
          <a:xfrm>
            <a:off x="2287617" y="880524"/>
            <a:ext cx="6949688" cy="4722128"/>
          </a:xfrm>
          <a:custGeom>
            <a:avLst/>
            <a:gdLst/>
            <a:ahLst/>
            <a:cxnLst/>
            <a:rect l="l" t="t" r="r" b="b"/>
            <a:pathLst>
              <a:path w="7354888" h="4997451">
                <a:moveTo>
                  <a:pt x="3798888" y="4967288"/>
                </a:moveTo>
                <a:lnTo>
                  <a:pt x="3822701" y="4967288"/>
                </a:lnTo>
                <a:lnTo>
                  <a:pt x="3829051" y="4967288"/>
                </a:lnTo>
                <a:lnTo>
                  <a:pt x="3829051" y="4997451"/>
                </a:lnTo>
                <a:lnTo>
                  <a:pt x="3822701" y="4997451"/>
                </a:lnTo>
                <a:lnTo>
                  <a:pt x="3798888" y="4997451"/>
                </a:lnTo>
                <a:close/>
                <a:moveTo>
                  <a:pt x="3713163" y="4967288"/>
                </a:moveTo>
                <a:lnTo>
                  <a:pt x="3713163" y="4997451"/>
                </a:lnTo>
                <a:lnTo>
                  <a:pt x="3702050" y="4997451"/>
                </a:lnTo>
                <a:lnTo>
                  <a:pt x="3687763" y="4997451"/>
                </a:lnTo>
                <a:lnTo>
                  <a:pt x="3687763" y="4972051"/>
                </a:lnTo>
                <a:lnTo>
                  <a:pt x="3702050" y="4972051"/>
                </a:lnTo>
                <a:close/>
                <a:moveTo>
                  <a:pt x="3570288" y="4967288"/>
                </a:moveTo>
                <a:lnTo>
                  <a:pt x="3586163" y="4967288"/>
                </a:lnTo>
                <a:lnTo>
                  <a:pt x="3600451" y="4967288"/>
                </a:lnTo>
                <a:lnTo>
                  <a:pt x="3600451" y="4997451"/>
                </a:lnTo>
                <a:lnTo>
                  <a:pt x="3586163" y="4997451"/>
                </a:lnTo>
                <a:lnTo>
                  <a:pt x="3570288" y="4997451"/>
                </a:lnTo>
                <a:close/>
                <a:moveTo>
                  <a:pt x="3911600" y="4964113"/>
                </a:moveTo>
                <a:lnTo>
                  <a:pt x="3938588" y="4964113"/>
                </a:lnTo>
                <a:lnTo>
                  <a:pt x="3941763" y="4964113"/>
                </a:lnTo>
                <a:lnTo>
                  <a:pt x="3941763" y="4991101"/>
                </a:lnTo>
                <a:lnTo>
                  <a:pt x="3938588" y="4994276"/>
                </a:lnTo>
                <a:lnTo>
                  <a:pt x="3916363" y="4994276"/>
                </a:lnTo>
                <a:close/>
                <a:moveTo>
                  <a:pt x="3457575" y="4964113"/>
                </a:moveTo>
                <a:lnTo>
                  <a:pt x="3465512" y="4964113"/>
                </a:lnTo>
                <a:lnTo>
                  <a:pt x="3484563" y="4967288"/>
                </a:lnTo>
                <a:lnTo>
                  <a:pt x="3484563" y="4994276"/>
                </a:lnTo>
                <a:lnTo>
                  <a:pt x="3465512" y="4994276"/>
                </a:lnTo>
                <a:lnTo>
                  <a:pt x="3454400" y="4994276"/>
                </a:lnTo>
                <a:close/>
                <a:moveTo>
                  <a:pt x="3341688" y="4960938"/>
                </a:moveTo>
                <a:lnTo>
                  <a:pt x="3352800" y="4960938"/>
                </a:lnTo>
                <a:lnTo>
                  <a:pt x="3371851" y="4960938"/>
                </a:lnTo>
                <a:lnTo>
                  <a:pt x="3371851" y="4991101"/>
                </a:lnTo>
                <a:lnTo>
                  <a:pt x="3349625" y="4991101"/>
                </a:lnTo>
                <a:lnTo>
                  <a:pt x="3341688" y="4986339"/>
                </a:lnTo>
                <a:close/>
                <a:moveTo>
                  <a:pt x="4051301" y="4956175"/>
                </a:moveTo>
                <a:lnTo>
                  <a:pt x="4054476" y="4956175"/>
                </a:lnTo>
                <a:lnTo>
                  <a:pt x="4057651" y="4986338"/>
                </a:lnTo>
                <a:lnTo>
                  <a:pt x="4054476" y="4986338"/>
                </a:lnTo>
                <a:lnTo>
                  <a:pt x="4032251" y="4986338"/>
                </a:lnTo>
                <a:lnTo>
                  <a:pt x="4027488" y="4986338"/>
                </a:lnTo>
                <a:lnTo>
                  <a:pt x="4027488" y="4960938"/>
                </a:lnTo>
                <a:close/>
                <a:moveTo>
                  <a:pt x="3228975" y="4953000"/>
                </a:moveTo>
                <a:lnTo>
                  <a:pt x="3236912" y="4953000"/>
                </a:lnTo>
                <a:lnTo>
                  <a:pt x="3259138" y="4953000"/>
                </a:lnTo>
                <a:lnTo>
                  <a:pt x="3255963" y="4983163"/>
                </a:lnTo>
                <a:lnTo>
                  <a:pt x="3233737" y="4979988"/>
                </a:lnTo>
                <a:lnTo>
                  <a:pt x="3225800" y="4979988"/>
                </a:lnTo>
                <a:close/>
                <a:moveTo>
                  <a:pt x="4140200" y="4949825"/>
                </a:moveTo>
                <a:lnTo>
                  <a:pt x="4144963" y="4949825"/>
                </a:lnTo>
                <a:lnTo>
                  <a:pt x="4167188" y="4949825"/>
                </a:lnTo>
                <a:lnTo>
                  <a:pt x="4170363" y="4949825"/>
                </a:lnTo>
                <a:lnTo>
                  <a:pt x="4170363" y="4975226"/>
                </a:lnTo>
                <a:lnTo>
                  <a:pt x="4148138" y="4979988"/>
                </a:lnTo>
                <a:lnTo>
                  <a:pt x="4144963" y="4979988"/>
                </a:lnTo>
                <a:close/>
                <a:moveTo>
                  <a:pt x="3116263" y="4941888"/>
                </a:moveTo>
                <a:lnTo>
                  <a:pt x="3121025" y="4941888"/>
                </a:lnTo>
                <a:lnTo>
                  <a:pt x="3143251" y="4941888"/>
                </a:lnTo>
                <a:lnTo>
                  <a:pt x="3143251" y="4972051"/>
                </a:lnTo>
                <a:lnTo>
                  <a:pt x="3121025" y="4967289"/>
                </a:lnTo>
                <a:lnTo>
                  <a:pt x="3113088" y="4967289"/>
                </a:lnTo>
                <a:close/>
                <a:moveTo>
                  <a:pt x="4252913" y="4938713"/>
                </a:moveTo>
                <a:lnTo>
                  <a:pt x="4257676" y="4938713"/>
                </a:lnTo>
                <a:lnTo>
                  <a:pt x="4279901" y="4938713"/>
                </a:lnTo>
                <a:lnTo>
                  <a:pt x="4283076" y="4938713"/>
                </a:lnTo>
                <a:lnTo>
                  <a:pt x="4287838" y="4964113"/>
                </a:lnTo>
                <a:lnTo>
                  <a:pt x="4283076" y="4964113"/>
                </a:lnTo>
                <a:lnTo>
                  <a:pt x="4260851" y="4967288"/>
                </a:lnTo>
                <a:lnTo>
                  <a:pt x="4257676" y="4967288"/>
                </a:lnTo>
                <a:close/>
                <a:moveTo>
                  <a:pt x="3005137" y="4927600"/>
                </a:moveTo>
                <a:lnTo>
                  <a:pt x="3008312" y="4927600"/>
                </a:lnTo>
                <a:lnTo>
                  <a:pt x="3030538" y="4930775"/>
                </a:lnTo>
                <a:lnTo>
                  <a:pt x="3027363" y="4960938"/>
                </a:lnTo>
                <a:lnTo>
                  <a:pt x="3005137" y="4956176"/>
                </a:lnTo>
                <a:lnTo>
                  <a:pt x="3000375" y="4956176"/>
                </a:lnTo>
                <a:close/>
                <a:moveTo>
                  <a:pt x="4392613" y="4922838"/>
                </a:moveTo>
                <a:lnTo>
                  <a:pt x="4395788" y="4922838"/>
                </a:lnTo>
                <a:lnTo>
                  <a:pt x="4398963" y="4949826"/>
                </a:lnTo>
                <a:lnTo>
                  <a:pt x="4395788" y="4949826"/>
                </a:lnTo>
                <a:lnTo>
                  <a:pt x="4373563" y="4953001"/>
                </a:lnTo>
                <a:lnTo>
                  <a:pt x="4368800" y="4953001"/>
                </a:lnTo>
                <a:lnTo>
                  <a:pt x="4365625" y="4927601"/>
                </a:lnTo>
                <a:lnTo>
                  <a:pt x="4368800" y="4927601"/>
                </a:lnTo>
                <a:close/>
                <a:moveTo>
                  <a:pt x="2892425" y="4911725"/>
                </a:moveTo>
                <a:lnTo>
                  <a:pt x="2898775" y="4911725"/>
                </a:lnTo>
                <a:lnTo>
                  <a:pt x="2917826" y="4914900"/>
                </a:lnTo>
                <a:lnTo>
                  <a:pt x="2914651" y="4945063"/>
                </a:lnTo>
                <a:lnTo>
                  <a:pt x="2895600" y="4941888"/>
                </a:lnTo>
                <a:lnTo>
                  <a:pt x="2884488" y="4941888"/>
                </a:lnTo>
                <a:close/>
                <a:moveTo>
                  <a:pt x="4508501" y="4903788"/>
                </a:moveTo>
                <a:lnTo>
                  <a:pt x="4511676" y="4933951"/>
                </a:lnTo>
                <a:lnTo>
                  <a:pt x="4508501" y="4933951"/>
                </a:lnTo>
                <a:lnTo>
                  <a:pt x="4486276" y="4938713"/>
                </a:lnTo>
                <a:lnTo>
                  <a:pt x="4478338" y="4911726"/>
                </a:lnTo>
                <a:lnTo>
                  <a:pt x="4481513" y="4908551"/>
                </a:lnTo>
                <a:lnTo>
                  <a:pt x="4505326" y="4908551"/>
                </a:lnTo>
                <a:close/>
                <a:moveTo>
                  <a:pt x="2779712" y="4892675"/>
                </a:moveTo>
                <a:lnTo>
                  <a:pt x="2787650" y="4897438"/>
                </a:lnTo>
                <a:lnTo>
                  <a:pt x="2805113" y="4900613"/>
                </a:lnTo>
                <a:lnTo>
                  <a:pt x="2801938" y="4927600"/>
                </a:lnTo>
                <a:lnTo>
                  <a:pt x="2782887" y="4922838"/>
                </a:lnTo>
                <a:lnTo>
                  <a:pt x="2771775" y="4922838"/>
                </a:lnTo>
                <a:close/>
                <a:moveTo>
                  <a:pt x="4621213" y="4886325"/>
                </a:moveTo>
                <a:lnTo>
                  <a:pt x="4624388" y="4914901"/>
                </a:lnTo>
                <a:lnTo>
                  <a:pt x="4621213" y="4914901"/>
                </a:lnTo>
                <a:lnTo>
                  <a:pt x="4598988" y="4919663"/>
                </a:lnTo>
                <a:lnTo>
                  <a:pt x="4591050" y="4892675"/>
                </a:lnTo>
                <a:lnTo>
                  <a:pt x="4613276" y="4889500"/>
                </a:lnTo>
                <a:close/>
                <a:moveTo>
                  <a:pt x="2667000" y="4873625"/>
                </a:moveTo>
                <a:lnTo>
                  <a:pt x="2678113" y="4873625"/>
                </a:lnTo>
                <a:lnTo>
                  <a:pt x="2692401" y="4878388"/>
                </a:lnTo>
                <a:lnTo>
                  <a:pt x="2689226" y="4908550"/>
                </a:lnTo>
                <a:lnTo>
                  <a:pt x="2674938" y="4903788"/>
                </a:lnTo>
                <a:lnTo>
                  <a:pt x="2659063" y="4900613"/>
                </a:lnTo>
                <a:close/>
                <a:moveTo>
                  <a:pt x="4722814" y="4867275"/>
                </a:moveTo>
                <a:lnTo>
                  <a:pt x="4733926" y="4867275"/>
                </a:lnTo>
                <a:lnTo>
                  <a:pt x="4737101" y="4892676"/>
                </a:lnTo>
                <a:lnTo>
                  <a:pt x="4729164" y="4897438"/>
                </a:lnTo>
                <a:lnTo>
                  <a:pt x="4710113" y="4900613"/>
                </a:lnTo>
                <a:lnTo>
                  <a:pt x="4703763" y="4870450"/>
                </a:lnTo>
                <a:close/>
                <a:moveTo>
                  <a:pt x="2554287" y="4851400"/>
                </a:moveTo>
                <a:lnTo>
                  <a:pt x="2570162" y="4856163"/>
                </a:lnTo>
                <a:lnTo>
                  <a:pt x="2581275" y="4856163"/>
                </a:lnTo>
                <a:lnTo>
                  <a:pt x="2576512" y="4886325"/>
                </a:lnTo>
                <a:lnTo>
                  <a:pt x="2565400" y="4881563"/>
                </a:lnTo>
                <a:lnTo>
                  <a:pt x="2546350" y="4878388"/>
                </a:lnTo>
                <a:close/>
                <a:moveTo>
                  <a:pt x="4846638" y="4840288"/>
                </a:moveTo>
                <a:lnTo>
                  <a:pt x="4849813" y="4870451"/>
                </a:lnTo>
                <a:lnTo>
                  <a:pt x="4833938" y="4873626"/>
                </a:lnTo>
                <a:lnTo>
                  <a:pt x="4822825" y="4873626"/>
                </a:lnTo>
                <a:lnTo>
                  <a:pt x="4816475" y="4848226"/>
                </a:lnTo>
                <a:lnTo>
                  <a:pt x="4830763" y="4845051"/>
                </a:lnTo>
                <a:close/>
                <a:moveTo>
                  <a:pt x="2441575" y="4826000"/>
                </a:moveTo>
                <a:lnTo>
                  <a:pt x="2463800" y="4829175"/>
                </a:lnTo>
                <a:lnTo>
                  <a:pt x="2471738" y="4832350"/>
                </a:lnTo>
                <a:lnTo>
                  <a:pt x="2463800" y="4859338"/>
                </a:lnTo>
                <a:lnTo>
                  <a:pt x="2457450" y="4859338"/>
                </a:lnTo>
                <a:lnTo>
                  <a:pt x="2438400" y="4851401"/>
                </a:lnTo>
                <a:lnTo>
                  <a:pt x="2433638" y="4851401"/>
                </a:lnTo>
                <a:close/>
                <a:moveTo>
                  <a:pt x="4954588" y="4814888"/>
                </a:moveTo>
                <a:lnTo>
                  <a:pt x="4962525" y="4840289"/>
                </a:lnTo>
                <a:lnTo>
                  <a:pt x="4943475" y="4848226"/>
                </a:lnTo>
                <a:lnTo>
                  <a:pt x="4935538" y="4848226"/>
                </a:lnTo>
                <a:lnTo>
                  <a:pt x="4927600" y="4821238"/>
                </a:lnTo>
                <a:lnTo>
                  <a:pt x="4935538" y="4818063"/>
                </a:lnTo>
                <a:close/>
                <a:moveTo>
                  <a:pt x="2333625" y="4795838"/>
                </a:moveTo>
                <a:lnTo>
                  <a:pt x="2339975" y="4799013"/>
                </a:lnTo>
                <a:lnTo>
                  <a:pt x="2359026" y="4803776"/>
                </a:lnTo>
                <a:lnTo>
                  <a:pt x="2351088" y="4832351"/>
                </a:lnTo>
                <a:lnTo>
                  <a:pt x="2333625" y="4826001"/>
                </a:lnTo>
                <a:lnTo>
                  <a:pt x="2325688" y="4826001"/>
                </a:lnTo>
                <a:close/>
                <a:moveTo>
                  <a:pt x="5064126" y="4784725"/>
                </a:moveTo>
                <a:lnTo>
                  <a:pt x="5070476" y="4814888"/>
                </a:lnTo>
                <a:lnTo>
                  <a:pt x="5067301" y="4814888"/>
                </a:lnTo>
                <a:lnTo>
                  <a:pt x="5048251" y="4821238"/>
                </a:lnTo>
                <a:lnTo>
                  <a:pt x="5045076" y="4821238"/>
                </a:lnTo>
                <a:lnTo>
                  <a:pt x="5037138" y="4791075"/>
                </a:lnTo>
                <a:lnTo>
                  <a:pt x="5040313" y="4791075"/>
                </a:lnTo>
                <a:lnTo>
                  <a:pt x="5059364" y="4787900"/>
                </a:lnTo>
                <a:close/>
                <a:moveTo>
                  <a:pt x="2224087" y="4765675"/>
                </a:moveTo>
                <a:lnTo>
                  <a:pt x="2235200" y="4768850"/>
                </a:lnTo>
                <a:lnTo>
                  <a:pt x="2251075" y="4773613"/>
                </a:lnTo>
                <a:lnTo>
                  <a:pt x="2243137" y="4799013"/>
                </a:lnTo>
                <a:lnTo>
                  <a:pt x="2228850" y="4795838"/>
                </a:lnTo>
                <a:lnTo>
                  <a:pt x="2212975" y="4791076"/>
                </a:lnTo>
                <a:close/>
                <a:moveTo>
                  <a:pt x="5175251" y="4754563"/>
                </a:moveTo>
                <a:lnTo>
                  <a:pt x="5183188" y="4779964"/>
                </a:lnTo>
                <a:lnTo>
                  <a:pt x="5172076" y="4784726"/>
                </a:lnTo>
                <a:lnTo>
                  <a:pt x="5157788" y="4787901"/>
                </a:lnTo>
                <a:lnTo>
                  <a:pt x="5145088" y="4762501"/>
                </a:lnTo>
                <a:lnTo>
                  <a:pt x="5160963" y="4757738"/>
                </a:lnTo>
                <a:close/>
                <a:moveTo>
                  <a:pt x="2116137" y="4732338"/>
                </a:moveTo>
                <a:lnTo>
                  <a:pt x="2133600" y="4738688"/>
                </a:lnTo>
                <a:lnTo>
                  <a:pt x="2141538" y="4738688"/>
                </a:lnTo>
                <a:lnTo>
                  <a:pt x="2133600" y="4768851"/>
                </a:lnTo>
                <a:lnTo>
                  <a:pt x="2127250" y="4765676"/>
                </a:lnTo>
                <a:lnTo>
                  <a:pt x="2105025" y="4757739"/>
                </a:lnTo>
                <a:close/>
                <a:moveTo>
                  <a:pt x="5284788" y="4721225"/>
                </a:moveTo>
                <a:lnTo>
                  <a:pt x="5292725" y="4746626"/>
                </a:lnTo>
                <a:lnTo>
                  <a:pt x="5273675" y="4754563"/>
                </a:lnTo>
                <a:lnTo>
                  <a:pt x="5265738" y="4754563"/>
                </a:lnTo>
                <a:lnTo>
                  <a:pt x="5254625" y="4727575"/>
                </a:lnTo>
                <a:lnTo>
                  <a:pt x="5262563" y="4724400"/>
                </a:lnTo>
                <a:close/>
                <a:moveTo>
                  <a:pt x="2006600" y="4694238"/>
                </a:moveTo>
                <a:lnTo>
                  <a:pt x="2014538" y="4697413"/>
                </a:lnTo>
                <a:lnTo>
                  <a:pt x="2033588" y="4705351"/>
                </a:lnTo>
                <a:lnTo>
                  <a:pt x="2022475" y="4732338"/>
                </a:lnTo>
                <a:lnTo>
                  <a:pt x="2006600" y="4724401"/>
                </a:lnTo>
                <a:lnTo>
                  <a:pt x="1995488" y="4721226"/>
                </a:lnTo>
                <a:close/>
                <a:moveTo>
                  <a:pt x="5389564" y="4683125"/>
                </a:moveTo>
                <a:lnTo>
                  <a:pt x="5400676" y="4710113"/>
                </a:lnTo>
                <a:lnTo>
                  <a:pt x="5389564" y="4713288"/>
                </a:lnTo>
                <a:lnTo>
                  <a:pt x="5375276" y="4716463"/>
                </a:lnTo>
                <a:lnTo>
                  <a:pt x="5364163" y="4691063"/>
                </a:lnTo>
                <a:lnTo>
                  <a:pt x="5381626" y="4686300"/>
                </a:lnTo>
                <a:close/>
                <a:moveTo>
                  <a:pt x="1898650" y="4656138"/>
                </a:moveTo>
                <a:lnTo>
                  <a:pt x="1916113" y="4664076"/>
                </a:lnTo>
                <a:lnTo>
                  <a:pt x="1924051" y="4668838"/>
                </a:lnTo>
                <a:lnTo>
                  <a:pt x="1916113" y="4694238"/>
                </a:lnTo>
                <a:lnTo>
                  <a:pt x="1909763" y="4691063"/>
                </a:lnTo>
                <a:lnTo>
                  <a:pt x="1890713" y="4683126"/>
                </a:lnTo>
                <a:close/>
                <a:moveTo>
                  <a:pt x="5499101" y="4641850"/>
                </a:moveTo>
                <a:lnTo>
                  <a:pt x="5505451" y="4668838"/>
                </a:lnTo>
                <a:lnTo>
                  <a:pt x="5486401" y="4675188"/>
                </a:lnTo>
                <a:lnTo>
                  <a:pt x="5480051" y="4679950"/>
                </a:lnTo>
                <a:lnTo>
                  <a:pt x="5472113" y="4652963"/>
                </a:lnTo>
                <a:lnTo>
                  <a:pt x="5480051" y="4649788"/>
                </a:lnTo>
                <a:close/>
                <a:moveTo>
                  <a:pt x="1792287" y="4614863"/>
                </a:moveTo>
                <a:lnTo>
                  <a:pt x="1804987" y="4619626"/>
                </a:lnTo>
                <a:lnTo>
                  <a:pt x="1819275" y="4627563"/>
                </a:lnTo>
                <a:lnTo>
                  <a:pt x="1808162" y="4652963"/>
                </a:lnTo>
                <a:lnTo>
                  <a:pt x="1792287" y="4645026"/>
                </a:lnTo>
                <a:lnTo>
                  <a:pt x="1781175" y="4641851"/>
                </a:lnTo>
                <a:close/>
                <a:moveTo>
                  <a:pt x="5603876" y="4600575"/>
                </a:moveTo>
                <a:lnTo>
                  <a:pt x="5614988" y="4627563"/>
                </a:lnTo>
                <a:lnTo>
                  <a:pt x="5603876" y="4630738"/>
                </a:lnTo>
                <a:lnTo>
                  <a:pt x="5588001" y="4638675"/>
                </a:lnTo>
                <a:lnTo>
                  <a:pt x="5576888" y="4608513"/>
                </a:lnTo>
                <a:lnTo>
                  <a:pt x="5592763" y="4603750"/>
                </a:lnTo>
                <a:close/>
                <a:moveTo>
                  <a:pt x="1687512" y="4570413"/>
                </a:moveTo>
                <a:lnTo>
                  <a:pt x="1692275" y="4570413"/>
                </a:lnTo>
                <a:lnTo>
                  <a:pt x="1711325" y="4578351"/>
                </a:lnTo>
                <a:lnTo>
                  <a:pt x="1714500" y="4581526"/>
                </a:lnTo>
                <a:lnTo>
                  <a:pt x="1703387" y="4608513"/>
                </a:lnTo>
                <a:lnTo>
                  <a:pt x="1698625" y="4603751"/>
                </a:lnTo>
                <a:lnTo>
                  <a:pt x="1681162" y="4597401"/>
                </a:lnTo>
                <a:lnTo>
                  <a:pt x="1676400" y="4597401"/>
                </a:lnTo>
                <a:close/>
                <a:moveTo>
                  <a:pt x="5708651" y="4551363"/>
                </a:moveTo>
                <a:lnTo>
                  <a:pt x="5719763" y="4578351"/>
                </a:lnTo>
                <a:lnTo>
                  <a:pt x="5716588" y="4581526"/>
                </a:lnTo>
                <a:lnTo>
                  <a:pt x="5697538" y="4589463"/>
                </a:lnTo>
                <a:lnTo>
                  <a:pt x="5692776" y="4589463"/>
                </a:lnTo>
                <a:lnTo>
                  <a:pt x="5681663" y="4562476"/>
                </a:lnTo>
                <a:lnTo>
                  <a:pt x="5686426" y="4562476"/>
                </a:lnTo>
                <a:lnTo>
                  <a:pt x="5705476" y="4556126"/>
                </a:lnTo>
                <a:close/>
                <a:moveTo>
                  <a:pt x="1582737" y="4521200"/>
                </a:moveTo>
                <a:lnTo>
                  <a:pt x="1601787" y="4529138"/>
                </a:lnTo>
                <a:lnTo>
                  <a:pt x="1609725" y="4533900"/>
                </a:lnTo>
                <a:lnTo>
                  <a:pt x="1598612" y="4559300"/>
                </a:lnTo>
                <a:lnTo>
                  <a:pt x="1587500" y="4556125"/>
                </a:lnTo>
                <a:lnTo>
                  <a:pt x="1571625" y="4548188"/>
                </a:lnTo>
                <a:close/>
                <a:moveTo>
                  <a:pt x="5810251" y="4503738"/>
                </a:moveTo>
                <a:lnTo>
                  <a:pt x="5824538" y="4529138"/>
                </a:lnTo>
                <a:lnTo>
                  <a:pt x="5805488" y="4537076"/>
                </a:lnTo>
                <a:lnTo>
                  <a:pt x="5799138" y="4545013"/>
                </a:lnTo>
                <a:lnTo>
                  <a:pt x="5783263" y="4518026"/>
                </a:lnTo>
                <a:lnTo>
                  <a:pt x="5794376" y="4514851"/>
                </a:lnTo>
                <a:close/>
                <a:moveTo>
                  <a:pt x="1481137" y="4473575"/>
                </a:moveTo>
                <a:lnTo>
                  <a:pt x="1492250" y="4476750"/>
                </a:lnTo>
                <a:lnTo>
                  <a:pt x="1508125" y="4484688"/>
                </a:lnTo>
                <a:lnTo>
                  <a:pt x="1497012" y="4510088"/>
                </a:lnTo>
                <a:lnTo>
                  <a:pt x="1481137" y="4503738"/>
                </a:lnTo>
                <a:lnTo>
                  <a:pt x="1470025" y="4498976"/>
                </a:lnTo>
                <a:close/>
                <a:moveTo>
                  <a:pt x="5910263" y="4454525"/>
                </a:moveTo>
                <a:lnTo>
                  <a:pt x="5926138" y="4476750"/>
                </a:lnTo>
                <a:lnTo>
                  <a:pt x="5910263" y="4484688"/>
                </a:lnTo>
                <a:lnTo>
                  <a:pt x="5899151" y="4492625"/>
                </a:lnTo>
                <a:lnTo>
                  <a:pt x="5884863" y="4465638"/>
                </a:lnTo>
                <a:lnTo>
                  <a:pt x="5899151" y="4457700"/>
                </a:lnTo>
                <a:close/>
                <a:moveTo>
                  <a:pt x="1381126" y="4421188"/>
                </a:moveTo>
                <a:lnTo>
                  <a:pt x="1387476" y="4424363"/>
                </a:lnTo>
                <a:lnTo>
                  <a:pt x="1406526" y="4432301"/>
                </a:lnTo>
                <a:lnTo>
                  <a:pt x="1392238" y="4457701"/>
                </a:lnTo>
                <a:lnTo>
                  <a:pt x="1376363" y="4446589"/>
                </a:lnTo>
                <a:lnTo>
                  <a:pt x="1370013" y="4443414"/>
                </a:lnTo>
                <a:close/>
                <a:moveTo>
                  <a:pt x="6011863" y="4397375"/>
                </a:moveTo>
                <a:lnTo>
                  <a:pt x="6027738" y="4424363"/>
                </a:lnTo>
                <a:lnTo>
                  <a:pt x="6016626" y="4427538"/>
                </a:lnTo>
                <a:lnTo>
                  <a:pt x="6000750" y="4438650"/>
                </a:lnTo>
                <a:lnTo>
                  <a:pt x="5986463" y="4413250"/>
                </a:lnTo>
                <a:lnTo>
                  <a:pt x="6000750" y="4405313"/>
                </a:lnTo>
                <a:close/>
                <a:moveTo>
                  <a:pt x="1282701" y="4364038"/>
                </a:moveTo>
                <a:lnTo>
                  <a:pt x="1287463" y="4364038"/>
                </a:lnTo>
                <a:lnTo>
                  <a:pt x="1304926" y="4375151"/>
                </a:lnTo>
                <a:lnTo>
                  <a:pt x="1293813" y="4402138"/>
                </a:lnTo>
                <a:lnTo>
                  <a:pt x="1290638" y="4402138"/>
                </a:lnTo>
                <a:lnTo>
                  <a:pt x="1274763" y="4391026"/>
                </a:lnTo>
                <a:lnTo>
                  <a:pt x="1268413" y="4386263"/>
                </a:lnTo>
                <a:close/>
                <a:moveTo>
                  <a:pt x="6110288" y="4341813"/>
                </a:moveTo>
                <a:lnTo>
                  <a:pt x="6124575" y="4364038"/>
                </a:lnTo>
                <a:lnTo>
                  <a:pt x="6116638" y="4371976"/>
                </a:lnTo>
                <a:lnTo>
                  <a:pt x="6102350" y="4379913"/>
                </a:lnTo>
                <a:lnTo>
                  <a:pt x="6086475" y="4356101"/>
                </a:lnTo>
                <a:lnTo>
                  <a:pt x="6102350" y="4344988"/>
                </a:lnTo>
                <a:close/>
                <a:moveTo>
                  <a:pt x="1185863" y="4303713"/>
                </a:moveTo>
                <a:lnTo>
                  <a:pt x="1189038" y="4308476"/>
                </a:lnTo>
                <a:lnTo>
                  <a:pt x="1208088" y="4316413"/>
                </a:lnTo>
                <a:lnTo>
                  <a:pt x="1208088" y="4319588"/>
                </a:lnTo>
                <a:lnTo>
                  <a:pt x="1192213" y="4341813"/>
                </a:lnTo>
                <a:lnTo>
                  <a:pt x="1174750" y="4330701"/>
                </a:lnTo>
                <a:lnTo>
                  <a:pt x="1169988" y="4327526"/>
                </a:lnTo>
                <a:close/>
                <a:moveTo>
                  <a:pt x="6207125" y="4281488"/>
                </a:moveTo>
                <a:lnTo>
                  <a:pt x="6223000" y="4303713"/>
                </a:lnTo>
                <a:lnTo>
                  <a:pt x="6215062" y="4308476"/>
                </a:lnTo>
                <a:lnTo>
                  <a:pt x="6199188" y="4319588"/>
                </a:lnTo>
                <a:lnTo>
                  <a:pt x="6181725" y="4297363"/>
                </a:lnTo>
                <a:lnTo>
                  <a:pt x="6184900" y="4297363"/>
                </a:lnTo>
                <a:lnTo>
                  <a:pt x="6199188" y="4286251"/>
                </a:lnTo>
                <a:close/>
                <a:moveTo>
                  <a:pt x="1092200" y="4240213"/>
                </a:moveTo>
                <a:lnTo>
                  <a:pt x="1095375" y="4244976"/>
                </a:lnTo>
                <a:lnTo>
                  <a:pt x="1111250" y="4256088"/>
                </a:lnTo>
                <a:lnTo>
                  <a:pt x="1114425" y="4256088"/>
                </a:lnTo>
                <a:lnTo>
                  <a:pt x="1098550" y="4281488"/>
                </a:lnTo>
                <a:lnTo>
                  <a:pt x="1095375" y="4278313"/>
                </a:lnTo>
                <a:lnTo>
                  <a:pt x="1081087" y="4267201"/>
                </a:lnTo>
                <a:lnTo>
                  <a:pt x="1073150" y="4262438"/>
                </a:lnTo>
                <a:close/>
                <a:moveTo>
                  <a:pt x="6300788" y="4217988"/>
                </a:moveTo>
                <a:lnTo>
                  <a:pt x="6316663" y="4240213"/>
                </a:lnTo>
                <a:lnTo>
                  <a:pt x="6308726" y="4248151"/>
                </a:lnTo>
                <a:lnTo>
                  <a:pt x="6292850" y="4256088"/>
                </a:lnTo>
                <a:lnTo>
                  <a:pt x="6278563" y="4233863"/>
                </a:lnTo>
                <a:lnTo>
                  <a:pt x="6292850" y="4221163"/>
                </a:lnTo>
                <a:close/>
                <a:moveTo>
                  <a:pt x="998538" y="4173538"/>
                </a:moveTo>
                <a:lnTo>
                  <a:pt x="1004888" y="4179888"/>
                </a:lnTo>
                <a:lnTo>
                  <a:pt x="1020763" y="4192588"/>
                </a:lnTo>
                <a:lnTo>
                  <a:pt x="1004888" y="4214813"/>
                </a:lnTo>
                <a:lnTo>
                  <a:pt x="1001713" y="4214813"/>
                </a:lnTo>
                <a:lnTo>
                  <a:pt x="987425" y="4203701"/>
                </a:lnTo>
                <a:lnTo>
                  <a:pt x="979488" y="4198938"/>
                </a:lnTo>
                <a:close/>
                <a:moveTo>
                  <a:pt x="6394450" y="4151313"/>
                </a:moveTo>
                <a:lnTo>
                  <a:pt x="6410325" y="4173538"/>
                </a:lnTo>
                <a:lnTo>
                  <a:pt x="6399212" y="4179888"/>
                </a:lnTo>
                <a:lnTo>
                  <a:pt x="6386512" y="4192588"/>
                </a:lnTo>
                <a:lnTo>
                  <a:pt x="6369050" y="4168776"/>
                </a:lnTo>
                <a:lnTo>
                  <a:pt x="6383338" y="4157663"/>
                </a:lnTo>
                <a:close/>
                <a:moveTo>
                  <a:pt x="908050" y="4105275"/>
                </a:moveTo>
                <a:lnTo>
                  <a:pt x="915987" y="4113213"/>
                </a:lnTo>
                <a:lnTo>
                  <a:pt x="930275" y="4124325"/>
                </a:lnTo>
                <a:lnTo>
                  <a:pt x="911225" y="4146550"/>
                </a:lnTo>
                <a:lnTo>
                  <a:pt x="900112" y="4135438"/>
                </a:lnTo>
                <a:lnTo>
                  <a:pt x="889000" y="4127500"/>
                </a:lnTo>
                <a:close/>
                <a:moveTo>
                  <a:pt x="6481763" y="4079875"/>
                </a:moveTo>
                <a:lnTo>
                  <a:pt x="6499226" y="4102100"/>
                </a:lnTo>
                <a:lnTo>
                  <a:pt x="6488113" y="4113213"/>
                </a:lnTo>
                <a:lnTo>
                  <a:pt x="6477001" y="4121150"/>
                </a:lnTo>
                <a:lnTo>
                  <a:pt x="6462713" y="4098925"/>
                </a:lnTo>
                <a:lnTo>
                  <a:pt x="6469063" y="4090988"/>
                </a:lnTo>
                <a:close/>
                <a:moveTo>
                  <a:pt x="817563" y="4033838"/>
                </a:moveTo>
                <a:lnTo>
                  <a:pt x="833438" y="4044951"/>
                </a:lnTo>
                <a:lnTo>
                  <a:pt x="839788" y="4052888"/>
                </a:lnTo>
                <a:lnTo>
                  <a:pt x="822325" y="4075113"/>
                </a:lnTo>
                <a:lnTo>
                  <a:pt x="814388" y="4068763"/>
                </a:lnTo>
                <a:lnTo>
                  <a:pt x="798513" y="4057651"/>
                </a:lnTo>
                <a:close/>
                <a:moveTo>
                  <a:pt x="6570663" y="4008438"/>
                </a:moveTo>
                <a:lnTo>
                  <a:pt x="6589713" y="4027489"/>
                </a:lnTo>
                <a:lnTo>
                  <a:pt x="6586538" y="4030664"/>
                </a:lnTo>
                <a:lnTo>
                  <a:pt x="6570663" y="4044951"/>
                </a:lnTo>
                <a:lnTo>
                  <a:pt x="6567488" y="4044951"/>
                </a:lnTo>
                <a:lnTo>
                  <a:pt x="6548438" y="4027489"/>
                </a:lnTo>
                <a:lnTo>
                  <a:pt x="6551613" y="4022726"/>
                </a:lnTo>
                <a:lnTo>
                  <a:pt x="6567488" y="4011613"/>
                </a:lnTo>
                <a:close/>
                <a:moveTo>
                  <a:pt x="735013" y="3959225"/>
                </a:moveTo>
                <a:lnTo>
                  <a:pt x="739775" y="3963988"/>
                </a:lnTo>
                <a:lnTo>
                  <a:pt x="754063" y="3975100"/>
                </a:lnTo>
                <a:lnTo>
                  <a:pt x="754063" y="3978275"/>
                </a:lnTo>
                <a:lnTo>
                  <a:pt x="735013" y="4000500"/>
                </a:lnTo>
                <a:lnTo>
                  <a:pt x="731838" y="3997325"/>
                </a:lnTo>
                <a:lnTo>
                  <a:pt x="720725" y="3986213"/>
                </a:lnTo>
                <a:lnTo>
                  <a:pt x="712788" y="3978275"/>
                </a:lnTo>
                <a:close/>
                <a:moveTo>
                  <a:pt x="6653213" y="3929063"/>
                </a:moveTo>
                <a:lnTo>
                  <a:pt x="6672263" y="3951288"/>
                </a:lnTo>
                <a:lnTo>
                  <a:pt x="6664326" y="3959226"/>
                </a:lnTo>
                <a:lnTo>
                  <a:pt x="6653213" y="3970338"/>
                </a:lnTo>
                <a:lnTo>
                  <a:pt x="6630988" y="3948113"/>
                </a:lnTo>
                <a:lnTo>
                  <a:pt x="6645276" y="3940176"/>
                </a:lnTo>
                <a:close/>
                <a:moveTo>
                  <a:pt x="652463" y="3881438"/>
                </a:moveTo>
                <a:lnTo>
                  <a:pt x="663575" y="3892551"/>
                </a:lnTo>
                <a:lnTo>
                  <a:pt x="671513" y="3898901"/>
                </a:lnTo>
                <a:lnTo>
                  <a:pt x="652463" y="3922713"/>
                </a:lnTo>
                <a:lnTo>
                  <a:pt x="641350" y="3910013"/>
                </a:lnTo>
                <a:lnTo>
                  <a:pt x="630238" y="3898901"/>
                </a:lnTo>
                <a:close/>
                <a:moveTo>
                  <a:pt x="6735763" y="3851275"/>
                </a:moveTo>
                <a:lnTo>
                  <a:pt x="6754813" y="3868738"/>
                </a:lnTo>
                <a:lnTo>
                  <a:pt x="6751638" y="3873500"/>
                </a:lnTo>
                <a:lnTo>
                  <a:pt x="6740526" y="3884613"/>
                </a:lnTo>
                <a:lnTo>
                  <a:pt x="6735763" y="3892550"/>
                </a:lnTo>
                <a:lnTo>
                  <a:pt x="6713538" y="3868738"/>
                </a:lnTo>
                <a:lnTo>
                  <a:pt x="6716713" y="3865563"/>
                </a:lnTo>
                <a:lnTo>
                  <a:pt x="6732588" y="3854450"/>
                </a:lnTo>
                <a:close/>
                <a:moveTo>
                  <a:pt x="574675" y="3798888"/>
                </a:moveTo>
                <a:lnTo>
                  <a:pt x="577850" y="3802063"/>
                </a:lnTo>
                <a:lnTo>
                  <a:pt x="588963" y="3816351"/>
                </a:lnTo>
                <a:lnTo>
                  <a:pt x="592138" y="3816351"/>
                </a:lnTo>
                <a:lnTo>
                  <a:pt x="569913" y="3840163"/>
                </a:lnTo>
                <a:lnTo>
                  <a:pt x="569913" y="3835401"/>
                </a:lnTo>
                <a:lnTo>
                  <a:pt x="558800" y="3824288"/>
                </a:lnTo>
                <a:lnTo>
                  <a:pt x="552450" y="3816351"/>
                </a:lnTo>
                <a:close/>
                <a:moveTo>
                  <a:pt x="6810376" y="3768725"/>
                </a:moveTo>
                <a:lnTo>
                  <a:pt x="6834188" y="3786188"/>
                </a:lnTo>
                <a:lnTo>
                  <a:pt x="6823076" y="3798888"/>
                </a:lnTo>
                <a:lnTo>
                  <a:pt x="6815138" y="3805238"/>
                </a:lnTo>
                <a:lnTo>
                  <a:pt x="6792913" y="3786188"/>
                </a:lnTo>
                <a:lnTo>
                  <a:pt x="6804026" y="3779838"/>
                </a:lnTo>
                <a:close/>
                <a:moveTo>
                  <a:pt x="498475" y="3711575"/>
                </a:moveTo>
                <a:lnTo>
                  <a:pt x="511175" y="3727450"/>
                </a:lnTo>
                <a:lnTo>
                  <a:pt x="517525" y="3733800"/>
                </a:lnTo>
                <a:lnTo>
                  <a:pt x="495300" y="3752850"/>
                </a:lnTo>
                <a:lnTo>
                  <a:pt x="487362" y="3746500"/>
                </a:lnTo>
                <a:lnTo>
                  <a:pt x="476250" y="3730625"/>
                </a:lnTo>
                <a:close/>
                <a:moveTo>
                  <a:pt x="6886575" y="3681413"/>
                </a:moveTo>
                <a:lnTo>
                  <a:pt x="6908800" y="3697288"/>
                </a:lnTo>
                <a:lnTo>
                  <a:pt x="6900862" y="3705226"/>
                </a:lnTo>
                <a:lnTo>
                  <a:pt x="6889750" y="3719513"/>
                </a:lnTo>
                <a:lnTo>
                  <a:pt x="6867525" y="3700463"/>
                </a:lnTo>
                <a:lnTo>
                  <a:pt x="6878638" y="3689351"/>
                </a:lnTo>
                <a:close/>
                <a:moveTo>
                  <a:pt x="428625" y="3622675"/>
                </a:moveTo>
                <a:lnTo>
                  <a:pt x="439738" y="3633788"/>
                </a:lnTo>
                <a:lnTo>
                  <a:pt x="446088" y="3644900"/>
                </a:lnTo>
                <a:lnTo>
                  <a:pt x="423863" y="3663950"/>
                </a:lnTo>
                <a:lnTo>
                  <a:pt x="412750" y="3651250"/>
                </a:lnTo>
                <a:lnTo>
                  <a:pt x="404813" y="3640138"/>
                </a:lnTo>
                <a:close/>
                <a:moveTo>
                  <a:pt x="6953251" y="3592513"/>
                </a:moveTo>
                <a:lnTo>
                  <a:pt x="6975476" y="3606801"/>
                </a:lnTo>
                <a:lnTo>
                  <a:pt x="6972301" y="3609976"/>
                </a:lnTo>
                <a:lnTo>
                  <a:pt x="6964363" y="3625851"/>
                </a:lnTo>
                <a:lnTo>
                  <a:pt x="6961188" y="3629026"/>
                </a:lnTo>
                <a:lnTo>
                  <a:pt x="6938963" y="3614739"/>
                </a:lnTo>
                <a:lnTo>
                  <a:pt x="6942138" y="3606801"/>
                </a:lnTo>
                <a:lnTo>
                  <a:pt x="6950076" y="3595688"/>
                </a:lnTo>
                <a:close/>
                <a:moveTo>
                  <a:pt x="360363" y="3532188"/>
                </a:moveTo>
                <a:lnTo>
                  <a:pt x="368300" y="3540126"/>
                </a:lnTo>
                <a:lnTo>
                  <a:pt x="379413" y="3554413"/>
                </a:lnTo>
                <a:lnTo>
                  <a:pt x="352425" y="3570288"/>
                </a:lnTo>
                <a:lnTo>
                  <a:pt x="346075" y="3557588"/>
                </a:lnTo>
                <a:lnTo>
                  <a:pt x="338138" y="3546476"/>
                </a:lnTo>
                <a:close/>
                <a:moveTo>
                  <a:pt x="7016750" y="3498850"/>
                </a:moveTo>
                <a:lnTo>
                  <a:pt x="7043738" y="3513138"/>
                </a:lnTo>
                <a:lnTo>
                  <a:pt x="7040563" y="3516313"/>
                </a:lnTo>
                <a:lnTo>
                  <a:pt x="7032626" y="3529013"/>
                </a:lnTo>
                <a:lnTo>
                  <a:pt x="7024688" y="3535363"/>
                </a:lnTo>
                <a:lnTo>
                  <a:pt x="7002463" y="3521076"/>
                </a:lnTo>
                <a:lnTo>
                  <a:pt x="7005638" y="3513138"/>
                </a:lnTo>
                <a:close/>
                <a:moveTo>
                  <a:pt x="300038" y="3433763"/>
                </a:moveTo>
                <a:lnTo>
                  <a:pt x="307975" y="3446463"/>
                </a:lnTo>
                <a:lnTo>
                  <a:pt x="315913" y="3457576"/>
                </a:lnTo>
                <a:lnTo>
                  <a:pt x="315913" y="3460751"/>
                </a:lnTo>
                <a:lnTo>
                  <a:pt x="292100" y="3475038"/>
                </a:lnTo>
                <a:lnTo>
                  <a:pt x="288925" y="3471863"/>
                </a:lnTo>
                <a:lnTo>
                  <a:pt x="280988" y="3460751"/>
                </a:lnTo>
                <a:lnTo>
                  <a:pt x="277813" y="3449638"/>
                </a:lnTo>
                <a:close/>
                <a:moveTo>
                  <a:pt x="7077076" y="3400425"/>
                </a:moveTo>
                <a:lnTo>
                  <a:pt x="7104063" y="3416300"/>
                </a:lnTo>
                <a:lnTo>
                  <a:pt x="7099300" y="3416300"/>
                </a:lnTo>
                <a:lnTo>
                  <a:pt x="7092950" y="3430588"/>
                </a:lnTo>
                <a:lnTo>
                  <a:pt x="7088188" y="3438525"/>
                </a:lnTo>
                <a:lnTo>
                  <a:pt x="7062788" y="3422650"/>
                </a:lnTo>
                <a:lnTo>
                  <a:pt x="7069138" y="3416300"/>
                </a:lnTo>
                <a:lnTo>
                  <a:pt x="7077076" y="3405188"/>
                </a:lnTo>
                <a:close/>
                <a:moveTo>
                  <a:pt x="244475" y="3336925"/>
                </a:moveTo>
                <a:lnTo>
                  <a:pt x="252413" y="3348038"/>
                </a:lnTo>
                <a:lnTo>
                  <a:pt x="258763" y="3359150"/>
                </a:lnTo>
                <a:lnTo>
                  <a:pt x="258763" y="3363913"/>
                </a:lnTo>
                <a:lnTo>
                  <a:pt x="233363" y="3375025"/>
                </a:lnTo>
                <a:lnTo>
                  <a:pt x="225425" y="3359150"/>
                </a:lnTo>
                <a:lnTo>
                  <a:pt x="217488" y="3348038"/>
                </a:lnTo>
                <a:close/>
                <a:moveTo>
                  <a:pt x="7134225" y="3298825"/>
                </a:moveTo>
                <a:lnTo>
                  <a:pt x="7156450" y="3314700"/>
                </a:lnTo>
                <a:lnTo>
                  <a:pt x="7156450" y="3317875"/>
                </a:lnTo>
                <a:lnTo>
                  <a:pt x="7148512" y="3328988"/>
                </a:lnTo>
                <a:lnTo>
                  <a:pt x="7145338" y="3336925"/>
                </a:lnTo>
                <a:lnTo>
                  <a:pt x="7118350" y="3325813"/>
                </a:lnTo>
                <a:lnTo>
                  <a:pt x="7123112" y="3317875"/>
                </a:lnTo>
                <a:lnTo>
                  <a:pt x="7129462" y="3303588"/>
                </a:lnTo>
                <a:close/>
                <a:moveTo>
                  <a:pt x="195263" y="3235325"/>
                </a:moveTo>
                <a:lnTo>
                  <a:pt x="198438" y="3246438"/>
                </a:lnTo>
                <a:lnTo>
                  <a:pt x="206376" y="3262313"/>
                </a:lnTo>
                <a:lnTo>
                  <a:pt x="180976" y="3273425"/>
                </a:lnTo>
                <a:lnTo>
                  <a:pt x="173038" y="3257550"/>
                </a:lnTo>
                <a:lnTo>
                  <a:pt x="169863" y="3246438"/>
                </a:lnTo>
                <a:close/>
                <a:moveTo>
                  <a:pt x="7178676" y="3198813"/>
                </a:moveTo>
                <a:lnTo>
                  <a:pt x="7204076" y="3209926"/>
                </a:lnTo>
                <a:lnTo>
                  <a:pt x="7204076" y="3213101"/>
                </a:lnTo>
                <a:lnTo>
                  <a:pt x="7197726" y="3228976"/>
                </a:lnTo>
                <a:lnTo>
                  <a:pt x="7192963" y="3235326"/>
                </a:lnTo>
                <a:lnTo>
                  <a:pt x="7167563" y="3224213"/>
                </a:lnTo>
                <a:lnTo>
                  <a:pt x="7170738" y="3216276"/>
                </a:lnTo>
                <a:lnTo>
                  <a:pt x="7178676" y="3201988"/>
                </a:lnTo>
                <a:close/>
                <a:moveTo>
                  <a:pt x="150812" y="3130550"/>
                </a:moveTo>
                <a:lnTo>
                  <a:pt x="153987" y="3146425"/>
                </a:lnTo>
                <a:lnTo>
                  <a:pt x="161925" y="3157538"/>
                </a:lnTo>
                <a:lnTo>
                  <a:pt x="134937" y="3168650"/>
                </a:lnTo>
                <a:lnTo>
                  <a:pt x="128587" y="3152775"/>
                </a:lnTo>
                <a:lnTo>
                  <a:pt x="123825" y="3141663"/>
                </a:lnTo>
                <a:close/>
                <a:moveTo>
                  <a:pt x="7223126" y="3094038"/>
                </a:moveTo>
                <a:lnTo>
                  <a:pt x="7250113" y="3100388"/>
                </a:lnTo>
                <a:lnTo>
                  <a:pt x="7245350" y="3108326"/>
                </a:lnTo>
                <a:lnTo>
                  <a:pt x="7242176" y="3122614"/>
                </a:lnTo>
                <a:lnTo>
                  <a:pt x="7239000" y="3130551"/>
                </a:lnTo>
                <a:lnTo>
                  <a:pt x="7212013" y="3119438"/>
                </a:lnTo>
                <a:lnTo>
                  <a:pt x="7212013" y="3116263"/>
                </a:lnTo>
                <a:lnTo>
                  <a:pt x="7219950" y="3100388"/>
                </a:lnTo>
                <a:close/>
                <a:moveTo>
                  <a:pt x="112712" y="3022600"/>
                </a:moveTo>
                <a:lnTo>
                  <a:pt x="112712" y="3025775"/>
                </a:lnTo>
                <a:lnTo>
                  <a:pt x="115887" y="3040063"/>
                </a:lnTo>
                <a:lnTo>
                  <a:pt x="120650" y="3052763"/>
                </a:lnTo>
                <a:lnTo>
                  <a:pt x="93662" y="3059113"/>
                </a:lnTo>
                <a:lnTo>
                  <a:pt x="90487" y="3048000"/>
                </a:lnTo>
                <a:lnTo>
                  <a:pt x="87312" y="3033713"/>
                </a:lnTo>
                <a:lnTo>
                  <a:pt x="82550" y="3033713"/>
                </a:lnTo>
                <a:close/>
                <a:moveTo>
                  <a:pt x="7258051" y="2984500"/>
                </a:moveTo>
                <a:lnTo>
                  <a:pt x="7283451" y="2992438"/>
                </a:lnTo>
                <a:lnTo>
                  <a:pt x="7283451" y="3003550"/>
                </a:lnTo>
                <a:lnTo>
                  <a:pt x="7275513" y="3017838"/>
                </a:lnTo>
                <a:lnTo>
                  <a:pt x="7275513" y="3022600"/>
                </a:lnTo>
                <a:lnTo>
                  <a:pt x="7250113" y="3011488"/>
                </a:lnTo>
                <a:lnTo>
                  <a:pt x="7253288" y="2995613"/>
                </a:lnTo>
                <a:close/>
                <a:moveTo>
                  <a:pt x="79375" y="2913063"/>
                </a:moveTo>
                <a:lnTo>
                  <a:pt x="82550" y="2921001"/>
                </a:lnTo>
                <a:lnTo>
                  <a:pt x="87313" y="2935288"/>
                </a:lnTo>
                <a:lnTo>
                  <a:pt x="87313" y="2943226"/>
                </a:lnTo>
                <a:lnTo>
                  <a:pt x="60325" y="2951163"/>
                </a:lnTo>
                <a:lnTo>
                  <a:pt x="57150" y="2943226"/>
                </a:lnTo>
                <a:lnTo>
                  <a:pt x="52388" y="2928938"/>
                </a:lnTo>
                <a:lnTo>
                  <a:pt x="52388" y="2921001"/>
                </a:lnTo>
                <a:close/>
                <a:moveTo>
                  <a:pt x="7286625" y="2876550"/>
                </a:moveTo>
                <a:lnTo>
                  <a:pt x="7313613" y="2879725"/>
                </a:lnTo>
                <a:lnTo>
                  <a:pt x="7310438" y="2894013"/>
                </a:lnTo>
                <a:lnTo>
                  <a:pt x="7305675" y="2909888"/>
                </a:lnTo>
                <a:lnTo>
                  <a:pt x="7280275" y="2901951"/>
                </a:lnTo>
                <a:lnTo>
                  <a:pt x="7283450" y="2890838"/>
                </a:lnTo>
                <a:close/>
                <a:moveTo>
                  <a:pt x="57151" y="2805113"/>
                </a:moveTo>
                <a:lnTo>
                  <a:pt x="60326" y="2811463"/>
                </a:lnTo>
                <a:lnTo>
                  <a:pt x="60326" y="2827338"/>
                </a:lnTo>
                <a:lnTo>
                  <a:pt x="60326" y="2830514"/>
                </a:lnTo>
                <a:lnTo>
                  <a:pt x="33338" y="2838451"/>
                </a:lnTo>
                <a:lnTo>
                  <a:pt x="33338" y="2835276"/>
                </a:lnTo>
                <a:lnTo>
                  <a:pt x="30163" y="2819401"/>
                </a:lnTo>
                <a:lnTo>
                  <a:pt x="30163" y="2808288"/>
                </a:lnTo>
                <a:close/>
                <a:moveTo>
                  <a:pt x="7305675" y="2763838"/>
                </a:moveTo>
                <a:lnTo>
                  <a:pt x="7335838" y="2767013"/>
                </a:lnTo>
                <a:lnTo>
                  <a:pt x="7335838" y="2770188"/>
                </a:lnTo>
                <a:lnTo>
                  <a:pt x="7332663" y="2786063"/>
                </a:lnTo>
                <a:lnTo>
                  <a:pt x="7332663" y="2797176"/>
                </a:lnTo>
                <a:lnTo>
                  <a:pt x="7302500" y="2794001"/>
                </a:lnTo>
                <a:lnTo>
                  <a:pt x="7305675" y="2782888"/>
                </a:lnTo>
                <a:lnTo>
                  <a:pt x="7305675" y="2767013"/>
                </a:lnTo>
                <a:close/>
                <a:moveTo>
                  <a:pt x="41275" y="2692400"/>
                </a:moveTo>
                <a:lnTo>
                  <a:pt x="41275" y="2703513"/>
                </a:lnTo>
                <a:lnTo>
                  <a:pt x="46038" y="2717801"/>
                </a:lnTo>
                <a:lnTo>
                  <a:pt x="15875" y="2722563"/>
                </a:lnTo>
                <a:lnTo>
                  <a:pt x="11113" y="2706688"/>
                </a:lnTo>
                <a:lnTo>
                  <a:pt x="11113" y="2695575"/>
                </a:lnTo>
                <a:close/>
                <a:moveTo>
                  <a:pt x="7321550" y="2651125"/>
                </a:moveTo>
                <a:lnTo>
                  <a:pt x="7351713" y="2654300"/>
                </a:lnTo>
                <a:lnTo>
                  <a:pt x="7351713" y="2659063"/>
                </a:lnTo>
                <a:lnTo>
                  <a:pt x="7346950" y="2676526"/>
                </a:lnTo>
                <a:lnTo>
                  <a:pt x="7346950" y="2681288"/>
                </a:lnTo>
                <a:lnTo>
                  <a:pt x="7316788" y="2681288"/>
                </a:lnTo>
                <a:lnTo>
                  <a:pt x="7321550" y="2673350"/>
                </a:lnTo>
                <a:lnTo>
                  <a:pt x="7321550" y="2659063"/>
                </a:lnTo>
                <a:close/>
                <a:moveTo>
                  <a:pt x="4763" y="2579688"/>
                </a:moveTo>
                <a:lnTo>
                  <a:pt x="30163" y="2579688"/>
                </a:lnTo>
                <a:lnTo>
                  <a:pt x="30163" y="2593976"/>
                </a:lnTo>
                <a:lnTo>
                  <a:pt x="33338" y="2606676"/>
                </a:lnTo>
                <a:lnTo>
                  <a:pt x="4763" y="2609851"/>
                </a:lnTo>
                <a:lnTo>
                  <a:pt x="4763" y="2593976"/>
                </a:lnTo>
                <a:close/>
                <a:moveTo>
                  <a:pt x="7327900" y="2538413"/>
                </a:moveTo>
                <a:lnTo>
                  <a:pt x="7354888" y="2538413"/>
                </a:lnTo>
                <a:lnTo>
                  <a:pt x="7354888" y="2546351"/>
                </a:lnTo>
                <a:lnTo>
                  <a:pt x="7354888" y="2565401"/>
                </a:lnTo>
                <a:lnTo>
                  <a:pt x="7354888" y="2568576"/>
                </a:lnTo>
                <a:lnTo>
                  <a:pt x="7327900" y="2568576"/>
                </a:lnTo>
                <a:lnTo>
                  <a:pt x="7327900" y="2560638"/>
                </a:lnTo>
                <a:lnTo>
                  <a:pt x="7327900" y="2546351"/>
                </a:lnTo>
                <a:close/>
                <a:moveTo>
                  <a:pt x="0" y="2463800"/>
                </a:moveTo>
                <a:lnTo>
                  <a:pt x="30163" y="2466975"/>
                </a:lnTo>
                <a:lnTo>
                  <a:pt x="30163" y="2482850"/>
                </a:lnTo>
                <a:lnTo>
                  <a:pt x="30163" y="2493963"/>
                </a:lnTo>
                <a:lnTo>
                  <a:pt x="0" y="2493963"/>
                </a:lnTo>
                <a:lnTo>
                  <a:pt x="0" y="2482850"/>
                </a:lnTo>
                <a:lnTo>
                  <a:pt x="0" y="2466975"/>
                </a:lnTo>
                <a:close/>
                <a:moveTo>
                  <a:pt x="7354888" y="2422525"/>
                </a:moveTo>
                <a:lnTo>
                  <a:pt x="7354888" y="2433638"/>
                </a:lnTo>
                <a:lnTo>
                  <a:pt x="7354888" y="2447926"/>
                </a:lnTo>
                <a:lnTo>
                  <a:pt x="7354888" y="2452688"/>
                </a:lnTo>
                <a:lnTo>
                  <a:pt x="7327900" y="2452688"/>
                </a:lnTo>
                <a:lnTo>
                  <a:pt x="7327900" y="2433638"/>
                </a:lnTo>
                <a:lnTo>
                  <a:pt x="7327900" y="2425700"/>
                </a:lnTo>
                <a:close/>
                <a:moveTo>
                  <a:pt x="7938" y="2351088"/>
                </a:moveTo>
                <a:lnTo>
                  <a:pt x="33338" y="2351088"/>
                </a:lnTo>
                <a:lnTo>
                  <a:pt x="33338" y="2354263"/>
                </a:lnTo>
                <a:lnTo>
                  <a:pt x="33338" y="2373313"/>
                </a:lnTo>
                <a:lnTo>
                  <a:pt x="33338" y="2381251"/>
                </a:lnTo>
                <a:lnTo>
                  <a:pt x="4763" y="2376489"/>
                </a:lnTo>
                <a:lnTo>
                  <a:pt x="4763" y="2370138"/>
                </a:lnTo>
                <a:lnTo>
                  <a:pt x="7938" y="2354263"/>
                </a:lnTo>
                <a:close/>
                <a:moveTo>
                  <a:pt x="7346950" y="2309813"/>
                </a:moveTo>
                <a:lnTo>
                  <a:pt x="7346950" y="2320926"/>
                </a:lnTo>
                <a:lnTo>
                  <a:pt x="7351713" y="2335214"/>
                </a:lnTo>
                <a:lnTo>
                  <a:pt x="7321550" y="2339976"/>
                </a:lnTo>
                <a:lnTo>
                  <a:pt x="7321550" y="2324101"/>
                </a:lnTo>
                <a:lnTo>
                  <a:pt x="7316788" y="2312988"/>
                </a:lnTo>
                <a:close/>
                <a:moveTo>
                  <a:pt x="19050" y="2235200"/>
                </a:moveTo>
                <a:lnTo>
                  <a:pt x="49213" y="2238375"/>
                </a:lnTo>
                <a:lnTo>
                  <a:pt x="49213" y="2246313"/>
                </a:lnTo>
                <a:lnTo>
                  <a:pt x="46038" y="2260601"/>
                </a:lnTo>
                <a:lnTo>
                  <a:pt x="46038" y="2268538"/>
                </a:lnTo>
                <a:lnTo>
                  <a:pt x="15875" y="2265363"/>
                </a:lnTo>
                <a:lnTo>
                  <a:pt x="19050" y="2257425"/>
                </a:lnTo>
                <a:lnTo>
                  <a:pt x="19050" y="2241550"/>
                </a:lnTo>
                <a:close/>
                <a:moveTo>
                  <a:pt x="7327900" y="2193925"/>
                </a:moveTo>
                <a:lnTo>
                  <a:pt x="7327900" y="2197100"/>
                </a:lnTo>
                <a:lnTo>
                  <a:pt x="7332663" y="2212975"/>
                </a:lnTo>
                <a:lnTo>
                  <a:pt x="7335838" y="2224088"/>
                </a:lnTo>
                <a:lnTo>
                  <a:pt x="7305675" y="2227263"/>
                </a:lnTo>
                <a:lnTo>
                  <a:pt x="7305675" y="2216150"/>
                </a:lnTo>
                <a:lnTo>
                  <a:pt x="7302500" y="2200275"/>
                </a:lnTo>
                <a:close/>
                <a:moveTo>
                  <a:pt x="41275" y="2122488"/>
                </a:moveTo>
                <a:lnTo>
                  <a:pt x="71438" y="2130426"/>
                </a:lnTo>
                <a:lnTo>
                  <a:pt x="68263" y="2136776"/>
                </a:lnTo>
                <a:lnTo>
                  <a:pt x="63500" y="2155826"/>
                </a:lnTo>
                <a:lnTo>
                  <a:pt x="38100" y="2152651"/>
                </a:lnTo>
                <a:lnTo>
                  <a:pt x="38100" y="2147889"/>
                </a:lnTo>
                <a:lnTo>
                  <a:pt x="41275" y="2133601"/>
                </a:lnTo>
                <a:close/>
                <a:moveTo>
                  <a:pt x="7305675" y="2081213"/>
                </a:moveTo>
                <a:lnTo>
                  <a:pt x="7305675" y="2084388"/>
                </a:lnTo>
                <a:lnTo>
                  <a:pt x="7310438" y="2103438"/>
                </a:lnTo>
                <a:lnTo>
                  <a:pt x="7313613" y="2111376"/>
                </a:lnTo>
                <a:lnTo>
                  <a:pt x="7283450" y="2114551"/>
                </a:lnTo>
                <a:lnTo>
                  <a:pt x="7283450" y="2106614"/>
                </a:lnTo>
                <a:lnTo>
                  <a:pt x="7280275" y="2092326"/>
                </a:lnTo>
                <a:lnTo>
                  <a:pt x="7280275" y="2089151"/>
                </a:lnTo>
                <a:close/>
                <a:moveTo>
                  <a:pt x="71437" y="2009775"/>
                </a:moveTo>
                <a:lnTo>
                  <a:pt x="98425" y="2017713"/>
                </a:lnTo>
                <a:lnTo>
                  <a:pt x="93662" y="2032000"/>
                </a:lnTo>
                <a:lnTo>
                  <a:pt x="90487" y="2047875"/>
                </a:lnTo>
                <a:lnTo>
                  <a:pt x="63500" y="2039938"/>
                </a:lnTo>
                <a:lnTo>
                  <a:pt x="68262" y="2024063"/>
                </a:lnTo>
                <a:close/>
                <a:moveTo>
                  <a:pt x="7275512" y="1971675"/>
                </a:moveTo>
                <a:lnTo>
                  <a:pt x="7275512" y="1979613"/>
                </a:lnTo>
                <a:lnTo>
                  <a:pt x="7283450" y="1995488"/>
                </a:lnTo>
                <a:lnTo>
                  <a:pt x="7283450" y="1998663"/>
                </a:lnTo>
                <a:lnTo>
                  <a:pt x="7258050" y="2006600"/>
                </a:lnTo>
                <a:lnTo>
                  <a:pt x="7253288" y="2001838"/>
                </a:lnTo>
                <a:lnTo>
                  <a:pt x="7250112" y="1987550"/>
                </a:lnTo>
                <a:lnTo>
                  <a:pt x="7245350" y="1979613"/>
                </a:lnTo>
                <a:close/>
                <a:moveTo>
                  <a:pt x="104775" y="1900238"/>
                </a:moveTo>
                <a:lnTo>
                  <a:pt x="131763" y="1912938"/>
                </a:lnTo>
                <a:lnTo>
                  <a:pt x="128588" y="1927226"/>
                </a:lnTo>
                <a:lnTo>
                  <a:pt x="123825" y="1938338"/>
                </a:lnTo>
                <a:lnTo>
                  <a:pt x="98425" y="1927226"/>
                </a:lnTo>
                <a:lnTo>
                  <a:pt x="101600" y="1916113"/>
                </a:lnTo>
                <a:close/>
                <a:moveTo>
                  <a:pt x="7239001" y="1863725"/>
                </a:moveTo>
                <a:lnTo>
                  <a:pt x="7242176" y="1871663"/>
                </a:lnTo>
                <a:lnTo>
                  <a:pt x="7245351" y="1885950"/>
                </a:lnTo>
                <a:lnTo>
                  <a:pt x="7245351" y="1889125"/>
                </a:lnTo>
                <a:lnTo>
                  <a:pt x="7219951" y="1900238"/>
                </a:lnTo>
                <a:lnTo>
                  <a:pt x="7219951" y="1897063"/>
                </a:lnTo>
                <a:lnTo>
                  <a:pt x="7212013" y="1882775"/>
                </a:lnTo>
                <a:lnTo>
                  <a:pt x="7208838" y="1874838"/>
                </a:lnTo>
                <a:close/>
                <a:moveTo>
                  <a:pt x="150813" y="1795463"/>
                </a:moveTo>
                <a:lnTo>
                  <a:pt x="176213" y="1806576"/>
                </a:lnTo>
                <a:lnTo>
                  <a:pt x="173038" y="1811338"/>
                </a:lnTo>
                <a:lnTo>
                  <a:pt x="165100" y="1822451"/>
                </a:lnTo>
                <a:lnTo>
                  <a:pt x="165100" y="1833563"/>
                </a:lnTo>
                <a:lnTo>
                  <a:pt x="139700" y="1822451"/>
                </a:lnTo>
                <a:lnTo>
                  <a:pt x="139700" y="1814513"/>
                </a:lnTo>
                <a:lnTo>
                  <a:pt x="146050" y="1800226"/>
                </a:lnTo>
                <a:close/>
                <a:moveTo>
                  <a:pt x="7192963" y="1754188"/>
                </a:moveTo>
                <a:lnTo>
                  <a:pt x="7197726" y="1770063"/>
                </a:lnTo>
                <a:lnTo>
                  <a:pt x="7204076" y="1781176"/>
                </a:lnTo>
                <a:lnTo>
                  <a:pt x="7178676" y="1795463"/>
                </a:lnTo>
                <a:lnTo>
                  <a:pt x="7170738" y="1781176"/>
                </a:lnTo>
                <a:lnTo>
                  <a:pt x="7167563" y="1770063"/>
                </a:lnTo>
                <a:close/>
                <a:moveTo>
                  <a:pt x="198437" y="1690688"/>
                </a:moveTo>
                <a:lnTo>
                  <a:pt x="222250" y="1701801"/>
                </a:lnTo>
                <a:lnTo>
                  <a:pt x="222250" y="1709738"/>
                </a:lnTo>
                <a:lnTo>
                  <a:pt x="214312" y="1720851"/>
                </a:lnTo>
                <a:lnTo>
                  <a:pt x="211137" y="1728788"/>
                </a:lnTo>
                <a:lnTo>
                  <a:pt x="184150" y="1717676"/>
                </a:lnTo>
                <a:lnTo>
                  <a:pt x="187325" y="1709738"/>
                </a:lnTo>
                <a:lnTo>
                  <a:pt x="195262" y="1695451"/>
                </a:lnTo>
                <a:close/>
                <a:moveTo>
                  <a:pt x="7140575" y="1654175"/>
                </a:moveTo>
                <a:lnTo>
                  <a:pt x="7148512" y="1665288"/>
                </a:lnTo>
                <a:lnTo>
                  <a:pt x="7156450" y="1679575"/>
                </a:lnTo>
                <a:lnTo>
                  <a:pt x="7129462" y="1690688"/>
                </a:lnTo>
                <a:lnTo>
                  <a:pt x="7123112" y="1679575"/>
                </a:lnTo>
                <a:lnTo>
                  <a:pt x="7115175" y="1665288"/>
                </a:lnTo>
                <a:close/>
                <a:moveTo>
                  <a:pt x="252413" y="1589088"/>
                </a:moveTo>
                <a:lnTo>
                  <a:pt x="277813" y="1604963"/>
                </a:lnTo>
                <a:lnTo>
                  <a:pt x="274638" y="1608138"/>
                </a:lnTo>
                <a:lnTo>
                  <a:pt x="266700" y="1624013"/>
                </a:lnTo>
                <a:lnTo>
                  <a:pt x="263525" y="1627188"/>
                </a:lnTo>
                <a:lnTo>
                  <a:pt x="236538" y="1612901"/>
                </a:lnTo>
                <a:lnTo>
                  <a:pt x="239713" y="1608138"/>
                </a:lnTo>
                <a:lnTo>
                  <a:pt x="247650" y="1593851"/>
                </a:lnTo>
                <a:close/>
                <a:moveTo>
                  <a:pt x="7085012" y="1552575"/>
                </a:moveTo>
                <a:lnTo>
                  <a:pt x="7092950" y="1566863"/>
                </a:lnTo>
                <a:lnTo>
                  <a:pt x="7099300" y="1577975"/>
                </a:lnTo>
                <a:lnTo>
                  <a:pt x="7073900" y="1593850"/>
                </a:lnTo>
                <a:lnTo>
                  <a:pt x="7069138" y="1582738"/>
                </a:lnTo>
                <a:lnTo>
                  <a:pt x="7058025" y="1566863"/>
                </a:lnTo>
                <a:close/>
                <a:moveTo>
                  <a:pt x="311151" y="1492250"/>
                </a:moveTo>
                <a:lnTo>
                  <a:pt x="333376" y="1506538"/>
                </a:lnTo>
                <a:lnTo>
                  <a:pt x="333376" y="1511300"/>
                </a:lnTo>
                <a:lnTo>
                  <a:pt x="322263" y="1525588"/>
                </a:lnTo>
                <a:lnTo>
                  <a:pt x="319088" y="1530350"/>
                </a:lnTo>
                <a:lnTo>
                  <a:pt x="296863" y="1514475"/>
                </a:lnTo>
                <a:lnTo>
                  <a:pt x="300038" y="1511300"/>
                </a:lnTo>
                <a:lnTo>
                  <a:pt x="307976" y="1495425"/>
                </a:lnTo>
                <a:close/>
                <a:moveTo>
                  <a:pt x="7024688" y="1454150"/>
                </a:moveTo>
                <a:lnTo>
                  <a:pt x="7032626" y="1470025"/>
                </a:lnTo>
                <a:lnTo>
                  <a:pt x="7040563" y="1481138"/>
                </a:lnTo>
                <a:lnTo>
                  <a:pt x="7013576" y="1495425"/>
                </a:lnTo>
                <a:lnTo>
                  <a:pt x="7005638" y="1484313"/>
                </a:lnTo>
                <a:lnTo>
                  <a:pt x="6999288" y="1473200"/>
                </a:lnTo>
                <a:close/>
                <a:moveTo>
                  <a:pt x="374650" y="1395413"/>
                </a:moveTo>
                <a:lnTo>
                  <a:pt x="401638" y="1412876"/>
                </a:lnTo>
                <a:lnTo>
                  <a:pt x="398463" y="1417638"/>
                </a:lnTo>
                <a:lnTo>
                  <a:pt x="387350" y="1428751"/>
                </a:lnTo>
                <a:lnTo>
                  <a:pt x="382588" y="1436688"/>
                </a:lnTo>
                <a:lnTo>
                  <a:pt x="360363" y="1420813"/>
                </a:lnTo>
                <a:lnTo>
                  <a:pt x="363538" y="1412876"/>
                </a:lnTo>
                <a:lnTo>
                  <a:pt x="374650" y="1398588"/>
                </a:lnTo>
                <a:close/>
                <a:moveTo>
                  <a:pt x="6958012" y="1360488"/>
                </a:moveTo>
                <a:lnTo>
                  <a:pt x="6964362" y="1371601"/>
                </a:lnTo>
                <a:lnTo>
                  <a:pt x="6972300" y="1387476"/>
                </a:lnTo>
                <a:lnTo>
                  <a:pt x="6950075" y="1401763"/>
                </a:lnTo>
                <a:lnTo>
                  <a:pt x="6942138" y="1390651"/>
                </a:lnTo>
                <a:lnTo>
                  <a:pt x="6934200" y="1379538"/>
                </a:lnTo>
                <a:close/>
                <a:moveTo>
                  <a:pt x="446087" y="1304925"/>
                </a:moveTo>
                <a:lnTo>
                  <a:pt x="469900" y="1323975"/>
                </a:lnTo>
                <a:lnTo>
                  <a:pt x="457200" y="1335088"/>
                </a:lnTo>
                <a:lnTo>
                  <a:pt x="450850" y="1346200"/>
                </a:lnTo>
                <a:lnTo>
                  <a:pt x="428625" y="1327150"/>
                </a:lnTo>
                <a:lnTo>
                  <a:pt x="434975" y="1319213"/>
                </a:lnTo>
                <a:close/>
                <a:moveTo>
                  <a:pt x="6886576" y="1271588"/>
                </a:moveTo>
                <a:lnTo>
                  <a:pt x="6889750" y="1277938"/>
                </a:lnTo>
                <a:lnTo>
                  <a:pt x="6900863" y="1293813"/>
                </a:lnTo>
                <a:lnTo>
                  <a:pt x="6904038" y="1293813"/>
                </a:lnTo>
                <a:lnTo>
                  <a:pt x="6881813" y="1312863"/>
                </a:lnTo>
                <a:lnTo>
                  <a:pt x="6878638" y="1308101"/>
                </a:lnTo>
                <a:lnTo>
                  <a:pt x="6867526" y="1296988"/>
                </a:lnTo>
                <a:lnTo>
                  <a:pt x="6862763" y="1289051"/>
                </a:lnTo>
                <a:close/>
                <a:moveTo>
                  <a:pt x="522288" y="1214438"/>
                </a:moveTo>
                <a:lnTo>
                  <a:pt x="539751" y="1233488"/>
                </a:lnTo>
                <a:lnTo>
                  <a:pt x="533401" y="1244601"/>
                </a:lnTo>
                <a:lnTo>
                  <a:pt x="522288" y="1255713"/>
                </a:lnTo>
                <a:lnTo>
                  <a:pt x="503238" y="1236663"/>
                </a:lnTo>
                <a:lnTo>
                  <a:pt x="511175" y="1225551"/>
                </a:lnTo>
                <a:close/>
                <a:moveTo>
                  <a:pt x="6810375" y="1184275"/>
                </a:moveTo>
                <a:lnTo>
                  <a:pt x="6810375" y="1189038"/>
                </a:lnTo>
                <a:lnTo>
                  <a:pt x="6823075" y="1200150"/>
                </a:lnTo>
                <a:lnTo>
                  <a:pt x="6829425" y="1208088"/>
                </a:lnTo>
                <a:lnTo>
                  <a:pt x="6807200" y="1225550"/>
                </a:lnTo>
                <a:lnTo>
                  <a:pt x="6804025" y="1219200"/>
                </a:lnTo>
                <a:lnTo>
                  <a:pt x="6788150" y="1208088"/>
                </a:lnTo>
                <a:lnTo>
                  <a:pt x="6788150" y="1203325"/>
                </a:lnTo>
                <a:close/>
                <a:moveTo>
                  <a:pt x="596900" y="1131888"/>
                </a:moveTo>
                <a:lnTo>
                  <a:pt x="619125" y="1150938"/>
                </a:lnTo>
                <a:lnTo>
                  <a:pt x="615950" y="1154113"/>
                </a:lnTo>
                <a:lnTo>
                  <a:pt x="604837" y="1169988"/>
                </a:lnTo>
                <a:lnTo>
                  <a:pt x="600075" y="1173163"/>
                </a:lnTo>
                <a:lnTo>
                  <a:pt x="577850" y="1150938"/>
                </a:lnTo>
                <a:lnTo>
                  <a:pt x="581025" y="1150938"/>
                </a:lnTo>
                <a:lnTo>
                  <a:pt x="592137" y="1136651"/>
                </a:lnTo>
                <a:close/>
                <a:moveTo>
                  <a:pt x="6727826" y="1101725"/>
                </a:moveTo>
                <a:lnTo>
                  <a:pt x="6740526" y="1109663"/>
                </a:lnTo>
                <a:lnTo>
                  <a:pt x="6751638" y="1120775"/>
                </a:lnTo>
                <a:lnTo>
                  <a:pt x="6727826" y="1143000"/>
                </a:lnTo>
                <a:lnTo>
                  <a:pt x="6716713" y="1131888"/>
                </a:lnTo>
                <a:lnTo>
                  <a:pt x="6710363" y="1120775"/>
                </a:lnTo>
                <a:close/>
                <a:moveTo>
                  <a:pt x="679450" y="1049338"/>
                </a:moveTo>
                <a:lnTo>
                  <a:pt x="698500" y="1073151"/>
                </a:lnTo>
                <a:lnTo>
                  <a:pt x="687387" y="1084263"/>
                </a:lnTo>
                <a:lnTo>
                  <a:pt x="679450" y="1090613"/>
                </a:lnTo>
                <a:lnTo>
                  <a:pt x="660400" y="1073151"/>
                </a:lnTo>
                <a:lnTo>
                  <a:pt x="668337" y="1060451"/>
                </a:lnTo>
                <a:close/>
                <a:moveTo>
                  <a:pt x="6645276" y="1023938"/>
                </a:moveTo>
                <a:lnTo>
                  <a:pt x="6650038" y="1023938"/>
                </a:lnTo>
                <a:lnTo>
                  <a:pt x="6664326" y="1038226"/>
                </a:lnTo>
                <a:lnTo>
                  <a:pt x="6669088" y="1042988"/>
                </a:lnTo>
                <a:lnTo>
                  <a:pt x="6650038" y="1060451"/>
                </a:lnTo>
                <a:lnTo>
                  <a:pt x="6645276" y="1057276"/>
                </a:lnTo>
                <a:lnTo>
                  <a:pt x="6630988" y="1046163"/>
                </a:lnTo>
                <a:lnTo>
                  <a:pt x="6627813" y="1042988"/>
                </a:lnTo>
                <a:close/>
                <a:moveTo>
                  <a:pt x="765175" y="974725"/>
                </a:moveTo>
                <a:lnTo>
                  <a:pt x="784225" y="993775"/>
                </a:lnTo>
                <a:lnTo>
                  <a:pt x="781050" y="996950"/>
                </a:lnTo>
                <a:lnTo>
                  <a:pt x="765175" y="1008063"/>
                </a:lnTo>
                <a:lnTo>
                  <a:pt x="762000" y="1012825"/>
                </a:lnTo>
                <a:lnTo>
                  <a:pt x="742950" y="993775"/>
                </a:lnTo>
                <a:lnTo>
                  <a:pt x="746125" y="990600"/>
                </a:lnTo>
                <a:lnTo>
                  <a:pt x="762000" y="977900"/>
                </a:lnTo>
                <a:close/>
                <a:moveTo>
                  <a:pt x="6564313" y="944563"/>
                </a:moveTo>
                <a:lnTo>
                  <a:pt x="6570663" y="952501"/>
                </a:lnTo>
                <a:lnTo>
                  <a:pt x="6581776" y="963613"/>
                </a:lnTo>
                <a:lnTo>
                  <a:pt x="6564313" y="985838"/>
                </a:lnTo>
                <a:lnTo>
                  <a:pt x="6551613" y="974726"/>
                </a:lnTo>
                <a:lnTo>
                  <a:pt x="6545263" y="966788"/>
                </a:lnTo>
                <a:close/>
                <a:moveTo>
                  <a:pt x="852487" y="900113"/>
                </a:moveTo>
                <a:lnTo>
                  <a:pt x="869950" y="922338"/>
                </a:lnTo>
                <a:lnTo>
                  <a:pt x="858837" y="930276"/>
                </a:lnTo>
                <a:lnTo>
                  <a:pt x="847725" y="936626"/>
                </a:lnTo>
                <a:lnTo>
                  <a:pt x="828675" y="919163"/>
                </a:lnTo>
                <a:lnTo>
                  <a:pt x="844550" y="908051"/>
                </a:lnTo>
                <a:close/>
                <a:moveTo>
                  <a:pt x="6473825" y="873125"/>
                </a:moveTo>
                <a:lnTo>
                  <a:pt x="6488112" y="884238"/>
                </a:lnTo>
                <a:lnTo>
                  <a:pt x="6496050" y="892175"/>
                </a:lnTo>
                <a:lnTo>
                  <a:pt x="6477000" y="914400"/>
                </a:lnTo>
                <a:lnTo>
                  <a:pt x="6469062" y="908050"/>
                </a:lnTo>
                <a:lnTo>
                  <a:pt x="6454775" y="896938"/>
                </a:lnTo>
                <a:close/>
                <a:moveTo>
                  <a:pt x="941388" y="828675"/>
                </a:moveTo>
                <a:lnTo>
                  <a:pt x="960438" y="850900"/>
                </a:lnTo>
                <a:lnTo>
                  <a:pt x="946150" y="862013"/>
                </a:lnTo>
                <a:lnTo>
                  <a:pt x="938213" y="869950"/>
                </a:lnTo>
                <a:lnTo>
                  <a:pt x="919163" y="847725"/>
                </a:lnTo>
                <a:lnTo>
                  <a:pt x="930275" y="839788"/>
                </a:lnTo>
                <a:close/>
                <a:moveTo>
                  <a:pt x="6383338" y="801688"/>
                </a:moveTo>
                <a:lnTo>
                  <a:pt x="6383338" y="806451"/>
                </a:lnTo>
                <a:lnTo>
                  <a:pt x="6399213" y="817563"/>
                </a:lnTo>
                <a:lnTo>
                  <a:pt x="6405563" y="820738"/>
                </a:lnTo>
                <a:lnTo>
                  <a:pt x="6386513" y="842963"/>
                </a:lnTo>
                <a:lnTo>
                  <a:pt x="6383338" y="839788"/>
                </a:lnTo>
                <a:lnTo>
                  <a:pt x="6369050" y="828676"/>
                </a:lnTo>
                <a:lnTo>
                  <a:pt x="6364288" y="825501"/>
                </a:lnTo>
                <a:close/>
                <a:moveTo>
                  <a:pt x="1035050" y="760413"/>
                </a:moveTo>
                <a:lnTo>
                  <a:pt x="1050925" y="784226"/>
                </a:lnTo>
                <a:lnTo>
                  <a:pt x="1035050" y="795338"/>
                </a:lnTo>
                <a:lnTo>
                  <a:pt x="1028700" y="798513"/>
                </a:lnTo>
                <a:lnTo>
                  <a:pt x="1012825" y="776288"/>
                </a:lnTo>
                <a:lnTo>
                  <a:pt x="1016000" y="773113"/>
                </a:lnTo>
                <a:close/>
                <a:moveTo>
                  <a:pt x="6289675" y="738188"/>
                </a:moveTo>
                <a:lnTo>
                  <a:pt x="6292850" y="738188"/>
                </a:lnTo>
                <a:lnTo>
                  <a:pt x="6308725" y="749301"/>
                </a:lnTo>
                <a:lnTo>
                  <a:pt x="6311900" y="754063"/>
                </a:lnTo>
                <a:lnTo>
                  <a:pt x="6297612" y="776288"/>
                </a:lnTo>
                <a:lnTo>
                  <a:pt x="6292850" y="776288"/>
                </a:lnTo>
                <a:lnTo>
                  <a:pt x="6278562" y="765176"/>
                </a:lnTo>
                <a:lnTo>
                  <a:pt x="6270625" y="760413"/>
                </a:lnTo>
                <a:close/>
                <a:moveTo>
                  <a:pt x="1125538" y="696913"/>
                </a:moveTo>
                <a:lnTo>
                  <a:pt x="1128713" y="696913"/>
                </a:lnTo>
                <a:lnTo>
                  <a:pt x="1144588" y="719138"/>
                </a:lnTo>
                <a:lnTo>
                  <a:pt x="1144588" y="723901"/>
                </a:lnTo>
                <a:lnTo>
                  <a:pt x="1125538" y="731838"/>
                </a:lnTo>
                <a:lnTo>
                  <a:pt x="1122363" y="735013"/>
                </a:lnTo>
                <a:lnTo>
                  <a:pt x="1106488" y="712788"/>
                </a:lnTo>
                <a:lnTo>
                  <a:pt x="1111250" y="708026"/>
                </a:lnTo>
                <a:close/>
                <a:moveTo>
                  <a:pt x="6192838" y="674688"/>
                </a:moveTo>
                <a:lnTo>
                  <a:pt x="6199188" y="679451"/>
                </a:lnTo>
                <a:lnTo>
                  <a:pt x="6215063" y="685801"/>
                </a:lnTo>
                <a:lnTo>
                  <a:pt x="6218238" y="690563"/>
                </a:lnTo>
                <a:lnTo>
                  <a:pt x="6199188" y="712788"/>
                </a:lnTo>
                <a:lnTo>
                  <a:pt x="6184900" y="701676"/>
                </a:lnTo>
                <a:lnTo>
                  <a:pt x="6176963" y="696913"/>
                </a:lnTo>
                <a:close/>
                <a:moveTo>
                  <a:pt x="1227138" y="633413"/>
                </a:moveTo>
                <a:lnTo>
                  <a:pt x="1241426" y="660401"/>
                </a:lnTo>
                <a:lnTo>
                  <a:pt x="1238251" y="660401"/>
                </a:lnTo>
                <a:lnTo>
                  <a:pt x="1222376" y="671513"/>
                </a:lnTo>
                <a:lnTo>
                  <a:pt x="1219201" y="674688"/>
                </a:lnTo>
                <a:lnTo>
                  <a:pt x="1204913" y="649288"/>
                </a:lnTo>
                <a:lnTo>
                  <a:pt x="1208088" y="649288"/>
                </a:lnTo>
                <a:lnTo>
                  <a:pt x="1222376" y="638176"/>
                </a:lnTo>
                <a:close/>
                <a:moveTo>
                  <a:pt x="6094412" y="614363"/>
                </a:moveTo>
                <a:lnTo>
                  <a:pt x="6102350" y="619126"/>
                </a:lnTo>
                <a:lnTo>
                  <a:pt x="6116638" y="625476"/>
                </a:lnTo>
                <a:lnTo>
                  <a:pt x="6121400" y="630238"/>
                </a:lnTo>
                <a:lnTo>
                  <a:pt x="6105525" y="652463"/>
                </a:lnTo>
                <a:lnTo>
                  <a:pt x="6102350" y="652463"/>
                </a:lnTo>
                <a:lnTo>
                  <a:pt x="6086475" y="641351"/>
                </a:lnTo>
                <a:lnTo>
                  <a:pt x="6080125" y="638176"/>
                </a:lnTo>
                <a:close/>
                <a:moveTo>
                  <a:pt x="1323975" y="577850"/>
                </a:moveTo>
                <a:lnTo>
                  <a:pt x="1328737" y="577850"/>
                </a:lnTo>
                <a:lnTo>
                  <a:pt x="1339850" y="603250"/>
                </a:lnTo>
                <a:lnTo>
                  <a:pt x="1320800" y="611188"/>
                </a:lnTo>
                <a:lnTo>
                  <a:pt x="1316037" y="614363"/>
                </a:lnTo>
                <a:lnTo>
                  <a:pt x="1301750" y="592138"/>
                </a:lnTo>
                <a:lnTo>
                  <a:pt x="1309687" y="588963"/>
                </a:lnTo>
                <a:close/>
                <a:moveTo>
                  <a:pt x="5992812" y="555625"/>
                </a:moveTo>
                <a:lnTo>
                  <a:pt x="6000750" y="558800"/>
                </a:lnTo>
                <a:lnTo>
                  <a:pt x="6016625" y="569913"/>
                </a:lnTo>
                <a:lnTo>
                  <a:pt x="6019800" y="569913"/>
                </a:lnTo>
                <a:lnTo>
                  <a:pt x="6003925" y="596900"/>
                </a:lnTo>
                <a:lnTo>
                  <a:pt x="6000750" y="592138"/>
                </a:lnTo>
                <a:lnTo>
                  <a:pt x="5986462" y="584200"/>
                </a:lnTo>
                <a:lnTo>
                  <a:pt x="5981700" y="581025"/>
                </a:lnTo>
                <a:close/>
                <a:moveTo>
                  <a:pt x="1425575" y="520700"/>
                </a:moveTo>
                <a:lnTo>
                  <a:pt x="1439863" y="547688"/>
                </a:lnTo>
                <a:lnTo>
                  <a:pt x="1422400" y="555625"/>
                </a:lnTo>
                <a:lnTo>
                  <a:pt x="1414463" y="561975"/>
                </a:lnTo>
                <a:lnTo>
                  <a:pt x="1403350" y="536575"/>
                </a:lnTo>
                <a:lnTo>
                  <a:pt x="1411287" y="531813"/>
                </a:lnTo>
                <a:close/>
                <a:moveTo>
                  <a:pt x="5892801" y="503238"/>
                </a:moveTo>
                <a:lnTo>
                  <a:pt x="5895976" y="503238"/>
                </a:lnTo>
                <a:lnTo>
                  <a:pt x="5910264" y="514351"/>
                </a:lnTo>
                <a:lnTo>
                  <a:pt x="5918201" y="517526"/>
                </a:lnTo>
                <a:lnTo>
                  <a:pt x="5907089" y="539751"/>
                </a:lnTo>
                <a:lnTo>
                  <a:pt x="5899151" y="536576"/>
                </a:lnTo>
                <a:lnTo>
                  <a:pt x="5881688" y="528638"/>
                </a:lnTo>
                <a:close/>
                <a:moveTo>
                  <a:pt x="1530350" y="468313"/>
                </a:moveTo>
                <a:lnTo>
                  <a:pt x="1541463" y="495301"/>
                </a:lnTo>
                <a:lnTo>
                  <a:pt x="1527175" y="503238"/>
                </a:lnTo>
                <a:lnTo>
                  <a:pt x="1516063" y="509588"/>
                </a:lnTo>
                <a:lnTo>
                  <a:pt x="1504950" y="484188"/>
                </a:lnTo>
                <a:lnTo>
                  <a:pt x="1516063" y="476251"/>
                </a:lnTo>
                <a:close/>
                <a:moveTo>
                  <a:pt x="5791201" y="454025"/>
                </a:moveTo>
                <a:lnTo>
                  <a:pt x="5805489" y="457200"/>
                </a:lnTo>
                <a:lnTo>
                  <a:pt x="5816601" y="465138"/>
                </a:lnTo>
                <a:lnTo>
                  <a:pt x="5805489" y="490538"/>
                </a:lnTo>
                <a:lnTo>
                  <a:pt x="5794376" y="484188"/>
                </a:lnTo>
                <a:lnTo>
                  <a:pt x="5780088" y="476250"/>
                </a:lnTo>
                <a:close/>
                <a:moveTo>
                  <a:pt x="1631950" y="420688"/>
                </a:moveTo>
                <a:lnTo>
                  <a:pt x="1643063" y="446088"/>
                </a:lnTo>
                <a:lnTo>
                  <a:pt x="1635125" y="449263"/>
                </a:lnTo>
                <a:lnTo>
                  <a:pt x="1620838" y="457201"/>
                </a:lnTo>
                <a:lnTo>
                  <a:pt x="1604963" y="431801"/>
                </a:lnTo>
                <a:lnTo>
                  <a:pt x="1624013" y="423863"/>
                </a:lnTo>
                <a:close/>
                <a:moveTo>
                  <a:pt x="5686426" y="404813"/>
                </a:moveTo>
                <a:lnTo>
                  <a:pt x="5697539" y="407988"/>
                </a:lnTo>
                <a:lnTo>
                  <a:pt x="5711826" y="415926"/>
                </a:lnTo>
                <a:lnTo>
                  <a:pt x="5700714" y="442913"/>
                </a:lnTo>
                <a:lnTo>
                  <a:pt x="5686426" y="434976"/>
                </a:lnTo>
                <a:lnTo>
                  <a:pt x="5675313" y="431801"/>
                </a:lnTo>
                <a:close/>
                <a:moveTo>
                  <a:pt x="1736725" y="374650"/>
                </a:moveTo>
                <a:lnTo>
                  <a:pt x="1747838" y="401638"/>
                </a:lnTo>
                <a:lnTo>
                  <a:pt x="1728788" y="407988"/>
                </a:lnTo>
                <a:lnTo>
                  <a:pt x="1722438" y="412750"/>
                </a:lnTo>
                <a:lnTo>
                  <a:pt x="1711325" y="385763"/>
                </a:lnTo>
                <a:lnTo>
                  <a:pt x="1717675" y="382588"/>
                </a:lnTo>
                <a:close/>
                <a:moveTo>
                  <a:pt x="5581650" y="360363"/>
                </a:moveTo>
                <a:lnTo>
                  <a:pt x="5584825" y="360363"/>
                </a:lnTo>
                <a:lnTo>
                  <a:pt x="5603875" y="366713"/>
                </a:lnTo>
                <a:lnTo>
                  <a:pt x="5607050" y="371476"/>
                </a:lnTo>
                <a:lnTo>
                  <a:pt x="5595938" y="396876"/>
                </a:lnTo>
                <a:lnTo>
                  <a:pt x="5592763" y="393701"/>
                </a:lnTo>
                <a:lnTo>
                  <a:pt x="5573713" y="385763"/>
                </a:lnTo>
                <a:lnTo>
                  <a:pt x="5568950" y="385763"/>
                </a:lnTo>
                <a:close/>
                <a:moveTo>
                  <a:pt x="1846263" y="330200"/>
                </a:moveTo>
                <a:lnTo>
                  <a:pt x="1852613" y="360363"/>
                </a:lnTo>
                <a:lnTo>
                  <a:pt x="1841500" y="363538"/>
                </a:lnTo>
                <a:lnTo>
                  <a:pt x="1827212" y="366713"/>
                </a:lnTo>
                <a:lnTo>
                  <a:pt x="1819275" y="341313"/>
                </a:lnTo>
                <a:lnTo>
                  <a:pt x="1830387" y="338138"/>
                </a:lnTo>
                <a:close/>
                <a:moveTo>
                  <a:pt x="5475288" y="314325"/>
                </a:moveTo>
                <a:lnTo>
                  <a:pt x="5486400" y="322263"/>
                </a:lnTo>
                <a:lnTo>
                  <a:pt x="5502275" y="325438"/>
                </a:lnTo>
                <a:lnTo>
                  <a:pt x="5491163" y="352425"/>
                </a:lnTo>
                <a:lnTo>
                  <a:pt x="5480050" y="349250"/>
                </a:lnTo>
                <a:lnTo>
                  <a:pt x="5464175" y="344488"/>
                </a:lnTo>
                <a:close/>
                <a:moveTo>
                  <a:pt x="1946275" y="292100"/>
                </a:moveTo>
                <a:lnTo>
                  <a:pt x="1951037" y="292100"/>
                </a:lnTo>
                <a:lnTo>
                  <a:pt x="1962150" y="319088"/>
                </a:lnTo>
                <a:lnTo>
                  <a:pt x="1957387" y="319088"/>
                </a:lnTo>
                <a:lnTo>
                  <a:pt x="1935162" y="325438"/>
                </a:lnTo>
                <a:lnTo>
                  <a:pt x="1924050" y="300038"/>
                </a:lnTo>
                <a:lnTo>
                  <a:pt x="1928812" y="300038"/>
                </a:lnTo>
                <a:close/>
                <a:moveTo>
                  <a:pt x="5367338" y="277813"/>
                </a:moveTo>
                <a:lnTo>
                  <a:pt x="5370513" y="277813"/>
                </a:lnTo>
                <a:lnTo>
                  <a:pt x="5389563" y="285751"/>
                </a:lnTo>
                <a:lnTo>
                  <a:pt x="5392738" y="288926"/>
                </a:lnTo>
                <a:lnTo>
                  <a:pt x="5386388" y="314326"/>
                </a:lnTo>
                <a:lnTo>
                  <a:pt x="5381626" y="311151"/>
                </a:lnTo>
                <a:lnTo>
                  <a:pt x="5364163" y="307976"/>
                </a:lnTo>
                <a:lnTo>
                  <a:pt x="5359400" y="303213"/>
                </a:lnTo>
                <a:close/>
                <a:moveTo>
                  <a:pt x="2058988" y="255588"/>
                </a:moveTo>
                <a:lnTo>
                  <a:pt x="2070101" y="280988"/>
                </a:lnTo>
                <a:lnTo>
                  <a:pt x="2055813" y="285751"/>
                </a:lnTo>
                <a:lnTo>
                  <a:pt x="2039938" y="288926"/>
                </a:lnTo>
                <a:lnTo>
                  <a:pt x="2033588" y="261938"/>
                </a:lnTo>
                <a:lnTo>
                  <a:pt x="2044700" y="258763"/>
                </a:lnTo>
                <a:close/>
                <a:moveTo>
                  <a:pt x="5257800" y="239713"/>
                </a:moveTo>
                <a:lnTo>
                  <a:pt x="5273676" y="244476"/>
                </a:lnTo>
                <a:lnTo>
                  <a:pt x="5284788" y="250826"/>
                </a:lnTo>
                <a:lnTo>
                  <a:pt x="5276851" y="277813"/>
                </a:lnTo>
                <a:lnTo>
                  <a:pt x="5262563" y="273051"/>
                </a:lnTo>
                <a:lnTo>
                  <a:pt x="5251450" y="266701"/>
                </a:lnTo>
                <a:close/>
                <a:moveTo>
                  <a:pt x="2168526" y="217488"/>
                </a:moveTo>
                <a:lnTo>
                  <a:pt x="2174876" y="247651"/>
                </a:lnTo>
                <a:lnTo>
                  <a:pt x="2157413" y="250826"/>
                </a:lnTo>
                <a:lnTo>
                  <a:pt x="2149475" y="255588"/>
                </a:lnTo>
                <a:lnTo>
                  <a:pt x="2141538" y="228601"/>
                </a:lnTo>
                <a:lnTo>
                  <a:pt x="2146300" y="225426"/>
                </a:lnTo>
                <a:close/>
                <a:moveTo>
                  <a:pt x="5149851" y="206375"/>
                </a:moveTo>
                <a:lnTo>
                  <a:pt x="5172076" y="214313"/>
                </a:lnTo>
                <a:lnTo>
                  <a:pt x="5175251" y="214313"/>
                </a:lnTo>
                <a:lnTo>
                  <a:pt x="5168901" y="244475"/>
                </a:lnTo>
                <a:lnTo>
                  <a:pt x="5160964" y="239713"/>
                </a:lnTo>
                <a:lnTo>
                  <a:pt x="5141913" y="236538"/>
                </a:lnTo>
                <a:lnTo>
                  <a:pt x="5141913" y="231775"/>
                </a:lnTo>
                <a:close/>
                <a:moveTo>
                  <a:pt x="2270125" y="187325"/>
                </a:moveTo>
                <a:lnTo>
                  <a:pt x="2281238" y="187325"/>
                </a:lnTo>
                <a:lnTo>
                  <a:pt x="2287588" y="214313"/>
                </a:lnTo>
                <a:lnTo>
                  <a:pt x="2276475" y="217488"/>
                </a:lnTo>
                <a:lnTo>
                  <a:pt x="2257425" y="220663"/>
                </a:lnTo>
                <a:lnTo>
                  <a:pt x="2251075" y="195263"/>
                </a:lnTo>
                <a:close/>
                <a:moveTo>
                  <a:pt x="5037138" y="176213"/>
                </a:moveTo>
                <a:lnTo>
                  <a:pt x="5048250" y="176213"/>
                </a:lnTo>
                <a:lnTo>
                  <a:pt x="5067300" y="184151"/>
                </a:lnTo>
                <a:lnTo>
                  <a:pt x="5059363" y="209551"/>
                </a:lnTo>
                <a:lnTo>
                  <a:pt x="5040313" y="206376"/>
                </a:lnTo>
                <a:lnTo>
                  <a:pt x="5029200" y="203201"/>
                </a:lnTo>
                <a:close/>
                <a:moveTo>
                  <a:pt x="2389188" y="157163"/>
                </a:moveTo>
                <a:lnTo>
                  <a:pt x="2397126" y="184151"/>
                </a:lnTo>
                <a:lnTo>
                  <a:pt x="2381251" y="187326"/>
                </a:lnTo>
                <a:lnTo>
                  <a:pt x="2370138" y="190501"/>
                </a:lnTo>
                <a:lnTo>
                  <a:pt x="2363788" y="165101"/>
                </a:lnTo>
                <a:lnTo>
                  <a:pt x="2374900" y="161926"/>
                </a:lnTo>
                <a:close/>
                <a:moveTo>
                  <a:pt x="4927600" y="146050"/>
                </a:moveTo>
                <a:lnTo>
                  <a:pt x="4943476" y="149225"/>
                </a:lnTo>
                <a:lnTo>
                  <a:pt x="4954588" y="153988"/>
                </a:lnTo>
                <a:lnTo>
                  <a:pt x="4946651" y="179388"/>
                </a:lnTo>
                <a:lnTo>
                  <a:pt x="4935538" y="176213"/>
                </a:lnTo>
                <a:lnTo>
                  <a:pt x="4921250" y="176213"/>
                </a:lnTo>
                <a:close/>
                <a:moveTo>
                  <a:pt x="2501900" y="131763"/>
                </a:moveTo>
                <a:lnTo>
                  <a:pt x="2509838" y="157163"/>
                </a:lnTo>
                <a:lnTo>
                  <a:pt x="2505075" y="157163"/>
                </a:lnTo>
                <a:lnTo>
                  <a:pt x="2487613" y="161926"/>
                </a:lnTo>
                <a:lnTo>
                  <a:pt x="2479675" y="165101"/>
                </a:lnTo>
                <a:lnTo>
                  <a:pt x="2471738" y="134938"/>
                </a:lnTo>
                <a:lnTo>
                  <a:pt x="2479675" y="134938"/>
                </a:lnTo>
                <a:close/>
                <a:moveTo>
                  <a:pt x="4816476" y="120650"/>
                </a:moveTo>
                <a:lnTo>
                  <a:pt x="4833938" y="123825"/>
                </a:lnTo>
                <a:lnTo>
                  <a:pt x="4846638" y="127000"/>
                </a:lnTo>
                <a:lnTo>
                  <a:pt x="4838701" y="153988"/>
                </a:lnTo>
                <a:lnTo>
                  <a:pt x="4830763" y="153988"/>
                </a:lnTo>
                <a:lnTo>
                  <a:pt x="4808538" y="149225"/>
                </a:lnTo>
                <a:close/>
                <a:moveTo>
                  <a:pt x="2606675" y="104775"/>
                </a:moveTo>
                <a:lnTo>
                  <a:pt x="2614613" y="104775"/>
                </a:lnTo>
                <a:lnTo>
                  <a:pt x="2617788" y="134938"/>
                </a:lnTo>
                <a:lnTo>
                  <a:pt x="2614613" y="134938"/>
                </a:lnTo>
                <a:lnTo>
                  <a:pt x="2592387" y="138113"/>
                </a:lnTo>
                <a:lnTo>
                  <a:pt x="2584450" y="112713"/>
                </a:lnTo>
                <a:lnTo>
                  <a:pt x="2587625" y="112713"/>
                </a:lnTo>
                <a:close/>
                <a:moveTo>
                  <a:pt x="4703763" y="96838"/>
                </a:moveTo>
                <a:lnTo>
                  <a:pt x="4706938" y="96838"/>
                </a:lnTo>
                <a:lnTo>
                  <a:pt x="4729163" y="101601"/>
                </a:lnTo>
                <a:lnTo>
                  <a:pt x="4733925" y="101601"/>
                </a:lnTo>
                <a:lnTo>
                  <a:pt x="4725988" y="131763"/>
                </a:lnTo>
                <a:lnTo>
                  <a:pt x="4722813" y="131763"/>
                </a:lnTo>
                <a:lnTo>
                  <a:pt x="4699000" y="127001"/>
                </a:lnTo>
                <a:lnTo>
                  <a:pt x="4699000" y="123826"/>
                </a:lnTo>
                <a:close/>
                <a:moveTo>
                  <a:pt x="2727326" y="82550"/>
                </a:moveTo>
                <a:lnTo>
                  <a:pt x="2730501" y="112713"/>
                </a:lnTo>
                <a:lnTo>
                  <a:pt x="2722563" y="112713"/>
                </a:lnTo>
                <a:lnTo>
                  <a:pt x="2705100" y="115888"/>
                </a:lnTo>
                <a:lnTo>
                  <a:pt x="2697163" y="90488"/>
                </a:lnTo>
                <a:lnTo>
                  <a:pt x="2716213" y="85725"/>
                </a:lnTo>
                <a:close/>
                <a:moveTo>
                  <a:pt x="4591051" y="74613"/>
                </a:moveTo>
                <a:lnTo>
                  <a:pt x="4598988" y="79375"/>
                </a:lnTo>
                <a:lnTo>
                  <a:pt x="4621213" y="82550"/>
                </a:lnTo>
                <a:lnTo>
                  <a:pt x="4613276" y="109537"/>
                </a:lnTo>
                <a:lnTo>
                  <a:pt x="4591051" y="104775"/>
                </a:lnTo>
                <a:lnTo>
                  <a:pt x="4586288" y="104775"/>
                </a:lnTo>
                <a:close/>
                <a:moveTo>
                  <a:pt x="2840038" y="63500"/>
                </a:moveTo>
                <a:lnTo>
                  <a:pt x="2843213" y="93663"/>
                </a:lnTo>
                <a:lnTo>
                  <a:pt x="2832100" y="93663"/>
                </a:lnTo>
                <a:lnTo>
                  <a:pt x="2816225" y="96838"/>
                </a:lnTo>
                <a:lnTo>
                  <a:pt x="2809875" y="68263"/>
                </a:lnTo>
                <a:lnTo>
                  <a:pt x="2828925" y="68263"/>
                </a:lnTo>
                <a:close/>
                <a:moveTo>
                  <a:pt x="4478338" y="60325"/>
                </a:moveTo>
                <a:lnTo>
                  <a:pt x="4486276" y="60325"/>
                </a:lnTo>
                <a:lnTo>
                  <a:pt x="4508501" y="63500"/>
                </a:lnTo>
                <a:lnTo>
                  <a:pt x="4500564" y="90488"/>
                </a:lnTo>
                <a:lnTo>
                  <a:pt x="4481513" y="85726"/>
                </a:lnTo>
                <a:lnTo>
                  <a:pt x="4475163" y="85726"/>
                </a:lnTo>
                <a:close/>
                <a:moveTo>
                  <a:pt x="2936875" y="49213"/>
                </a:moveTo>
                <a:lnTo>
                  <a:pt x="2951163" y="49213"/>
                </a:lnTo>
                <a:lnTo>
                  <a:pt x="2955926" y="74613"/>
                </a:lnTo>
                <a:lnTo>
                  <a:pt x="2940051" y="79376"/>
                </a:lnTo>
                <a:lnTo>
                  <a:pt x="2928938" y="79376"/>
                </a:lnTo>
                <a:lnTo>
                  <a:pt x="2922588" y="52388"/>
                </a:lnTo>
                <a:close/>
                <a:moveTo>
                  <a:pt x="4365625" y="41275"/>
                </a:moveTo>
                <a:lnTo>
                  <a:pt x="4373563" y="44450"/>
                </a:lnTo>
                <a:lnTo>
                  <a:pt x="4392613" y="44450"/>
                </a:lnTo>
                <a:lnTo>
                  <a:pt x="4387851" y="74613"/>
                </a:lnTo>
                <a:lnTo>
                  <a:pt x="4368800" y="71438"/>
                </a:lnTo>
                <a:lnTo>
                  <a:pt x="4362450" y="71438"/>
                </a:lnTo>
                <a:close/>
                <a:moveTo>
                  <a:pt x="3049587" y="33338"/>
                </a:moveTo>
                <a:lnTo>
                  <a:pt x="3063875" y="33338"/>
                </a:lnTo>
                <a:lnTo>
                  <a:pt x="3068638" y="63501"/>
                </a:lnTo>
                <a:lnTo>
                  <a:pt x="3052762" y="63501"/>
                </a:lnTo>
                <a:lnTo>
                  <a:pt x="3041650" y="63501"/>
                </a:lnTo>
                <a:lnTo>
                  <a:pt x="3038475" y="38101"/>
                </a:lnTo>
                <a:close/>
                <a:moveTo>
                  <a:pt x="4249738" y="30163"/>
                </a:moveTo>
                <a:lnTo>
                  <a:pt x="4260851" y="30163"/>
                </a:lnTo>
                <a:lnTo>
                  <a:pt x="4279901" y="33338"/>
                </a:lnTo>
                <a:lnTo>
                  <a:pt x="4275139" y="60326"/>
                </a:lnTo>
                <a:lnTo>
                  <a:pt x="4257676" y="60326"/>
                </a:lnTo>
                <a:lnTo>
                  <a:pt x="4249738" y="55564"/>
                </a:lnTo>
                <a:close/>
                <a:moveTo>
                  <a:pt x="3165475" y="22225"/>
                </a:moveTo>
                <a:lnTo>
                  <a:pt x="3181351" y="22225"/>
                </a:lnTo>
                <a:lnTo>
                  <a:pt x="3181351" y="49213"/>
                </a:lnTo>
                <a:lnTo>
                  <a:pt x="3168651" y="52388"/>
                </a:lnTo>
                <a:lnTo>
                  <a:pt x="3154363" y="52388"/>
                </a:lnTo>
                <a:lnTo>
                  <a:pt x="3151188" y="26988"/>
                </a:lnTo>
                <a:close/>
                <a:moveTo>
                  <a:pt x="4137025" y="19050"/>
                </a:moveTo>
                <a:lnTo>
                  <a:pt x="4148138" y="19050"/>
                </a:lnTo>
                <a:lnTo>
                  <a:pt x="4167188" y="22226"/>
                </a:lnTo>
                <a:lnTo>
                  <a:pt x="4164013" y="49213"/>
                </a:lnTo>
                <a:lnTo>
                  <a:pt x="4144963" y="49213"/>
                </a:lnTo>
                <a:lnTo>
                  <a:pt x="4133850" y="44451"/>
                </a:lnTo>
                <a:close/>
                <a:moveTo>
                  <a:pt x="3292475" y="11113"/>
                </a:moveTo>
                <a:lnTo>
                  <a:pt x="3297238" y="41276"/>
                </a:lnTo>
                <a:lnTo>
                  <a:pt x="3281362" y="41276"/>
                </a:lnTo>
                <a:lnTo>
                  <a:pt x="3267075" y="44451"/>
                </a:lnTo>
                <a:lnTo>
                  <a:pt x="3267075" y="14288"/>
                </a:lnTo>
                <a:lnTo>
                  <a:pt x="3281362" y="14288"/>
                </a:lnTo>
                <a:close/>
                <a:moveTo>
                  <a:pt x="4021138" y="11113"/>
                </a:moveTo>
                <a:lnTo>
                  <a:pt x="4032251" y="11113"/>
                </a:lnTo>
                <a:lnTo>
                  <a:pt x="4051301" y="11113"/>
                </a:lnTo>
                <a:lnTo>
                  <a:pt x="4051301" y="41276"/>
                </a:lnTo>
                <a:lnTo>
                  <a:pt x="4027488" y="38101"/>
                </a:lnTo>
                <a:lnTo>
                  <a:pt x="4021138" y="38101"/>
                </a:lnTo>
                <a:close/>
                <a:moveTo>
                  <a:pt x="3379788" y="7938"/>
                </a:moveTo>
                <a:lnTo>
                  <a:pt x="3394075" y="7938"/>
                </a:lnTo>
                <a:lnTo>
                  <a:pt x="3409951" y="7938"/>
                </a:lnTo>
                <a:lnTo>
                  <a:pt x="3409951" y="33338"/>
                </a:lnTo>
                <a:lnTo>
                  <a:pt x="3398838" y="33338"/>
                </a:lnTo>
                <a:lnTo>
                  <a:pt x="3382963" y="38101"/>
                </a:lnTo>
                <a:close/>
                <a:moveTo>
                  <a:pt x="3908425" y="3175"/>
                </a:moveTo>
                <a:lnTo>
                  <a:pt x="3916363" y="3175"/>
                </a:lnTo>
                <a:lnTo>
                  <a:pt x="3938588" y="3175"/>
                </a:lnTo>
                <a:lnTo>
                  <a:pt x="3933826" y="33338"/>
                </a:lnTo>
                <a:lnTo>
                  <a:pt x="3911600" y="33338"/>
                </a:lnTo>
                <a:lnTo>
                  <a:pt x="3908425" y="33338"/>
                </a:lnTo>
                <a:close/>
                <a:moveTo>
                  <a:pt x="3792538" y="0"/>
                </a:moveTo>
                <a:lnTo>
                  <a:pt x="3795713" y="0"/>
                </a:lnTo>
                <a:lnTo>
                  <a:pt x="3822701" y="0"/>
                </a:lnTo>
                <a:lnTo>
                  <a:pt x="3822701" y="30163"/>
                </a:lnTo>
                <a:lnTo>
                  <a:pt x="3795713" y="30163"/>
                </a:lnTo>
                <a:lnTo>
                  <a:pt x="3792538" y="30163"/>
                </a:lnTo>
                <a:close/>
                <a:moveTo>
                  <a:pt x="3679825" y="0"/>
                </a:moveTo>
                <a:lnTo>
                  <a:pt x="3702050" y="0"/>
                </a:lnTo>
                <a:lnTo>
                  <a:pt x="3705225" y="0"/>
                </a:lnTo>
                <a:lnTo>
                  <a:pt x="3705225" y="26988"/>
                </a:lnTo>
                <a:lnTo>
                  <a:pt x="3702050" y="26988"/>
                </a:lnTo>
                <a:lnTo>
                  <a:pt x="3679825" y="26988"/>
                </a:lnTo>
                <a:close/>
                <a:moveTo>
                  <a:pt x="3608388" y="0"/>
                </a:moveTo>
                <a:lnTo>
                  <a:pt x="3630613" y="0"/>
                </a:lnTo>
                <a:lnTo>
                  <a:pt x="3638551" y="0"/>
                </a:lnTo>
                <a:lnTo>
                  <a:pt x="3638551" y="26988"/>
                </a:lnTo>
                <a:lnTo>
                  <a:pt x="3630613" y="26988"/>
                </a:lnTo>
                <a:lnTo>
                  <a:pt x="3608388" y="26988"/>
                </a:lnTo>
                <a:close/>
                <a:moveTo>
                  <a:pt x="3514725" y="0"/>
                </a:moveTo>
                <a:lnTo>
                  <a:pt x="3522663" y="0"/>
                </a:lnTo>
                <a:lnTo>
                  <a:pt x="3522663" y="30163"/>
                </a:lnTo>
                <a:lnTo>
                  <a:pt x="3514725" y="30163"/>
                </a:lnTo>
                <a:lnTo>
                  <a:pt x="3495675" y="30163"/>
                </a:lnTo>
                <a:lnTo>
                  <a:pt x="3495675" y="3175"/>
                </a:lnTo>
                <a:close/>
              </a:path>
            </a:pathLst>
          </a:custGeom>
          <a:solidFill>
            <a:srgbClr val="0066CC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4103" name="Freeform 284"/>
          <p:cNvSpPr/>
          <p:nvPr/>
        </p:nvSpPr>
        <p:spPr bwMode="auto">
          <a:xfrm>
            <a:off x="6864242" y="2872578"/>
            <a:ext cx="651018" cy="652518"/>
          </a:xfrm>
          <a:custGeom>
            <a:avLst/>
            <a:gdLst>
              <a:gd name="T0" fmla="*/ 57 w 184"/>
              <a:gd name="T1" fmla="*/ 20 h 184"/>
              <a:gd name="T2" fmla="*/ 164 w 184"/>
              <a:gd name="T3" fmla="*/ 57 h 184"/>
              <a:gd name="T4" fmla="*/ 127 w 184"/>
              <a:gd name="T5" fmla="*/ 165 h 184"/>
              <a:gd name="T6" fmla="*/ 19 w 184"/>
              <a:gd name="T7" fmla="*/ 128 h 184"/>
              <a:gd name="T8" fmla="*/ 57 w 184"/>
              <a:gd name="T9" fmla="*/ 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84">
                <a:moveTo>
                  <a:pt x="57" y="20"/>
                </a:moveTo>
                <a:cubicBezTo>
                  <a:pt x="97" y="0"/>
                  <a:pt x="145" y="17"/>
                  <a:pt x="164" y="57"/>
                </a:cubicBezTo>
                <a:cubicBezTo>
                  <a:pt x="184" y="97"/>
                  <a:pt x="167" y="146"/>
                  <a:pt x="127" y="165"/>
                </a:cubicBezTo>
                <a:cubicBezTo>
                  <a:pt x="87" y="184"/>
                  <a:pt x="39" y="168"/>
                  <a:pt x="19" y="128"/>
                </a:cubicBezTo>
                <a:cubicBezTo>
                  <a:pt x="0" y="87"/>
                  <a:pt x="17" y="39"/>
                  <a:pt x="57" y="20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grpSp>
        <p:nvGrpSpPr>
          <p:cNvPr id="4665" name="组合 4664"/>
          <p:cNvGrpSpPr/>
          <p:nvPr/>
        </p:nvGrpSpPr>
        <p:grpSpPr>
          <a:xfrm>
            <a:off x="3990164" y="4513622"/>
            <a:ext cx="648018" cy="651018"/>
            <a:chOff x="4221163" y="4776788"/>
            <a:chExt cx="685800" cy="688975"/>
          </a:xfrm>
        </p:grpSpPr>
        <p:sp>
          <p:nvSpPr>
            <p:cNvPr id="4105" name="Freeform 286"/>
            <p:cNvSpPr/>
            <p:nvPr/>
          </p:nvSpPr>
          <p:spPr bwMode="auto">
            <a:xfrm>
              <a:off x="4221163" y="4776788"/>
              <a:ext cx="685800" cy="688975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06" name="Freeform 287"/>
            <p:cNvSpPr/>
            <p:nvPr/>
          </p:nvSpPr>
          <p:spPr bwMode="auto">
            <a:xfrm>
              <a:off x="4402526" y="4954691"/>
              <a:ext cx="325049" cy="331685"/>
            </a:xfrm>
            <a:custGeom>
              <a:avLst/>
              <a:gdLst/>
              <a:ahLst/>
              <a:cxnLst/>
              <a:rect l="l" t="t" r="r" b="b"/>
              <a:pathLst>
                <a:path w="325049" h="331685">
                  <a:moveTo>
                    <a:pt x="305999" y="234847"/>
                  </a:moveTo>
                  <a:lnTo>
                    <a:pt x="325049" y="252310"/>
                  </a:lnTo>
                  <a:lnTo>
                    <a:pt x="242499" y="331685"/>
                  </a:lnTo>
                  <a:lnTo>
                    <a:pt x="226624" y="312635"/>
                  </a:lnTo>
                  <a:close/>
                  <a:moveTo>
                    <a:pt x="126116" y="141"/>
                  </a:moveTo>
                  <a:cubicBezTo>
                    <a:pt x="132679" y="1083"/>
                    <a:pt x="137367" y="6735"/>
                    <a:pt x="137367" y="16155"/>
                  </a:cubicBezTo>
                  <a:cubicBezTo>
                    <a:pt x="137367" y="34994"/>
                    <a:pt x="126116" y="50066"/>
                    <a:pt x="163621" y="72674"/>
                  </a:cubicBezTo>
                  <a:cubicBezTo>
                    <a:pt x="197359" y="95271"/>
                    <a:pt x="219857" y="140454"/>
                    <a:pt x="219878" y="140496"/>
                  </a:cubicBezTo>
                  <a:cubicBezTo>
                    <a:pt x="219878" y="144264"/>
                    <a:pt x="227379" y="148032"/>
                    <a:pt x="231129" y="151800"/>
                  </a:cubicBezTo>
                  <a:cubicBezTo>
                    <a:pt x="231129" y="151800"/>
                    <a:pt x="231129" y="151800"/>
                    <a:pt x="291137" y="212087"/>
                  </a:cubicBezTo>
                  <a:cubicBezTo>
                    <a:pt x="294887" y="215855"/>
                    <a:pt x="294887" y="227159"/>
                    <a:pt x="291137" y="230927"/>
                  </a:cubicBezTo>
                  <a:cubicBezTo>
                    <a:pt x="291137" y="230927"/>
                    <a:pt x="291137" y="230927"/>
                    <a:pt x="223628" y="298749"/>
                  </a:cubicBezTo>
                  <a:cubicBezTo>
                    <a:pt x="219878" y="306285"/>
                    <a:pt x="208626" y="306285"/>
                    <a:pt x="204876" y="298749"/>
                  </a:cubicBezTo>
                  <a:cubicBezTo>
                    <a:pt x="204876" y="298749"/>
                    <a:pt x="204876" y="298749"/>
                    <a:pt x="203938" y="298278"/>
                  </a:cubicBezTo>
                  <a:lnTo>
                    <a:pt x="197375" y="294981"/>
                  </a:lnTo>
                  <a:cubicBezTo>
                    <a:pt x="193624" y="287446"/>
                    <a:pt x="182373" y="283678"/>
                    <a:pt x="174872" y="283678"/>
                  </a:cubicBezTo>
                  <a:cubicBezTo>
                    <a:pt x="174872" y="283678"/>
                    <a:pt x="174872" y="283678"/>
                    <a:pt x="66108" y="283678"/>
                  </a:cubicBezTo>
                  <a:cubicBezTo>
                    <a:pt x="58607" y="283678"/>
                    <a:pt x="51106" y="279910"/>
                    <a:pt x="47356" y="272374"/>
                  </a:cubicBezTo>
                  <a:cubicBezTo>
                    <a:pt x="47356" y="272374"/>
                    <a:pt x="47356" y="272374"/>
                    <a:pt x="2350" y="144264"/>
                  </a:cubicBezTo>
                  <a:cubicBezTo>
                    <a:pt x="-5151" y="125425"/>
                    <a:pt x="6101" y="114121"/>
                    <a:pt x="24853" y="114121"/>
                  </a:cubicBezTo>
                  <a:cubicBezTo>
                    <a:pt x="24853" y="114121"/>
                    <a:pt x="24853" y="114121"/>
                    <a:pt x="114864" y="114121"/>
                  </a:cubicBezTo>
                  <a:cubicBezTo>
                    <a:pt x="118615" y="99049"/>
                    <a:pt x="114864" y="87745"/>
                    <a:pt x="111114" y="83978"/>
                  </a:cubicBezTo>
                  <a:cubicBezTo>
                    <a:pt x="107363" y="76442"/>
                    <a:pt x="92362" y="61370"/>
                    <a:pt x="92362" y="38762"/>
                  </a:cubicBezTo>
                  <a:cubicBezTo>
                    <a:pt x="96112" y="31227"/>
                    <a:pt x="99863" y="19923"/>
                    <a:pt x="103613" y="12387"/>
                  </a:cubicBezTo>
                  <a:cubicBezTo>
                    <a:pt x="111114" y="2967"/>
                    <a:pt x="119552" y="-801"/>
                    <a:pt x="126116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664" name="组合 4663"/>
          <p:cNvGrpSpPr/>
          <p:nvPr/>
        </p:nvGrpSpPr>
        <p:grpSpPr>
          <a:xfrm>
            <a:off x="7908270" y="3312089"/>
            <a:ext cx="652518" cy="652518"/>
            <a:chOff x="8367713" y="3505200"/>
            <a:chExt cx="690563" cy="690563"/>
          </a:xfrm>
        </p:grpSpPr>
        <p:sp>
          <p:nvSpPr>
            <p:cNvPr id="4108" name="Freeform 289"/>
            <p:cNvSpPr/>
            <p:nvPr/>
          </p:nvSpPr>
          <p:spPr bwMode="auto">
            <a:xfrm>
              <a:off x="8367713" y="3505200"/>
              <a:ext cx="690563" cy="690563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09" name="Freeform 290"/>
            <p:cNvSpPr/>
            <p:nvPr/>
          </p:nvSpPr>
          <p:spPr bwMode="auto">
            <a:xfrm>
              <a:off x="8556624" y="3749675"/>
              <a:ext cx="319088" cy="203201"/>
            </a:xfrm>
            <a:custGeom>
              <a:avLst/>
              <a:gdLst/>
              <a:ahLst/>
              <a:cxnLst/>
              <a:rect l="l" t="t" r="r" b="b"/>
              <a:pathLst>
                <a:path w="319088" h="203201">
                  <a:moveTo>
                    <a:pt x="317500" y="201613"/>
                  </a:moveTo>
                  <a:lnTo>
                    <a:pt x="319088" y="201613"/>
                  </a:lnTo>
                  <a:lnTo>
                    <a:pt x="319088" y="203201"/>
                  </a:lnTo>
                  <a:lnTo>
                    <a:pt x="317500" y="203201"/>
                  </a:lnTo>
                  <a:close/>
                  <a:moveTo>
                    <a:pt x="0" y="201613"/>
                  </a:moveTo>
                  <a:lnTo>
                    <a:pt x="1588" y="201613"/>
                  </a:lnTo>
                  <a:lnTo>
                    <a:pt x="1588" y="203201"/>
                  </a:lnTo>
                  <a:lnTo>
                    <a:pt x="0" y="203201"/>
                  </a:lnTo>
                  <a:close/>
                  <a:moveTo>
                    <a:pt x="100013" y="85725"/>
                  </a:moveTo>
                  <a:lnTo>
                    <a:pt x="157163" y="134938"/>
                  </a:lnTo>
                  <a:lnTo>
                    <a:pt x="217487" y="85725"/>
                  </a:lnTo>
                  <a:lnTo>
                    <a:pt x="311150" y="201613"/>
                  </a:lnTo>
                  <a:lnTo>
                    <a:pt x="3175" y="201613"/>
                  </a:lnTo>
                  <a:close/>
                  <a:moveTo>
                    <a:pt x="317501" y="3175"/>
                  </a:moveTo>
                  <a:lnTo>
                    <a:pt x="317501" y="193675"/>
                  </a:lnTo>
                  <a:lnTo>
                    <a:pt x="223838" y="80963"/>
                  </a:lnTo>
                  <a:close/>
                  <a:moveTo>
                    <a:pt x="0" y="3175"/>
                  </a:moveTo>
                  <a:lnTo>
                    <a:pt x="93663" y="80963"/>
                  </a:lnTo>
                  <a:lnTo>
                    <a:pt x="0" y="193675"/>
                  </a:lnTo>
                  <a:close/>
                  <a:moveTo>
                    <a:pt x="6350" y="0"/>
                  </a:moveTo>
                  <a:lnTo>
                    <a:pt x="311150" y="0"/>
                  </a:lnTo>
                  <a:lnTo>
                    <a:pt x="217487" y="74613"/>
                  </a:lnTo>
                  <a:lnTo>
                    <a:pt x="212725" y="77788"/>
                  </a:lnTo>
                  <a:lnTo>
                    <a:pt x="157163" y="122238"/>
                  </a:lnTo>
                  <a:lnTo>
                    <a:pt x="104775" y="77788"/>
                  </a:lnTo>
                  <a:lnTo>
                    <a:pt x="100013" y="77788"/>
                  </a:lnTo>
                  <a:lnTo>
                    <a:pt x="96837" y="74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4115" name="Freeform 296"/>
          <p:cNvSpPr/>
          <p:nvPr/>
        </p:nvSpPr>
        <p:spPr bwMode="auto">
          <a:xfrm>
            <a:off x="5514205" y="4737127"/>
            <a:ext cx="648018" cy="648018"/>
          </a:xfrm>
          <a:custGeom>
            <a:avLst/>
            <a:gdLst>
              <a:gd name="T0" fmla="*/ 56 w 183"/>
              <a:gd name="T1" fmla="*/ 19 h 183"/>
              <a:gd name="T2" fmla="*/ 164 w 183"/>
              <a:gd name="T3" fmla="*/ 56 h 183"/>
              <a:gd name="T4" fmla="*/ 127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7" y="0"/>
                  <a:pt x="145" y="16"/>
                  <a:pt x="164" y="56"/>
                </a:cubicBezTo>
                <a:cubicBezTo>
                  <a:pt x="183" y="96"/>
                  <a:pt x="167" y="145"/>
                  <a:pt x="127" y="164"/>
                </a:cubicBezTo>
                <a:cubicBezTo>
                  <a:pt x="87" y="183"/>
                  <a:pt x="38" y="167"/>
                  <a:pt x="19" y="127"/>
                </a:cubicBezTo>
                <a:cubicBezTo>
                  <a:pt x="0" y="87"/>
                  <a:pt x="16" y="38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grpSp>
        <p:nvGrpSpPr>
          <p:cNvPr id="4660" name="组合 4659"/>
          <p:cNvGrpSpPr/>
          <p:nvPr/>
        </p:nvGrpSpPr>
        <p:grpSpPr>
          <a:xfrm>
            <a:off x="6307726" y="1731046"/>
            <a:ext cx="651018" cy="649518"/>
            <a:chOff x="6673850" y="1831975"/>
            <a:chExt cx="688975" cy="687388"/>
          </a:xfrm>
        </p:grpSpPr>
        <p:sp>
          <p:nvSpPr>
            <p:cNvPr id="4117" name="Freeform 298"/>
            <p:cNvSpPr/>
            <p:nvPr/>
          </p:nvSpPr>
          <p:spPr bwMode="auto">
            <a:xfrm>
              <a:off x="6673850" y="1831975"/>
              <a:ext cx="688975" cy="687388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18" name="Freeform 299"/>
            <p:cNvSpPr>
              <a:spLocks noEditPoints="1"/>
            </p:cNvSpPr>
            <p:nvPr/>
          </p:nvSpPr>
          <p:spPr bwMode="auto">
            <a:xfrm>
              <a:off x="6838950" y="2027238"/>
              <a:ext cx="358775" cy="296863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662" name="组合 4661"/>
          <p:cNvGrpSpPr/>
          <p:nvPr/>
        </p:nvGrpSpPr>
        <p:grpSpPr>
          <a:xfrm>
            <a:off x="8440784" y="2542569"/>
            <a:ext cx="651018" cy="652518"/>
            <a:chOff x="8931275" y="2690813"/>
            <a:chExt cx="688975" cy="690563"/>
          </a:xfrm>
        </p:grpSpPr>
        <p:sp>
          <p:nvSpPr>
            <p:cNvPr id="4119" name="Freeform 300"/>
            <p:cNvSpPr/>
            <p:nvPr/>
          </p:nvSpPr>
          <p:spPr bwMode="auto">
            <a:xfrm>
              <a:off x="8931275" y="269081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20" name="Freeform 301"/>
            <p:cNvSpPr>
              <a:spLocks noEditPoints="1"/>
            </p:cNvSpPr>
            <p:nvPr/>
          </p:nvSpPr>
          <p:spPr bwMode="auto">
            <a:xfrm>
              <a:off x="9110663" y="2913063"/>
              <a:ext cx="330200" cy="247650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670" name="组合 4669"/>
          <p:cNvGrpSpPr/>
          <p:nvPr/>
        </p:nvGrpSpPr>
        <p:grpSpPr>
          <a:xfrm>
            <a:off x="2827632" y="2206560"/>
            <a:ext cx="648018" cy="652518"/>
            <a:chOff x="2990850" y="2335213"/>
            <a:chExt cx="685800" cy="690563"/>
          </a:xfrm>
        </p:grpSpPr>
        <p:sp>
          <p:nvSpPr>
            <p:cNvPr id="4121" name="Freeform 302"/>
            <p:cNvSpPr/>
            <p:nvPr/>
          </p:nvSpPr>
          <p:spPr bwMode="auto">
            <a:xfrm>
              <a:off x="2990850" y="2335213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22" name="Rectangle 303"/>
            <p:cNvSpPr>
              <a:spLocks noChangeArrowheads="1"/>
            </p:cNvSpPr>
            <p:nvPr/>
          </p:nvSpPr>
          <p:spPr bwMode="auto">
            <a:xfrm>
              <a:off x="3148013" y="2425700"/>
              <a:ext cx="349472" cy="430903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646" b="1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@</a:t>
              </a:r>
              <a:endParaRPr lang="zh-CN" altLang="zh-CN" sz="2646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659" name="组合 4658"/>
          <p:cNvGrpSpPr/>
          <p:nvPr/>
        </p:nvGrpSpPr>
        <p:grpSpPr>
          <a:xfrm>
            <a:off x="5574207" y="1036528"/>
            <a:ext cx="651018" cy="652518"/>
            <a:chOff x="5897563" y="1096963"/>
            <a:chExt cx="688975" cy="690563"/>
          </a:xfrm>
        </p:grpSpPr>
        <p:sp>
          <p:nvSpPr>
            <p:cNvPr id="4123" name="Freeform 304"/>
            <p:cNvSpPr/>
            <p:nvPr/>
          </p:nvSpPr>
          <p:spPr bwMode="auto">
            <a:xfrm>
              <a:off x="5897563" y="109696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24" name="Rectangle 305"/>
            <p:cNvSpPr>
              <a:spLocks noChangeArrowheads="1"/>
            </p:cNvSpPr>
            <p:nvPr/>
          </p:nvSpPr>
          <p:spPr bwMode="auto">
            <a:xfrm>
              <a:off x="6016625" y="1289844"/>
              <a:ext cx="456349" cy="307807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890" b="1">
                  <a:solidFill>
                    <a:srgbClr val="FFFFFF"/>
                  </a:solidFill>
                  <a:latin typeface="Arial Narrow" panose="020B0606020202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SMS</a:t>
              </a:r>
              <a:endParaRPr lang="zh-CN" altLang="zh-CN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668" name="组合 4667"/>
          <p:cNvGrpSpPr/>
          <p:nvPr/>
        </p:nvGrpSpPr>
        <p:grpSpPr>
          <a:xfrm>
            <a:off x="4804685" y="4077110"/>
            <a:ext cx="648018" cy="652518"/>
            <a:chOff x="5083175" y="4314825"/>
            <a:chExt cx="685800" cy="690563"/>
          </a:xfrm>
        </p:grpSpPr>
        <p:sp>
          <p:nvSpPr>
            <p:cNvPr id="4125" name="Freeform 306"/>
            <p:cNvSpPr/>
            <p:nvPr/>
          </p:nvSpPr>
          <p:spPr bwMode="auto">
            <a:xfrm>
              <a:off x="5083175" y="4314825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126" name="Freeform 307"/>
            <p:cNvSpPr>
              <a:spLocks noEditPoints="1"/>
            </p:cNvSpPr>
            <p:nvPr/>
          </p:nvSpPr>
          <p:spPr bwMode="auto">
            <a:xfrm>
              <a:off x="5251450" y="4484688"/>
              <a:ext cx="349250" cy="352425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4127" name="Freeform 308"/>
          <p:cNvSpPr/>
          <p:nvPr/>
        </p:nvSpPr>
        <p:spPr bwMode="auto">
          <a:xfrm>
            <a:off x="3979663" y="2836577"/>
            <a:ext cx="648018" cy="649518"/>
          </a:xfrm>
          <a:custGeom>
            <a:avLst/>
            <a:gdLst>
              <a:gd name="T0" fmla="*/ 56 w 183"/>
              <a:gd name="T1" fmla="*/ 19 h 183"/>
              <a:gd name="T2" fmla="*/ 163 w 183"/>
              <a:gd name="T3" fmla="*/ 57 h 183"/>
              <a:gd name="T4" fmla="*/ 126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6" y="0"/>
                  <a:pt x="144" y="17"/>
                  <a:pt x="163" y="57"/>
                </a:cubicBezTo>
                <a:cubicBezTo>
                  <a:pt x="183" y="97"/>
                  <a:pt x="166" y="145"/>
                  <a:pt x="126" y="164"/>
                </a:cubicBezTo>
                <a:cubicBezTo>
                  <a:pt x="86" y="183"/>
                  <a:pt x="38" y="166"/>
                  <a:pt x="19" y="127"/>
                </a:cubicBezTo>
                <a:cubicBezTo>
                  <a:pt x="0" y="87"/>
                  <a:pt x="16" y="39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6" name="Freeform 309"/>
          <p:cNvSpPr/>
          <p:nvPr/>
        </p:nvSpPr>
        <p:spPr bwMode="auto">
          <a:xfrm>
            <a:off x="5652209" y="771021"/>
            <a:ext cx="226507" cy="231006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7" name="Freeform 310"/>
          <p:cNvSpPr/>
          <p:nvPr/>
        </p:nvSpPr>
        <p:spPr bwMode="auto">
          <a:xfrm>
            <a:off x="7161250" y="1008027"/>
            <a:ext cx="226507" cy="228006"/>
          </a:xfrm>
          <a:custGeom>
            <a:avLst/>
            <a:gdLst>
              <a:gd name="T0" fmla="*/ 20 w 64"/>
              <a:gd name="T1" fmla="*/ 6 h 64"/>
              <a:gd name="T2" fmla="*/ 58 w 64"/>
              <a:gd name="T3" fmla="*/ 20 h 64"/>
              <a:gd name="T4" fmla="*/ 44 w 64"/>
              <a:gd name="T5" fmla="*/ 57 h 64"/>
              <a:gd name="T6" fmla="*/ 7 w 64"/>
              <a:gd name="T7" fmla="*/ 44 h 64"/>
              <a:gd name="T8" fmla="*/ 20 w 64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6"/>
                </a:moveTo>
                <a:cubicBezTo>
                  <a:pt x="34" y="0"/>
                  <a:pt x="51" y="6"/>
                  <a:pt x="58" y="20"/>
                </a:cubicBezTo>
                <a:cubicBezTo>
                  <a:pt x="64" y="34"/>
                  <a:pt x="59" y="51"/>
                  <a:pt x="44" y="57"/>
                </a:cubicBezTo>
                <a:cubicBezTo>
                  <a:pt x="30" y="64"/>
                  <a:pt x="14" y="58"/>
                  <a:pt x="7" y="44"/>
                </a:cubicBezTo>
                <a:cubicBezTo>
                  <a:pt x="0" y="30"/>
                  <a:pt x="6" y="13"/>
                  <a:pt x="20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9" name="Freeform 311"/>
          <p:cNvSpPr/>
          <p:nvPr/>
        </p:nvSpPr>
        <p:spPr bwMode="auto">
          <a:xfrm>
            <a:off x="8479785" y="1767048"/>
            <a:ext cx="229507" cy="231006"/>
          </a:xfrm>
          <a:custGeom>
            <a:avLst/>
            <a:gdLst>
              <a:gd name="T0" fmla="*/ 20 w 65"/>
              <a:gd name="T1" fmla="*/ 7 h 65"/>
              <a:gd name="T2" fmla="*/ 58 w 65"/>
              <a:gd name="T3" fmla="*/ 20 h 65"/>
              <a:gd name="T4" fmla="*/ 45 w 65"/>
              <a:gd name="T5" fmla="*/ 58 h 65"/>
              <a:gd name="T6" fmla="*/ 7 w 65"/>
              <a:gd name="T7" fmla="*/ 45 h 65"/>
              <a:gd name="T8" fmla="*/ 20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ubicBezTo>
                  <a:pt x="31" y="65"/>
                  <a:pt x="14" y="59"/>
                  <a:pt x="7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0" name="Freeform 312"/>
          <p:cNvSpPr/>
          <p:nvPr/>
        </p:nvSpPr>
        <p:spPr bwMode="auto">
          <a:xfrm>
            <a:off x="9114303" y="3120084"/>
            <a:ext cx="226507" cy="231006"/>
          </a:xfrm>
          <a:custGeom>
            <a:avLst/>
            <a:gdLst>
              <a:gd name="T0" fmla="*/ 19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19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19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19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2" name="Freeform 313"/>
          <p:cNvSpPr/>
          <p:nvPr/>
        </p:nvSpPr>
        <p:spPr bwMode="auto">
          <a:xfrm>
            <a:off x="5652209" y="5470648"/>
            <a:ext cx="226507" cy="229507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3" name="Freeform 314"/>
          <p:cNvSpPr/>
          <p:nvPr/>
        </p:nvSpPr>
        <p:spPr bwMode="auto">
          <a:xfrm>
            <a:off x="2190116" y="3120084"/>
            <a:ext cx="226507" cy="231006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5" name="Freeform 315"/>
          <p:cNvSpPr/>
          <p:nvPr/>
        </p:nvSpPr>
        <p:spPr bwMode="auto">
          <a:xfrm>
            <a:off x="4138668" y="1008027"/>
            <a:ext cx="231006" cy="228006"/>
          </a:xfrm>
          <a:custGeom>
            <a:avLst/>
            <a:gdLst>
              <a:gd name="T0" fmla="*/ 45 w 65"/>
              <a:gd name="T1" fmla="*/ 6 h 64"/>
              <a:gd name="T2" fmla="*/ 7 w 65"/>
              <a:gd name="T3" fmla="*/ 20 h 64"/>
              <a:gd name="T4" fmla="*/ 20 w 65"/>
              <a:gd name="T5" fmla="*/ 57 h 64"/>
              <a:gd name="T6" fmla="*/ 58 w 65"/>
              <a:gd name="T7" fmla="*/ 44 h 64"/>
              <a:gd name="T8" fmla="*/ 45 w 65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6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ubicBezTo>
                  <a:pt x="34" y="64"/>
                  <a:pt x="51" y="58"/>
                  <a:pt x="58" y="44"/>
                </a:cubicBezTo>
                <a:cubicBezTo>
                  <a:pt x="65" y="30"/>
                  <a:pt x="59" y="13"/>
                  <a:pt x="45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6" name="Freeform 316"/>
          <p:cNvSpPr/>
          <p:nvPr/>
        </p:nvSpPr>
        <p:spPr bwMode="auto">
          <a:xfrm>
            <a:off x="2820133" y="1767048"/>
            <a:ext cx="231006" cy="231006"/>
          </a:xfrm>
          <a:custGeom>
            <a:avLst/>
            <a:gdLst>
              <a:gd name="T0" fmla="*/ 45 w 65"/>
              <a:gd name="T1" fmla="*/ 7 h 65"/>
              <a:gd name="T2" fmla="*/ 7 w 65"/>
              <a:gd name="T3" fmla="*/ 20 h 65"/>
              <a:gd name="T4" fmla="*/ 20 w 65"/>
              <a:gd name="T5" fmla="*/ 58 h 65"/>
              <a:gd name="T6" fmla="*/ 58 w 65"/>
              <a:gd name="T7" fmla="*/ 45 h 65"/>
              <a:gd name="T8" fmla="*/ 45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45" y="7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7" name="Freeform 317"/>
          <p:cNvSpPr/>
          <p:nvPr/>
        </p:nvSpPr>
        <p:spPr bwMode="auto">
          <a:xfrm>
            <a:off x="7161250" y="5236642"/>
            <a:ext cx="226507" cy="226507"/>
          </a:xfrm>
          <a:custGeom>
            <a:avLst/>
            <a:gdLst>
              <a:gd name="T0" fmla="*/ 20 w 64"/>
              <a:gd name="T1" fmla="*/ 57 h 64"/>
              <a:gd name="T2" fmla="*/ 58 w 64"/>
              <a:gd name="T3" fmla="*/ 44 h 64"/>
              <a:gd name="T4" fmla="*/ 44 w 64"/>
              <a:gd name="T5" fmla="*/ 7 h 64"/>
              <a:gd name="T6" fmla="*/ 7 w 64"/>
              <a:gd name="T7" fmla="*/ 20 h 64"/>
              <a:gd name="T8" fmla="*/ 20 w 64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57"/>
                </a:moveTo>
                <a:cubicBezTo>
                  <a:pt x="34" y="64"/>
                  <a:pt x="51" y="58"/>
                  <a:pt x="58" y="44"/>
                </a:cubicBezTo>
                <a:cubicBezTo>
                  <a:pt x="64" y="30"/>
                  <a:pt x="59" y="13"/>
                  <a:pt x="44" y="7"/>
                </a:cubicBezTo>
                <a:cubicBezTo>
                  <a:pt x="30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8" name="Freeform 318"/>
          <p:cNvSpPr/>
          <p:nvPr/>
        </p:nvSpPr>
        <p:spPr bwMode="auto">
          <a:xfrm>
            <a:off x="8479785" y="4474621"/>
            <a:ext cx="229507" cy="226507"/>
          </a:xfrm>
          <a:custGeom>
            <a:avLst/>
            <a:gdLst>
              <a:gd name="T0" fmla="*/ 20 w 65"/>
              <a:gd name="T1" fmla="*/ 58 h 64"/>
              <a:gd name="T2" fmla="*/ 58 w 65"/>
              <a:gd name="T3" fmla="*/ 44 h 64"/>
              <a:gd name="T4" fmla="*/ 45 w 65"/>
              <a:gd name="T5" fmla="*/ 7 h 64"/>
              <a:gd name="T6" fmla="*/ 7 w 65"/>
              <a:gd name="T7" fmla="*/ 20 h 64"/>
              <a:gd name="T8" fmla="*/ 20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58"/>
                </a:moveTo>
                <a:cubicBezTo>
                  <a:pt x="34" y="64"/>
                  <a:pt x="51" y="59"/>
                  <a:pt x="58" y="44"/>
                </a:cubicBezTo>
                <a:cubicBezTo>
                  <a:pt x="65" y="30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9" name="Freeform 319"/>
          <p:cNvSpPr/>
          <p:nvPr/>
        </p:nvSpPr>
        <p:spPr bwMode="auto">
          <a:xfrm>
            <a:off x="4138668" y="5236642"/>
            <a:ext cx="231006" cy="226507"/>
          </a:xfrm>
          <a:custGeom>
            <a:avLst/>
            <a:gdLst>
              <a:gd name="T0" fmla="*/ 45 w 65"/>
              <a:gd name="T1" fmla="*/ 57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7"/>
                </a:move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10" name="Freeform 320"/>
          <p:cNvSpPr/>
          <p:nvPr/>
        </p:nvSpPr>
        <p:spPr bwMode="auto">
          <a:xfrm>
            <a:off x="2820133" y="4474621"/>
            <a:ext cx="231006" cy="226507"/>
          </a:xfrm>
          <a:custGeom>
            <a:avLst/>
            <a:gdLst>
              <a:gd name="T0" fmla="*/ 45 w 65"/>
              <a:gd name="T1" fmla="*/ 58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8"/>
                </a:moveTo>
                <a:cubicBezTo>
                  <a:pt x="31" y="64"/>
                  <a:pt x="14" y="59"/>
                  <a:pt x="7" y="44"/>
                </a:cubicBezTo>
                <a:cubicBezTo>
                  <a:pt x="0" y="30"/>
                  <a:pt x="6" y="14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11" name="Freeform 321"/>
          <p:cNvSpPr/>
          <p:nvPr/>
        </p:nvSpPr>
        <p:spPr bwMode="auto">
          <a:xfrm>
            <a:off x="6864242" y="2596570"/>
            <a:ext cx="226507" cy="226507"/>
          </a:xfrm>
          <a:custGeom>
            <a:avLst/>
            <a:gdLst>
              <a:gd name="T0" fmla="*/ 20 w 64"/>
              <a:gd name="T1" fmla="*/ 7 h 64"/>
              <a:gd name="T2" fmla="*/ 57 w 64"/>
              <a:gd name="T3" fmla="*/ 20 h 64"/>
              <a:gd name="T4" fmla="*/ 44 w 64"/>
              <a:gd name="T5" fmla="*/ 58 h 64"/>
              <a:gd name="T6" fmla="*/ 7 w 64"/>
              <a:gd name="T7" fmla="*/ 44 h 64"/>
              <a:gd name="T8" fmla="*/ 20 w 64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4"/>
                  <a:pt x="13" y="59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12" name="Freeform 322"/>
          <p:cNvSpPr/>
          <p:nvPr/>
        </p:nvSpPr>
        <p:spPr bwMode="auto">
          <a:xfrm>
            <a:off x="5722710" y="4318617"/>
            <a:ext cx="229507" cy="226507"/>
          </a:xfrm>
          <a:custGeom>
            <a:avLst/>
            <a:gdLst>
              <a:gd name="T0" fmla="*/ 20 w 65"/>
              <a:gd name="T1" fmla="*/ 7 h 64"/>
              <a:gd name="T2" fmla="*/ 58 w 65"/>
              <a:gd name="T3" fmla="*/ 20 h 64"/>
              <a:gd name="T4" fmla="*/ 45 w 65"/>
              <a:gd name="T5" fmla="*/ 57 h 64"/>
              <a:gd name="T6" fmla="*/ 7 w 65"/>
              <a:gd name="T7" fmla="*/ 44 h 64"/>
              <a:gd name="T8" fmla="*/ 20 w 65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13" name="Freeform 323"/>
          <p:cNvSpPr/>
          <p:nvPr/>
        </p:nvSpPr>
        <p:spPr bwMode="auto">
          <a:xfrm>
            <a:off x="3202643" y="3067583"/>
            <a:ext cx="231006" cy="231006"/>
          </a:xfrm>
          <a:custGeom>
            <a:avLst/>
            <a:gdLst>
              <a:gd name="T0" fmla="*/ 20 w 65"/>
              <a:gd name="T1" fmla="*/ 58 h 65"/>
              <a:gd name="T2" fmla="*/ 58 w 65"/>
              <a:gd name="T3" fmla="*/ 45 h 65"/>
              <a:gd name="T4" fmla="*/ 45 w 65"/>
              <a:gd name="T5" fmla="*/ 7 h 65"/>
              <a:gd name="T6" fmla="*/ 7 w 65"/>
              <a:gd name="T7" fmla="*/ 20 h 65"/>
              <a:gd name="T8" fmla="*/ 20 w 65"/>
              <a:gd name="T9" fmla="*/ 5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58"/>
                </a:move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grpSp>
        <p:nvGrpSpPr>
          <p:cNvPr id="4657" name="组合 4656"/>
          <p:cNvGrpSpPr/>
          <p:nvPr/>
        </p:nvGrpSpPr>
        <p:grpSpPr>
          <a:xfrm>
            <a:off x="3925662" y="1320035"/>
            <a:ext cx="1126531" cy="1123531"/>
            <a:chOff x="4152900" y="1397000"/>
            <a:chExt cx="1192213" cy="1189038"/>
          </a:xfrm>
        </p:grpSpPr>
        <p:sp>
          <p:nvSpPr>
            <p:cNvPr id="4102" name="Oval 283"/>
            <p:cNvSpPr>
              <a:spLocks noChangeArrowheads="1"/>
            </p:cNvSpPr>
            <p:nvPr/>
          </p:nvSpPr>
          <p:spPr bwMode="auto">
            <a:xfrm>
              <a:off x="4152900" y="1397000"/>
              <a:ext cx="1192213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grpSp>
          <p:nvGrpSpPr>
            <p:cNvPr id="4638" name="组合 4637"/>
            <p:cNvGrpSpPr/>
            <p:nvPr/>
          </p:nvGrpSpPr>
          <p:grpSpPr>
            <a:xfrm>
              <a:off x="4338911" y="1656752"/>
              <a:ext cx="820192" cy="663186"/>
              <a:chOff x="10706100" y="2519363"/>
              <a:chExt cx="481013" cy="388937"/>
            </a:xfrm>
            <a:solidFill>
              <a:schemeClr val="bg1"/>
            </a:solidFill>
          </p:grpSpPr>
          <p:sp>
            <p:nvSpPr>
              <p:cNvPr id="4636" name="Freeform 552"/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  <p:sp>
            <p:nvSpPr>
              <p:cNvPr id="4637" name="Freeform 553"/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</p:grpSp>
      </p:grpSp>
      <p:grpSp>
        <p:nvGrpSpPr>
          <p:cNvPr id="4661" name="组合 4660"/>
          <p:cNvGrpSpPr/>
          <p:nvPr/>
        </p:nvGrpSpPr>
        <p:grpSpPr>
          <a:xfrm>
            <a:off x="7462758" y="1770048"/>
            <a:ext cx="978026" cy="982527"/>
            <a:chOff x="7896225" y="1873250"/>
            <a:chExt cx="1035050" cy="1039813"/>
          </a:xfrm>
        </p:grpSpPr>
        <p:sp>
          <p:nvSpPr>
            <p:cNvPr id="26" name="Oval 224"/>
            <p:cNvSpPr>
              <a:spLocks noChangeArrowheads="1"/>
            </p:cNvSpPr>
            <p:nvPr/>
          </p:nvSpPr>
          <p:spPr bwMode="auto">
            <a:xfrm>
              <a:off x="7896225" y="1873250"/>
              <a:ext cx="1035050" cy="1039813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grpSp>
          <p:nvGrpSpPr>
            <p:cNvPr id="4646" name="组合 4645"/>
            <p:cNvGrpSpPr/>
            <p:nvPr/>
          </p:nvGrpSpPr>
          <p:grpSpPr>
            <a:xfrm>
              <a:off x="8057559" y="2096620"/>
              <a:ext cx="749210" cy="575610"/>
              <a:chOff x="10775726" y="2119313"/>
              <a:chExt cx="520702" cy="400050"/>
            </a:xfrm>
            <a:solidFill>
              <a:schemeClr val="bg1"/>
            </a:solidFill>
          </p:grpSpPr>
          <p:sp>
            <p:nvSpPr>
              <p:cNvPr id="4641" name="Freeform 558"/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  <p:sp>
            <p:nvSpPr>
              <p:cNvPr id="4642" name="Freeform 559"/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  <p:sp>
            <p:nvSpPr>
              <p:cNvPr id="4643" name="Freeform 560"/>
              <p:cNvSpPr/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  <p:sp>
            <p:nvSpPr>
              <p:cNvPr id="4645" name="Freeform 561"/>
              <p:cNvSpPr/>
              <p:nvPr/>
            </p:nvSpPr>
            <p:spPr bwMode="auto">
              <a:xfrm>
                <a:off x="11094815" y="2119313"/>
                <a:ext cx="2016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402" tIns="43201" rIns="86402" bIns="43201" numCol="1" anchor="t" anchorCtr="0" compatLnSpc="1"/>
              <a:lstStyle/>
              <a:p>
                <a:endParaRPr lang="zh-CN" altLang="en-US" sz="1607"/>
              </a:p>
            </p:txBody>
          </p:sp>
        </p:grpSp>
      </p:grpSp>
      <p:grpSp>
        <p:nvGrpSpPr>
          <p:cNvPr id="4669" name="组合 4668"/>
          <p:cNvGrpSpPr/>
          <p:nvPr/>
        </p:nvGrpSpPr>
        <p:grpSpPr>
          <a:xfrm>
            <a:off x="3033139" y="3372091"/>
            <a:ext cx="975026" cy="975026"/>
            <a:chOff x="3208338" y="3568700"/>
            <a:chExt cx="1031875" cy="1031875"/>
          </a:xfrm>
        </p:grpSpPr>
        <p:sp>
          <p:nvSpPr>
            <p:cNvPr id="83" name="Oval 270"/>
            <p:cNvSpPr>
              <a:spLocks noChangeArrowheads="1"/>
            </p:cNvSpPr>
            <p:nvPr/>
          </p:nvSpPr>
          <p:spPr bwMode="auto">
            <a:xfrm>
              <a:off x="3208338" y="3568700"/>
              <a:ext cx="1031875" cy="1031875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49" name="Freeform 566"/>
            <p:cNvSpPr>
              <a:spLocks noEditPoints="1"/>
            </p:cNvSpPr>
            <p:nvPr/>
          </p:nvSpPr>
          <p:spPr bwMode="auto">
            <a:xfrm>
              <a:off x="3438087" y="3757536"/>
              <a:ext cx="572377" cy="641756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4671" name="组合 4670"/>
          <p:cNvGrpSpPr/>
          <p:nvPr/>
        </p:nvGrpSpPr>
        <p:grpSpPr>
          <a:xfrm>
            <a:off x="6555233" y="3921105"/>
            <a:ext cx="1123531" cy="1123531"/>
            <a:chOff x="6935788" y="4149725"/>
            <a:chExt cx="1189038" cy="1189038"/>
          </a:xfrm>
        </p:grpSpPr>
        <p:sp>
          <p:nvSpPr>
            <p:cNvPr id="85" name="Oval 271"/>
            <p:cNvSpPr>
              <a:spLocks noChangeArrowheads="1"/>
            </p:cNvSpPr>
            <p:nvPr/>
          </p:nvSpPr>
          <p:spPr bwMode="auto">
            <a:xfrm>
              <a:off x="6935788" y="4149725"/>
              <a:ext cx="1189038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4653" name="Oval 571"/>
            <p:cNvSpPr>
              <a:spLocks noChangeArrowheads="1"/>
            </p:cNvSpPr>
            <p:nvPr/>
          </p:nvSpPr>
          <p:spPr bwMode="auto">
            <a:xfrm>
              <a:off x="7192221" y="4484688"/>
              <a:ext cx="676172" cy="519112"/>
            </a:xfrm>
            <a:custGeom>
              <a:avLst/>
              <a:gdLst/>
              <a:ahLst/>
              <a:cxnLst/>
              <a:rect l="l" t="t" r="r" b="b"/>
              <a:pathLst>
                <a:path w="510461" h="391892">
                  <a:moveTo>
                    <a:pt x="52638" y="109249"/>
                  </a:moveTo>
                  <a:cubicBezTo>
                    <a:pt x="93997" y="135584"/>
                    <a:pt x="93997" y="139346"/>
                    <a:pt x="124076" y="165682"/>
                  </a:cubicBezTo>
                  <a:cubicBezTo>
                    <a:pt x="142875" y="188255"/>
                    <a:pt x="139115" y="218352"/>
                    <a:pt x="127836" y="255974"/>
                  </a:cubicBezTo>
                  <a:cubicBezTo>
                    <a:pt x="116556" y="293595"/>
                    <a:pt x="120316" y="278547"/>
                    <a:pt x="71438" y="383887"/>
                  </a:cubicBezTo>
                  <a:cubicBezTo>
                    <a:pt x="71430" y="383882"/>
                    <a:pt x="70684" y="383411"/>
                    <a:pt x="0" y="338741"/>
                  </a:cubicBezTo>
                  <a:cubicBezTo>
                    <a:pt x="43" y="338704"/>
                    <a:pt x="78961" y="271013"/>
                    <a:pt x="93997" y="237163"/>
                  </a:cubicBezTo>
                  <a:cubicBezTo>
                    <a:pt x="112788" y="203318"/>
                    <a:pt x="75230" y="184509"/>
                    <a:pt x="75197" y="184492"/>
                  </a:cubicBezTo>
                  <a:cubicBezTo>
                    <a:pt x="75187" y="184486"/>
                    <a:pt x="74455" y="184015"/>
                    <a:pt x="22559" y="150633"/>
                  </a:cubicBezTo>
                  <a:cubicBezTo>
                    <a:pt x="22565" y="150625"/>
                    <a:pt x="22981" y="150052"/>
                    <a:pt x="52638" y="109249"/>
                  </a:cubicBezTo>
                  <a:close/>
                  <a:moveTo>
                    <a:pt x="89694" y="7649"/>
                  </a:moveTo>
                  <a:cubicBezTo>
                    <a:pt x="114682" y="7649"/>
                    <a:pt x="134938" y="26128"/>
                    <a:pt x="134938" y="48924"/>
                  </a:cubicBezTo>
                  <a:cubicBezTo>
                    <a:pt x="134938" y="71720"/>
                    <a:pt x="114682" y="90199"/>
                    <a:pt x="89694" y="90199"/>
                  </a:cubicBezTo>
                  <a:cubicBezTo>
                    <a:pt x="64706" y="90199"/>
                    <a:pt x="44450" y="71720"/>
                    <a:pt x="44450" y="48924"/>
                  </a:cubicBezTo>
                  <a:cubicBezTo>
                    <a:pt x="44450" y="26128"/>
                    <a:pt x="64706" y="7649"/>
                    <a:pt x="89694" y="7649"/>
                  </a:cubicBezTo>
                  <a:close/>
                  <a:moveTo>
                    <a:pt x="183929" y="0"/>
                  </a:moveTo>
                  <a:cubicBezTo>
                    <a:pt x="183929" y="0"/>
                    <a:pt x="183929" y="0"/>
                    <a:pt x="247649" y="18761"/>
                  </a:cubicBezTo>
                  <a:cubicBezTo>
                    <a:pt x="247649" y="18761"/>
                    <a:pt x="240153" y="30018"/>
                    <a:pt x="228908" y="52532"/>
                  </a:cubicBezTo>
                  <a:cubicBezTo>
                    <a:pt x="487474" y="-22496"/>
                    <a:pt x="502524" y="93750"/>
                    <a:pt x="502531" y="93807"/>
                  </a:cubicBezTo>
                  <a:cubicBezTo>
                    <a:pt x="502531" y="93807"/>
                    <a:pt x="517524" y="176357"/>
                    <a:pt x="506279" y="303935"/>
                  </a:cubicBezTo>
                  <a:cubicBezTo>
                    <a:pt x="491290" y="431480"/>
                    <a:pt x="326445" y="382757"/>
                    <a:pt x="326363" y="382732"/>
                  </a:cubicBezTo>
                  <a:cubicBezTo>
                    <a:pt x="326363" y="382732"/>
                    <a:pt x="326363" y="382732"/>
                    <a:pt x="333859" y="345210"/>
                  </a:cubicBezTo>
                  <a:cubicBezTo>
                    <a:pt x="333859" y="345210"/>
                    <a:pt x="333859" y="345210"/>
                    <a:pt x="375090" y="356467"/>
                  </a:cubicBezTo>
                  <a:cubicBezTo>
                    <a:pt x="446276" y="360217"/>
                    <a:pt x="438817" y="296485"/>
                    <a:pt x="438811" y="296430"/>
                  </a:cubicBezTo>
                  <a:cubicBezTo>
                    <a:pt x="438811" y="296430"/>
                    <a:pt x="438811" y="296430"/>
                    <a:pt x="438811" y="116321"/>
                  </a:cubicBezTo>
                  <a:cubicBezTo>
                    <a:pt x="438811" y="48779"/>
                    <a:pt x="375090" y="41275"/>
                    <a:pt x="258894" y="82550"/>
                  </a:cubicBezTo>
                  <a:cubicBezTo>
                    <a:pt x="258894" y="82550"/>
                    <a:pt x="258894" y="82550"/>
                    <a:pt x="285132" y="90055"/>
                  </a:cubicBezTo>
                  <a:cubicBezTo>
                    <a:pt x="281384" y="101311"/>
                    <a:pt x="273887" y="112568"/>
                    <a:pt x="262642" y="123825"/>
                  </a:cubicBezTo>
                  <a:cubicBezTo>
                    <a:pt x="262642" y="123825"/>
                    <a:pt x="262642" y="123825"/>
                    <a:pt x="416321" y="123825"/>
                  </a:cubicBezTo>
                  <a:cubicBezTo>
                    <a:pt x="416321" y="123825"/>
                    <a:pt x="416321" y="123825"/>
                    <a:pt x="416321" y="157596"/>
                  </a:cubicBezTo>
                  <a:cubicBezTo>
                    <a:pt x="416321" y="157596"/>
                    <a:pt x="416321" y="157596"/>
                    <a:pt x="330111" y="157596"/>
                  </a:cubicBezTo>
                  <a:cubicBezTo>
                    <a:pt x="330111" y="157596"/>
                    <a:pt x="330111" y="157596"/>
                    <a:pt x="330111" y="195118"/>
                  </a:cubicBezTo>
                  <a:cubicBezTo>
                    <a:pt x="330111" y="195118"/>
                    <a:pt x="330111" y="195118"/>
                    <a:pt x="416321" y="195118"/>
                  </a:cubicBezTo>
                  <a:cubicBezTo>
                    <a:pt x="416321" y="195118"/>
                    <a:pt x="416321" y="195118"/>
                    <a:pt x="416321" y="228889"/>
                  </a:cubicBezTo>
                  <a:cubicBezTo>
                    <a:pt x="416321" y="228889"/>
                    <a:pt x="416321" y="228889"/>
                    <a:pt x="330111" y="228889"/>
                  </a:cubicBezTo>
                  <a:cubicBezTo>
                    <a:pt x="330111" y="228889"/>
                    <a:pt x="330111" y="228889"/>
                    <a:pt x="330111" y="292678"/>
                  </a:cubicBezTo>
                  <a:cubicBezTo>
                    <a:pt x="341356" y="288925"/>
                    <a:pt x="356349" y="285173"/>
                    <a:pt x="367594" y="273916"/>
                  </a:cubicBezTo>
                  <a:cubicBezTo>
                    <a:pt x="367594" y="273916"/>
                    <a:pt x="367594" y="273916"/>
                    <a:pt x="356349" y="247650"/>
                  </a:cubicBezTo>
                  <a:cubicBezTo>
                    <a:pt x="356349" y="247650"/>
                    <a:pt x="356349" y="247650"/>
                    <a:pt x="397580" y="232641"/>
                  </a:cubicBezTo>
                  <a:cubicBezTo>
                    <a:pt x="397580" y="232641"/>
                    <a:pt x="397580" y="232641"/>
                    <a:pt x="435062" y="318944"/>
                  </a:cubicBezTo>
                  <a:cubicBezTo>
                    <a:pt x="435062" y="318944"/>
                    <a:pt x="435062" y="318944"/>
                    <a:pt x="382587" y="337705"/>
                  </a:cubicBezTo>
                  <a:cubicBezTo>
                    <a:pt x="382587" y="337705"/>
                    <a:pt x="382587" y="337705"/>
                    <a:pt x="375090" y="303935"/>
                  </a:cubicBezTo>
                  <a:cubicBezTo>
                    <a:pt x="352601" y="322696"/>
                    <a:pt x="303873" y="348962"/>
                    <a:pt x="221412" y="345210"/>
                  </a:cubicBezTo>
                  <a:cubicBezTo>
                    <a:pt x="135223" y="348961"/>
                    <a:pt x="157680" y="247699"/>
                    <a:pt x="157691" y="247650"/>
                  </a:cubicBezTo>
                  <a:cubicBezTo>
                    <a:pt x="157691" y="243898"/>
                    <a:pt x="157691" y="243898"/>
                    <a:pt x="221412" y="243898"/>
                  </a:cubicBezTo>
                  <a:cubicBezTo>
                    <a:pt x="221412" y="258907"/>
                    <a:pt x="213915" y="281421"/>
                    <a:pt x="221412" y="292678"/>
                  </a:cubicBezTo>
                  <a:cubicBezTo>
                    <a:pt x="228908" y="300182"/>
                    <a:pt x="243901" y="303935"/>
                    <a:pt x="255146" y="303935"/>
                  </a:cubicBezTo>
                  <a:cubicBezTo>
                    <a:pt x="258894" y="303935"/>
                    <a:pt x="258894" y="303935"/>
                    <a:pt x="258894" y="228889"/>
                  </a:cubicBezTo>
                  <a:cubicBezTo>
                    <a:pt x="258894" y="228889"/>
                    <a:pt x="258894" y="228889"/>
                    <a:pt x="168936" y="228889"/>
                  </a:cubicBezTo>
                  <a:cubicBezTo>
                    <a:pt x="168936" y="228889"/>
                    <a:pt x="168936" y="228889"/>
                    <a:pt x="168936" y="195118"/>
                  </a:cubicBezTo>
                  <a:cubicBezTo>
                    <a:pt x="168936" y="195118"/>
                    <a:pt x="168936" y="195118"/>
                    <a:pt x="195174" y="195118"/>
                  </a:cubicBezTo>
                  <a:cubicBezTo>
                    <a:pt x="208500" y="195118"/>
                    <a:pt x="228594" y="195118"/>
                    <a:pt x="258894" y="195118"/>
                  </a:cubicBezTo>
                  <a:cubicBezTo>
                    <a:pt x="258894" y="195118"/>
                    <a:pt x="258894" y="195118"/>
                    <a:pt x="258894" y="157596"/>
                  </a:cubicBezTo>
                  <a:cubicBezTo>
                    <a:pt x="258894" y="157596"/>
                    <a:pt x="258894" y="157596"/>
                    <a:pt x="232656" y="157596"/>
                  </a:cubicBezTo>
                  <a:cubicBezTo>
                    <a:pt x="213932" y="180088"/>
                    <a:pt x="195209" y="195091"/>
                    <a:pt x="195174" y="195118"/>
                  </a:cubicBezTo>
                  <a:cubicBezTo>
                    <a:pt x="195174" y="195118"/>
                    <a:pt x="195174" y="195118"/>
                    <a:pt x="168936" y="172605"/>
                  </a:cubicBezTo>
                  <a:cubicBezTo>
                    <a:pt x="187677" y="153843"/>
                    <a:pt x="206418" y="120073"/>
                    <a:pt x="217663" y="97559"/>
                  </a:cubicBezTo>
                  <a:cubicBezTo>
                    <a:pt x="210167" y="101311"/>
                    <a:pt x="198922" y="108816"/>
                    <a:pt x="187677" y="112568"/>
                  </a:cubicBezTo>
                  <a:cubicBezTo>
                    <a:pt x="180181" y="123825"/>
                    <a:pt x="168936" y="138834"/>
                    <a:pt x="153943" y="150091"/>
                  </a:cubicBezTo>
                  <a:cubicBezTo>
                    <a:pt x="153943" y="150091"/>
                    <a:pt x="112749" y="123848"/>
                    <a:pt x="112712" y="123825"/>
                  </a:cubicBezTo>
                  <a:cubicBezTo>
                    <a:pt x="157680" y="86312"/>
                    <a:pt x="183916" y="43"/>
                    <a:pt x="183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58192" y="2535068"/>
            <a:ext cx="1417539" cy="1420539"/>
            <a:chOff x="10199662" y="2673350"/>
            <a:chExt cx="1500188" cy="1503363"/>
          </a:xfrm>
        </p:grpSpPr>
        <p:sp>
          <p:nvSpPr>
            <p:cNvPr id="122" name="Oval 272"/>
            <p:cNvSpPr>
              <a:spLocks noChangeArrowheads="1"/>
            </p:cNvSpPr>
            <p:nvPr/>
          </p:nvSpPr>
          <p:spPr bwMode="auto">
            <a:xfrm>
              <a:off x="10199662" y="2673350"/>
              <a:ext cx="1500188" cy="1503363"/>
            </a:xfrm>
            <a:prstGeom prst="ellipse">
              <a:avLst/>
            </a:prstGeom>
            <a:solidFill>
              <a:srgbClr val="53D2FF">
                <a:alpha val="6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124" name="Freeform 273"/>
            <p:cNvSpPr/>
            <p:nvPr/>
          </p:nvSpPr>
          <p:spPr bwMode="auto">
            <a:xfrm>
              <a:off x="10521925" y="2886075"/>
              <a:ext cx="855663" cy="1290638"/>
            </a:xfrm>
            <a:custGeom>
              <a:avLst/>
              <a:gdLst/>
              <a:ahLst/>
              <a:cxnLst/>
              <a:rect l="l" t="t" r="r" b="b"/>
              <a:pathLst>
                <a:path w="855663" h="1290638">
                  <a:moveTo>
                    <a:pt x="434826" y="0"/>
                  </a:moveTo>
                  <a:cubicBezTo>
                    <a:pt x="627732" y="0"/>
                    <a:pt x="714811" y="206642"/>
                    <a:pt x="720634" y="315721"/>
                  </a:cubicBezTo>
                  <a:cubicBezTo>
                    <a:pt x="732473" y="324657"/>
                    <a:pt x="737178" y="354237"/>
                    <a:pt x="730727" y="386617"/>
                  </a:cubicBezTo>
                  <a:cubicBezTo>
                    <a:pt x="719535" y="424066"/>
                    <a:pt x="700881" y="454025"/>
                    <a:pt x="685959" y="450280"/>
                  </a:cubicBezTo>
                  <a:lnTo>
                    <a:pt x="683822" y="448757"/>
                  </a:lnTo>
                  <a:cubicBezTo>
                    <a:pt x="661814" y="540743"/>
                    <a:pt x="604561" y="626224"/>
                    <a:pt x="531812" y="670006"/>
                  </a:cubicBezTo>
                  <a:cubicBezTo>
                    <a:pt x="531812" y="692082"/>
                    <a:pt x="531812" y="709754"/>
                    <a:pt x="531812" y="723900"/>
                  </a:cubicBezTo>
                  <a:lnTo>
                    <a:pt x="600075" y="792163"/>
                  </a:lnTo>
                  <a:lnTo>
                    <a:pt x="602863" y="824829"/>
                  </a:lnTo>
                  <a:cubicBezTo>
                    <a:pt x="634604" y="837965"/>
                    <a:pt x="669347" y="857145"/>
                    <a:pt x="709300" y="882218"/>
                  </a:cubicBezTo>
                  <a:cubicBezTo>
                    <a:pt x="784358" y="927182"/>
                    <a:pt x="814381" y="1032097"/>
                    <a:pt x="855663" y="1155747"/>
                  </a:cubicBezTo>
                  <a:cubicBezTo>
                    <a:pt x="735570" y="1238181"/>
                    <a:pt x="585454" y="1290638"/>
                    <a:pt x="427831" y="1290638"/>
                  </a:cubicBezTo>
                  <a:cubicBezTo>
                    <a:pt x="266456" y="1290638"/>
                    <a:pt x="120093" y="1238181"/>
                    <a:pt x="0" y="1155747"/>
                  </a:cubicBezTo>
                  <a:cubicBezTo>
                    <a:pt x="41282" y="1032097"/>
                    <a:pt x="71305" y="930929"/>
                    <a:pt x="146363" y="882218"/>
                  </a:cubicBezTo>
                  <a:cubicBezTo>
                    <a:pt x="185694" y="856809"/>
                    <a:pt x="220034" y="837451"/>
                    <a:pt x="251670" y="824283"/>
                  </a:cubicBezTo>
                  <a:lnTo>
                    <a:pt x="255587" y="792163"/>
                  </a:lnTo>
                  <a:lnTo>
                    <a:pt x="319087" y="723900"/>
                  </a:lnTo>
                  <a:lnTo>
                    <a:pt x="322262" y="725824"/>
                  </a:lnTo>
                  <a:lnTo>
                    <a:pt x="322262" y="668916"/>
                  </a:lnTo>
                  <a:cubicBezTo>
                    <a:pt x="250231" y="624845"/>
                    <a:pt x="193615" y="539912"/>
                    <a:pt x="169597" y="449053"/>
                  </a:cubicBezTo>
                  <a:lnTo>
                    <a:pt x="168116" y="450280"/>
                  </a:lnTo>
                  <a:cubicBezTo>
                    <a:pt x="153193" y="454025"/>
                    <a:pt x="130810" y="424066"/>
                    <a:pt x="123348" y="386617"/>
                  </a:cubicBezTo>
                  <a:cubicBezTo>
                    <a:pt x="116900" y="354255"/>
                    <a:pt x="121596" y="324690"/>
                    <a:pt x="133424" y="315735"/>
                  </a:cubicBezTo>
                  <a:cubicBezTo>
                    <a:pt x="125519" y="185658"/>
                    <a:pt x="225429" y="0"/>
                    <a:pt x="4348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</p:spTree>
  </p:cSld>
  <p:clrMapOvr>
    <a:masterClrMapping/>
  </p:clrMapOvr>
  <p:transition advTm="613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3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6" grpId="0" bldLvl="0" animBg="1"/>
      <p:bldP spid="4103" grpId="0" bldLvl="0" animBg="1"/>
      <p:bldP spid="4115" grpId="0" bldLvl="0" animBg="1"/>
      <p:bldP spid="4127" grpId="0" bldLvl="0" animBg="1"/>
      <p:bldP spid="96" grpId="0" bldLvl="0" animBg="1"/>
      <p:bldP spid="97" grpId="0" bldLvl="0" animBg="1"/>
      <p:bldP spid="99" grpId="0" bldLvl="0" animBg="1"/>
      <p:bldP spid="100" grpId="0" bldLvl="0" animBg="1"/>
      <p:bldP spid="102" grpId="0" bldLvl="0" animBg="1"/>
      <p:bldP spid="103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01" name="Freeform 125"/>
          <p:cNvSpPr/>
          <p:nvPr/>
        </p:nvSpPr>
        <p:spPr bwMode="auto">
          <a:xfrm>
            <a:off x="5593649" y="1532034"/>
            <a:ext cx="1430378" cy="1128023"/>
          </a:xfrm>
          <a:custGeom>
            <a:avLst/>
            <a:gdLst>
              <a:gd name="T0" fmla="*/ 37 w 52"/>
              <a:gd name="T1" fmla="*/ 12 h 41"/>
              <a:gd name="T2" fmla="*/ 35 w 52"/>
              <a:gd name="T3" fmla="*/ 0 h 41"/>
              <a:gd name="T4" fmla="*/ 24 w 52"/>
              <a:gd name="T5" fmla="*/ 6 h 41"/>
              <a:gd name="T6" fmla="*/ 6 w 52"/>
              <a:gd name="T7" fmla="*/ 3 h 41"/>
              <a:gd name="T8" fmla="*/ 0 w 52"/>
              <a:gd name="T9" fmla="*/ 3 h 41"/>
              <a:gd name="T10" fmla="*/ 2 w 52"/>
              <a:gd name="T11" fmla="*/ 28 h 41"/>
              <a:gd name="T12" fmla="*/ 6 w 52"/>
              <a:gd name="T13" fmla="*/ 28 h 41"/>
              <a:gd name="T14" fmla="*/ 32 w 52"/>
              <a:gd name="T15" fmla="*/ 41 h 41"/>
              <a:gd name="T16" fmla="*/ 52 w 52"/>
              <a:gd name="T17" fmla="*/ 25 h 41"/>
              <a:gd name="T18" fmla="*/ 37 w 52"/>
              <a:gd name="T1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41">
                <a:moveTo>
                  <a:pt x="37" y="12"/>
                </a:moveTo>
                <a:cubicBezTo>
                  <a:pt x="35" y="0"/>
                  <a:pt x="35" y="0"/>
                  <a:pt x="35" y="0"/>
                </a:cubicBezTo>
                <a:cubicBezTo>
                  <a:pt x="24" y="6"/>
                  <a:pt x="24" y="6"/>
                  <a:pt x="24" y="6"/>
                </a:cubicBezTo>
                <a:cubicBezTo>
                  <a:pt x="18" y="4"/>
                  <a:pt x="12" y="3"/>
                  <a:pt x="6" y="3"/>
                </a:cubicBezTo>
                <a:cubicBezTo>
                  <a:pt x="4" y="3"/>
                  <a:pt x="2" y="3"/>
                  <a:pt x="0" y="3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4" y="28"/>
                  <a:pt x="6" y="28"/>
                </a:cubicBezTo>
                <a:cubicBezTo>
                  <a:pt x="16" y="28"/>
                  <a:pt x="26" y="33"/>
                  <a:pt x="32" y="41"/>
                </a:cubicBezTo>
                <a:cubicBezTo>
                  <a:pt x="52" y="25"/>
                  <a:pt x="52" y="25"/>
                  <a:pt x="52" y="25"/>
                </a:cubicBezTo>
                <a:cubicBezTo>
                  <a:pt x="47" y="20"/>
                  <a:pt x="43" y="16"/>
                  <a:pt x="37" y="12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02" name="Freeform 126"/>
          <p:cNvSpPr/>
          <p:nvPr/>
        </p:nvSpPr>
        <p:spPr bwMode="auto">
          <a:xfrm>
            <a:off x="4455271" y="1564109"/>
            <a:ext cx="1186164" cy="1069873"/>
          </a:xfrm>
          <a:custGeom>
            <a:avLst/>
            <a:gdLst>
              <a:gd name="T0" fmla="*/ 41 w 43"/>
              <a:gd name="T1" fmla="*/ 2 h 39"/>
              <a:gd name="T2" fmla="*/ 25 w 43"/>
              <a:gd name="T3" fmla="*/ 6 h 39"/>
              <a:gd name="T4" fmla="*/ 14 w 43"/>
              <a:gd name="T5" fmla="*/ 0 h 39"/>
              <a:gd name="T6" fmla="*/ 12 w 43"/>
              <a:gd name="T7" fmla="*/ 13 h 39"/>
              <a:gd name="T8" fmla="*/ 0 w 43"/>
              <a:gd name="T9" fmla="*/ 24 h 39"/>
              <a:gd name="T10" fmla="*/ 20 w 43"/>
              <a:gd name="T11" fmla="*/ 39 h 39"/>
              <a:gd name="T12" fmla="*/ 43 w 43"/>
              <a:gd name="T13" fmla="*/ 27 h 39"/>
              <a:gd name="T14" fmla="*/ 41 w 43"/>
              <a:gd name="T1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9">
                <a:moveTo>
                  <a:pt x="41" y="2"/>
                </a:moveTo>
                <a:cubicBezTo>
                  <a:pt x="35" y="2"/>
                  <a:pt x="30" y="4"/>
                  <a:pt x="25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6"/>
                  <a:pt x="4" y="20"/>
                  <a:pt x="0" y="24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32"/>
                  <a:pt x="34" y="28"/>
                  <a:pt x="43" y="27"/>
                </a:cubicBezTo>
                <a:lnTo>
                  <a:pt x="41" y="2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03" name="Freeform 127"/>
          <p:cNvSpPr/>
          <p:nvPr/>
        </p:nvSpPr>
        <p:spPr bwMode="auto">
          <a:xfrm>
            <a:off x="3873817" y="2226969"/>
            <a:ext cx="1128023" cy="1314087"/>
          </a:xfrm>
          <a:custGeom>
            <a:avLst/>
            <a:gdLst>
              <a:gd name="T0" fmla="*/ 41 w 41"/>
              <a:gd name="T1" fmla="*/ 15 h 48"/>
              <a:gd name="T2" fmla="*/ 21 w 41"/>
              <a:gd name="T3" fmla="*/ 0 h 48"/>
              <a:gd name="T4" fmla="*/ 12 w 41"/>
              <a:gd name="T5" fmla="*/ 16 h 48"/>
              <a:gd name="T6" fmla="*/ 0 w 41"/>
              <a:gd name="T7" fmla="*/ 21 h 48"/>
              <a:gd name="T8" fmla="*/ 9 w 41"/>
              <a:gd name="T9" fmla="*/ 30 h 48"/>
              <a:gd name="T10" fmla="*/ 9 w 41"/>
              <a:gd name="T11" fmla="*/ 37 h 48"/>
              <a:gd name="T12" fmla="*/ 10 w 41"/>
              <a:gd name="T13" fmla="*/ 48 h 48"/>
              <a:gd name="T14" fmla="*/ 34 w 41"/>
              <a:gd name="T15" fmla="*/ 43 h 48"/>
              <a:gd name="T16" fmla="*/ 33 w 41"/>
              <a:gd name="T17" fmla="*/ 37 h 48"/>
              <a:gd name="T18" fmla="*/ 41 w 41"/>
              <a:gd name="T19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8">
                <a:moveTo>
                  <a:pt x="41" y="15"/>
                </a:moveTo>
                <a:cubicBezTo>
                  <a:pt x="21" y="0"/>
                  <a:pt x="21" y="0"/>
                  <a:pt x="21" y="0"/>
                </a:cubicBezTo>
                <a:cubicBezTo>
                  <a:pt x="18" y="5"/>
                  <a:pt x="15" y="10"/>
                  <a:pt x="12" y="16"/>
                </a:cubicBezTo>
                <a:cubicBezTo>
                  <a:pt x="0" y="21"/>
                  <a:pt x="0" y="21"/>
                  <a:pt x="0" y="2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2"/>
                  <a:pt x="9" y="34"/>
                  <a:pt x="9" y="37"/>
                </a:cubicBezTo>
                <a:cubicBezTo>
                  <a:pt x="9" y="40"/>
                  <a:pt x="9" y="44"/>
                  <a:pt x="10" y="48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41"/>
                  <a:pt x="33" y="39"/>
                  <a:pt x="33" y="37"/>
                </a:cubicBezTo>
                <a:cubicBezTo>
                  <a:pt x="33" y="29"/>
                  <a:pt x="36" y="21"/>
                  <a:pt x="41" y="15"/>
                </a:cubicBez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04" name="Freeform 128"/>
          <p:cNvSpPr/>
          <p:nvPr/>
        </p:nvSpPr>
        <p:spPr bwMode="auto">
          <a:xfrm>
            <a:off x="4071516" y="3401501"/>
            <a:ext cx="1011732" cy="988474"/>
          </a:xfrm>
          <a:custGeom>
            <a:avLst/>
            <a:gdLst>
              <a:gd name="T0" fmla="*/ 37 w 37"/>
              <a:gd name="T1" fmla="*/ 18 h 36"/>
              <a:gd name="T2" fmla="*/ 27 w 37"/>
              <a:gd name="T3" fmla="*/ 0 h 36"/>
              <a:gd name="T4" fmla="*/ 3 w 37"/>
              <a:gd name="T5" fmla="*/ 5 h 36"/>
              <a:gd name="T6" fmla="*/ 5 w 37"/>
              <a:gd name="T7" fmla="*/ 15 h 36"/>
              <a:gd name="T8" fmla="*/ 0 w 37"/>
              <a:gd name="T9" fmla="*/ 26 h 36"/>
              <a:gd name="T10" fmla="*/ 12 w 37"/>
              <a:gd name="T11" fmla="*/ 28 h 36"/>
              <a:gd name="T12" fmla="*/ 19 w 37"/>
              <a:gd name="T13" fmla="*/ 36 h 36"/>
              <a:gd name="T14" fmla="*/ 37 w 37"/>
              <a:gd name="T1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6">
                <a:moveTo>
                  <a:pt x="37" y="18"/>
                </a:moveTo>
                <a:cubicBezTo>
                  <a:pt x="32" y="13"/>
                  <a:pt x="28" y="7"/>
                  <a:pt x="27" y="0"/>
                </a:cubicBezTo>
                <a:cubicBezTo>
                  <a:pt x="3" y="5"/>
                  <a:pt x="3" y="5"/>
                  <a:pt x="3" y="5"/>
                </a:cubicBezTo>
                <a:cubicBezTo>
                  <a:pt x="3" y="8"/>
                  <a:pt x="4" y="11"/>
                  <a:pt x="5" y="15"/>
                </a:cubicBezTo>
                <a:cubicBezTo>
                  <a:pt x="0" y="26"/>
                  <a:pt x="0" y="26"/>
                  <a:pt x="0" y="26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31"/>
                  <a:pt x="17" y="33"/>
                  <a:pt x="19" y="36"/>
                </a:cubicBezTo>
                <a:lnTo>
                  <a:pt x="37" y="18"/>
                </a:lnTo>
                <a:close/>
              </a:path>
            </a:pathLst>
          </a:custGeom>
          <a:solidFill>
            <a:srgbClr val="41A0DA">
              <a:alpha val="2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05" name="Freeform 129"/>
          <p:cNvSpPr/>
          <p:nvPr/>
        </p:nvSpPr>
        <p:spPr bwMode="auto">
          <a:xfrm>
            <a:off x="4615820" y="2223265"/>
            <a:ext cx="2744458" cy="2652873"/>
          </a:xfrm>
          <a:custGeom>
            <a:avLst/>
            <a:gdLst>
              <a:gd name="T0" fmla="*/ 87 w 100"/>
              <a:gd name="T1" fmla="*/ 74 h 96"/>
              <a:gd name="T2" fmla="*/ 100 w 100"/>
              <a:gd name="T3" fmla="*/ 37 h 96"/>
              <a:gd name="T4" fmla="*/ 88 w 100"/>
              <a:gd name="T5" fmla="*/ 0 h 96"/>
              <a:gd name="T6" fmla="*/ 68 w 100"/>
              <a:gd name="T7" fmla="*/ 15 h 96"/>
              <a:gd name="T8" fmla="*/ 76 w 100"/>
              <a:gd name="T9" fmla="*/ 37 h 96"/>
              <a:gd name="T10" fmla="*/ 42 w 100"/>
              <a:gd name="T11" fmla="*/ 71 h 96"/>
              <a:gd name="T12" fmla="*/ 18 w 100"/>
              <a:gd name="T13" fmla="*/ 61 h 96"/>
              <a:gd name="T14" fmla="*/ 0 w 100"/>
              <a:gd name="T15" fmla="*/ 79 h 96"/>
              <a:gd name="T16" fmla="*/ 42 w 100"/>
              <a:gd name="T17" fmla="*/ 96 h 96"/>
              <a:gd name="T18" fmla="*/ 76 w 100"/>
              <a:gd name="T19" fmla="*/ 84 h 96"/>
              <a:gd name="T20" fmla="*/ 89 w 100"/>
              <a:gd name="T21" fmla="*/ 87 h 96"/>
              <a:gd name="T22" fmla="*/ 87 w 100"/>
              <a:gd name="T23" fmla="*/ 74 h 96"/>
              <a:gd name="connsiteX0" fmla="*/ 8700 w 10000"/>
              <a:gd name="connsiteY0" fmla="*/ 7708 h 10000"/>
              <a:gd name="connsiteX1" fmla="*/ 10000 w 10000"/>
              <a:gd name="connsiteY1" fmla="*/ 3854 h 10000"/>
              <a:gd name="connsiteX2" fmla="*/ 8800 w 10000"/>
              <a:gd name="connsiteY2" fmla="*/ 0 h 10000"/>
              <a:gd name="connsiteX3" fmla="*/ 6800 w 10000"/>
              <a:gd name="connsiteY3" fmla="*/ 1563 h 10000"/>
              <a:gd name="connsiteX4" fmla="*/ 7600 w 10000"/>
              <a:gd name="connsiteY4" fmla="*/ 3854 h 10000"/>
              <a:gd name="connsiteX5" fmla="*/ 4200 w 10000"/>
              <a:gd name="connsiteY5" fmla="*/ 7396 h 10000"/>
              <a:gd name="connsiteX6" fmla="*/ 1800 w 10000"/>
              <a:gd name="connsiteY6" fmla="*/ 6354 h 10000"/>
              <a:gd name="connsiteX7" fmla="*/ 0 w 10000"/>
              <a:gd name="connsiteY7" fmla="*/ 8229 h 10000"/>
              <a:gd name="connsiteX8" fmla="*/ 4200 w 10000"/>
              <a:gd name="connsiteY8" fmla="*/ 10000 h 10000"/>
              <a:gd name="connsiteX9" fmla="*/ 7600 w 10000"/>
              <a:gd name="connsiteY9" fmla="*/ 8750 h 10000"/>
              <a:gd name="connsiteX10" fmla="*/ 8900 w 10000"/>
              <a:gd name="connsiteY10" fmla="*/ 9063 h 10000"/>
              <a:gd name="connsiteX11" fmla="*/ 8700 w 10000"/>
              <a:gd name="connsiteY11" fmla="*/ 7708 h 10000"/>
              <a:gd name="connsiteX0-1" fmla="*/ 8700 w 10000"/>
              <a:gd name="connsiteY0-2" fmla="*/ 7802 h 10094"/>
              <a:gd name="connsiteX1-3" fmla="*/ 10000 w 10000"/>
              <a:gd name="connsiteY1-4" fmla="*/ 3948 h 10094"/>
              <a:gd name="connsiteX2-5" fmla="*/ 8800 w 10000"/>
              <a:gd name="connsiteY2-6" fmla="*/ 0 h 10094"/>
              <a:gd name="connsiteX3-7" fmla="*/ 6800 w 10000"/>
              <a:gd name="connsiteY3-8" fmla="*/ 1657 h 10094"/>
              <a:gd name="connsiteX4-9" fmla="*/ 7600 w 10000"/>
              <a:gd name="connsiteY4-10" fmla="*/ 3948 h 10094"/>
              <a:gd name="connsiteX5-11" fmla="*/ 4200 w 10000"/>
              <a:gd name="connsiteY5-12" fmla="*/ 7490 h 10094"/>
              <a:gd name="connsiteX6-13" fmla="*/ 1800 w 10000"/>
              <a:gd name="connsiteY6-14" fmla="*/ 6448 h 10094"/>
              <a:gd name="connsiteX7-15" fmla="*/ 0 w 10000"/>
              <a:gd name="connsiteY7-16" fmla="*/ 8323 h 10094"/>
              <a:gd name="connsiteX8-17" fmla="*/ 4200 w 10000"/>
              <a:gd name="connsiteY8-18" fmla="*/ 10094 h 10094"/>
              <a:gd name="connsiteX9-19" fmla="*/ 7600 w 10000"/>
              <a:gd name="connsiteY9-20" fmla="*/ 8844 h 10094"/>
              <a:gd name="connsiteX10-21" fmla="*/ 8900 w 10000"/>
              <a:gd name="connsiteY10-22" fmla="*/ 9157 h 10094"/>
              <a:gd name="connsiteX11-23" fmla="*/ 8700 w 10000"/>
              <a:gd name="connsiteY11-24" fmla="*/ 7802 h 10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10000" h="10094">
                <a:moveTo>
                  <a:pt x="8700" y="7802"/>
                </a:moveTo>
                <a:cubicBezTo>
                  <a:pt x="9500" y="6761"/>
                  <a:pt x="9983" y="5248"/>
                  <a:pt x="10000" y="3948"/>
                </a:cubicBezTo>
                <a:cubicBezTo>
                  <a:pt x="10017" y="2648"/>
                  <a:pt x="9600" y="1042"/>
                  <a:pt x="8800" y="0"/>
                </a:cubicBezTo>
                <a:lnTo>
                  <a:pt x="6800" y="1657"/>
                </a:lnTo>
                <a:cubicBezTo>
                  <a:pt x="7300" y="2282"/>
                  <a:pt x="7600" y="3011"/>
                  <a:pt x="7600" y="3948"/>
                </a:cubicBezTo>
                <a:cubicBezTo>
                  <a:pt x="7600" y="5823"/>
                  <a:pt x="6000" y="7490"/>
                  <a:pt x="4200" y="7490"/>
                </a:cubicBezTo>
                <a:cubicBezTo>
                  <a:pt x="3200" y="7490"/>
                  <a:pt x="2400" y="7073"/>
                  <a:pt x="1800" y="6448"/>
                </a:cubicBezTo>
                <a:lnTo>
                  <a:pt x="0" y="8323"/>
                </a:lnTo>
                <a:cubicBezTo>
                  <a:pt x="1100" y="9365"/>
                  <a:pt x="2500" y="10094"/>
                  <a:pt x="4200" y="10094"/>
                </a:cubicBezTo>
                <a:cubicBezTo>
                  <a:pt x="5400" y="10094"/>
                  <a:pt x="6600" y="9573"/>
                  <a:pt x="7600" y="8844"/>
                </a:cubicBezTo>
                <a:lnTo>
                  <a:pt x="8900" y="9157"/>
                </a:lnTo>
                <a:cubicBezTo>
                  <a:pt x="8833" y="8705"/>
                  <a:pt x="8767" y="8254"/>
                  <a:pt x="8700" y="7802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48" name="TextBox 247"/>
          <p:cNvSpPr txBox="1"/>
          <p:nvPr/>
        </p:nvSpPr>
        <p:spPr>
          <a:xfrm>
            <a:off x="5174609" y="2728538"/>
            <a:ext cx="1172704" cy="10231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024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7593462" y="4139494"/>
            <a:ext cx="2041226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7136527" y="1152458"/>
            <a:ext cx="2993799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2426957" y="1152458"/>
            <a:ext cx="2474730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1417704" y="2375209"/>
            <a:ext cx="2474730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610466" y="4629879"/>
            <a:ext cx="2474730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5208" name="TextBox 5207"/>
          <p:cNvSpPr txBox="1"/>
          <p:nvPr/>
        </p:nvSpPr>
        <p:spPr>
          <a:xfrm>
            <a:off x="6203935" y="4122061"/>
            <a:ext cx="678391" cy="383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89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1500</a:t>
            </a:r>
            <a:endParaRPr lang="zh-CN" altLang="en-US" sz="1890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5956084" y="1938930"/>
            <a:ext cx="554960" cy="383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89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623</a:t>
            </a:r>
            <a:endParaRPr lang="zh-CN" altLang="en-US" sz="1890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4832842" y="1974931"/>
            <a:ext cx="554960" cy="383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89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505</a:t>
            </a:r>
            <a:endParaRPr lang="zh-CN" altLang="en-US" sz="1890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4183813" y="2773423"/>
            <a:ext cx="554960" cy="383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89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512</a:t>
            </a:r>
            <a:endParaRPr lang="zh-CN" altLang="en-US" sz="1890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317362" y="3722147"/>
            <a:ext cx="554960" cy="3831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89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389</a:t>
            </a:r>
            <a:endParaRPr lang="zh-CN" altLang="en-US" sz="1890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cxnSp>
        <p:nvCxnSpPr>
          <p:cNvPr id="259" name="直接连接符 258"/>
          <p:cNvCxnSpPr>
            <a:stCxn id="5205" idx="10"/>
          </p:cNvCxnSpPr>
          <p:nvPr/>
        </p:nvCxnSpPr>
        <p:spPr>
          <a:xfrm>
            <a:off x="7058388" y="4629880"/>
            <a:ext cx="569175" cy="2006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接连接符 259"/>
          <p:cNvCxnSpPr/>
          <p:nvPr/>
        </p:nvCxnSpPr>
        <p:spPr>
          <a:xfrm>
            <a:off x="7627563" y="4830567"/>
            <a:ext cx="201173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接连接符 264"/>
          <p:cNvCxnSpPr/>
          <p:nvPr/>
        </p:nvCxnSpPr>
        <p:spPr>
          <a:xfrm flipV="1">
            <a:off x="6556404" y="1057860"/>
            <a:ext cx="535579" cy="47417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直接连接符 265"/>
          <p:cNvCxnSpPr/>
          <p:nvPr/>
        </p:nvCxnSpPr>
        <p:spPr>
          <a:xfrm>
            <a:off x="7091984" y="1057859"/>
            <a:ext cx="210222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接连接符 272"/>
          <p:cNvCxnSpPr>
            <a:stCxn id="5202" idx="2"/>
          </p:cNvCxnSpPr>
          <p:nvPr/>
        </p:nvCxnSpPr>
        <p:spPr>
          <a:xfrm flipH="1" flipV="1">
            <a:off x="4437829" y="1057861"/>
            <a:ext cx="403635" cy="5062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接连接符 273"/>
          <p:cNvCxnSpPr/>
          <p:nvPr/>
        </p:nvCxnSpPr>
        <p:spPr>
          <a:xfrm>
            <a:off x="2475157" y="1057859"/>
            <a:ext cx="196267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直接连接符 280"/>
          <p:cNvCxnSpPr>
            <a:stCxn id="5203" idx="3"/>
          </p:cNvCxnSpPr>
          <p:nvPr/>
        </p:nvCxnSpPr>
        <p:spPr>
          <a:xfrm flipH="1" flipV="1">
            <a:off x="3403556" y="2269734"/>
            <a:ext cx="470261" cy="53214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直接连接符 281"/>
          <p:cNvCxnSpPr/>
          <p:nvPr/>
        </p:nvCxnSpPr>
        <p:spPr>
          <a:xfrm>
            <a:off x="1440885" y="2269731"/>
            <a:ext cx="19626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接连接符 288"/>
          <p:cNvCxnSpPr>
            <a:stCxn id="5204" idx="4"/>
          </p:cNvCxnSpPr>
          <p:nvPr/>
        </p:nvCxnSpPr>
        <p:spPr>
          <a:xfrm flipH="1">
            <a:off x="3638686" y="4115400"/>
            <a:ext cx="432829" cy="38728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直接连接符 289"/>
          <p:cNvCxnSpPr/>
          <p:nvPr/>
        </p:nvCxnSpPr>
        <p:spPr>
          <a:xfrm>
            <a:off x="1673734" y="4502686"/>
            <a:ext cx="19626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69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" grpId="0" bldLvl="0" animBg="1"/>
      <p:bldP spid="5202" grpId="0" bldLvl="0" animBg="1"/>
      <p:bldP spid="5203" grpId="0" bldLvl="0" animBg="1"/>
      <p:bldP spid="5204" grpId="0" bldLvl="0" animBg="1"/>
      <p:bldP spid="5205" grpId="0" bldLvl="0" animBg="1"/>
      <p:bldP spid="248" grpId="0"/>
      <p:bldP spid="249" grpId="0"/>
      <p:bldP spid="250" grpId="0"/>
      <p:bldP spid="251" grpId="0"/>
      <p:bldP spid="252" grpId="0"/>
      <p:bldP spid="253" grpId="0"/>
      <p:bldP spid="5208" grpId="0"/>
      <p:bldP spid="255" grpId="0"/>
      <p:bldP spid="256" grpId="0"/>
      <p:bldP spid="257" grpId="0"/>
      <p:bldP spid="2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>
            <a:off x="1416125" y="1569243"/>
            <a:ext cx="4082454" cy="136082"/>
            <a:chOff x="1507396" y="1628800"/>
            <a:chExt cx="4320480" cy="144016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6023344" y="1569243"/>
            <a:ext cx="4082454" cy="136082"/>
            <a:chOff x="1507396" y="1628800"/>
            <a:chExt cx="4320480" cy="144016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319310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872901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419296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3965690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512085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058479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604873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151268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697662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201645" y="1307505"/>
            <a:ext cx="43954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853286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304881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758487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212092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665698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119304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572909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9026515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480121" y="1307505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9891318" y="1307505"/>
            <a:ext cx="43954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lang="zh-CN" altLang="en-US" sz="1134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五边形 152"/>
          <p:cNvSpPr/>
          <p:nvPr/>
        </p:nvSpPr>
        <p:spPr>
          <a:xfrm flipH="1">
            <a:off x="2495404" y="1983268"/>
            <a:ext cx="3003174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4" name="五边形 153"/>
          <p:cNvSpPr/>
          <p:nvPr/>
        </p:nvSpPr>
        <p:spPr>
          <a:xfrm flipH="1">
            <a:off x="3651631" y="2504915"/>
            <a:ext cx="1846947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5" name="五边形 154"/>
          <p:cNvSpPr/>
          <p:nvPr/>
        </p:nvSpPr>
        <p:spPr>
          <a:xfrm flipH="1">
            <a:off x="2949010" y="3026562"/>
            <a:ext cx="2549568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6" name="五边形 155"/>
          <p:cNvSpPr/>
          <p:nvPr/>
        </p:nvSpPr>
        <p:spPr>
          <a:xfrm flipH="1">
            <a:off x="1445468" y="3548208"/>
            <a:ext cx="4053111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7" name="五边形 156"/>
          <p:cNvSpPr/>
          <p:nvPr/>
        </p:nvSpPr>
        <p:spPr>
          <a:xfrm flipH="1">
            <a:off x="2151268" y="4069855"/>
            <a:ext cx="3347311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8" name="五边形 157"/>
          <p:cNvSpPr/>
          <p:nvPr/>
        </p:nvSpPr>
        <p:spPr>
          <a:xfrm flipH="1">
            <a:off x="3230547" y="4591501"/>
            <a:ext cx="2268031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59" name="五边形 158"/>
          <p:cNvSpPr/>
          <p:nvPr/>
        </p:nvSpPr>
        <p:spPr>
          <a:xfrm flipH="1">
            <a:off x="4137758" y="5113595"/>
            <a:ext cx="1360820" cy="306150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60" name="TextBox 159"/>
          <p:cNvSpPr txBox="1"/>
          <p:nvPr/>
        </p:nvSpPr>
        <p:spPr>
          <a:xfrm>
            <a:off x="1894375" y="199093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028020" y="2513170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2351795" y="303444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902342" y="354820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612623" y="407751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604873" y="459975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504465" y="512103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7" name="五边形 166"/>
          <p:cNvSpPr/>
          <p:nvPr/>
        </p:nvSpPr>
        <p:spPr>
          <a:xfrm>
            <a:off x="6023344" y="1983268"/>
            <a:ext cx="1532885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68" name="五边形 167"/>
          <p:cNvSpPr/>
          <p:nvPr/>
        </p:nvSpPr>
        <p:spPr>
          <a:xfrm>
            <a:off x="6023345" y="2504915"/>
            <a:ext cx="2893702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69" name="五边形 168"/>
          <p:cNvSpPr/>
          <p:nvPr/>
        </p:nvSpPr>
        <p:spPr>
          <a:xfrm>
            <a:off x="6023344" y="3026562"/>
            <a:ext cx="1814423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70" name="五边形 169"/>
          <p:cNvSpPr/>
          <p:nvPr/>
        </p:nvSpPr>
        <p:spPr>
          <a:xfrm>
            <a:off x="6023343" y="3548208"/>
            <a:ext cx="3867974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71" name="五边形 170"/>
          <p:cNvSpPr/>
          <p:nvPr/>
        </p:nvSpPr>
        <p:spPr>
          <a:xfrm>
            <a:off x="6023345" y="4069855"/>
            <a:ext cx="2799457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72" name="五边形 171"/>
          <p:cNvSpPr/>
          <p:nvPr/>
        </p:nvSpPr>
        <p:spPr>
          <a:xfrm>
            <a:off x="6023345" y="4591501"/>
            <a:ext cx="3244692" cy="306150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73" name="五边形 172"/>
          <p:cNvSpPr/>
          <p:nvPr/>
        </p:nvSpPr>
        <p:spPr>
          <a:xfrm>
            <a:off x="6023344" y="5113595"/>
            <a:ext cx="2391212" cy="298261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74" name="TextBox 173"/>
          <p:cNvSpPr txBox="1"/>
          <p:nvPr/>
        </p:nvSpPr>
        <p:spPr>
          <a:xfrm>
            <a:off x="7635979" y="199093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8989427" y="2513170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7900773" y="303444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9891318" y="354820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8941691" y="407751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9326969" y="459975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8493510" y="512103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5588135" y="1947310"/>
            <a:ext cx="354584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588135" y="2468956"/>
            <a:ext cx="33695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588135" y="2990603"/>
            <a:ext cx="346570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588135" y="3512249"/>
            <a:ext cx="36901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588135" y="4033896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E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5588135" y="4555542"/>
            <a:ext cx="31290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F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588135" y="5077191"/>
            <a:ext cx="364202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G</a:t>
            </a:r>
            <a:endParaRPr lang="zh-CN" altLang="en-US" sz="189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482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 bldLvl="0" animBg="1"/>
      <p:bldP spid="154" grpId="0" bldLvl="0" animBg="1"/>
      <p:bldP spid="155" grpId="0" bldLvl="0" animBg="1"/>
      <p:bldP spid="156" grpId="0" bldLvl="0" animBg="1"/>
      <p:bldP spid="157" grpId="0" bldLvl="0" animBg="1"/>
      <p:bldP spid="158" grpId="0" bldLvl="0" animBg="1"/>
      <p:bldP spid="159" grpId="0" bldLvl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 bldLvl="0" animBg="1"/>
      <p:bldP spid="168" grpId="0" bldLvl="0" animBg="1"/>
      <p:bldP spid="169" grpId="0" bldLvl="0" animBg="1"/>
      <p:bldP spid="170" grpId="0" bldLvl="0" animBg="1"/>
      <p:bldP spid="171" grpId="0" bldLvl="0" animBg="1"/>
      <p:bldP spid="172" grpId="0" bldLvl="0" animBg="1"/>
      <p:bldP spid="173" grpId="0" bldLvl="0" animBg="1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933326" y="1334942"/>
            <a:ext cx="1803523" cy="1803523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rIns="170083" rtlCol="0" anchor="ctr"/>
          <a:lstStyle/>
          <a:p>
            <a:pPr>
              <a:lnSpc>
                <a:spcPts val="1890"/>
              </a:lnSpc>
            </a:pPr>
            <a:r>
              <a:rPr lang="zh-CN" altLang="en-US" sz="151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512">
              <a:solidFill>
                <a:schemeClr val="bg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6" r="15701"/>
          <a:stretch/>
        </p:blipFill>
        <p:spPr bwMode="auto">
          <a:xfrm>
            <a:off x="1729960" y="1334942"/>
            <a:ext cx="1978420" cy="38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33325" y="3341709"/>
            <a:ext cx="1803523" cy="18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5926515" y="3341709"/>
            <a:ext cx="1803523" cy="18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5" r="16989"/>
          <a:stretch/>
        </p:blipFill>
        <p:spPr bwMode="auto">
          <a:xfrm>
            <a:off x="7910192" y="1334943"/>
            <a:ext cx="1798267" cy="180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/>
          <p:cNvSpPr/>
          <p:nvPr/>
        </p:nvSpPr>
        <p:spPr>
          <a:xfrm>
            <a:off x="5926515" y="1334942"/>
            <a:ext cx="1803523" cy="1803523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rIns="170083" rtlCol="0" anchor="ctr"/>
          <a:lstStyle/>
          <a:p>
            <a:pPr>
              <a:lnSpc>
                <a:spcPts val="1890"/>
              </a:lnSpc>
            </a:pPr>
            <a:r>
              <a:rPr lang="zh-CN" altLang="en-US" sz="151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512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10191" y="3341709"/>
            <a:ext cx="1803523" cy="1803523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083" rIns="170083" rtlCol="0" anchor="ctr"/>
          <a:lstStyle/>
          <a:p>
            <a:pPr>
              <a:lnSpc>
                <a:spcPts val="1890"/>
              </a:lnSpc>
            </a:pPr>
            <a:r>
              <a:rPr lang="zh-CN" altLang="en-US" sz="151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512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68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9" grpId="0" bldLvl="0" animBg="1"/>
      <p:bldP spid="5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>
            <a:off x="1610467" y="2319338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1610467" y="2759407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1610467" y="3199476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610467" y="3639545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1610467" y="4079614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1610467" y="4519683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1610467" y="4959751"/>
            <a:ext cx="877727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1556" y="5399822"/>
            <a:ext cx="10386186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2" name="Freeform 82"/>
          <p:cNvSpPr/>
          <p:nvPr/>
        </p:nvSpPr>
        <p:spPr bwMode="auto">
          <a:xfrm>
            <a:off x="2859902" y="2491637"/>
            <a:ext cx="1880034" cy="2908176"/>
          </a:xfrm>
          <a:custGeom>
            <a:avLst/>
            <a:gdLst>
              <a:gd name="T0" fmla="*/ 0 w 128"/>
              <a:gd name="T1" fmla="*/ 198 h 198"/>
              <a:gd name="T2" fmla="*/ 128 w 128"/>
              <a:gd name="T3" fmla="*/ 198 h 198"/>
              <a:gd name="T4" fmla="*/ 128 w 128"/>
              <a:gd name="T5" fmla="*/ 0 h 198"/>
              <a:gd name="T6" fmla="*/ 0 w 128"/>
              <a:gd name="T7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98">
                <a:moveTo>
                  <a:pt x="0" y="198"/>
                </a:moveTo>
                <a:lnTo>
                  <a:pt x="128" y="198"/>
                </a:lnTo>
                <a:lnTo>
                  <a:pt x="128" y="0"/>
                </a:lnTo>
                <a:lnTo>
                  <a:pt x="0" y="198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13" name="Freeform 83"/>
          <p:cNvSpPr/>
          <p:nvPr/>
        </p:nvSpPr>
        <p:spPr bwMode="auto">
          <a:xfrm>
            <a:off x="4358054" y="3108524"/>
            <a:ext cx="1498152" cy="2291291"/>
          </a:xfrm>
          <a:custGeom>
            <a:avLst/>
            <a:gdLst>
              <a:gd name="T0" fmla="*/ 0 w 102"/>
              <a:gd name="T1" fmla="*/ 156 h 156"/>
              <a:gd name="T2" fmla="*/ 102 w 102"/>
              <a:gd name="T3" fmla="*/ 156 h 156"/>
              <a:gd name="T4" fmla="*/ 102 w 102"/>
              <a:gd name="T5" fmla="*/ 0 h 156"/>
              <a:gd name="T6" fmla="*/ 0 w 102"/>
              <a:gd name="T7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" h="156">
                <a:moveTo>
                  <a:pt x="0" y="156"/>
                </a:moveTo>
                <a:lnTo>
                  <a:pt x="102" y="156"/>
                </a:lnTo>
                <a:lnTo>
                  <a:pt x="102" y="0"/>
                </a:lnTo>
                <a:lnTo>
                  <a:pt x="0" y="1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14" name="Freeform 84"/>
          <p:cNvSpPr/>
          <p:nvPr/>
        </p:nvSpPr>
        <p:spPr bwMode="auto">
          <a:xfrm>
            <a:off x="5430265" y="3049772"/>
            <a:ext cx="1527527" cy="2350041"/>
          </a:xfrm>
          <a:custGeom>
            <a:avLst/>
            <a:gdLst>
              <a:gd name="T0" fmla="*/ 0 w 104"/>
              <a:gd name="T1" fmla="*/ 160 h 160"/>
              <a:gd name="T2" fmla="*/ 104 w 104"/>
              <a:gd name="T3" fmla="*/ 160 h 160"/>
              <a:gd name="T4" fmla="*/ 104 w 104"/>
              <a:gd name="T5" fmla="*/ 0 h 160"/>
              <a:gd name="T6" fmla="*/ 0 w 104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" h="160">
                <a:moveTo>
                  <a:pt x="0" y="160"/>
                </a:moveTo>
                <a:lnTo>
                  <a:pt x="104" y="160"/>
                </a:lnTo>
                <a:lnTo>
                  <a:pt x="104" y="0"/>
                </a:lnTo>
                <a:lnTo>
                  <a:pt x="0" y="1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5215" name="Freeform 85"/>
          <p:cNvSpPr/>
          <p:nvPr/>
        </p:nvSpPr>
        <p:spPr bwMode="auto">
          <a:xfrm>
            <a:off x="6722787" y="3769477"/>
            <a:ext cx="1042836" cy="1630346"/>
          </a:xfrm>
          <a:custGeom>
            <a:avLst/>
            <a:gdLst>
              <a:gd name="T0" fmla="*/ 0 w 71"/>
              <a:gd name="T1" fmla="*/ 111 h 111"/>
              <a:gd name="T2" fmla="*/ 71 w 71"/>
              <a:gd name="T3" fmla="*/ 111 h 111"/>
              <a:gd name="T4" fmla="*/ 71 w 71"/>
              <a:gd name="T5" fmla="*/ 0 h 111"/>
              <a:gd name="T6" fmla="*/ 0 w 71"/>
              <a:gd name="T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111">
                <a:moveTo>
                  <a:pt x="0" y="111"/>
                </a:moveTo>
                <a:lnTo>
                  <a:pt x="71" y="111"/>
                </a:lnTo>
                <a:lnTo>
                  <a:pt x="71" y="0"/>
                </a:lnTo>
                <a:lnTo>
                  <a:pt x="0" y="111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79" name="TextBox 278"/>
          <p:cNvSpPr txBox="1"/>
          <p:nvPr/>
        </p:nvSpPr>
        <p:spPr>
          <a:xfrm>
            <a:off x="862017" y="2629563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862017" y="3040642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2016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862017" y="3480711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2015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62017" y="3920779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2014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62017" y="4360912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2013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62017" y="4800917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2012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862017" y="2149516"/>
            <a:ext cx="665567" cy="3396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607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endParaRPr lang="zh-CN" altLang="en-US" sz="160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0" name="椭圆形标注 279"/>
          <p:cNvSpPr/>
          <p:nvPr/>
        </p:nvSpPr>
        <p:spPr>
          <a:xfrm>
            <a:off x="3719735" y="1780862"/>
            <a:ext cx="788632" cy="727968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70083" rIns="0" rtlCol="0" anchor="ctr"/>
          <a:lstStyle/>
          <a:p>
            <a:pPr algn="ctr"/>
            <a:r>
              <a:rPr lang="en-US" altLang="zh-CN" sz="2646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55</a:t>
            </a:r>
            <a:r>
              <a:rPr lang="en-US" altLang="zh-CN" sz="1607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607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49" name="椭圆形标注 148"/>
          <p:cNvSpPr/>
          <p:nvPr/>
        </p:nvSpPr>
        <p:spPr>
          <a:xfrm>
            <a:off x="4962803" y="2245910"/>
            <a:ext cx="788632" cy="727968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70083" rIns="0" rtlCol="0" anchor="ctr"/>
          <a:lstStyle/>
          <a:p>
            <a:pPr algn="ctr"/>
            <a:r>
              <a:rPr lang="en-US" altLang="zh-CN" sz="2646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35</a:t>
            </a:r>
            <a:r>
              <a:rPr lang="en-US" altLang="zh-CN" sz="1607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607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0" name="椭圆形标注 149"/>
          <p:cNvSpPr/>
          <p:nvPr/>
        </p:nvSpPr>
        <p:spPr>
          <a:xfrm>
            <a:off x="6169160" y="2071418"/>
            <a:ext cx="788632" cy="727968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70083" rIns="0" rtlCol="0" anchor="ctr"/>
          <a:lstStyle/>
          <a:p>
            <a:pPr algn="ctr"/>
            <a:r>
              <a:rPr lang="en-US" altLang="zh-CN" sz="2646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20</a:t>
            </a:r>
            <a:r>
              <a:rPr lang="en-US" altLang="zh-CN" sz="1607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607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1" name="椭圆形标注 150"/>
          <p:cNvSpPr/>
          <p:nvPr/>
        </p:nvSpPr>
        <p:spPr>
          <a:xfrm>
            <a:off x="7104083" y="2911577"/>
            <a:ext cx="788632" cy="727968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70083" rIns="0" rtlCol="0" anchor="ctr"/>
          <a:lstStyle/>
          <a:p>
            <a:pPr algn="ctr"/>
            <a:r>
              <a:rPr lang="en-US" altLang="zh-CN" sz="2646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</a:t>
            </a:r>
            <a:r>
              <a:rPr lang="en-US" altLang="zh-CN" sz="1607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607">
              <a:solidFill>
                <a:schemeClr val="bg1"/>
              </a:solidFill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50067" y="5553477"/>
            <a:ext cx="668773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4780185" y="5553477"/>
            <a:ext cx="668773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960293" y="5553477"/>
            <a:ext cx="668773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000458" y="5553477"/>
            <a:ext cx="668773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9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</p:spTree>
  </p:cSld>
  <p:clrMapOvr>
    <a:masterClrMapping/>
  </p:clrMapOvr>
  <p:transition advTm="656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" grpId="0" bldLvl="0" animBg="1"/>
      <p:bldP spid="5213" grpId="0" bldLvl="0" animBg="1"/>
      <p:bldP spid="5214" grpId="0" bldLvl="0" animBg="1"/>
      <p:bldP spid="5215" grpId="0" bldLvl="0" animBg="1"/>
      <p:bldP spid="279" grpId="0"/>
      <p:bldP spid="136" grpId="0"/>
      <p:bldP spid="137" grpId="0"/>
      <p:bldP spid="138" grpId="0"/>
      <p:bldP spid="139" grpId="0"/>
      <p:bldP spid="140" grpId="0"/>
      <p:bldP spid="142" grpId="0"/>
      <p:bldP spid="280" grpId="0" bldLvl="0" animBg="1"/>
      <p:bldP spid="149" grpId="0" bldLvl="0" animBg="1"/>
      <p:bldP spid="150" grpId="0" bldLvl="0" animBg="1"/>
      <p:bldP spid="151" grpId="0" bldLvl="0" animBg="1"/>
      <p:bldP spid="152" grpId="0"/>
      <p:bldP spid="153" grpId="0"/>
      <p:bldP spid="154" grpId="0"/>
      <p:bldP spid="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55725" y="1596058"/>
            <a:ext cx="1827395" cy="2392929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4873567" y="4715638"/>
            <a:ext cx="1773356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68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</a:p>
        </p:txBody>
      </p:sp>
      <p:sp>
        <p:nvSpPr>
          <p:cNvPr id="62" name="矩形 61"/>
          <p:cNvSpPr/>
          <p:nvPr/>
        </p:nvSpPr>
        <p:spPr>
          <a:xfrm>
            <a:off x="2470368" y="5399172"/>
            <a:ext cx="6579753" cy="441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34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134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4733732" y="5245568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68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1543514" y="1225006"/>
            <a:ext cx="3393044" cy="4270730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-1" fmla="*/ 0 w 10000"/>
              <a:gd name="connsiteY0-2" fmla="*/ 2000 h 10000"/>
              <a:gd name="connsiteX1-3" fmla="*/ 974 w 10000"/>
              <a:gd name="connsiteY1-4" fmla="*/ 0 h 10000"/>
              <a:gd name="connsiteX2-5" fmla="*/ 10000 w 10000"/>
              <a:gd name="connsiteY2-6" fmla="*/ 0 h 10000"/>
              <a:gd name="connsiteX3-7" fmla="*/ 10000 w 10000"/>
              <a:gd name="connsiteY3-8" fmla="*/ 10000 h 10000"/>
              <a:gd name="connsiteX4-9" fmla="*/ 0 w 10000"/>
              <a:gd name="connsiteY4-10" fmla="*/ 10000 h 10000"/>
              <a:gd name="connsiteX5-11" fmla="*/ 0 w 10000"/>
              <a:gd name="connsiteY5-12" fmla="*/ 2000 h 10000"/>
              <a:gd name="connsiteX0-13" fmla="*/ 0 w 10000"/>
              <a:gd name="connsiteY0-14" fmla="*/ 960 h 10000"/>
              <a:gd name="connsiteX1-15" fmla="*/ 974 w 10000"/>
              <a:gd name="connsiteY1-16" fmla="*/ 0 h 10000"/>
              <a:gd name="connsiteX2-17" fmla="*/ 10000 w 10000"/>
              <a:gd name="connsiteY2-18" fmla="*/ 0 h 10000"/>
              <a:gd name="connsiteX3-19" fmla="*/ 10000 w 10000"/>
              <a:gd name="connsiteY3-20" fmla="*/ 10000 h 10000"/>
              <a:gd name="connsiteX4-21" fmla="*/ 0 w 10000"/>
              <a:gd name="connsiteY4-22" fmla="*/ 10000 h 10000"/>
              <a:gd name="connsiteX5-23" fmla="*/ 0 w 10000"/>
              <a:gd name="connsiteY5-24" fmla="*/ 96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960"/>
                </a:moveTo>
                <a:lnTo>
                  <a:pt x="974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46317" anchor="ctr"/>
          <a:lstStyle/>
          <a:p>
            <a:pPr lvl="0" algn="ctr"/>
            <a:endParaRPr lang="zh-CN" altLang="en-US" sz="1607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11177" y="1880709"/>
            <a:ext cx="2857717" cy="271343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323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文字。。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4065" y="1225006"/>
            <a:ext cx="4903243" cy="3037134"/>
          </a:xfrm>
          <a:prstGeom prst="rect">
            <a:avLst/>
          </a:prstGeom>
          <a:effectLst/>
        </p:spPr>
      </p:pic>
      <p:sp>
        <p:nvSpPr>
          <p:cNvPr id="2" name="矩形 1"/>
          <p:cNvSpPr/>
          <p:nvPr/>
        </p:nvSpPr>
        <p:spPr>
          <a:xfrm>
            <a:off x="5004065" y="4330181"/>
            <a:ext cx="4903244" cy="1165556"/>
          </a:xfrm>
          <a:custGeom>
            <a:avLst/>
            <a:gdLst/>
            <a:ahLst/>
            <a:cxnLst/>
            <a:rect l="l" t="t" r="r" b="b"/>
            <a:pathLst>
              <a:path w="5189126" h="1233513">
                <a:moveTo>
                  <a:pt x="5189123" y="616756"/>
                </a:moveTo>
                <a:lnTo>
                  <a:pt x="4572367" y="1233512"/>
                </a:lnTo>
                <a:lnTo>
                  <a:pt x="5189123" y="1233512"/>
                </a:lnTo>
                <a:close/>
                <a:moveTo>
                  <a:pt x="0" y="0"/>
                </a:moveTo>
                <a:lnTo>
                  <a:pt x="5189126" y="0"/>
                </a:lnTo>
                <a:lnTo>
                  <a:pt x="5189126" y="1233513"/>
                </a:lnTo>
                <a:lnTo>
                  <a:pt x="0" y="1233513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183" rtlCol="0" anchor="ctr"/>
          <a:lstStyle/>
          <a:p>
            <a:r>
              <a:rPr lang="zh-CN" altLang="en-US" sz="2646"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pic>
        <p:nvPicPr>
          <p:cNvPr id="32" name="Picture 8" descr="C:\Users\Nir\Desktop\未标题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0971" y="4682393"/>
            <a:ext cx="435898" cy="46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32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9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6"/>
          <p:cNvSpPr/>
          <p:nvPr/>
        </p:nvSpPr>
        <p:spPr bwMode="auto">
          <a:xfrm>
            <a:off x="5589152" y="2540128"/>
            <a:ext cx="362884" cy="359778"/>
          </a:xfrm>
          <a:custGeom>
            <a:avLst/>
            <a:gdLst>
              <a:gd name="T0" fmla="*/ 4 w 247"/>
              <a:gd name="T1" fmla="*/ 245 h 245"/>
              <a:gd name="T2" fmla="*/ 0 w 247"/>
              <a:gd name="T3" fmla="*/ 4 h 245"/>
              <a:gd name="T4" fmla="*/ 243 w 247"/>
              <a:gd name="T5" fmla="*/ 0 h 245"/>
              <a:gd name="T6" fmla="*/ 247 w 247"/>
              <a:gd name="T7" fmla="*/ 241 h 245"/>
              <a:gd name="T8" fmla="*/ 4 w 247"/>
              <a:gd name="T9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245">
                <a:moveTo>
                  <a:pt x="4" y="245"/>
                </a:moveTo>
                <a:cubicBezTo>
                  <a:pt x="110" y="189"/>
                  <a:pt x="108" y="57"/>
                  <a:pt x="0" y="4"/>
                </a:cubicBezTo>
                <a:cubicBezTo>
                  <a:pt x="243" y="0"/>
                  <a:pt x="243" y="0"/>
                  <a:pt x="243" y="0"/>
                </a:cubicBezTo>
                <a:cubicBezTo>
                  <a:pt x="136" y="56"/>
                  <a:pt x="138" y="188"/>
                  <a:pt x="247" y="241"/>
                </a:cubicBezTo>
                <a:lnTo>
                  <a:pt x="4" y="245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6" name="Freeform 7"/>
          <p:cNvSpPr/>
          <p:nvPr/>
        </p:nvSpPr>
        <p:spPr bwMode="auto">
          <a:xfrm>
            <a:off x="5600957" y="3598333"/>
            <a:ext cx="356670" cy="347972"/>
          </a:xfrm>
          <a:custGeom>
            <a:avLst/>
            <a:gdLst>
              <a:gd name="T0" fmla="*/ 243 w 243"/>
              <a:gd name="T1" fmla="*/ 0 h 237"/>
              <a:gd name="T2" fmla="*/ 243 w 243"/>
              <a:gd name="T3" fmla="*/ 237 h 237"/>
              <a:gd name="T4" fmla="*/ 0 w 243"/>
              <a:gd name="T5" fmla="*/ 237 h 237"/>
              <a:gd name="T6" fmla="*/ 0 w 243"/>
              <a:gd name="T7" fmla="*/ 0 h 237"/>
              <a:gd name="T8" fmla="*/ 243 w 24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237">
                <a:moveTo>
                  <a:pt x="243" y="0"/>
                </a:moveTo>
                <a:cubicBezTo>
                  <a:pt x="137" y="54"/>
                  <a:pt x="137" y="183"/>
                  <a:pt x="243" y="237"/>
                </a:cubicBezTo>
                <a:cubicBezTo>
                  <a:pt x="0" y="237"/>
                  <a:pt x="0" y="237"/>
                  <a:pt x="0" y="237"/>
                </a:cubicBezTo>
                <a:cubicBezTo>
                  <a:pt x="106" y="183"/>
                  <a:pt x="106" y="54"/>
                  <a:pt x="0" y="0"/>
                </a:cubicBezTo>
                <a:lnTo>
                  <a:pt x="243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7" name="Freeform 8"/>
          <p:cNvSpPr/>
          <p:nvPr/>
        </p:nvSpPr>
        <p:spPr bwMode="auto">
          <a:xfrm>
            <a:off x="5611521" y="4649083"/>
            <a:ext cx="341758" cy="396439"/>
          </a:xfrm>
          <a:custGeom>
            <a:avLst/>
            <a:gdLst>
              <a:gd name="T0" fmla="*/ 233 w 233"/>
              <a:gd name="T1" fmla="*/ 0 h 270"/>
              <a:gd name="T2" fmla="*/ 222 w 233"/>
              <a:gd name="T3" fmla="*/ 268 h 270"/>
              <a:gd name="T4" fmla="*/ 17 w 233"/>
              <a:gd name="T5" fmla="*/ 270 h 270"/>
              <a:gd name="T6" fmla="*/ 0 w 233"/>
              <a:gd name="T7" fmla="*/ 3 h 270"/>
              <a:gd name="T8" fmla="*/ 233 w 233"/>
              <a:gd name="T9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0"/>
                </a:moveTo>
                <a:cubicBezTo>
                  <a:pt x="100" y="66"/>
                  <a:pt x="116" y="212"/>
                  <a:pt x="222" y="268"/>
                </a:cubicBezTo>
                <a:cubicBezTo>
                  <a:pt x="17" y="270"/>
                  <a:pt x="17" y="270"/>
                  <a:pt x="17" y="270"/>
                </a:cubicBezTo>
                <a:cubicBezTo>
                  <a:pt x="122" y="212"/>
                  <a:pt x="135" y="66"/>
                  <a:pt x="0" y="3"/>
                </a:cubicBezTo>
                <a:lnTo>
                  <a:pt x="233" y="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385340" y="2853924"/>
            <a:ext cx="786664" cy="786665"/>
          </a:xfrm>
          <a:prstGeom prst="ellipse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3201" rIns="0" bIns="43201" numCol="1" anchor="ctr" anchorCtr="0" compatLnSpc="1"/>
          <a:lstStyle/>
          <a:p>
            <a:pPr algn="ctr"/>
            <a:r>
              <a:rPr lang="zh-CN" altLang="en-US" sz="1607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6565336" y="2713492"/>
            <a:ext cx="675438" cy="674816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5385340" y="3903430"/>
            <a:ext cx="786664" cy="786665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3201" rIns="0" bIns="43201" numCol="1" anchor="ctr" anchorCtr="0" compatLnSpc="1"/>
          <a:lstStyle/>
          <a:p>
            <a:pPr algn="ctr"/>
            <a:r>
              <a:rPr lang="zh-CN" altLang="en-US" sz="1607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494284" y="3454174"/>
            <a:ext cx="674816" cy="675438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5471711" y="5005754"/>
            <a:ext cx="634427" cy="635669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43201" rIns="0" bIns="43201" numCol="1" anchor="ctr" anchorCtr="0" compatLnSpc="1"/>
          <a:lstStyle/>
          <a:p>
            <a:pPr algn="ctr"/>
            <a:r>
              <a:rPr lang="zh-CN" altLang="en-US" sz="151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6902744" y="4291170"/>
            <a:ext cx="544948" cy="544327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4" name="Freeform 15"/>
          <p:cNvSpPr/>
          <p:nvPr/>
        </p:nvSpPr>
        <p:spPr bwMode="auto">
          <a:xfrm>
            <a:off x="5593501" y="1443395"/>
            <a:ext cx="342379" cy="396439"/>
          </a:xfrm>
          <a:custGeom>
            <a:avLst/>
            <a:gdLst>
              <a:gd name="T0" fmla="*/ 233 w 233"/>
              <a:gd name="T1" fmla="*/ 270 h 270"/>
              <a:gd name="T2" fmla="*/ 221 w 233"/>
              <a:gd name="T3" fmla="*/ 2 h 270"/>
              <a:gd name="T4" fmla="*/ 16 w 233"/>
              <a:gd name="T5" fmla="*/ 0 h 270"/>
              <a:gd name="T6" fmla="*/ 0 w 233"/>
              <a:gd name="T7" fmla="*/ 268 h 270"/>
              <a:gd name="T8" fmla="*/ 233 w 233"/>
              <a:gd name="T9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270"/>
                </a:moveTo>
                <a:cubicBezTo>
                  <a:pt x="100" y="204"/>
                  <a:pt x="115" y="58"/>
                  <a:pt x="221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21" y="58"/>
                  <a:pt x="134" y="204"/>
                  <a:pt x="0" y="268"/>
                </a:cubicBezTo>
                <a:lnTo>
                  <a:pt x="233" y="27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5367319" y="1798824"/>
            <a:ext cx="787286" cy="786665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3201" rIns="0" bIns="43201" numCol="1" anchor="ctr" anchorCtr="0" compatLnSpc="1"/>
          <a:lstStyle/>
          <a:p>
            <a:pPr algn="ctr"/>
            <a:r>
              <a:rPr lang="zh-CN" altLang="en-US" sz="1607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4573198" y="1754706"/>
            <a:ext cx="490267" cy="490267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5452448" y="847494"/>
            <a:ext cx="635669" cy="635669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43201" rIns="0" bIns="43201" numCol="1" anchor="ctr" anchorCtr="0" compatLnSpc="1"/>
          <a:lstStyle/>
          <a:p>
            <a:pPr algn="ctr"/>
            <a:r>
              <a:rPr lang="zh-CN" altLang="en-US" sz="151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538617" y="1284945"/>
            <a:ext cx="544948" cy="544948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3650453" y="2523971"/>
            <a:ext cx="544327" cy="544327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7397360" y="1888302"/>
            <a:ext cx="471626" cy="478460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grpSp>
        <p:nvGrpSpPr>
          <p:cNvPr id="25" name="组合 24"/>
          <p:cNvGrpSpPr/>
          <p:nvPr/>
        </p:nvGrpSpPr>
        <p:grpSpPr>
          <a:xfrm>
            <a:off x="3515612" y="3247255"/>
            <a:ext cx="1869728" cy="656175"/>
            <a:chOff x="3718942" y="3436586"/>
            <a:chExt cx="1978742" cy="694433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6154605" y="2156916"/>
            <a:ext cx="1869728" cy="656175"/>
            <a:chOff x="3718942" y="3436586"/>
            <a:chExt cx="1978742" cy="694433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3515612" y="4291170"/>
            <a:ext cx="1869728" cy="656175"/>
            <a:chOff x="3718942" y="3436586"/>
            <a:chExt cx="1978742" cy="694433"/>
          </a:xfrm>
        </p:grpSpPr>
        <p:cxnSp>
          <p:nvCxnSpPr>
            <p:cNvPr id="72" name="直接连接符 71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 flipH="1" flipV="1">
            <a:off x="6088117" y="4667414"/>
            <a:ext cx="1869728" cy="656175"/>
            <a:chOff x="3718942" y="3436586"/>
            <a:chExt cx="1978742" cy="694433"/>
          </a:xfrm>
        </p:grpSpPr>
        <p:cxnSp>
          <p:nvCxnSpPr>
            <p:cNvPr id="75" name="直接连接符 74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3587755" y="1173718"/>
            <a:ext cx="1869728" cy="656175"/>
            <a:chOff x="3718942" y="3436586"/>
            <a:chExt cx="1978742" cy="694433"/>
          </a:xfrm>
        </p:grpSpPr>
        <p:cxnSp>
          <p:nvCxnSpPr>
            <p:cNvPr id="78" name="直接连接符 77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/>
          <p:cNvSpPr txBox="1"/>
          <p:nvPr/>
        </p:nvSpPr>
        <p:spPr>
          <a:xfrm>
            <a:off x="8128147" y="2610305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024333" y="3903430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339094" y="4760238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339094" y="3444258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339094" y="1501804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</p:spTree>
  </p:cSld>
  <p:clrMapOvr>
    <a:masterClrMapping/>
  </p:clrMapOvr>
  <p:transition advTm="519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80" grpId="0"/>
      <p:bldP spid="81" grpId="0"/>
      <p:bldP spid="82" grpId="0"/>
      <p:bldP spid="83" grpId="0"/>
      <p:bldP spid="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29" name="矩形 5628"/>
          <p:cNvSpPr/>
          <p:nvPr/>
        </p:nvSpPr>
        <p:spPr>
          <a:xfrm>
            <a:off x="1556" y="4941109"/>
            <a:ext cx="2736654" cy="612368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9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5631" name="矩形 5630"/>
          <p:cNvSpPr/>
          <p:nvPr/>
        </p:nvSpPr>
        <p:spPr>
          <a:xfrm>
            <a:off x="2115705" y="3444210"/>
            <a:ext cx="622505" cy="2109269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3" name="矩形 192"/>
          <p:cNvSpPr/>
          <p:nvPr/>
        </p:nvSpPr>
        <p:spPr>
          <a:xfrm>
            <a:off x="2115705" y="3444210"/>
            <a:ext cx="2153364" cy="612368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4" name="矩形 193"/>
          <p:cNvSpPr/>
          <p:nvPr/>
        </p:nvSpPr>
        <p:spPr>
          <a:xfrm>
            <a:off x="3646564" y="3444210"/>
            <a:ext cx="622505" cy="136081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5" name="矩形 194"/>
          <p:cNvSpPr/>
          <p:nvPr/>
        </p:nvSpPr>
        <p:spPr>
          <a:xfrm>
            <a:off x="3646564" y="4192660"/>
            <a:ext cx="2153364" cy="612368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6" name="矩形 195"/>
          <p:cNvSpPr/>
          <p:nvPr/>
        </p:nvSpPr>
        <p:spPr>
          <a:xfrm>
            <a:off x="5177422" y="2723972"/>
            <a:ext cx="622505" cy="2081055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7" name="矩形 196"/>
          <p:cNvSpPr/>
          <p:nvPr/>
        </p:nvSpPr>
        <p:spPr>
          <a:xfrm>
            <a:off x="5177423" y="2723972"/>
            <a:ext cx="2153364" cy="612368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8" name="矩形 197"/>
          <p:cNvSpPr/>
          <p:nvPr/>
        </p:nvSpPr>
        <p:spPr>
          <a:xfrm>
            <a:off x="6708281" y="2723971"/>
            <a:ext cx="622505" cy="1774872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199" name="矩形 198"/>
          <p:cNvSpPr/>
          <p:nvPr/>
        </p:nvSpPr>
        <p:spPr>
          <a:xfrm>
            <a:off x="6710065" y="3886475"/>
            <a:ext cx="2153364" cy="612368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00" name="矩形 199"/>
          <p:cNvSpPr/>
          <p:nvPr/>
        </p:nvSpPr>
        <p:spPr>
          <a:xfrm>
            <a:off x="8240924" y="2395519"/>
            <a:ext cx="622505" cy="2103325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5665" name="TextBox 5664"/>
          <p:cNvSpPr txBox="1"/>
          <p:nvPr/>
        </p:nvSpPr>
        <p:spPr>
          <a:xfrm>
            <a:off x="1566689" y="1740618"/>
            <a:ext cx="524503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4158" dirty="0"/>
              <a:t>01</a:t>
            </a:r>
            <a:endParaRPr lang="zh-CN" altLang="en-US" sz="4158" dirty="0"/>
          </a:p>
        </p:txBody>
      </p:sp>
      <p:sp>
        <p:nvSpPr>
          <p:cNvPr id="204" name="TextBox 203"/>
          <p:cNvSpPr txBox="1"/>
          <p:nvPr/>
        </p:nvSpPr>
        <p:spPr>
          <a:xfrm flipH="1">
            <a:off x="2051081" y="1939376"/>
            <a:ext cx="1289359" cy="25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323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323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2051083" y="2141943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376907" y="2744270"/>
            <a:ext cx="716863" cy="5577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02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42</a:t>
            </a:r>
            <a:r>
              <a:rPr lang="en-US" altLang="zh-CN" sz="1512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512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036748" y="4455151"/>
            <a:ext cx="623889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158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rPr>
              <a:t>02</a:t>
            </a:r>
            <a:endParaRPr lang="zh-CN" altLang="en-US" sz="4158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 flipH="1">
            <a:off x="6648910" y="4700196"/>
            <a:ext cx="1289359" cy="25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323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323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648911" y="4902763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8029593" y="5550898"/>
            <a:ext cx="716863" cy="5577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02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35</a:t>
            </a:r>
            <a:r>
              <a:rPr lang="en-US" altLang="zh-CN" sz="1512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512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4426172" y="1011923"/>
            <a:ext cx="639919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4158" dirty="0"/>
              <a:t>03</a:t>
            </a:r>
            <a:endParaRPr lang="zh-CN" altLang="en-US" sz="4158" dirty="0"/>
          </a:p>
        </p:txBody>
      </p:sp>
      <p:sp>
        <p:nvSpPr>
          <p:cNvPr id="212" name="TextBox 211"/>
          <p:cNvSpPr txBox="1"/>
          <p:nvPr/>
        </p:nvSpPr>
        <p:spPr>
          <a:xfrm flipH="1">
            <a:off x="5069193" y="1210680"/>
            <a:ext cx="1289359" cy="25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323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323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069194" y="1413248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6436162" y="2022405"/>
            <a:ext cx="716863" cy="5577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02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62</a:t>
            </a:r>
            <a:r>
              <a:rPr lang="en-US" altLang="zh-CN" sz="1512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512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10308196" y="2168618"/>
            <a:ext cx="619080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4158" dirty="0"/>
              <a:t>04</a:t>
            </a:r>
            <a:endParaRPr lang="zh-CN" altLang="en-US" sz="4158" dirty="0"/>
          </a:p>
        </p:txBody>
      </p:sp>
      <p:sp>
        <p:nvSpPr>
          <p:cNvPr id="216" name="TextBox 215"/>
          <p:cNvSpPr txBox="1"/>
          <p:nvPr/>
        </p:nvSpPr>
        <p:spPr>
          <a:xfrm flipH="1">
            <a:off x="8978160" y="2648573"/>
            <a:ext cx="1289359" cy="255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323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323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8978161" y="2851141"/>
            <a:ext cx="2309972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345130" y="3493074"/>
            <a:ext cx="716863" cy="5577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02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51</a:t>
            </a:r>
            <a:r>
              <a:rPr lang="en-US" altLang="zh-CN" sz="1512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512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22" name="Freeform 6"/>
          <p:cNvSpPr/>
          <p:nvPr/>
        </p:nvSpPr>
        <p:spPr bwMode="auto">
          <a:xfrm rot="2700000">
            <a:off x="8251702" y="1244176"/>
            <a:ext cx="924510" cy="1377546"/>
          </a:xfrm>
          <a:custGeom>
            <a:avLst/>
            <a:gdLst/>
            <a:ahLst/>
            <a:cxnLst/>
            <a:rect l="l" t="t" r="r" b="b"/>
            <a:pathLst>
              <a:path w="978413" h="1457864">
                <a:moveTo>
                  <a:pt x="0" y="322664"/>
                </a:moveTo>
                <a:lnTo>
                  <a:pt x="233020" y="166322"/>
                </a:lnTo>
                <a:lnTo>
                  <a:pt x="466041" y="0"/>
                </a:lnTo>
                <a:lnTo>
                  <a:pt x="695779" y="166322"/>
                </a:lnTo>
                <a:lnTo>
                  <a:pt x="928800" y="322664"/>
                </a:lnTo>
                <a:lnTo>
                  <a:pt x="797521" y="322664"/>
                </a:lnTo>
                <a:lnTo>
                  <a:pt x="797521" y="558464"/>
                </a:lnTo>
                <a:lnTo>
                  <a:pt x="797569" y="558464"/>
                </a:lnTo>
                <a:lnTo>
                  <a:pt x="797569" y="811178"/>
                </a:lnTo>
                <a:lnTo>
                  <a:pt x="978413" y="992022"/>
                </a:lnTo>
                <a:lnTo>
                  <a:pt x="512571" y="1457864"/>
                </a:lnTo>
                <a:lnTo>
                  <a:pt x="140917" y="1086210"/>
                </a:lnTo>
                <a:lnTo>
                  <a:pt x="143065" y="1084062"/>
                </a:lnTo>
                <a:lnTo>
                  <a:pt x="138769" y="1084062"/>
                </a:lnTo>
                <a:lnTo>
                  <a:pt x="138769" y="581922"/>
                </a:lnTo>
                <a:lnTo>
                  <a:pt x="137843" y="581922"/>
                </a:lnTo>
                <a:lnTo>
                  <a:pt x="137843" y="322664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</p:spTree>
  </p:cSld>
  <p:clrMapOvr>
    <a:masterClrMapping/>
  </p:clrMapOvr>
  <p:transition advTm="954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1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9" grpId="0" bldLvl="0" animBg="1"/>
      <p:bldP spid="5631" grpId="0" bldLvl="0" animBg="1"/>
      <p:bldP spid="193" grpId="0" bldLvl="0" animBg="1"/>
      <p:bldP spid="194" grpId="0" bldLvl="0" animBg="1"/>
      <p:bldP spid="195" grpId="0" bldLvl="0" animBg="1"/>
      <p:bldP spid="196" grpId="0" bldLvl="0" animBg="1"/>
      <p:bldP spid="197" grpId="0" bldLvl="0" animBg="1"/>
      <p:bldP spid="198" grpId="0" bldLvl="0" animBg="1"/>
      <p:bldP spid="199" grpId="0" bldLvl="0" animBg="1"/>
      <p:bldP spid="200" grpId="0" bldLvl="0" animBg="1"/>
      <p:bldP spid="5665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900995" y="1815730"/>
            <a:ext cx="2859330" cy="2853216"/>
            <a:chOff x="2010185" y="1921596"/>
            <a:chExt cx="3026043" cy="3019572"/>
          </a:xfrm>
        </p:grpSpPr>
        <p:sp>
          <p:nvSpPr>
            <p:cNvPr id="6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41A0DA">
                <a:alpha val="60000"/>
              </a:srgbClr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/>
            <a:lstStyle/>
            <a:p>
              <a:endParaRPr lang="zh-CN" altLang="en-US" sz="1607"/>
            </a:p>
          </p:txBody>
        </p:sp>
      </p:grpSp>
      <p:sp>
        <p:nvSpPr>
          <p:cNvPr id="10" name="Freeform 10"/>
          <p:cNvSpPr/>
          <p:nvPr/>
        </p:nvSpPr>
        <p:spPr bwMode="auto">
          <a:xfrm>
            <a:off x="3809253" y="1889124"/>
            <a:ext cx="1247708" cy="446484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1" name="Freeform 11"/>
          <p:cNvSpPr/>
          <p:nvPr/>
        </p:nvSpPr>
        <p:spPr bwMode="auto">
          <a:xfrm>
            <a:off x="4197634" y="3693410"/>
            <a:ext cx="1134559" cy="577982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12" name="Freeform 12"/>
          <p:cNvSpPr/>
          <p:nvPr/>
        </p:nvSpPr>
        <p:spPr bwMode="auto">
          <a:xfrm>
            <a:off x="1338303" y="2176588"/>
            <a:ext cx="1088686" cy="577982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23" name="TextBox 22"/>
          <p:cNvSpPr txBox="1"/>
          <p:nvPr/>
        </p:nvSpPr>
        <p:spPr>
          <a:xfrm>
            <a:off x="2754219" y="2823705"/>
            <a:ext cx="1152880" cy="848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78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en-US" altLang="zh-CN" sz="378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134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Add  Title</a:t>
            </a:r>
            <a:endParaRPr lang="zh-CN" altLang="en-US" sz="1134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85559" y="1664150"/>
            <a:ext cx="848309" cy="6740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78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19</a:t>
            </a:r>
            <a:r>
              <a:rPr lang="en-US" altLang="zh-CN" sz="189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89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3564" y="4008100"/>
            <a:ext cx="848309" cy="6740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78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24</a:t>
            </a:r>
            <a:r>
              <a:rPr lang="en-US" altLang="zh-CN" sz="189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89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723" y="1969648"/>
            <a:ext cx="848309" cy="6740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78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57</a:t>
            </a:r>
            <a:r>
              <a:rPr lang="en-US" altLang="zh-CN" sz="1890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890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577452" y="1535248"/>
            <a:ext cx="2633369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2268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268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77452" y="1964714"/>
            <a:ext cx="3334004" cy="2448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zh-CN" altLang="en-US" sz="1323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V="1">
            <a:off x="6645493" y="4797421"/>
            <a:ext cx="278134" cy="595347"/>
            <a:chOff x="1211900" y="2115662"/>
            <a:chExt cx="220763" cy="472544"/>
          </a:xfrm>
        </p:grpSpPr>
        <p:sp>
          <p:nvSpPr>
            <p:cNvPr id="34" name="矩形 33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V="1">
            <a:off x="6932175" y="4500633"/>
            <a:ext cx="278134" cy="1188920"/>
            <a:chOff x="1439447" y="1880094"/>
            <a:chExt cx="220763" cy="943680"/>
          </a:xfrm>
        </p:grpSpPr>
        <p:sp>
          <p:nvSpPr>
            <p:cNvPr id="37" name="矩形 36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7223695" y="4727431"/>
            <a:ext cx="278134" cy="735324"/>
            <a:chOff x="1670835" y="2060110"/>
            <a:chExt cx="220763" cy="583648"/>
          </a:xfrm>
        </p:grpSpPr>
        <p:sp>
          <p:nvSpPr>
            <p:cNvPr id="40" name="矩形 39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V="1">
            <a:off x="7516248" y="4364547"/>
            <a:ext cx="278134" cy="1461094"/>
            <a:chOff x="1903043" y="1772078"/>
            <a:chExt cx="220763" cy="1159712"/>
          </a:xfrm>
        </p:grpSpPr>
        <p:sp>
          <p:nvSpPr>
            <p:cNvPr id="43" name="矩形 42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flipV="1">
            <a:off x="7804479" y="4545989"/>
            <a:ext cx="278134" cy="1098209"/>
            <a:chOff x="2131820" y="1916094"/>
            <a:chExt cx="220763" cy="871680"/>
          </a:xfrm>
        </p:grpSpPr>
        <p:sp>
          <p:nvSpPr>
            <p:cNvPr id="46" name="矩形 45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8092733" y="4500633"/>
            <a:ext cx="278134" cy="1188920"/>
            <a:chOff x="2360615" y="1880094"/>
            <a:chExt cx="220763" cy="943680"/>
          </a:xfrm>
        </p:grpSpPr>
        <p:sp>
          <p:nvSpPr>
            <p:cNvPr id="49" name="矩形 48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flipV="1">
            <a:off x="8381976" y="4727431"/>
            <a:ext cx="278134" cy="735324"/>
            <a:chOff x="2590196" y="2060110"/>
            <a:chExt cx="220763" cy="583648"/>
          </a:xfrm>
        </p:grpSpPr>
        <p:sp>
          <p:nvSpPr>
            <p:cNvPr id="52" name="矩形 51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V="1">
            <a:off x="8670207" y="4797421"/>
            <a:ext cx="278134" cy="595345"/>
            <a:chOff x="2818973" y="2115663"/>
            <a:chExt cx="220763" cy="472542"/>
          </a:xfrm>
        </p:grpSpPr>
        <p:sp>
          <p:nvSpPr>
            <p:cNvPr id="55" name="矩形 54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422"/>
              <a:endParaRPr lang="zh-CN" altLang="en-US" sz="2268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 advTm="542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4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8" dur="350" fill="hold"/>
                                        <p:tgtEl>
                                          <p:spTgt spid="4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2" dur="3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4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23" grpId="0"/>
      <p:bldP spid="24" grpId="0"/>
      <p:bldP spid="25" grpId="0"/>
      <p:bldP spid="26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557" y="4368130"/>
            <a:ext cx="964426" cy="1038613"/>
          </a:xfrm>
          <a:prstGeom prst="rect">
            <a:avLst/>
          </a:pr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268">
                <a:solidFill>
                  <a:prstClr val="white"/>
                </a:solidFill>
                <a:latin typeface="Pirulen" panose="02000807050000020004" pitchFamily="2" charset="0"/>
              </a:rPr>
              <a:t>04</a:t>
            </a:r>
            <a:endParaRPr lang="zh-CN" altLang="en-US" sz="2268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557" y="3329518"/>
            <a:ext cx="964426" cy="1038613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268">
                <a:solidFill>
                  <a:prstClr val="white"/>
                </a:solidFill>
                <a:latin typeface="Pirulen" panose="02000807050000020004" pitchFamily="2" charset="0"/>
              </a:rPr>
              <a:t>03</a:t>
            </a:r>
            <a:endParaRPr lang="zh-CN" altLang="en-US" sz="2268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57" y="2301102"/>
            <a:ext cx="964426" cy="1038613"/>
          </a:xfrm>
          <a:prstGeom prst="rect">
            <a:avLst/>
          </a:pr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268">
                <a:solidFill>
                  <a:prstClr val="white"/>
                </a:solidFill>
                <a:latin typeface="Pirulen" panose="02000807050000020004" pitchFamily="2" charset="0"/>
              </a:rPr>
              <a:t>02</a:t>
            </a:r>
            <a:endParaRPr lang="zh-CN" altLang="en-US" sz="2268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557" y="1266903"/>
            <a:ext cx="964426" cy="1038613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68">
                <a:latin typeface="Pirulen" panose="02000807050000020004" pitchFamily="2" charset="0"/>
              </a:rPr>
              <a:t>01</a:t>
            </a:r>
            <a:endParaRPr lang="zh-CN" altLang="en-US" sz="2268">
              <a:latin typeface="Pirulen" panose="02000807050000020004" pitchFamily="2" charset="0"/>
            </a:endParaRPr>
          </a:p>
        </p:txBody>
      </p:sp>
      <p:sp>
        <p:nvSpPr>
          <p:cNvPr id="48" name="矩形 28"/>
          <p:cNvSpPr/>
          <p:nvPr/>
        </p:nvSpPr>
        <p:spPr>
          <a:xfrm>
            <a:off x="965983" y="1266902"/>
            <a:ext cx="1881981" cy="1319338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49" name="矩形 28"/>
          <p:cNvSpPr/>
          <p:nvPr/>
        </p:nvSpPr>
        <p:spPr>
          <a:xfrm>
            <a:off x="965984" y="2303063"/>
            <a:ext cx="1885251" cy="103802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 dirty="0"/>
          </a:p>
        </p:txBody>
      </p:sp>
      <p:sp>
        <p:nvSpPr>
          <p:cNvPr id="50" name="矩形 28"/>
          <p:cNvSpPr/>
          <p:nvPr/>
        </p:nvSpPr>
        <p:spPr>
          <a:xfrm>
            <a:off x="965984" y="3333990"/>
            <a:ext cx="1889538" cy="1033938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51" name="矩形 28"/>
          <p:cNvSpPr/>
          <p:nvPr/>
        </p:nvSpPr>
        <p:spPr>
          <a:xfrm>
            <a:off x="960969" y="4071078"/>
            <a:ext cx="1892719" cy="1335694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52" name="Freeform 144"/>
          <p:cNvSpPr>
            <a:spLocks noEditPoints="1"/>
          </p:cNvSpPr>
          <p:nvPr/>
        </p:nvSpPr>
        <p:spPr bwMode="black">
          <a:xfrm>
            <a:off x="1692001" y="2615153"/>
            <a:ext cx="353366" cy="623686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4810" tIns="32406" rIns="64810" bIns="32406" numCol="1" anchor="t" anchorCtr="0" compatLnSpc="1"/>
          <a:lstStyle/>
          <a:p>
            <a:endParaRPr lang="en-US" sz="1607"/>
          </a:p>
        </p:txBody>
      </p:sp>
      <p:pic>
        <p:nvPicPr>
          <p:cNvPr id="53" name="Picture 34" descr="Efficienc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868" y="3435263"/>
            <a:ext cx="765628" cy="710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roup 173"/>
          <p:cNvGrpSpPr>
            <a:grpSpLocks noChangeAspect="1"/>
          </p:cNvGrpSpPr>
          <p:nvPr/>
        </p:nvGrpSpPr>
        <p:grpSpPr>
          <a:xfrm>
            <a:off x="1608117" y="4308601"/>
            <a:ext cx="521133" cy="670755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56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57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58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59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60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61" name="Oval 24"/>
            <p:cNvSpPr>
              <a:spLocks noChangeArrowheads="1"/>
            </p:cNvSpPr>
            <p:nvPr/>
          </p:nvSpPr>
          <p:spPr bwMode="auto">
            <a:xfrm>
              <a:off x="-1333500" y="3128963"/>
              <a:ext cx="77788" cy="7937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  <p:sp>
          <p:nvSpPr>
            <p:cNvPr id="65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402" tIns="43201" rIns="86402" bIns="43201" numCol="1" anchor="t" anchorCtr="0" compatLnSpc="1"/>
            <a:lstStyle/>
            <a:p>
              <a:endParaRPr lang="en-US" sz="1607"/>
            </a:p>
          </p:txBody>
        </p:sp>
      </p:grpSp>
      <p:sp>
        <p:nvSpPr>
          <p:cNvPr id="66" name="Freeform 89"/>
          <p:cNvSpPr>
            <a:spLocks noEditPoints="1"/>
          </p:cNvSpPr>
          <p:nvPr/>
        </p:nvSpPr>
        <p:spPr bwMode="black">
          <a:xfrm>
            <a:off x="1514144" y="1837700"/>
            <a:ext cx="647007" cy="416387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58334" tIns="29166" rIns="58334" bIns="29166" numCol="1" anchor="t" anchorCtr="0" compatLnSpc="1"/>
          <a:lstStyle/>
          <a:p>
            <a:endParaRPr lang="en-US" sz="1134"/>
          </a:p>
        </p:txBody>
      </p:sp>
      <p:sp>
        <p:nvSpPr>
          <p:cNvPr id="67" name="等腰三角形 66"/>
          <p:cNvSpPr/>
          <p:nvPr/>
        </p:nvSpPr>
        <p:spPr>
          <a:xfrm rot="5400000">
            <a:off x="3938944" y="746719"/>
            <a:ext cx="748541" cy="2930502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189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8" name="等腰三角形 67"/>
          <p:cNvSpPr/>
          <p:nvPr/>
        </p:nvSpPr>
        <p:spPr>
          <a:xfrm rot="5400000">
            <a:off x="3938944" y="1492079"/>
            <a:ext cx="748541" cy="2930502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89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9" name="等腰三角形 68"/>
          <p:cNvSpPr/>
          <p:nvPr/>
        </p:nvSpPr>
        <p:spPr>
          <a:xfrm rot="5400000">
            <a:off x="3943814" y="2238142"/>
            <a:ext cx="738802" cy="2930502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89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0" name="等腰三角形 69"/>
          <p:cNvSpPr/>
          <p:nvPr/>
        </p:nvSpPr>
        <p:spPr>
          <a:xfrm rot="5400000">
            <a:off x="3938944" y="2981813"/>
            <a:ext cx="748541" cy="2930502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89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965084" y="1875099"/>
            <a:ext cx="3674208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1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965084" y="2607918"/>
            <a:ext cx="3674208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1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965084" y="3353981"/>
            <a:ext cx="3674208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1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965084" y="4106670"/>
            <a:ext cx="3674208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1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51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3" name="右大括号 2"/>
          <p:cNvSpPr/>
          <p:nvPr/>
        </p:nvSpPr>
        <p:spPr>
          <a:xfrm>
            <a:off x="9775374" y="2045894"/>
            <a:ext cx="272164" cy="2565659"/>
          </a:xfrm>
          <a:prstGeom prst="rightBrac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90" name="TextBox 89"/>
          <p:cNvSpPr txBox="1"/>
          <p:nvPr/>
        </p:nvSpPr>
        <p:spPr>
          <a:xfrm>
            <a:off x="10147618" y="2976220"/>
            <a:ext cx="1088654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12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您的内容打</a:t>
            </a:r>
            <a:r>
              <a:rPr lang="zh-CN" altLang="en-US" sz="1512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在这里</a:t>
            </a:r>
          </a:p>
        </p:txBody>
      </p:sp>
    </p:spTree>
  </p:cSld>
  <p:clrMapOvr>
    <a:masterClrMapping/>
  </p:clrMapOvr>
  <p:transition advTm="416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7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60"/>
                            </p:stCondLst>
                            <p:childTnLst>
                              <p:par>
                                <p:cTn id="7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6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41" grpId="0" bldLvl="0" animBg="1"/>
      <p:bldP spid="42" grpId="0" bldLvl="0" animBg="1"/>
      <p:bldP spid="43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86" grpId="0"/>
      <p:bldP spid="87" grpId="0"/>
      <p:bldP spid="88" grpId="0"/>
      <p:bldP spid="89" grpId="0"/>
      <p:bldP spid="3" grpId="0" bldLvl="0" animBg="1"/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4473117" y="1190078"/>
            <a:ext cx="1341666" cy="1659774"/>
            <a:chOff x="4790554" y="1315512"/>
            <a:chExt cx="1419892" cy="1756547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/>
          <p:nvPr/>
        </p:nvCxnSpPr>
        <p:spPr>
          <a:xfrm flipV="1">
            <a:off x="5651403" y="1525265"/>
            <a:ext cx="14498" cy="273142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5704899" y="1423029"/>
            <a:ext cx="13719" cy="258453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5764938" y="1320793"/>
            <a:ext cx="13596" cy="256148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5824997" y="1218560"/>
            <a:ext cx="13452" cy="253411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5881025" y="1116326"/>
            <a:ext cx="13739" cy="25883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4517748" y="2722505"/>
            <a:ext cx="2437865" cy="145536"/>
            <a:chOff x="5250180" y="1414796"/>
            <a:chExt cx="1717287" cy="154021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4873567" y="4715638"/>
            <a:ext cx="1773356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68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</a:p>
        </p:txBody>
      </p:sp>
      <p:sp>
        <p:nvSpPr>
          <p:cNvPr id="62" name="矩形 61"/>
          <p:cNvSpPr/>
          <p:nvPr/>
        </p:nvSpPr>
        <p:spPr>
          <a:xfrm>
            <a:off x="2470368" y="5399172"/>
            <a:ext cx="6579753" cy="441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34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134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4733732" y="5245568"/>
            <a:ext cx="2053026" cy="9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31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1" descr="D:\360data\重要数据\桌面\66666666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3397" y="1334942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2" descr="D:\360data\重要数据\桌面\5555555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3400" y="1454945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3" descr="D:\360data\重要数据\桌面\444444444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3403" y="1574949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4" descr="D:\360data\重要数据\桌面\33333333333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3406" y="1694952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5" descr="D:\360data\重要数据\桌面\22222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3410" y="1814955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6" descr="D:\360data\重要数据\桌面\1111111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3413" y="1934958"/>
            <a:ext cx="3264464" cy="326446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LOGO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202848" y="2544393"/>
            <a:ext cx="845562" cy="845562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六边形 16"/>
          <p:cNvSpPr/>
          <p:nvPr/>
        </p:nvSpPr>
        <p:spPr>
          <a:xfrm>
            <a:off x="4279168" y="450411"/>
            <a:ext cx="1629099" cy="1404396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18" name="六边形 17"/>
          <p:cNvSpPr/>
          <p:nvPr/>
        </p:nvSpPr>
        <p:spPr>
          <a:xfrm>
            <a:off x="5658924" y="1224222"/>
            <a:ext cx="1629099" cy="1404396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专业</a:t>
            </a:r>
          </a:p>
        </p:txBody>
      </p:sp>
      <p:sp>
        <p:nvSpPr>
          <p:cNvPr id="21" name="六边形 20"/>
          <p:cNvSpPr/>
          <p:nvPr/>
        </p:nvSpPr>
        <p:spPr>
          <a:xfrm>
            <a:off x="4279167" y="1985748"/>
            <a:ext cx="1629099" cy="1404396"/>
          </a:xfrm>
          <a:prstGeom prst="hexagon">
            <a:avLst/>
          </a:prstGeom>
          <a:blipFill dpi="0" rotWithShape="1">
            <a:blip r:embed="rId9"/>
            <a:srcRect/>
            <a:stretch>
              <a:fillRect l="-1225" t="-91" r="-44525" b="9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2" name="六边形 21"/>
          <p:cNvSpPr/>
          <p:nvPr/>
        </p:nvSpPr>
        <p:spPr>
          <a:xfrm>
            <a:off x="7038681" y="1998184"/>
            <a:ext cx="1629099" cy="1404396"/>
          </a:xfrm>
          <a:prstGeom prst="hexagon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3" name="六边形 22"/>
          <p:cNvSpPr/>
          <p:nvPr/>
        </p:nvSpPr>
        <p:spPr>
          <a:xfrm>
            <a:off x="5663359" y="2741875"/>
            <a:ext cx="1629099" cy="1404396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24" name="六边形 23"/>
          <p:cNvSpPr/>
          <p:nvPr/>
        </p:nvSpPr>
        <p:spPr>
          <a:xfrm>
            <a:off x="8418439" y="1227599"/>
            <a:ext cx="1629099" cy="1404396"/>
          </a:xfrm>
          <a:prstGeom prst="hexagon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25" name="六边形 24"/>
          <p:cNvSpPr/>
          <p:nvPr/>
        </p:nvSpPr>
        <p:spPr>
          <a:xfrm>
            <a:off x="2899410" y="1227599"/>
            <a:ext cx="1629099" cy="1404396"/>
          </a:xfrm>
          <a:prstGeom prst="hexagon">
            <a:avLst/>
          </a:prstGeom>
          <a:blipFill>
            <a:blip r:embed="rId11"/>
            <a:stretch>
              <a:fillRect l="-45749" r="-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27" name="六边形 26"/>
          <p:cNvSpPr/>
          <p:nvPr/>
        </p:nvSpPr>
        <p:spPr>
          <a:xfrm>
            <a:off x="7038683" y="3505717"/>
            <a:ext cx="1629099" cy="1404396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28" name="六边形 27"/>
          <p:cNvSpPr/>
          <p:nvPr/>
        </p:nvSpPr>
        <p:spPr>
          <a:xfrm>
            <a:off x="8418439" y="2730132"/>
            <a:ext cx="1629099" cy="1404396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29" name="六边形 28"/>
          <p:cNvSpPr/>
          <p:nvPr/>
        </p:nvSpPr>
        <p:spPr>
          <a:xfrm>
            <a:off x="2899410" y="2730132"/>
            <a:ext cx="1629099" cy="1404396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35" name="六边形 34"/>
          <p:cNvSpPr/>
          <p:nvPr/>
        </p:nvSpPr>
        <p:spPr>
          <a:xfrm>
            <a:off x="1519652" y="1998184"/>
            <a:ext cx="1629099" cy="1404396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68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1455469" y="4957531"/>
            <a:ext cx="2633369" cy="325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890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890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55467" y="5317755"/>
            <a:ext cx="6397761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26" name="六边形 25"/>
          <p:cNvSpPr/>
          <p:nvPr/>
        </p:nvSpPr>
        <p:spPr>
          <a:xfrm>
            <a:off x="4279168" y="3505717"/>
            <a:ext cx="1629099" cy="1404396"/>
          </a:xfrm>
          <a:prstGeom prst="hexagon">
            <a:avLst/>
          </a:prstGeom>
          <a:blipFill>
            <a:blip r:embed="rId12"/>
            <a:stretch>
              <a:fillRect l="-10326" r="-14582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</p:spTree>
  </p:cSld>
  <p:clrMapOvr>
    <a:masterClrMapping/>
  </p:clrMapOvr>
  <p:transition advTm="589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3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bldLvl="0" animBg="1"/>
      <p:bldP spid="18" grpId="0" bldLvl="0" animBg="1"/>
      <p:bldP spid="18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5" grpId="0" bldLvl="0" animBg="1"/>
      <p:bldP spid="35" grpId="1" bldLvl="0" animBg="1"/>
      <p:bldP spid="40" grpId="0"/>
      <p:bldP spid="41" grpId="0"/>
      <p:bldP spid="26" grpId="0" bldLvl="0" animBg="1"/>
      <p:bldP spid="26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53" name="Freeform 471"/>
          <p:cNvSpPr>
            <a:spLocks noEditPoints="1"/>
          </p:cNvSpPr>
          <p:nvPr/>
        </p:nvSpPr>
        <p:spPr bwMode="auto">
          <a:xfrm>
            <a:off x="6184323" y="3502078"/>
            <a:ext cx="913948" cy="698255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656" name="Freeform 476"/>
          <p:cNvSpPr>
            <a:spLocks noEditPoints="1"/>
          </p:cNvSpPr>
          <p:nvPr/>
        </p:nvSpPr>
        <p:spPr bwMode="auto">
          <a:xfrm>
            <a:off x="1524669" y="1288729"/>
            <a:ext cx="1222841" cy="71297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666" name="Oval 493"/>
          <p:cNvSpPr>
            <a:spLocks noChangeArrowheads="1"/>
          </p:cNvSpPr>
          <p:nvPr/>
        </p:nvSpPr>
        <p:spPr bwMode="auto">
          <a:xfrm>
            <a:off x="1524669" y="3538119"/>
            <a:ext cx="690164" cy="626173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sp>
        <p:nvSpPr>
          <p:cNvPr id="9670" name="Freeform 497"/>
          <p:cNvSpPr>
            <a:spLocks noEditPoints="1"/>
          </p:cNvSpPr>
          <p:nvPr/>
        </p:nvSpPr>
        <p:spPr bwMode="auto">
          <a:xfrm>
            <a:off x="6184324" y="1288728"/>
            <a:ext cx="572339" cy="78956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 sz="1607"/>
          </a:p>
        </p:txBody>
      </p:sp>
      <p:cxnSp>
        <p:nvCxnSpPr>
          <p:cNvPr id="9672" name="直接连接符 9671"/>
          <p:cNvCxnSpPr/>
          <p:nvPr/>
        </p:nvCxnSpPr>
        <p:spPr>
          <a:xfrm>
            <a:off x="1524669" y="2124898"/>
            <a:ext cx="374183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直接连接符 495"/>
          <p:cNvCxnSpPr/>
          <p:nvPr/>
        </p:nvCxnSpPr>
        <p:spPr>
          <a:xfrm>
            <a:off x="6184323" y="2124898"/>
            <a:ext cx="374183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直接连接符 496"/>
          <p:cNvCxnSpPr/>
          <p:nvPr/>
        </p:nvCxnSpPr>
        <p:spPr>
          <a:xfrm>
            <a:off x="1524669" y="4350569"/>
            <a:ext cx="374183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直接连接符 497"/>
          <p:cNvCxnSpPr/>
          <p:nvPr/>
        </p:nvCxnSpPr>
        <p:spPr>
          <a:xfrm>
            <a:off x="6184323" y="4350569"/>
            <a:ext cx="374183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/>
          <p:cNvSpPr txBox="1"/>
          <p:nvPr/>
        </p:nvSpPr>
        <p:spPr>
          <a:xfrm>
            <a:off x="3839540" y="1398282"/>
            <a:ext cx="1539204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15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15664</a:t>
            </a:r>
            <a:endParaRPr lang="zh-CN" altLang="en-US" sz="4158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0" name="TextBox 499"/>
          <p:cNvSpPr txBox="1"/>
          <p:nvPr/>
        </p:nvSpPr>
        <p:spPr>
          <a:xfrm>
            <a:off x="8471600" y="1398282"/>
            <a:ext cx="1539204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15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24745</a:t>
            </a:r>
            <a:endParaRPr lang="zh-CN" altLang="en-US" sz="4158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1" name="TextBox 500"/>
          <p:cNvSpPr txBox="1"/>
          <p:nvPr/>
        </p:nvSpPr>
        <p:spPr>
          <a:xfrm>
            <a:off x="3839542" y="3595175"/>
            <a:ext cx="1539204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15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32631</a:t>
            </a:r>
            <a:endParaRPr lang="zh-CN" altLang="en-US" sz="4158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2" name="TextBox 501"/>
          <p:cNvSpPr txBox="1"/>
          <p:nvPr/>
        </p:nvSpPr>
        <p:spPr>
          <a:xfrm>
            <a:off x="8471600" y="3595175"/>
            <a:ext cx="1539204" cy="7321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15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17208</a:t>
            </a:r>
            <a:endParaRPr lang="zh-CN" altLang="en-US" sz="4158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4" name="TextBox 503"/>
          <p:cNvSpPr txBox="1"/>
          <p:nvPr/>
        </p:nvSpPr>
        <p:spPr>
          <a:xfrm>
            <a:off x="1406345" y="2209985"/>
            <a:ext cx="3936241" cy="75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5" name="TextBox 504"/>
          <p:cNvSpPr txBox="1"/>
          <p:nvPr/>
        </p:nvSpPr>
        <p:spPr>
          <a:xfrm>
            <a:off x="6088322" y="2209985"/>
            <a:ext cx="3936241" cy="75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1406345" y="4445508"/>
            <a:ext cx="3936241" cy="75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088322" y="4445508"/>
            <a:ext cx="3936241" cy="75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</p:spTree>
  </p:cSld>
  <p:clrMapOvr>
    <a:masterClrMapping/>
  </p:clrMapOvr>
  <p:transition advTm="337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/>
      <p:bldP spid="500" grpId="0"/>
      <p:bldP spid="501" grpId="0"/>
      <p:bldP spid="502" grpId="0"/>
      <p:bldP spid="504" grpId="0"/>
      <p:bldP spid="505" grpId="0"/>
      <p:bldP spid="506" grpId="0"/>
      <p:bldP spid="50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6"/>
          <p:cNvSpPr/>
          <p:nvPr/>
        </p:nvSpPr>
        <p:spPr bwMode="auto">
          <a:xfrm>
            <a:off x="7870229" y="2071571"/>
            <a:ext cx="2348826" cy="1430175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714350" rIns="86402" bIns="43201" numCol="1" anchor="t" anchorCtr="0" compatLnSpc="1"/>
          <a:lstStyle/>
          <a:p>
            <a:pPr algn="ctr">
              <a:lnSpc>
                <a:spcPts val="1417"/>
              </a:lnSpc>
            </a:pPr>
            <a:r>
              <a:rPr lang="en-US" altLang="zh-CN" sz="5102" dirty="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72</a:t>
            </a:r>
            <a:r>
              <a:rPr lang="en-US" altLang="zh-CN" sz="2268" dirty="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</a:p>
          <a:p>
            <a:pPr algn="ctr">
              <a:lnSpc>
                <a:spcPts val="1417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" name="Freeform 7"/>
          <p:cNvSpPr/>
          <p:nvPr/>
        </p:nvSpPr>
        <p:spPr bwMode="auto">
          <a:xfrm>
            <a:off x="7870229" y="3700091"/>
            <a:ext cx="2348826" cy="88037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86402" tIns="578283" rIns="86402" bIns="43201" numCol="1" anchor="t" anchorCtr="0" compatLnSpc="1"/>
          <a:lstStyle/>
          <a:p>
            <a:pPr algn="ctr">
              <a:lnSpc>
                <a:spcPts val="1417"/>
              </a:lnSpc>
            </a:pPr>
            <a:r>
              <a:rPr lang="en-US" altLang="zh-CN" sz="5102">
                <a:solidFill>
                  <a:prstClr val="white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28</a:t>
            </a:r>
            <a:r>
              <a:rPr lang="en-US" altLang="zh-CN" sz="2268">
                <a:solidFill>
                  <a:prstClr val="white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</a:p>
          <a:p>
            <a:endParaRPr lang="zh-CN" altLang="en-US" sz="1607"/>
          </a:p>
        </p:txBody>
      </p:sp>
      <p:cxnSp>
        <p:nvCxnSpPr>
          <p:cNvPr id="9" name="直接连接符 8"/>
          <p:cNvCxnSpPr>
            <a:stCxn id="2" idx="6"/>
          </p:cNvCxnSpPr>
          <p:nvPr/>
        </p:nvCxnSpPr>
        <p:spPr>
          <a:xfrm flipH="1">
            <a:off x="1746549" y="3501745"/>
            <a:ext cx="612368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6" idx="0"/>
          </p:cNvCxnSpPr>
          <p:nvPr/>
        </p:nvCxnSpPr>
        <p:spPr>
          <a:xfrm flipH="1">
            <a:off x="1746549" y="3700091"/>
            <a:ext cx="612368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flipH="1">
            <a:off x="1746549" y="2095891"/>
            <a:ext cx="2633369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2268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268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46549" y="2483544"/>
            <a:ext cx="5647394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1746549" y="3902203"/>
            <a:ext cx="2633369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2268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268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46549" y="4289856"/>
            <a:ext cx="5647394" cy="86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</p:spTree>
  </p:cSld>
  <p:clrMapOvr>
    <a:masterClrMapping/>
  </p:clrMapOvr>
  <p:transition advTm="252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497" y="229805"/>
            <a:ext cx="2298062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8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76141" y="599042"/>
            <a:ext cx="2218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284905" y="2599806"/>
            <a:ext cx="3222983" cy="219490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7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图片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4808389" y="2599805"/>
            <a:ext cx="2633369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2268" b="0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标题文字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08389" y="3123668"/>
            <a:ext cx="5443271" cy="165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23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文字。。</a:t>
            </a:r>
          </a:p>
          <a:p>
            <a:pPr>
              <a:lnSpc>
                <a:spcPct val="130000"/>
              </a:lnSpc>
            </a:pPr>
            <a:r>
              <a:rPr lang="zh-CN" altLang="en-US" sz="1323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4808389" y="3024931"/>
            <a:ext cx="5443271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43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4622" y="2238096"/>
            <a:ext cx="4551246" cy="96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669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感谢您的聆听</a:t>
            </a:r>
            <a:endParaRPr lang="en-US" altLang="zh-CN" sz="5669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38434" y="3425655"/>
            <a:ext cx="2843621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E6487AC6-3487-4E00-B559-32C39B639DB1}"/>
              </a:ext>
            </a:extLst>
          </p:cNvPr>
          <p:cNvGrpSpPr/>
          <p:nvPr/>
        </p:nvGrpSpPr>
        <p:grpSpPr>
          <a:xfrm>
            <a:off x="3737124" y="4725952"/>
            <a:ext cx="276350" cy="276350"/>
            <a:chOff x="801291" y="3535885"/>
            <a:chExt cx="219347" cy="219347"/>
          </a:xfrm>
        </p:grpSpPr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C2E128BE-476F-4070-BE93-FC006713B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0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0B336C8-68C3-4C80-BD11-EA124302CD57}"/>
                </a:ext>
              </a:extLst>
            </p:cNvPr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2EF806DB-F74A-4DDB-B8E2-8F9203BD8A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50801ED5-7433-495E-BA7B-80061EC4A0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14">
            <a:extLst>
              <a:ext uri="{FF2B5EF4-FFF2-40B4-BE49-F238E27FC236}">
                <a16:creationId xmlns:a16="http://schemas.microsoft.com/office/drawing/2014/main" id="{9D9CD597-536A-482B-830E-FD1BF929F4F2}"/>
              </a:ext>
            </a:extLst>
          </p:cNvPr>
          <p:cNvGrpSpPr>
            <a:grpSpLocks/>
          </p:cNvGrpSpPr>
          <p:nvPr/>
        </p:nvGrpSpPr>
        <p:grpSpPr bwMode="auto">
          <a:xfrm>
            <a:off x="5935372" y="4725952"/>
            <a:ext cx="276350" cy="276350"/>
            <a:chOff x="4248" y="3024"/>
            <a:chExt cx="600" cy="599"/>
          </a:xfrm>
        </p:grpSpPr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6F3FAE71-8667-4EF9-A17F-9A28C727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0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88A8B7D3-A60A-43B2-9493-617372D14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9F5A7453-5B73-4CE6-A5B0-D5ACC3455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068741B-109C-4C29-AC97-0BA5B925A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01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Text Box 20">
            <a:extLst>
              <a:ext uri="{FF2B5EF4-FFF2-40B4-BE49-F238E27FC236}">
                <a16:creationId xmlns:a16="http://schemas.microsoft.com/office/drawing/2014/main" id="{C326B250-132B-4011-9BA3-B807892F9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9720" y="4689635"/>
            <a:ext cx="1513043" cy="3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2020.06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B66FB25-91FC-4941-B84B-B4F9F27FEC7D}"/>
              </a:ext>
            </a:extLst>
          </p:cNvPr>
          <p:cNvSpPr/>
          <p:nvPr/>
        </p:nvSpPr>
        <p:spPr>
          <a:xfrm>
            <a:off x="4013299" y="4697510"/>
            <a:ext cx="1542410" cy="32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51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学院或部门名称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E40EC7-CE6C-4EFB-A0A3-25B12DE041CC}"/>
              </a:ext>
            </a:extLst>
          </p:cNvPr>
          <p:cNvSpPr txBox="1"/>
          <p:nvPr/>
        </p:nvSpPr>
        <p:spPr>
          <a:xfrm>
            <a:off x="4198790" y="3481820"/>
            <a:ext cx="312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zh-CN" sz="4000" dirty="0">
                <a:solidFill>
                  <a:srgbClr val="D9D9D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HANK</a:t>
            </a:r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altLang="zh-CN" sz="4000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</a:p>
        </p:txBody>
      </p:sp>
    </p:spTree>
  </p:cSld>
  <p:clrMapOvr>
    <a:masterClrMapping/>
  </p:clrMapOvr>
  <p:transition advTm="159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1847</Words>
  <Application>Microsoft Macintosh PowerPoint</Application>
  <PresentationFormat>自定义</PresentationFormat>
  <Paragraphs>259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微软雅黑</vt:lpstr>
      <vt:lpstr>Pirulen</vt:lpstr>
      <vt:lpstr>UKIJ Qolyazma</vt:lpstr>
      <vt:lpstr>Agency FB</vt:lpstr>
      <vt:lpstr>Arial</vt:lpstr>
      <vt:lpstr>Arial Narrow</vt:lpstr>
      <vt:lpstr>Arial Rounded MT Bold</vt:lpstr>
      <vt:lpstr>Calibri</vt:lpstr>
      <vt:lpstr>Calibri Light</vt:lpstr>
      <vt:lpstr>Segoe UI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互联网云计算</dc:title>
  <dc:creator>第一PPT</dc:creator>
  <cp:keywords>www.1ppt.com</cp:keywords>
  <dc:description>www.1ppt.com</dc:description>
  <cp:lastModifiedBy>陈 亮</cp:lastModifiedBy>
  <cp:revision>29</cp:revision>
  <dcterms:created xsi:type="dcterms:W3CDTF">2017-05-24T04:55:00Z</dcterms:created>
  <dcterms:modified xsi:type="dcterms:W3CDTF">2023-04-03T01:45:41Z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2052-10.1.0.6479</vt:lpwstr>
  </property>
</Properties>
</file>