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5" r:id="rId11"/>
    <p:sldId id="266" r:id="rId12"/>
    <p:sldId id="274" r:id="rId13"/>
    <p:sldId id="267" r:id="rId14"/>
    <p:sldId id="268" r:id="rId15"/>
    <p:sldId id="269" r:id="rId16"/>
    <p:sldId id="270" r:id="rId17"/>
    <p:sldId id="271" r:id="rId18"/>
    <p:sldId id="272"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E9D9"/>
    <a:srgbClr val="A51E23"/>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03" autoAdjust="0"/>
    <p:restoredTop sz="94660"/>
  </p:normalViewPr>
  <p:slideViewPr>
    <p:cSldViewPr snapToGrid="0">
      <p:cViewPr varScale="1">
        <p:scale>
          <a:sx n="114" d="100"/>
          <a:sy n="114" d="100"/>
        </p:scale>
        <p:origin x="1602" y="84"/>
      </p:cViewPr>
      <p:guideLst/>
    </p:cSldViewPr>
  </p:slideViewPr>
  <p:notesTextViewPr>
    <p:cViewPr>
      <p:scale>
        <a:sx n="3" d="2"/>
        <a:sy n="3" d="2"/>
      </p:scale>
      <p:origin x="0" y="0"/>
    </p:cViewPr>
  </p:notesTextViewPr>
  <p:notesViewPr>
    <p:cSldViewPr snapToGrid="0">
      <p:cViewPr varScale="1">
        <p:scale>
          <a:sx n="87" d="100"/>
          <a:sy n="87" d="100"/>
        </p:scale>
        <p:origin x="298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265ECB6F-249B-440C-9B12-D95C9D6DDA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0B76A6F9-F158-4E3F-B830-B3D8E9AC28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69A0F2-8674-4E26-B961-C4F19459B17F}" type="datetimeFigureOut">
              <a:rPr lang="zh-CN" altLang="en-US" smtClean="0"/>
              <a:t>2020/10/22</a:t>
            </a:fld>
            <a:endParaRPr lang="zh-CN" altLang="en-US"/>
          </a:p>
        </p:txBody>
      </p:sp>
      <p:sp>
        <p:nvSpPr>
          <p:cNvPr id="4" name="页脚占位符 3">
            <a:extLst>
              <a:ext uri="{FF2B5EF4-FFF2-40B4-BE49-F238E27FC236}">
                <a16:creationId xmlns:a16="http://schemas.microsoft.com/office/drawing/2014/main" id="{08629F4D-C9B9-4428-8EE9-48796E6DD3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503E9F23-760A-42DC-849B-6BD925F825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E67ACA-EC56-49C0-BC98-DE28FFD5639D}" type="slidenum">
              <a:rPr lang="zh-CN" altLang="en-US" smtClean="0"/>
              <a:t>‹#›</a:t>
            </a:fld>
            <a:endParaRPr lang="zh-CN" altLang="en-US"/>
          </a:p>
        </p:txBody>
      </p:sp>
    </p:spTree>
    <p:extLst>
      <p:ext uri="{BB962C8B-B14F-4D97-AF65-F5344CB8AC3E}">
        <p14:creationId xmlns:p14="http://schemas.microsoft.com/office/powerpoint/2010/main" val="2252144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1CA92-B998-4DF6-85C9-4C5F19CBE165}"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03BA6-C139-4137-91B5-4B94DC3DCACB}" type="slidenum">
              <a:rPr lang="zh-CN" altLang="en-US" smtClean="0"/>
              <a:t>‹#›</a:t>
            </a:fld>
            <a:endParaRPr lang="zh-CN" altLang="en-US"/>
          </a:p>
        </p:txBody>
      </p:sp>
    </p:spTree>
    <p:extLst>
      <p:ext uri="{BB962C8B-B14F-4D97-AF65-F5344CB8AC3E}">
        <p14:creationId xmlns:p14="http://schemas.microsoft.com/office/powerpoint/2010/main" val="1638388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D0453B0-9FCC-442E-AB72-564C257F068F}" type="slidenum">
              <a:rPr lang="zh-CN" altLang="en-US" smtClean="0"/>
              <a:t>‹#›</a:t>
            </a:fld>
            <a:endParaRPr lang="zh-CN" altLang="en-US"/>
          </a:p>
        </p:txBody>
      </p:sp>
      <p:pic>
        <p:nvPicPr>
          <p:cNvPr id="7" name="图片 6">
            <a:extLst>
              <a:ext uri="{FF2B5EF4-FFF2-40B4-BE49-F238E27FC236}">
                <a16:creationId xmlns:a16="http://schemas.microsoft.com/office/drawing/2014/main" id="{AF593A3F-47E8-4F70-A4F9-3964DAAD91E2}"/>
              </a:ext>
            </a:extLst>
          </p:cNvPr>
          <p:cNvPicPr>
            <a:picLocks noChangeAspect="1"/>
          </p:cNvPicPr>
          <p:nvPr userDrawn="1"/>
        </p:nvPicPr>
        <p:blipFill rotWithShape="1">
          <a:blip r:embed="rId2">
            <a:clrChange>
              <a:clrFrom>
                <a:srgbClr val="FEFCFC"/>
              </a:clrFrom>
              <a:clrTo>
                <a:srgbClr val="FEFCFC">
                  <a:alpha val="0"/>
                </a:srgbClr>
              </a:clrTo>
            </a:clrChange>
            <a:extLst>
              <a:ext uri="{28A0092B-C50C-407E-A947-70E740481C1C}">
                <a14:useLocalDpi xmlns:a14="http://schemas.microsoft.com/office/drawing/2010/main" val="0"/>
              </a:ext>
            </a:extLst>
          </a:blip>
          <a:srcRect r="2458"/>
          <a:stretch/>
        </p:blipFill>
        <p:spPr>
          <a:xfrm flipH="1">
            <a:off x="6457949" y="2943747"/>
            <a:ext cx="2857501" cy="4401740"/>
          </a:xfrm>
          <a:prstGeom prst="rect">
            <a:avLst/>
          </a:prstGeom>
        </p:spPr>
      </p:pic>
      <p:sp>
        <p:nvSpPr>
          <p:cNvPr id="8" name="Freeform 29">
            <a:extLst>
              <a:ext uri="{FF2B5EF4-FFF2-40B4-BE49-F238E27FC236}">
                <a16:creationId xmlns:a16="http://schemas.microsoft.com/office/drawing/2014/main" id="{F7E2E93E-B391-4252-BCD3-36001D6408EA}"/>
              </a:ext>
            </a:extLst>
          </p:cNvPr>
          <p:cNvSpPr/>
          <p:nvPr userDrawn="1"/>
        </p:nvSpPr>
        <p:spPr bwMode="auto">
          <a:xfrm>
            <a:off x="3682538" y="590701"/>
            <a:ext cx="1778928" cy="1563763"/>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68580" tIns="34290" rIns="68580" bIns="34290" numCol="1" anchor="t" anchorCtr="0" compatLnSpc="1"/>
          <a:lstStyle/>
          <a:p>
            <a:endParaRPr lang="zh-CN" altLang="en-US" sz="1350">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pic>
        <p:nvPicPr>
          <p:cNvPr id="9" name="图片 8">
            <a:extLst>
              <a:ext uri="{FF2B5EF4-FFF2-40B4-BE49-F238E27FC236}">
                <a16:creationId xmlns:a16="http://schemas.microsoft.com/office/drawing/2014/main" id="{356C147C-EC7D-4D33-8812-77649E497013}"/>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125603" y="552229"/>
            <a:ext cx="2143125" cy="1190625"/>
          </a:xfrm>
          <a:prstGeom prst="rect">
            <a:avLst/>
          </a:prstGeom>
        </p:spPr>
      </p:pic>
      <p:pic>
        <p:nvPicPr>
          <p:cNvPr id="10" name="图片 9">
            <a:extLst>
              <a:ext uri="{FF2B5EF4-FFF2-40B4-BE49-F238E27FC236}">
                <a16:creationId xmlns:a16="http://schemas.microsoft.com/office/drawing/2014/main" id="{1CA603FB-0FFC-4105-89DE-09F66F36627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20902340" flipH="1">
            <a:off x="990592" y="1151530"/>
            <a:ext cx="1575404" cy="875225"/>
          </a:xfrm>
          <a:prstGeom prst="rect">
            <a:avLst/>
          </a:prstGeom>
        </p:spPr>
      </p:pic>
      <p:pic>
        <p:nvPicPr>
          <p:cNvPr id="11" name="图片 10">
            <a:extLst>
              <a:ext uri="{FF2B5EF4-FFF2-40B4-BE49-F238E27FC236}">
                <a16:creationId xmlns:a16="http://schemas.microsoft.com/office/drawing/2014/main" id="{811BFE07-4A55-43BA-8ED4-E9A30A03463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 y="4119694"/>
            <a:ext cx="4457701" cy="2719264"/>
          </a:xfrm>
          <a:prstGeom prst="rect">
            <a:avLst/>
          </a:prstGeom>
        </p:spPr>
      </p:pic>
      <p:sp>
        <p:nvSpPr>
          <p:cNvPr id="12" name="标题 1">
            <a:extLst>
              <a:ext uri="{FF2B5EF4-FFF2-40B4-BE49-F238E27FC236}">
                <a16:creationId xmlns:a16="http://schemas.microsoft.com/office/drawing/2014/main" id="{FD0D9753-187A-4551-979A-DBB8F61F8C7E}"/>
              </a:ext>
            </a:extLst>
          </p:cNvPr>
          <p:cNvSpPr>
            <a:spLocks noGrp="1"/>
          </p:cNvSpPr>
          <p:nvPr>
            <p:ph type="ctrTitle" hasCustomPrompt="1"/>
          </p:nvPr>
        </p:nvSpPr>
        <p:spPr>
          <a:xfrm>
            <a:off x="0" y="2398982"/>
            <a:ext cx="9144000" cy="1089529"/>
          </a:xfrm>
          <a:prstGeom prst="rect">
            <a:avLst/>
          </a:prstGeom>
        </p:spPr>
        <p:txBody>
          <a:bodyPr wrap="square">
            <a:spAutoFit/>
          </a:bodyPr>
          <a:lstStyle>
            <a:lvl1pPr algn="ctr">
              <a:defRPr lang="zh-CN" altLang="en-US" sz="7200">
                <a:solidFill>
                  <a:srgbClr val="C00000"/>
                </a:solidFill>
                <a:latin typeface="华文中宋" panose="02010600040101010101" pitchFamily="2" charset="-122"/>
                <a:ea typeface="华文中宋" panose="02010600040101010101" pitchFamily="2" charset="-122"/>
                <a:cs typeface="+mn-ea"/>
              </a:defRPr>
            </a:lvl1pPr>
          </a:lstStyle>
          <a:p>
            <a:pPr marL="0" lvl="0" algn="ctr"/>
            <a:r>
              <a:rPr lang="zh-CN" altLang="en-US" dirty="0"/>
              <a:t>幻灯片标题</a:t>
            </a:r>
          </a:p>
        </p:txBody>
      </p:sp>
      <p:sp>
        <p:nvSpPr>
          <p:cNvPr id="16" name="文本占位符 14">
            <a:extLst>
              <a:ext uri="{FF2B5EF4-FFF2-40B4-BE49-F238E27FC236}">
                <a16:creationId xmlns:a16="http://schemas.microsoft.com/office/drawing/2014/main" id="{C125B86F-F29E-422A-9F5A-F5293C383F29}"/>
              </a:ext>
            </a:extLst>
          </p:cNvPr>
          <p:cNvSpPr>
            <a:spLocks noGrp="1"/>
          </p:cNvSpPr>
          <p:nvPr>
            <p:ph type="body" sz="quarter" idx="13"/>
          </p:nvPr>
        </p:nvSpPr>
        <p:spPr>
          <a:xfrm>
            <a:off x="1098550" y="3895942"/>
            <a:ext cx="6946900" cy="480131"/>
          </a:xfrm>
        </p:spPr>
        <p:txBody>
          <a:bodyPr vert="horz" wrap="square" lIns="91440" tIns="45720" rIns="91440" bIns="45720" rtlCol="0">
            <a:spAutoFit/>
          </a:bodyPr>
          <a:lstStyle>
            <a:lvl1pPr algn="ctr">
              <a:defRPr lang="zh-CN" altLang="en-US" sz="2800" kern="1200" dirty="0" smtClean="0">
                <a:solidFill>
                  <a:srgbClr val="C00000"/>
                </a:solidFill>
                <a:latin typeface="字体视界-NEW魏碑体" panose="02010601030101010101" pitchFamily="2" charset="-122"/>
                <a:ea typeface="字体视界-NEW魏碑体" panose="02010601030101010101" pitchFamily="2" charset="-122"/>
                <a:cs typeface="+mn-ea"/>
              </a:defRPr>
            </a:lvl1pPr>
            <a:lvl2pPr>
              <a:defRPr lang="zh-CN" altLang="en-US" sz="2800" kern="1200" dirty="0" smtClean="0">
                <a:solidFill>
                  <a:srgbClr val="C00000"/>
                </a:solidFill>
                <a:latin typeface="字体视界-NEW魏碑体" panose="02010601030101010101" pitchFamily="2" charset="-122"/>
                <a:ea typeface="字体视界-NEW魏碑体" panose="02010601030101010101" pitchFamily="2" charset="-122"/>
                <a:cs typeface="+mn-ea"/>
              </a:defRPr>
            </a:lvl2pPr>
            <a:lvl3pPr>
              <a:defRPr lang="zh-CN" altLang="en-US" sz="2800" kern="1200" dirty="0" smtClean="0">
                <a:solidFill>
                  <a:srgbClr val="C00000"/>
                </a:solidFill>
                <a:latin typeface="字体视界-NEW魏碑体" panose="02010601030101010101" pitchFamily="2" charset="-122"/>
                <a:ea typeface="字体视界-NEW魏碑体" panose="02010601030101010101" pitchFamily="2" charset="-122"/>
                <a:cs typeface="+mn-ea"/>
              </a:defRPr>
            </a:lvl3pPr>
            <a:lvl4pPr>
              <a:defRPr lang="zh-CN" altLang="en-US" sz="2800" kern="1200" dirty="0" smtClean="0">
                <a:solidFill>
                  <a:srgbClr val="C00000"/>
                </a:solidFill>
                <a:latin typeface="字体视界-NEW魏碑体" panose="02010601030101010101" pitchFamily="2" charset="-122"/>
                <a:ea typeface="字体视界-NEW魏碑体" panose="02010601030101010101" pitchFamily="2" charset="-122"/>
                <a:cs typeface="+mn-ea"/>
              </a:defRPr>
            </a:lvl4pPr>
            <a:lvl5pPr>
              <a:defRPr lang="zh-CN" altLang="en-US" sz="2800" kern="1200" dirty="0" smtClean="0">
                <a:solidFill>
                  <a:srgbClr val="C00000"/>
                </a:solidFill>
                <a:latin typeface="字体视界-NEW魏碑体" panose="02010601030101010101" pitchFamily="2" charset="-122"/>
                <a:ea typeface="字体视界-NEW魏碑体" panose="02010601030101010101" pitchFamily="2" charset="-122"/>
                <a:cs typeface="+mn-ea"/>
              </a:defRPr>
            </a:lvl5pPr>
          </a:lstStyle>
          <a:p>
            <a:pPr marL="0" lvl="0" indent="0" algn="ctr">
              <a:buFontTx/>
              <a:buNone/>
            </a:pPr>
            <a:r>
              <a:rPr lang="zh-CN" altLang="en-US" dirty="0"/>
              <a:t>单击此处编辑母版文本样式</a:t>
            </a:r>
          </a:p>
        </p:txBody>
      </p:sp>
    </p:spTree>
    <p:extLst>
      <p:ext uri="{BB962C8B-B14F-4D97-AF65-F5344CB8AC3E}">
        <p14:creationId xmlns:p14="http://schemas.microsoft.com/office/powerpoint/2010/main" val="1583303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简介">
    <p:spTree>
      <p:nvGrpSpPr>
        <p:cNvPr id="1" name=""/>
        <p:cNvGrpSpPr/>
        <p:nvPr/>
      </p:nvGrpSpPr>
      <p:grpSpPr>
        <a:xfrm>
          <a:off x="0" y="0"/>
          <a:ext cx="0" cy="0"/>
          <a:chOff x="0" y="0"/>
          <a:chExt cx="0" cy="0"/>
        </a:xfrm>
      </p:grpSpPr>
      <p:sp>
        <p:nvSpPr>
          <p:cNvPr id="7" name="日期占位符 6">
            <a:extLst>
              <a:ext uri="{FF2B5EF4-FFF2-40B4-BE49-F238E27FC236}">
                <a16:creationId xmlns:a16="http://schemas.microsoft.com/office/drawing/2014/main" id="{9A4DE43E-6436-4AE1-BF8D-852BE413AD08}"/>
              </a:ext>
            </a:extLst>
          </p:cNvPr>
          <p:cNvSpPr>
            <a:spLocks noGrp="1"/>
          </p:cNvSpPr>
          <p:nvPr>
            <p:ph type="dt" sz="half" idx="10"/>
          </p:nvPr>
        </p:nvSpPr>
        <p:spPr>
          <a:xfrm>
            <a:off x="628650" y="6356359"/>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8" name="页脚占位符 7">
            <a:extLst>
              <a:ext uri="{FF2B5EF4-FFF2-40B4-BE49-F238E27FC236}">
                <a16:creationId xmlns:a16="http://schemas.microsoft.com/office/drawing/2014/main" id="{6A911847-B5E4-49D7-8BEB-5C1AD9F2DA61}"/>
              </a:ext>
            </a:extLst>
          </p:cNvPr>
          <p:cNvSpPr>
            <a:spLocks noGrp="1"/>
          </p:cNvSpPr>
          <p:nvPr>
            <p:ph type="ftr" sz="quarter" idx="11"/>
          </p:nvPr>
        </p:nvSpPr>
        <p:spPr>
          <a:xfrm>
            <a:off x="3028950" y="6356359"/>
            <a:ext cx="30861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8E953D3E-281D-49E0-B331-13E033B5B9EA}"/>
              </a:ext>
            </a:extLst>
          </p:cNvPr>
          <p:cNvSpPr>
            <a:spLocks noGrp="1"/>
          </p:cNvSpPr>
          <p:nvPr>
            <p:ph type="sldNum" sz="quarter" idx="12"/>
          </p:nvPr>
        </p:nvSpPr>
        <p:spPr>
          <a:xfrm>
            <a:off x="6457950" y="6356359"/>
            <a:ext cx="2057400" cy="365125"/>
          </a:xfrm>
          <a:prstGeom prst="rect">
            <a:avLst/>
          </a:prstGeom>
        </p:spPr>
        <p:txBody>
          <a:bodyPr/>
          <a:lstStyle/>
          <a:p>
            <a:fld id="{0D0453B0-9FCC-442E-AB72-564C257F068F}" type="slidenum">
              <a:rPr lang="zh-CN" altLang="en-US" smtClean="0"/>
              <a:t>‹#›</a:t>
            </a:fld>
            <a:endParaRPr lang="zh-CN" altLang="en-US"/>
          </a:p>
        </p:txBody>
      </p:sp>
      <p:pic>
        <p:nvPicPr>
          <p:cNvPr id="10" name="图片 9">
            <a:extLst>
              <a:ext uri="{FF2B5EF4-FFF2-40B4-BE49-F238E27FC236}">
                <a16:creationId xmlns:a16="http://schemas.microsoft.com/office/drawing/2014/main" id="{4C7B12F3-7ECD-439D-830B-55FD44E6658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25055" y="5026155"/>
            <a:ext cx="8293894" cy="1819275"/>
          </a:xfrm>
          <a:prstGeom prst="rect">
            <a:avLst/>
          </a:prstGeom>
        </p:spPr>
      </p:pic>
      <p:pic>
        <p:nvPicPr>
          <p:cNvPr id="11" name="图片 10">
            <a:extLst>
              <a:ext uri="{FF2B5EF4-FFF2-40B4-BE49-F238E27FC236}">
                <a16:creationId xmlns:a16="http://schemas.microsoft.com/office/drawing/2014/main" id="{5192B4DB-D438-4ECE-B863-5CCD8E42824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H="1">
            <a:off x="352628" y="4749676"/>
            <a:ext cx="1527255" cy="848475"/>
          </a:xfrm>
          <a:prstGeom prst="rect">
            <a:avLst/>
          </a:prstGeom>
        </p:spPr>
      </p:pic>
      <p:cxnSp>
        <p:nvCxnSpPr>
          <p:cNvPr id="12" name="直接连接符 11">
            <a:extLst>
              <a:ext uri="{FF2B5EF4-FFF2-40B4-BE49-F238E27FC236}">
                <a16:creationId xmlns:a16="http://schemas.microsoft.com/office/drawing/2014/main" id="{0CEE6A20-C993-49CB-836E-6F30DA884B90}"/>
              </a:ext>
            </a:extLst>
          </p:cNvPr>
          <p:cNvCxnSpPr>
            <a:cxnSpLocks/>
          </p:cNvCxnSpPr>
          <p:nvPr userDrawn="1"/>
        </p:nvCxnSpPr>
        <p:spPr>
          <a:xfrm>
            <a:off x="1525570" y="1924337"/>
            <a:ext cx="6654464" cy="0"/>
          </a:xfrm>
          <a:prstGeom prst="line">
            <a:avLst/>
          </a:prstGeom>
          <a:ln>
            <a:solidFill>
              <a:srgbClr val="D30013"/>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18" name="图片 17">
            <a:extLst>
              <a:ext uri="{FF2B5EF4-FFF2-40B4-BE49-F238E27FC236}">
                <a16:creationId xmlns:a16="http://schemas.microsoft.com/office/drawing/2014/main" id="{D349A59A-7081-498F-9EAE-46E41CF515A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460883" y="595481"/>
            <a:ext cx="2143125" cy="1190625"/>
          </a:xfrm>
          <a:prstGeom prst="rect">
            <a:avLst/>
          </a:prstGeom>
        </p:spPr>
      </p:pic>
      <p:sp>
        <p:nvSpPr>
          <p:cNvPr id="19" name="标题 1">
            <a:extLst>
              <a:ext uri="{FF2B5EF4-FFF2-40B4-BE49-F238E27FC236}">
                <a16:creationId xmlns:a16="http://schemas.microsoft.com/office/drawing/2014/main" id="{1DA114AC-CF7F-4F99-935A-6630D91BB83D}"/>
              </a:ext>
            </a:extLst>
          </p:cNvPr>
          <p:cNvSpPr>
            <a:spLocks noGrp="1"/>
          </p:cNvSpPr>
          <p:nvPr>
            <p:ph type="title" hasCustomPrompt="1"/>
          </p:nvPr>
        </p:nvSpPr>
        <p:spPr>
          <a:xfrm>
            <a:off x="1411283" y="816447"/>
            <a:ext cx="2143125" cy="1325563"/>
          </a:xfrm>
          <a:prstGeom prst="rect">
            <a:avLst/>
          </a:prstGeom>
        </p:spPr>
        <p:txBody>
          <a:bodyPr vert="horz" lIns="91440" tIns="45720" rIns="91440" bIns="45720" rtlCol="0" anchor="ctr">
            <a:normAutofit/>
          </a:bodyPr>
          <a:lstStyle>
            <a:lvl1pPr>
              <a:defRPr lang="zh-CN" altLang="en-US" sz="3600" b="1" kern="1200" dirty="0" smtClean="0">
                <a:solidFill>
                  <a:srgbClr val="D30013"/>
                </a:solidFill>
                <a:latin typeface="字体视界-NEW魏碑体" panose="02010601030101010101" pitchFamily="2" charset="-122"/>
                <a:ea typeface="字体视界-NEW魏碑体" panose="02010601030101010101" pitchFamily="2" charset="-122"/>
                <a:cs typeface="方正苏新诗柳楷简体-yolan" panose="02000000000000000000" pitchFamily="2" charset="-122"/>
              </a:defRPr>
            </a:lvl1pPr>
          </a:lstStyle>
          <a:p>
            <a:pPr lvl="0"/>
            <a:r>
              <a:rPr lang="zh-CN" altLang="en-US" dirty="0"/>
              <a:t>标题</a:t>
            </a:r>
          </a:p>
        </p:txBody>
      </p:sp>
      <p:sp>
        <p:nvSpPr>
          <p:cNvPr id="26" name="文本占位符 24">
            <a:extLst>
              <a:ext uri="{FF2B5EF4-FFF2-40B4-BE49-F238E27FC236}">
                <a16:creationId xmlns:a16="http://schemas.microsoft.com/office/drawing/2014/main" id="{FE2D82EF-CA8D-4C47-86EB-304C8C224A51}"/>
              </a:ext>
            </a:extLst>
          </p:cNvPr>
          <p:cNvSpPr>
            <a:spLocks noGrp="1"/>
          </p:cNvSpPr>
          <p:nvPr>
            <p:ph type="body" sz="quarter" idx="13" hasCustomPrompt="1"/>
          </p:nvPr>
        </p:nvSpPr>
        <p:spPr>
          <a:xfrm>
            <a:off x="2458352" y="1157734"/>
            <a:ext cx="2331363" cy="716113"/>
          </a:xfrm>
        </p:spPr>
        <p:txBody>
          <a:bodyPr/>
          <a:lstStyle>
            <a:lvl1pPr marL="0" indent="0">
              <a:buFontTx/>
              <a:buNone/>
              <a:defRPr lang="zh-CN" altLang="en-US" sz="2700" kern="1200" dirty="0" smtClean="0">
                <a:solidFill>
                  <a:srgbClr val="D30013"/>
                </a:solidFill>
                <a:latin typeface="字体视界-NEW魏碑体" panose="02010601030101010101" pitchFamily="2" charset="-122"/>
                <a:ea typeface="字体视界-NEW魏碑体" panose="02010601030101010101" pitchFamily="2" charset="-122"/>
                <a:cs typeface="方正苏新诗柳楷简体-yolan" panose="02000000000000000000" pitchFamily="2" charset="-122"/>
              </a:defRPr>
            </a:lvl1pPr>
            <a:lvl2pPr marL="342884" indent="0">
              <a:buNone/>
              <a:defRPr/>
            </a:lvl2pPr>
          </a:lstStyle>
          <a:p>
            <a:pPr lvl="0"/>
            <a:r>
              <a:rPr lang="en-US" altLang="zh-CN" dirty="0"/>
              <a:t>Biao </a:t>
            </a:r>
            <a:r>
              <a:rPr lang="en-US" altLang="zh-CN" dirty="0" err="1"/>
              <a:t>Ti</a:t>
            </a:r>
            <a:endParaRPr lang="zh-CN" altLang="en-US" dirty="0"/>
          </a:p>
        </p:txBody>
      </p:sp>
      <p:sp>
        <p:nvSpPr>
          <p:cNvPr id="31" name="文本占位符 29">
            <a:extLst>
              <a:ext uri="{FF2B5EF4-FFF2-40B4-BE49-F238E27FC236}">
                <a16:creationId xmlns:a16="http://schemas.microsoft.com/office/drawing/2014/main" id="{D3C35CD7-6C3F-4833-96E7-3D0B5E74730C}"/>
              </a:ext>
            </a:extLst>
          </p:cNvPr>
          <p:cNvSpPr>
            <a:spLocks noGrp="1"/>
          </p:cNvSpPr>
          <p:nvPr>
            <p:ph type="body" sz="quarter" idx="14"/>
          </p:nvPr>
        </p:nvSpPr>
        <p:spPr>
          <a:xfrm>
            <a:off x="1430186" y="2533679"/>
            <a:ext cx="6845226" cy="1652119"/>
          </a:xfrm>
        </p:spPr>
        <p:txBody>
          <a:bodyPr wrap="square">
            <a:spAutoFit/>
          </a:bodyPr>
          <a:lstStyle>
            <a:lvl1pPr marL="0" indent="0">
              <a:lnSpc>
                <a:spcPct val="150000"/>
              </a:lnSpc>
              <a:spcBef>
                <a:spcPts val="150"/>
              </a:spcBef>
              <a:buFontTx/>
              <a:buNone/>
              <a:defRPr lang="zh-CN" altLang="en-US" sz="1050" dirty="0" smtClean="0">
                <a:latin typeface="字体视界-NEW魏碑体" panose="02010601030101010101" pitchFamily="2" charset="-122"/>
                <a:ea typeface="字体视界-NEW魏碑体" panose="02010601030101010101" pitchFamily="2" charset="-122"/>
              </a:defRPr>
            </a:lvl1pPr>
            <a:lvl2pPr marL="171442" indent="0">
              <a:lnSpc>
                <a:spcPct val="150000"/>
              </a:lnSpc>
              <a:spcBef>
                <a:spcPts val="150"/>
              </a:spcBef>
              <a:buFontTx/>
              <a:buNone/>
              <a:defRPr lang="zh-CN" altLang="en-US" sz="1350" dirty="0" smtClean="0"/>
            </a:lvl2pPr>
            <a:lvl3pPr marL="514325" indent="0">
              <a:lnSpc>
                <a:spcPct val="150000"/>
              </a:lnSpc>
              <a:spcBef>
                <a:spcPts val="150"/>
              </a:spcBef>
              <a:buFontTx/>
              <a:buNone/>
              <a:defRPr lang="zh-CN" altLang="en-US" sz="1350" dirty="0" smtClean="0"/>
            </a:lvl3pPr>
            <a:lvl4pPr marL="857207" indent="0">
              <a:lnSpc>
                <a:spcPct val="150000"/>
              </a:lnSpc>
              <a:spcBef>
                <a:spcPts val="150"/>
              </a:spcBef>
              <a:buFontTx/>
              <a:buNone/>
              <a:defRPr lang="zh-CN" altLang="en-US" dirty="0" smtClean="0"/>
            </a:lvl4pPr>
            <a:lvl5pPr marL="1200090" indent="0">
              <a:lnSpc>
                <a:spcPct val="150000"/>
              </a:lnSpc>
              <a:spcBef>
                <a:spcPts val="150"/>
              </a:spcBef>
              <a:buFontTx/>
              <a:buNone/>
              <a:defRPr lang="zh-CN" altLang="en-US" dirty="0"/>
            </a:lvl5pPr>
          </a:lstStyle>
          <a:p>
            <a:pPr marL="0" lvl="0">
              <a:lnSpc>
                <a:spcPct val="150000"/>
              </a:lnSpc>
              <a:buClr>
                <a:srgbClr val="C00000"/>
              </a:buClr>
            </a:pPr>
            <a:r>
              <a:rPr lang="zh-CN" altLang="en-US" dirty="0"/>
              <a:t>单击此处编辑母版文本样式</a:t>
            </a:r>
          </a:p>
          <a:p>
            <a:pPr marL="342884" lvl="1"/>
            <a:r>
              <a:rPr lang="zh-CN" altLang="en-US" dirty="0"/>
              <a:t>二级</a:t>
            </a:r>
          </a:p>
          <a:p>
            <a:pPr marL="685766" lvl="2"/>
            <a:r>
              <a:rPr lang="zh-CN" altLang="en-US" dirty="0"/>
              <a:t>三级</a:t>
            </a:r>
          </a:p>
          <a:p>
            <a:pPr marL="1028649" lvl="3"/>
            <a:r>
              <a:rPr lang="zh-CN" altLang="en-US" dirty="0"/>
              <a:t>四级</a:t>
            </a:r>
          </a:p>
          <a:p>
            <a:pPr marL="1371532" lvl="4"/>
            <a:r>
              <a:rPr lang="zh-CN" altLang="en-US" dirty="0"/>
              <a:t>五级</a:t>
            </a:r>
          </a:p>
        </p:txBody>
      </p:sp>
      <p:sp>
        <p:nvSpPr>
          <p:cNvPr id="36" name="文本占位符 34">
            <a:extLst>
              <a:ext uri="{FF2B5EF4-FFF2-40B4-BE49-F238E27FC236}">
                <a16:creationId xmlns:a16="http://schemas.microsoft.com/office/drawing/2014/main" id="{D4022A45-1D86-4CB0-9C41-2CC937A4312B}"/>
              </a:ext>
            </a:extLst>
          </p:cNvPr>
          <p:cNvSpPr>
            <a:spLocks noGrp="1"/>
          </p:cNvSpPr>
          <p:nvPr>
            <p:ph type="body" sz="quarter" idx="15" hasCustomPrompt="1"/>
          </p:nvPr>
        </p:nvSpPr>
        <p:spPr>
          <a:xfrm>
            <a:off x="1525195" y="1974847"/>
            <a:ext cx="6654403" cy="508450"/>
          </a:xfrm>
        </p:spPr>
        <p:txBody>
          <a:bodyPr>
            <a:noAutofit/>
          </a:bodyPr>
          <a:lstStyle>
            <a:lvl1pPr algn="ctr">
              <a:defRPr kumimoji="0" lang="zh-CN" altLang="en-US" sz="2400" b="1" i="0" u="none" strike="noStrike" kern="1200" cap="none" spc="0" normalizeH="0" baseline="0" dirty="0">
                <a:ln>
                  <a:noFill/>
                </a:ln>
                <a:solidFill>
                  <a:srgbClr val="C00000"/>
                </a:solidFill>
                <a:effectLst/>
                <a:uLnTx/>
                <a:uFillTx/>
                <a:latin typeface="字体视界-NEW魏碑体" panose="02010601030101010101" pitchFamily="2" charset="-122"/>
                <a:ea typeface="字体视界-NEW魏碑体" panose="02010601030101010101" pitchFamily="2" charset="-122"/>
                <a:cs typeface="+mn-cs"/>
              </a:defRPr>
            </a:lvl1pPr>
            <a:lvl2pPr>
              <a:defRPr/>
            </a:lvl2pPr>
            <a:lvl3pPr>
              <a:defRPr/>
            </a:lvl3pPr>
            <a:lvl4pPr>
              <a:defRPr/>
            </a:lvl4pPr>
            <a:lvl5pPr>
              <a:defRPr/>
            </a:lvl5pPr>
          </a:lstStyle>
          <a:p>
            <a:pPr marL="0" marR="0" lvl="0" indent="0" algn="ctr" defTabSz="685766" rtl="0" eaLnBrk="1" fontAlgn="base" latinLnBrk="0" hangingPunct="1">
              <a:lnSpc>
                <a:spcPct val="120000"/>
              </a:lnSpc>
              <a:spcBef>
                <a:spcPts val="0"/>
              </a:spcBef>
              <a:spcAft>
                <a:spcPts val="0"/>
              </a:spcAft>
              <a:buClrTx/>
              <a:buSzTx/>
              <a:buFontTx/>
              <a:buNone/>
              <a:tabLst/>
            </a:pPr>
            <a:r>
              <a:rPr lang="zh-CN" altLang="en-US" dirty="0"/>
              <a:t>副标题</a:t>
            </a:r>
          </a:p>
        </p:txBody>
      </p:sp>
    </p:spTree>
    <p:extLst>
      <p:ext uri="{BB962C8B-B14F-4D97-AF65-F5344CB8AC3E}">
        <p14:creationId xmlns:p14="http://schemas.microsoft.com/office/powerpoint/2010/main" val="474565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pic>
        <p:nvPicPr>
          <p:cNvPr id="56" name="图片 55">
            <a:extLst>
              <a:ext uri="{FF2B5EF4-FFF2-40B4-BE49-F238E27FC236}">
                <a16:creationId xmlns:a16="http://schemas.microsoft.com/office/drawing/2014/main" id="{3CE7209B-6A6E-494E-89C3-FA4D682712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7293"/>
          <a:stretch/>
        </p:blipFill>
        <p:spPr>
          <a:xfrm>
            <a:off x="-12699" y="5634628"/>
            <a:ext cx="9169398" cy="1223372"/>
          </a:xfrm>
          <a:prstGeom prst="rect">
            <a:avLst/>
          </a:prstGeom>
        </p:spPr>
      </p:pic>
      <p:sp>
        <p:nvSpPr>
          <p:cNvPr id="8" name="TextBox 15">
            <a:extLst>
              <a:ext uri="{FF2B5EF4-FFF2-40B4-BE49-F238E27FC236}">
                <a16:creationId xmlns:a16="http://schemas.microsoft.com/office/drawing/2014/main" id="{26758FBC-4997-40A6-B30B-15A7EFA04C79}"/>
              </a:ext>
            </a:extLst>
          </p:cNvPr>
          <p:cNvSpPr txBox="1"/>
          <p:nvPr userDrawn="1"/>
        </p:nvSpPr>
        <p:spPr>
          <a:xfrm>
            <a:off x="1502381" y="2808046"/>
            <a:ext cx="1842803" cy="600164"/>
          </a:xfrm>
          <a:prstGeom prst="rect">
            <a:avLst/>
          </a:prstGeom>
          <a:noFill/>
        </p:spPr>
        <p:txBody>
          <a:bodyPr wrap="square" rtlCol="0">
            <a:spAutoFit/>
          </a:bodyPr>
          <a:lstStyle/>
          <a:p>
            <a:pPr marL="0" marR="0" lvl="0" indent="0" algn="ctr" defTabSz="914333" rtl="0" eaLnBrk="1" fontAlgn="auto" latinLnBrk="0" hangingPunct="1">
              <a:lnSpc>
                <a:spcPct val="100000"/>
              </a:lnSpc>
              <a:spcBef>
                <a:spcPts val="0"/>
              </a:spcBef>
              <a:spcAft>
                <a:spcPts val="0"/>
              </a:spcAft>
              <a:buClrTx/>
              <a:buSzTx/>
              <a:buFontTx/>
              <a:buNone/>
              <a:tabLst/>
              <a:defRPr/>
            </a:pPr>
            <a:r>
              <a:rPr kumimoji="0" lang="zh-CN" altLang="en-US" sz="3300" b="1" i="0" u="none" strike="noStrike" kern="1200" cap="none" spc="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rPr>
              <a:t>目 录</a:t>
            </a:r>
          </a:p>
        </p:txBody>
      </p:sp>
      <p:sp>
        <p:nvSpPr>
          <p:cNvPr id="9" name="TextBox 20">
            <a:extLst>
              <a:ext uri="{FF2B5EF4-FFF2-40B4-BE49-F238E27FC236}">
                <a16:creationId xmlns:a16="http://schemas.microsoft.com/office/drawing/2014/main" id="{6520F669-4FA2-449A-A2C3-5D94B70110EF}"/>
              </a:ext>
            </a:extLst>
          </p:cNvPr>
          <p:cNvSpPr txBox="1"/>
          <p:nvPr userDrawn="1"/>
        </p:nvSpPr>
        <p:spPr>
          <a:xfrm>
            <a:off x="1253257" y="3518069"/>
            <a:ext cx="2419172" cy="300082"/>
          </a:xfrm>
          <a:prstGeom prst="rect">
            <a:avLst/>
          </a:prstGeom>
          <a:noFill/>
        </p:spPr>
        <p:txBody>
          <a:bodyPr wrap="square" rtlCol="0" anchor="ctr">
            <a:spAutoFit/>
          </a:bodyPr>
          <a:lstStyle/>
          <a:p>
            <a:pPr marL="0" marR="0" lvl="0" indent="0" algn="ctr" defTabSz="914333"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45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rPr>
              <a:t>CONTENTS</a:t>
            </a:r>
            <a:endParaRPr kumimoji="0" lang="zh-CN" altLang="en-US" sz="1350" b="0" i="0" u="none" strike="noStrike" kern="1200" cap="none" spc="45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endParaRPr>
          </a:p>
        </p:txBody>
      </p:sp>
      <p:pic>
        <p:nvPicPr>
          <p:cNvPr id="42" name="Picture 11" descr="F:\桌面\党政机关\素材\党徽\Nipic_20180988_201509091138025270001.png">
            <a:extLst>
              <a:ext uri="{FF2B5EF4-FFF2-40B4-BE49-F238E27FC236}">
                <a16:creationId xmlns:a16="http://schemas.microsoft.com/office/drawing/2014/main" id="{8D973782-EC46-45EE-9DD3-8EF600BF7783}"/>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1774160" y="1772866"/>
            <a:ext cx="1299240" cy="100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a:extLst>
              <a:ext uri="{FF2B5EF4-FFF2-40B4-BE49-F238E27FC236}">
                <a16:creationId xmlns:a16="http://schemas.microsoft.com/office/drawing/2014/main" id="{3A81F011-60E6-40FB-93A0-A0E10C79E89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rot="20902340" flipH="1">
            <a:off x="515051" y="622939"/>
            <a:ext cx="2357874" cy="1309931"/>
          </a:xfrm>
          <a:prstGeom prst="rect">
            <a:avLst/>
          </a:prstGeom>
        </p:spPr>
      </p:pic>
      <p:sp>
        <p:nvSpPr>
          <p:cNvPr id="46" name="日期占位符 45">
            <a:extLst>
              <a:ext uri="{FF2B5EF4-FFF2-40B4-BE49-F238E27FC236}">
                <a16:creationId xmlns:a16="http://schemas.microsoft.com/office/drawing/2014/main" id="{0C1BD819-49EC-489C-9B97-C6BD37BADBC4}"/>
              </a:ext>
            </a:extLst>
          </p:cNvPr>
          <p:cNvSpPr>
            <a:spLocks noGrp="1"/>
          </p:cNvSpPr>
          <p:nvPr userDrawn="1">
            <p:ph type="dt" sz="half" idx="10"/>
          </p:nvPr>
        </p:nvSpPr>
        <p:spPr/>
        <p:txBody>
          <a:bodyPr/>
          <a:lstStyle/>
          <a:p>
            <a:fld id="{8C5BAD6B-B369-45EA-A218-3E135BCCEBFA}" type="datetimeFigureOut">
              <a:rPr lang="zh-CN" altLang="en-US" smtClean="0"/>
              <a:t>2020/10/22</a:t>
            </a:fld>
            <a:endParaRPr lang="zh-CN" altLang="en-US"/>
          </a:p>
        </p:txBody>
      </p:sp>
      <p:sp>
        <p:nvSpPr>
          <p:cNvPr id="47" name="页脚占位符 46">
            <a:extLst>
              <a:ext uri="{FF2B5EF4-FFF2-40B4-BE49-F238E27FC236}">
                <a16:creationId xmlns:a16="http://schemas.microsoft.com/office/drawing/2014/main" id="{4FAAA893-65FB-4E9B-B049-023CB11EDC87}"/>
              </a:ext>
            </a:extLst>
          </p:cNvPr>
          <p:cNvSpPr>
            <a:spLocks noGrp="1"/>
          </p:cNvSpPr>
          <p:nvPr userDrawn="1">
            <p:ph type="ftr" sz="quarter" idx="11"/>
          </p:nvPr>
        </p:nvSpPr>
        <p:spPr/>
        <p:txBody>
          <a:bodyPr/>
          <a:lstStyle/>
          <a:p>
            <a:endParaRPr lang="zh-CN" altLang="en-US"/>
          </a:p>
        </p:txBody>
      </p:sp>
      <p:sp>
        <p:nvSpPr>
          <p:cNvPr id="48" name="灯片编号占位符 47">
            <a:extLst>
              <a:ext uri="{FF2B5EF4-FFF2-40B4-BE49-F238E27FC236}">
                <a16:creationId xmlns:a16="http://schemas.microsoft.com/office/drawing/2014/main" id="{1C9B639A-AD1F-4D42-9DED-2E40DDE2AA1D}"/>
              </a:ext>
            </a:extLst>
          </p:cNvPr>
          <p:cNvSpPr>
            <a:spLocks noGrp="1"/>
          </p:cNvSpPr>
          <p:nvPr userDrawn="1">
            <p:ph type="sldNum" sz="quarter" idx="12"/>
          </p:nvPr>
        </p:nvSpPr>
        <p:spPr/>
        <p:txBody>
          <a:body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2260811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DFFBAFDD-4F35-4115-A548-02E700668056}"/>
              </a:ext>
            </a:extLst>
          </p:cNvPr>
          <p:cNvSpPr>
            <a:spLocks noGrp="1"/>
          </p:cNvSpPr>
          <p:nvPr>
            <p:ph type="body" idx="1"/>
          </p:nvPr>
        </p:nvSpPr>
        <p:spPr>
          <a:xfrm>
            <a:off x="1520696" y="3592287"/>
            <a:ext cx="6093084" cy="1324946"/>
          </a:xfrm>
          <a:prstGeom prst="rect">
            <a:avLst/>
          </a:prstGeom>
        </p:spPr>
        <p:txBody>
          <a:bodyPr/>
          <a:lstStyle>
            <a:lvl1pPr marL="0" indent="0" algn="ctr">
              <a:buNone/>
              <a:defRPr sz="1800">
                <a:solidFill>
                  <a:srgbClr val="C00000"/>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zh-CN" altLang="en-US" dirty="0"/>
              <a:t>单击此处编辑母版文本样式</a:t>
            </a:r>
          </a:p>
        </p:txBody>
      </p:sp>
      <p:sp>
        <p:nvSpPr>
          <p:cNvPr id="4" name="日期占位符 3">
            <a:extLst>
              <a:ext uri="{FF2B5EF4-FFF2-40B4-BE49-F238E27FC236}">
                <a16:creationId xmlns:a16="http://schemas.microsoft.com/office/drawing/2014/main" id="{FCAF84D4-518B-47A9-B825-9CF8F776F063}"/>
              </a:ext>
            </a:extLst>
          </p:cNvPr>
          <p:cNvSpPr>
            <a:spLocks noGrp="1"/>
          </p:cNvSpPr>
          <p:nvPr>
            <p:ph type="dt" sz="half" idx="10"/>
          </p:nvPr>
        </p:nvSpPr>
        <p:spPr>
          <a:xfrm>
            <a:off x="628650" y="6356359"/>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id="{E9FC02F2-69F8-42A2-AF0A-01DF7A3B06DC}"/>
              </a:ext>
            </a:extLst>
          </p:cNvPr>
          <p:cNvSpPr>
            <a:spLocks noGrp="1"/>
          </p:cNvSpPr>
          <p:nvPr>
            <p:ph type="ftr" sz="quarter" idx="11"/>
          </p:nvPr>
        </p:nvSpPr>
        <p:spPr>
          <a:xfrm>
            <a:off x="3028950" y="6356359"/>
            <a:ext cx="30861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B196312-2B10-439B-9905-3A39B18A4C6E}"/>
              </a:ext>
            </a:extLst>
          </p:cNvPr>
          <p:cNvSpPr>
            <a:spLocks noGrp="1"/>
          </p:cNvSpPr>
          <p:nvPr>
            <p:ph type="sldNum" sz="quarter" idx="12"/>
          </p:nvPr>
        </p:nvSpPr>
        <p:spPr>
          <a:xfrm>
            <a:off x="6457950" y="6356359"/>
            <a:ext cx="2057400" cy="365125"/>
          </a:xfrm>
          <a:prstGeom prst="rect">
            <a:avLst/>
          </a:prstGeom>
        </p:spPr>
        <p:txBody>
          <a:bodyPr/>
          <a:lstStyle/>
          <a:p>
            <a:fld id="{0D0453B0-9FCC-442E-AB72-564C257F068F}" type="slidenum">
              <a:rPr lang="zh-CN" altLang="en-US" smtClean="0"/>
              <a:t>‹#›</a:t>
            </a:fld>
            <a:endParaRPr lang="zh-CN" altLang="en-US"/>
          </a:p>
        </p:txBody>
      </p:sp>
      <p:pic>
        <p:nvPicPr>
          <p:cNvPr id="7" name="图片 6">
            <a:extLst>
              <a:ext uri="{FF2B5EF4-FFF2-40B4-BE49-F238E27FC236}">
                <a16:creationId xmlns:a16="http://schemas.microsoft.com/office/drawing/2014/main" id="{E795ACBE-4940-4997-96B4-83F843908C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36937" y="6007100"/>
            <a:ext cx="5107067" cy="850909"/>
          </a:xfrm>
          <a:prstGeom prst="rect">
            <a:avLst/>
          </a:prstGeom>
        </p:spPr>
      </p:pic>
      <p:pic>
        <p:nvPicPr>
          <p:cNvPr id="8" name="图片 7">
            <a:extLst>
              <a:ext uri="{FF2B5EF4-FFF2-40B4-BE49-F238E27FC236}">
                <a16:creationId xmlns:a16="http://schemas.microsoft.com/office/drawing/2014/main" id="{412383FD-7B0E-4C2B-9FC9-04F58D5C569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4806524"/>
            <a:ext cx="3810001" cy="2032434"/>
          </a:xfrm>
          <a:prstGeom prst="rect">
            <a:avLst/>
          </a:prstGeom>
        </p:spPr>
      </p:pic>
      <p:pic>
        <p:nvPicPr>
          <p:cNvPr id="9" name="图片 8">
            <a:extLst>
              <a:ext uri="{FF2B5EF4-FFF2-40B4-BE49-F238E27FC236}">
                <a16:creationId xmlns:a16="http://schemas.microsoft.com/office/drawing/2014/main" id="{378FF69F-A61A-4C6D-BEAA-6423DCE35D7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rot="20902340" flipH="1">
            <a:off x="515051" y="622939"/>
            <a:ext cx="2357874" cy="1309931"/>
          </a:xfrm>
          <a:prstGeom prst="rect">
            <a:avLst/>
          </a:prstGeom>
        </p:spPr>
      </p:pic>
      <p:sp>
        <p:nvSpPr>
          <p:cNvPr id="13" name="标题 1">
            <a:extLst>
              <a:ext uri="{FF2B5EF4-FFF2-40B4-BE49-F238E27FC236}">
                <a16:creationId xmlns:a16="http://schemas.microsoft.com/office/drawing/2014/main" id="{F6D00C16-0289-4C5C-B6A3-858E7D0B469B}"/>
              </a:ext>
            </a:extLst>
          </p:cNvPr>
          <p:cNvSpPr>
            <a:spLocks noGrp="1"/>
          </p:cNvSpPr>
          <p:nvPr>
            <p:ph type="title"/>
          </p:nvPr>
        </p:nvSpPr>
        <p:spPr>
          <a:xfrm>
            <a:off x="1012420" y="2675677"/>
            <a:ext cx="7109639" cy="715581"/>
          </a:xfrm>
          <a:prstGeom prst="rect">
            <a:avLst/>
          </a:prstGeom>
          <a:noFill/>
        </p:spPr>
        <p:txBody>
          <a:bodyPr wrap="none" rtlCol="0">
            <a:spAutoFit/>
          </a:bodyPr>
          <a:lstStyle>
            <a:lvl1pPr algn="ctr">
              <a:defRPr lang="zh-CN" altLang="en-US" sz="4500" b="1" dirty="0">
                <a:solidFill>
                  <a:srgbClr val="C00000"/>
                </a:solidFill>
                <a:latin typeface="字体视界-NEW魏碑体" panose="02010601030101010101" pitchFamily="2" charset="-122"/>
                <a:ea typeface="字体视界-NEW魏碑体" panose="02010601030101010101" pitchFamily="2" charset="-122"/>
                <a:cs typeface="+mn-cs"/>
              </a:defRPr>
            </a:lvl1pPr>
          </a:lstStyle>
          <a:p>
            <a:pPr marL="0" lvl="0" algn="ctr"/>
            <a:r>
              <a:rPr lang="zh-CN" altLang="en-US" dirty="0"/>
              <a:t>单击此处编辑母版标题样式</a:t>
            </a:r>
          </a:p>
        </p:txBody>
      </p:sp>
      <p:sp>
        <p:nvSpPr>
          <p:cNvPr id="12" name="Freeform 29">
            <a:extLst>
              <a:ext uri="{FF2B5EF4-FFF2-40B4-BE49-F238E27FC236}">
                <a16:creationId xmlns:a16="http://schemas.microsoft.com/office/drawing/2014/main" id="{2BDF1844-4D26-43E5-A053-20B15416FE3A}"/>
              </a:ext>
            </a:extLst>
          </p:cNvPr>
          <p:cNvSpPr/>
          <p:nvPr userDrawn="1"/>
        </p:nvSpPr>
        <p:spPr bwMode="auto">
          <a:xfrm>
            <a:off x="3682538" y="590701"/>
            <a:ext cx="1778928" cy="1563763"/>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68580" tIns="34290" rIns="68580" bIns="34290" numCol="1" anchor="t" anchorCtr="0" compatLnSpc="1"/>
          <a:lstStyle/>
          <a:p>
            <a:endParaRPr lang="zh-CN" altLang="en-US" sz="1350">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spTree>
    <p:extLst>
      <p:ext uri="{BB962C8B-B14F-4D97-AF65-F5344CB8AC3E}">
        <p14:creationId xmlns:p14="http://schemas.microsoft.com/office/powerpoint/2010/main" val="1828325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EB5430-BC2B-4B85-AEAC-77BD32615BC8}"/>
              </a:ext>
            </a:extLst>
          </p:cNvPr>
          <p:cNvSpPr>
            <a:spLocks noGrp="1"/>
          </p:cNvSpPr>
          <p:nvPr>
            <p:ph type="title"/>
          </p:nvPr>
        </p:nvSpPr>
        <p:spPr>
          <a:xfrm>
            <a:off x="795216" y="405112"/>
            <a:ext cx="5319835" cy="341632"/>
          </a:xfrm>
          <a:prstGeom prst="rect">
            <a:avLst/>
          </a:prstGeom>
        </p:spPr>
        <p:txBody>
          <a:bodyPr wrap="square">
            <a:spAutoFit/>
          </a:bodyPr>
          <a:lstStyle>
            <a:lvl1pPr>
              <a:defRPr lang="zh-CN" altLang="en-US" sz="1800" b="1" dirty="0">
                <a:solidFill>
                  <a:srgbClr val="BE0000"/>
                </a:solidFill>
                <a:latin typeface="字体视界-NEW魏碑体" panose="02010601030101010101" pitchFamily="2" charset="-122"/>
                <a:ea typeface="字体视界-NEW魏碑体" panose="02010601030101010101" pitchFamily="2" charset="-122"/>
                <a:cs typeface="+mn-ea"/>
              </a:defRPr>
            </a:lvl1pPr>
          </a:lstStyle>
          <a:p>
            <a:pPr marL="0" lvl="0"/>
            <a:r>
              <a:rPr lang="zh-CN" altLang="en-US" dirty="0"/>
              <a:t>单击此处编辑母版标题样式</a:t>
            </a:r>
          </a:p>
        </p:txBody>
      </p:sp>
      <p:sp>
        <p:nvSpPr>
          <p:cNvPr id="3" name="内容占位符 2">
            <a:extLst>
              <a:ext uri="{FF2B5EF4-FFF2-40B4-BE49-F238E27FC236}">
                <a16:creationId xmlns:a16="http://schemas.microsoft.com/office/drawing/2014/main" id="{E828FFE9-0BBA-4DA8-9CBE-07F1D590B6CE}"/>
              </a:ext>
            </a:extLst>
          </p:cNvPr>
          <p:cNvSpPr>
            <a:spLocks noGrp="1"/>
          </p:cNvSpPr>
          <p:nvPr>
            <p:ph idx="1"/>
          </p:nvPr>
        </p:nvSpPr>
        <p:spPr>
          <a:xfrm>
            <a:off x="628650" y="1159931"/>
            <a:ext cx="7886700" cy="5017032"/>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B0C8313-D4CF-4409-8707-D059BE8FE15F}"/>
              </a:ext>
            </a:extLst>
          </p:cNvPr>
          <p:cNvSpPr>
            <a:spLocks noGrp="1"/>
          </p:cNvSpPr>
          <p:nvPr>
            <p:ph type="dt" sz="half" idx="10"/>
          </p:nvPr>
        </p:nvSpPr>
        <p:spPr>
          <a:xfrm>
            <a:off x="628650" y="6356351"/>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id="{95D29337-3E89-4E3A-AEEF-D63EABEC3B79}"/>
              </a:ext>
            </a:extLst>
          </p:cNvPr>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8805A4B-F798-48B1-8597-12FAD11CF2A9}"/>
              </a:ext>
            </a:extLst>
          </p:cNvPr>
          <p:cNvSpPr>
            <a:spLocks noGrp="1"/>
          </p:cNvSpPr>
          <p:nvPr>
            <p:ph type="sldNum" sz="quarter" idx="12"/>
          </p:nvPr>
        </p:nvSpPr>
        <p:spPr>
          <a:xfrm>
            <a:off x="6457950" y="6356351"/>
            <a:ext cx="2057400" cy="365125"/>
          </a:xfrm>
          <a:prstGeom prst="rect">
            <a:avLst/>
          </a:prstGeom>
        </p:spPr>
        <p:txBody>
          <a:bodyPr/>
          <a:lstStyle/>
          <a:p>
            <a:fld id="{0D0453B0-9FCC-442E-AB72-564C257F068F}" type="slidenum">
              <a:rPr lang="zh-CN" altLang="en-US" smtClean="0"/>
              <a:t>‹#›</a:t>
            </a:fld>
            <a:endParaRPr lang="zh-CN" altLang="en-US"/>
          </a:p>
        </p:txBody>
      </p:sp>
      <p:cxnSp>
        <p:nvCxnSpPr>
          <p:cNvPr id="12" name="直接连接符 11">
            <a:extLst>
              <a:ext uri="{FF2B5EF4-FFF2-40B4-BE49-F238E27FC236}">
                <a16:creationId xmlns:a16="http://schemas.microsoft.com/office/drawing/2014/main" id="{9BA23D10-A8B4-40B5-B177-7198A53DA936}"/>
              </a:ext>
            </a:extLst>
          </p:cNvPr>
          <p:cNvCxnSpPr/>
          <p:nvPr userDrawn="1"/>
        </p:nvCxnSpPr>
        <p:spPr>
          <a:xfrm>
            <a:off x="0" y="921434"/>
            <a:ext cx="9144000" cy="0"/>
          </a:xfrm>
          <a:prstGeom prst="line">
            <a:avLst/>
          </a:prstGeom>
          <a:noFill/>
          <a:ln w="28575" cap="flat" cmpd="sng" algn="ctr">
            <a:solidFill>
              <a:srgbClr val="BE0000"/>
            </a:solidFill>
            <a:prstDash val="solid"/>
            <a:miter lim="800000"/>
          </a:ln>
          <a:effectLst/>
        </p:spPr>
      </p:cxnSp>
      <p:sp>
        <p:nvSpPr>
          <p:cNvPr id="10" name="Freeform 29">
            <a:extLst>
              <a:ext uri="{FF2B5EF4-FFF2-40B4-BE49-F238E27FC236}">
                <a16:creationId xmlns:a16="http://schemas.microsoft.com/office/drawing/2014/main" id="{647CE70C-EF1E-47F0-B580-4C870BE785C4}"/>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1" name="图片 10">
            <a:extLst>
              <a:ext uri="{FF2B5EF4-FFF2-40B4-BE49-F238E27FC236}">
                <a16:creationId xmlns:a16="http://schemas.microsoft.com/office/drawing/2014/main" id="{E3FC738B-ADF7-4FF5-B4EB-A1EF901D25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6115059" y="387214"/>
            <a:ext cx="3028941" cy="399284"/>
          </a:xfrm>
          <a:prstGeom prst="rect">
            <a:avLst/>
          </a:prstGeom>
        </p:spPr>
      </p:pic>
    </p:spTree>
    <p:extLst>
      <p:ext uri="{BB962C8B-B14F-4D97-AF65-F5344CB8AC3E}">
        <p14:creationId xmlns:p14="http://schemas.microsoft.com/office/powerpoint/2010/main" val="2622894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F67446A-79B0-427E-B2C5-86B26C8E6B51}"/>
              </a:ext>
            </a:extLst>
          </p:cNvPr>
          <p:cNvSpPr>
            <a:spLocks noGrp="1"/>
          </p:cNvSpPr>
          <p:nvPr>
            <p:ph sz="half" idx="1"/>
          </p:nvPr>
        </p:nvSpPr>
        <p:spPr>
          <a:xfrm>
            <a:off x="628650" y="1161150"/>
            <a:ext cx="3886200" cy="5015813"/>
          </a:xfrm>
          <a:prstGeom prst="rect">
            <a:avLst/>
          </a:prstGeo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a:extLst>
              <a:ext uri="{FF2B5EF4-FFF2-40B4-BE49-F238E27FC236}">
                <a16:creationId xmlns:a16="http://schemas.microsoft.com/office/drawing/2014/main" id="{A0258CBB-039F-45D7-ACFA-B6BFE5C72C71}"/>
              </a:ext>
            </a:extLst>
          </p:cNvPr>
          <p:cNvSpPr>
            <a:spLocks noGrp="1"/>
          </p:cNvSpPr>
          <p:nvPr>
            <p:ph sz="half" idx="2"/>
          </p:nvPr>
        </p:nvSpPr>
        <p:spPr>
          <a:xfrm>
            <a:off x="4629150" y="1161150"/>
            <a:ext cx="3886200" cy="5015813"/>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B6AF61C-7BE5-46A8-B85E-96531441DCA4}"/>
              </a:ext>
            </a:extLst>
          </p:cNvPr>
          <p:cNvSpPr>
            <a:spLocks noGrp="1"/>
          </p:cNvSpPr>
          <p:nvPr>
            <p:ph type="dt" sz="half" idx="10"/>
          </p:nvPr>
        </p:nvSpPr>
        <p:spPr>
          <a:xfrm>
            <a:off x="628650" y="6356359"/>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6" name="页脚占位符 5">
            <a:extLst>
              <a:ext uri="{FF2B5EF4-FFF2-40B4-BE49-F238E27FC236}">
                <a16:creationId xmlns:a16="http://schemas.microsoft.com/office/drawing/2014/main" id="{6C2C0E0E-5C61-4002-9B72-EBFC7AA1A2BD}"/>
              </a:ext>
            </a:extLst>
          </p:cNvPr>
          <p:cNvSpPr>
            <a:spLocks noGrp="1"/>
          </p:cNvSpPr>
          <p:nvPr>
            <p:ph type="ftr" sz="quarter" idx="11"/>
          </p:nvPr>
        </p:nvSpPr>
        <p:spPr>
          <a:xfrm>
            <a:off x="3028950" y="6356359"/>
            <a:ext cx="30861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090061BD-67CD-4276-A17E-32D82D73CB23}"/>
              </a:ext>
            </a:extLst>
          </p:cNvPr>
          <p:cNvSpPr>
            <a:spLocks noGrp="1"/>
          </p:cNvSpPr>
          <p:nvPr>
            <p:ph type="sldNum" sz="quarter" idx="12"/>
          </p:nvPr>
        </p:nvSpPr>
        <p:spPr>
          <a:xfrm>
            <a:off x="6457950" y="6356359"/>
            <a:ext cx="2057400" cy="365125"/>
          </a:xfrm>
          <a:prstGeom prst="rect">
            <a:avLst/>
          </a:prstGeom>
        </p:spPr>
        <p:txBody>
          <a:bodyPr/>
          <a:lstStyle/>
          <a:p>
            <a:fld id="{0D0453B0-9FCC-442E-AB72-564C257F068F}" type="slidenum">
              <a:rPr lang="zh-CN" altLang="en-US" smtClean="0"/>
              <a:t>‹#›</a:t>
            </a:fld>
            <a:endParaRPr lang="zh-CN" altLang="en-US"/>
          </a:p>
        </p:txBody>
      </p:sp>
      <p:sp>
        <p:nvSpPr>
          <p:cNvPr id="8" name="标题 1">
            <a:extLst>
              <a:ext uri="{FF2B5EF4-FFF2-40B4-BE49-F238E27FC236}">
                <a16:creationId xmlns:a16="http://schemas.microsoft.com/office/drawing/2014/main" id="{B8F05326-905A-45C4-BB1F-1F48BE75D7DD}"/>
              </a:ext>
            </a:extLst>
          </p:cNvPr>
          <p:cNvSpPr>
            <a:spLocks noGrp="1"/>
          </p:cNvSpPr>
          <p:nvPr>
            <p:ph type="title"/>
          </p:nvPr>
        </p:nvSpPr>
        <p:spPr>
          <a:xfrm>
            <a:off x="795220" y="405112"/>
            <a:ext cx="5319835" cy="341632"/>
          </a:xfrm>
          <a:prstGeom prst="rect">
            <a:avLst/>
          </a:prstGeom>
        </p:spPr>
        <p:txBody>
          <a:bodyPr wrap="square">
            <a:spAutoFit/>
          </a:bodyPr>
          <a:lstStyle>
            <a:lvl1pPr>
              <a:defRPr lang="zh-CN" altLang="en-US" sz="1800" b="1" dirty="0">
                <a:solidFill>
                  <a:srgbClr val="BE0000"/>
                </a:solidFill>
                <a:latin typeface="字体视界-NEW魏碑体" panose="02010601030101010101" pitchFamily="2" charset="-122"/>
                <a:ea typeface="字体视界-NEW魏碑体" panose="02010601030101010101" pitchFamily="2" charset="-122"/>
                <a:cs typeface="+mn-ea"/>
              </a:defRPr>
            </a:lvl1pPr>
          </a:lstStyle>
          <a:p>
            <a:pPr marL="0" lvl="0"/>
            <a:r>
              <a:rPr lang="zh-CN" altLang="en-US" dirty="0"/>
              <a:t>单击此处编辑母版标题样式</a:t>
            </a:r>
          </a:p>
        </p:txBody>
      </p:sp>
      <p:cxnSp>
        <p:nvCxnSpPr>
          <p:cNvPr id="12" name="直接连接符 11">
            <a:extLst>
              <a:ext uri="{FF2B5EF4-FFF2-40B4-BE49-F238E27FC236}">
                <a16:creationId xmlns:a16="http://schemas.microsoft.com/office/drawing/2014/main" id="{1DF7AD26-CA41-4899-8423-809402E703FF}"/>
              </a:ext>
            </a:extLst>
          </p:cNvPr>
          <p:cNvCxnSpPr/>
          <p:nvPr userDrawn="1"/>
        </p:nvCxnSpPr>
        <p:spPr>
          <a:xfrm>
            <a:off x="0" y="921434"/>
            <a:ext cx="9144000" cy="0"/>
          </a:xfrm>
          <a:prstGeom prst="line">
            <a:avLst/>
          </a:prstGeom>
          <a:noFill/>
          <a:ln w="28575" cap="flat" cmpd="sng" algn="ctr">
            <a:solidFill>
              <a:srgbClr val="BE0000"/>
            </a:solidFill>
            <a:prstDash val="solid"/>
            <a:miter lim="800000"/>
          </a:ln>
          <a:effectLst/>
        </p:spPr>
      </p:cxnSp>
      <p:sp>
        <p:nvSpPr>
          <p:cNvPr id="14" name="Freeform 29">
            <a:extLst>
              <a:ext uri="{FF2B5EF4-FFF2-40B4-BE49-F238E27FC236}">
                <a16:creationId xmlns:a16="http://schemas.microsoft.com/office/drawing/2014/main" id="{19FB1025-BE26-42A7-8302-0092CB006DA8}"/>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5" name="图片 14">
            <a:extLst>
              <a:ext uri="{FF2B5EF4-FFF2-40B4-BE49-F238E27FC236}">
                <a16:creationId xmlns:a16="http://schemas.microsoft.com/office/drawing/2014/main" id="{6999C219-7E7E-41DA-BF54-2B8D2AFF284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6115059" y="387214"/>
            <a:ext cx="3028941" cy="399284"/>
          </a:xfrm>
          <a:prstGeom prst="rect">
            <a:avLst/>
          </a:prstGeom>
        </p:spPr>
      </p:pic>
    </p:spTree>
    <p:extLst>
      <p:ext uri="{BB962C8B-B14F-4D97-AF65-F5344CB8AC3E}">
        <p14:creationId xmlns:p14="http://schemas.microsoft.com/office/powerpoint/2010/main" val="793252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比较 有标题">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BF158AE7-0920-4CF0-AC78-BC319D414E02}"/>
              </a:ext>
            </a:extLst>
          </p:cNvPr>
          <p:cNvSpPr>
            <a:spLocks noGrp="1"/>
          </p:cNvSpPr>
          <p:nvPr>
            <p:ph type="body" idx="1"/>
          </p:nvPr>
        </p:nvSpPr>
        <p:spPr>
          <a:xfrm>
            <a:off x="629842" y="926423"/>
            <a:ext cx="3868340" cy="823912"/>
          </a:xfrm>
          <a:prstGeom prst="rect">
            <a:avLst/>
          </a:prstGeom>
        </p:spPr>
        <p:txBody>
          <a:bodyPr anchor="b"/>
          <a:lstStyle>
            <a:lvl1pPr marL="0" indent="0">
              <a:buNone/>
              <a:defRPr sz="1800" b="1">
                <a:solidFill>
                  <a:srgbClr val="C000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DD1DCD5-4F11-4885-A838-B5F5EC0FA2A6}"/>
              </a:ext>
            </a:extLst>
          </p:cNvPr>
          <p:cNvSpPr>
            <a:spLocks noGrp="1"/>
          </p:cNvSpPr>
          <p:nvPr>
            <p:ph sz="half" idx="2"/>
          </p:nvPr>
        </p:nvSpPr>
        <p:spPr>
          <a:xfrm>
            <a:off x="629842" y="1959429"/>
            <a:ext cx="3868340" cy="4230234"/>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427A31F-5173-4AB8-A087-A6151712365F}"/>
              </a:ext>
            </a:extLst>
          </p:cNvPr>
          <p:cNvSpPr>
            <a:spLocks noGrp="1"/>
          </p:cNvSpPr>
          <p:nvPr>
            <p:ph type="body" sz="quarter" idx="3"/>
          </p:nvPr>
        </p:nvSpPr>
        <p:spPr>
          <a:xfrm>
            <a:off x="4629150" y="926423"/>
            <a:ext cx="3887391" cy="823912"/>
          </a:xfrm>
          <a:prstGeom prst="rect">
            <a:avLst/>
          </a:prstGeom>
        </p:spPr>
        <p:txBody>
          <a:bodyPr anchor="b"/>
          <a:lstStyle>
            <a:lvl1pPr marL="0" indent="0">
              <a:buNone/>
              <a:defRPr sz="1800" b="1">
                <a:solidFill>
                  <a:srgbClr val="C000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20273CA-70AA-4003-AE9F-CA02350649B0}"/>
              </a:ext>
            </a:extLst>
          </p:cNvPr>
          <p:cNvSpPr>
            <a:spLocks noGrp="1"/>
          </p:cNvSpPr>
          <p:nvPr>
            <p:ph sz="quarter" idx="4"/>
          </p:nvPr>
        </p:nvSpPr>
        <p:spPr>
          <a:xfrm>
            <a:off x="4629150" y="1959429"/>
            <a:ext cx="3887391" cy="4230234"/>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A4DE43E-6436-4AE1-BF8D-852BE413AD08}"/>
              </a:ext>
            </a:extLst>
          </p:cNvPr>
          <p:cNvSpPr>
            <a:spLocks noGrp="1"/>
          </p:cNvSpPr>
          <p:nvPr>
            <p:ph type="dt" sz="half" idx="10"/>
          </p:nvPr>
        </p:nvSpPr>
        <p:spPr>
          <a:xfrm>
            <a:off x="628650" y="6356351"/>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8" name="页脚占位符 7">
            <a:extLst>
              <a:ext uri="{FF2B5EF4-FFF2-40B4-BE49-F238E27FC236}">
                <a16:creationId xmlns:a16="http://schemas.microsoft.com/office/drawing/2014/main" id="{6A911847-B5E4-49D7-8BEB-5C1AD9F2DA61}"/>
              </a:ext>
            </a:extLst>
          </p:cNvPr>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8E953D3E-281D-49E0-B331-13E033B5B9EA}"/>
              </a:ext>
            </a:extLst>
          </p:cNvPr>
          <p:cNvSpPr>
            <a:spLocks noGrp="1"/>
          </p:cNvSpPr>
          <p:nvPr>
            <p:ph type="sldNum" sz="quarter" idx="12"/>
          </p:nvPr>
        </p:nvSpPr>
        <p:spPr>
          <a:xfrm>
            <a:off x="6457950" y="6356351"/>
            <a:ext cx="2057400" cy="365125"/>
          </a:xfrm>
          <a:prstGeom prst="rect">
            <a:avLst/>
          </a:prstGeom>
        </p:spPr>
        <p:txBody>
          <a:bodyPr/>
          <a:lstStyle/>
          <a:p>
            <a:fld id="{0D0453B0-9FCC-442E-AB72-564C257F068F}" type="slidenum">
              <a:rPr lang="zh-CN" altLang="en-US" smtClean="0"/>
              <a:t>‹#›</a:t>
            </a:fld>
            <a:endParaRPr lang="zh-CN" altLang="en-US"/>
          </a:p>
        </p:txBody>
      </p:sp>
      <p:sp>
        <p:nvSpPr>
          <p:cNvPr id="10" name="标题 1">
            <a:extLst>
              <a:ext uri="{FF2B5EF4-FFF2-40B4-BE49-F238E27FC236}">
                <a16:creationId xmlns:a16="http://schemas.microsoft.com/office/drawing/2014/main" id="{1BD62608-AA57-43E8-BD69-ABFF9FB4237C}"/>
              </a:ext>
            </a:extLst>
          </p:cNvPr>
          <p:cNvSpPr>
            <a:spLocks noGrp="1"/>
          </p:cNvSpPr>
          <p:nvPr>
            <p:ph type="title"/>
          </p:nvPr>
        </p:nvSpPr>
        <p:spPr>
          <a:xfrm>
            <a:off x="795216" y="405112"/>
            <a:ext cx="5319835" cy="341632"/>
          </a:xfrm>
          <a:prstGeom prst="rect">
            <a:avLst/>
          </a:prstGeom>
        </p:spPr>
        <p:txBody>
          <a:bodyPr wrap="square">
            <a:spAutoFit/>
          </a:bodyPr>
          <a:lstStyle>
            <a:lvl1pPr>
              <a:defRPr lang="zh-CN" altLang="en-US" sz="1800" b="1" dirty="0">
                <a:solidFill>
                  <a:srgbClr val="BE0000"/>
                </a:solidFill>
                <a:latin typeface="字体视界-NEW魏碑体" panose="02010601030101010101" pitchFamily="2" charset="-122"/>
                <a:ea typeface="字体视界-NEW魏碑体" panose="02010601030101010101" pitchFamily="2" charset="-122"/>
                <a:cs typeface="+mn-ea"/>
              </a:defRPr>
            </a:lvl1pPr>
          </a:lstStyle>
          <a:p>
            <a:pPr marL="0" lvl="0"/>
            <a:r>
              <a:rPr lang="zh-CN" altLang="en-US" dirty="0"/>
              <a:t>单击此处编辑母版标题样式</a:t>
            </a:r>
          </a:p>
        </p:txBody>
      </p:sp>
      <p:cxnSp>
        <p:nvCxnSpPr>
          <p:cNvPr id="12" name="直接连接符 11">
            <a:extLst>
              <a:ext uri="{FF2B5EF4-FFF2-40B4-BE49-F238E27FC236}">
                <a16:creationId xmlns:a16="http://schemas.microsoft.com/office/drawing/2014/main" id="{2DE38B66-559C-4932-92D4-DEB91B84EA2A}"/>
              </a:ext>
            </a:extLst>
          </p:cNvPr>
          <p:cNvCxnSpPr/>
          <p:nvPr userDrawn="1"/>
        </p:nvCxnSpPr>
        <p:spPr>
          <a:xfrm>
            <a:off x="0" y="921434"/>
            <a:ext cx="9144000" cy="0"/>
          </a:xfrm>
          <a:prstGeom prst="line">
            <a:avLst/>
          </a:prstGeom>
          <a:noFill/>
          <a:ln w="28575" cap="flat" cmpd="sng" algn="ctr">
            <a:solidFill>
              <a:srgbClr val="BE0000"/>
            </a:solidFill>
            <a:prstDash val="solid"/>
            <a:miter lim="800000"/>
          </a:ln>
          <a:effectLst/>
        </p:spPr>
      </p:cxnSp>
      <p:sp>
        <p:nvSpPr>
          <p:cNvPr id="14" name="Freeform 29">
            <a:extLst>
              <a:ext uri="{FF2B5EF4-FFF2-40B4-BE49-F238E27FC236}">
                <a16:creationId xmlns:a16="http://schemas.microsoft.com/office/drawing/2014/main" id="{5E52BC11-77C2-4853-97CA-9618AA0B52F5}"/>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6" name="图片 15">
            <a:extLst>
              <a:ext uri="{FF2B5EF4-FFF2-40B4-BE49-F238E27FC236}">
                <a16:creationId xmlns:a16="http://schemas.microsoft.com/office/drawing/2014/main" id="{738B7140-30F0-48D1-AABD-1316078C78F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6115059" y="387214"/>
            <a:ext cx="3028941" cy="399284"/>
          </a:xfrm>
          <a:prstGeom prst="rect">
            <a:avLst/>
          </a:prstGeom>
        </p:spPr>
      </p:pic>
    </p:spTree>
    <p:extLst>
      <p:ext uri="{BB962C8B-B14F-4D97-AF65-F5344CB8AC3E}">
        <p14:creationId xmlns:p14="http://schemas.microsoft.com/office/powerpoint/2010/main" val="768766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5495BA66-E98F-4CE4-883D-F7716BD74A61}"/>
              </a:ext>
            </a:extLst>
          </p:cNvPr>
          <p:cNvSpPr>
            <a:spLocks noGrp="1"/>
          </p:cNvSpPr>
          <p:nvPr>
            <p:ph type="dt" sz="half" idx="10"/>
          </p:nvPr>
        </p:nvSpPr>
        <p:spPr>
          <a:xfrm>
            <a:off x="628650" y="6356359"/>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4" name="页脚占位符 3">
            <a:extLst>
              <a:ext uri="{FF2B5EF4-FFF2-40B4-BE49-F238E27FC236}">
                <a16:creationId xmlns:a16="http://schemas.microsoft.com/office/drawing/2014/main" id="{C215DE71-0573-4819-A617-AADF58E91197}"/>
              </a:ext>
            </a:extLst>
          </p:cNvPr>
          <p:cNvSpPr>
            <a:spLocks noGrp="1"/>
          </p:cNvSpPr>
          <p:nvPr>
            <p:ph type="ftr" sz="quarter" idx="11"/>
          </p:nvPr>
        </p:nvSpPr>
        <p:spPr>
          <a:xfrm>
            <a:off x="3028950" y="6356359"/>
            <a:ext cx="30861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D68BA817-5374-4D8A-B86D-B80AE654AD80}"/>
              </a:ext>
            </a:extLst>
          </p:cNvPr>
          <p:cNvSpPr>
            <a:spLocks noGrp="1"/>
          </p:cNvSpPr>
          <p:nvPr>
            <p:ph type="sldNum" sz="quarter" idx="12"/>
          </p:nvPr>
        </p:nvSpPr>
        <p:spPr>
          <a:xfrm>
            <a:off x="6457950" y="6356359"/>
            <a:ext cx="2057400" cy="365125"/>
          </a:xfrm>
          <a:prstGeom prst="rect">
            <a:avLst/>
          </a:prstGeom>
        </p:spPr>
        <p:txBody>
          <a:bodyPr/>
          <a:lstStyle/>
          <a:p>
            <a:fld id="{0D0453B0-9FCC-442E-AB72-564C257F068F}" type="slidenum">
              <a:rPr lang="zh-CN" altLang="en-US" smtClean="0"/>
              <a:t>‹#›</a:t>
            </a:fld>
            <a:endParaRPr lang="zh-CN" altLang="en-US"/>
          </a:p>
        </p:txBody>
      </p:sp>
      <p:sp>
        <p:nvSpPr>
          <p:cNvPr id="16" name="标题 1">
            <a:extLst>
              <a:ext uri="{FF2B5EF4-FFF2-40B4-BE49-F238E27FC236}">
                <a16:creationId xmlns:a16="http://schemas.microsoft.com/office/drawing/2014/main" id="{15119376-B9FE-4ABA-A0EB-6856EECD10BB}"/>
              </a:ext>
            </a:extLst>
          </p:cNvPr>
          <p:cNvSpPr>
            <a:spLocks noGrp="1"/>
          </p:cNvSpPr>
          <p:nvPr>
            <p:ph type="title"/>
          </p:nvPr>
        </p:nvSpPr>
        <p:spPr>
          <a:xfrm>
            <a:off x="795220" y="405112"/>
            <a:ext cx="5319835" cy="341632"/>
          </a:xfrm>
          <a:prstGeom prst="rect">
            <a:avLst/>
          </a:prstGeom>
        </p:spPr>
        <p:txBody>
          <a:bodyPr wrap="square">
            <a:spAutoFit/>
          </a:bodyPr>
          <a:lstStyle>
            <a:lvl1pPr>
              <a:defRPr lang="zh-CN" altLang="en-US" sz="1800" b="1" dirty="0">
                <a:solidFill>
                  <a:srgbClr val="BE0000"/>
                </a:solidFill>
                <a:latin typeface="字体视界-NEW魏碑体" panose="02010601030101010101" pitchFamily="2" charset="-122"/>
                <a:ea typeface="字体视界-NEW魏碑体" panose="02010601030101010101" pitchFamily="2" charset="-122"/>
                <a:cs typeface="+mn-ea"/>
              </a:defRPr>
            </a:lvl1pPr>
          </a:lstStyle>
          <a:p>
            <a:pPr marL="0" lvl="0"/>
            <a:r>
              <a:rPr lang="zh-CN" altLang="en-US" dirty="0"/>
              <a:t>单击此处编辑母版标题样式</a:t>
            </a:r>
          </a:p>
        </p:txBody>
      </p:sp>
      <p:cxnSp>
        <p:nvCxnSpPr>
          <p:cNvPr id="17" name="直接连接符 16">
            <a:extLst>
              <a:ext uri="{FF2B5EF4-FFF2-40B4-BE49-F238E27FC236}">
                <a16:creationId xmlns:a16="http://schemas.microsoft.com/office/drawing/2014/main" id="{299B5698-963E-4D29-B432-EC80F06086F6}"/>
              </a:ext>
            </a:extLst>
          </p:cNvPr>
          <p:cNvCxnSpPr/>
          <p:nvPr userDrawn="1"/>
        </p:nvCxnSpPr>
        <p:spPr>
          <a:xfrm>
            <a:off x="0" y="921434"/>
            <a:ext cx="9144000" cy="0"/>
          </a:xfrm>
          <a:prstGeom prst="line">
            <a:avLst/>
          </a:prstGeom>
          <a:noFill/>
          <a:ln w="28575" cap="flat" cmpd="sng" algn="ctr">
            <a:solidFill>
              <a:srgbClr val="BE0000"/>
            </a:solidFill>
            <a:prstDash val="solid"/>
            <a:miter lim="800000"/>
          </a:ln>
          <a:effectLst/>
        </p:spPr>
      </p:cxnSp>
      <p:sp>
        <p:nvSpPr>
          <p:cNvPr id="18" name="Freeform 29">
            <a:extLst>
              <a:ext uri="{FF2B5EF4-FFF2-40B4-BE49-F238E27FC236}">
                <a16:creationId xmlns:a16="http://schemas.microsoft.com/office/drawing/2014/main" id="{9B88773B-DE22-4833-BAF2-EEDCEF8E9364}"/>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9" name="图片 18">
            <a:extLst>
              <a:ext uri="{FF2B5EF4-FFF2-40B4-BE49-F238E27FC236}">
                <a16:creationId xmlns:a16="http://schemas.microsoft.com/office/drawing/2014/main" id="{96D5DFBC-DD06-4149-8CCE-553E1B344A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6115059" y="387214"/>
            <a:ext cx="3028941" cy="399284"/>
          </a:xfrm>
          <a:prstGeom prst="rect">
            <a:avLst/>
          </a:prstGeom>
        </p:spPr>
      </p:pic>
    </p:spTree>
    <p:extLst>
      <p:ext uri="{BB962C8B-B14F-4D97-AF65-F5344CB8AC3E}">
        <p14:creationId xmlns:p14="http://schemas.microsoft.com/office/powerpoint/2010/main" val="201309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9AA0C5B-3856-4CF0-917D-6C5ABD505ED5}"/>
              </a:ext>
            </a:extLst>
          </p:cNvPr>
          <p:cNvSpPr>
            <a:spLocks noGrp="1"/>
          </p:cNvSpPr>
          <p:nvPr>
            <p:ph type="dt" sz="half" idx="10"/>
          </p:nvPr>
        </p:nvSpPr>
        <p:spPr>
          <a:xfrm>
            <a:off x="628650" y="6356351"/>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3" name="页脚占位符 2">
            <a:extLst>
              <a:ext uri="{FF2B5EF4-FFF2-40B4-BE49-F238E27FC236}">
                <a16:creationId xmlns:a16="http://schemas.microsoft.com/office/drawing/2014/main" id="{A34F167C-F2D6-49BB-AF15-6BAC0733DF7F}"/>
              </a:ext>
            </a:extLst>
          </p:cNvPr>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4F32FF6F-7A8E-4CB3-843B-78DBF13EF466}"/>
              </a:ext>
            </a:extLst>
          </p:cNvPr>
          <p:cNvSpPr>
            <a:spLocks noGrp="1"/>
          </p:cNvSpPr>
          <p:nvPr>
            <p:ph type="sldNum" sz="quarter" idx="12"/>
          </p:nvPr>
        </p:nvSpPr>
        <p:spPr>
          <a:xfrm>
            <a:off x="6457950" y="6356351"/>
            <a:ext cx="2057400" cy="365125"/>
          </a:xfrm>
          <a:prstGeom prst="rect">
            <a:avLst/>
          </a:prstGeom>
        </p:spPr>
        <p:txBody>
          <a:body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459501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ECCBF4-0A3D-45CD-B98F-5B860BF85FCA}"/>
              </a:ext>
            </a:extLst>
          </p:cNvPr>
          <p:cNvSpPr>
            <a:spLocks noGrp="1"/>
          </p:cNvSpPr>
          <p:nvPr>
            <p:ph type="title"/>
          </p:nvPr>
        </p:nvSpPr>
        <p:spPr>
          <a:xfrm>
            <a:off x="629841" y="457200"/>
            <a:ext cx="2949178" cy="1600200"/>
          </a:xfrm>
          <a:prstGeom prst="rect">
            <a:avLst/>
          </a:prstGeom>
        </p:spPr>
        <p:txBody>
          <a:bodyPr vert="horz" lIns="91440" tIns="45720" rIns="91440" bIns="45720" rtlCol="0" anchor="ctr">
            <a:noAutofit/>
          </a:bodyPr>
          <a:lstStyle>
            <a:lvl1pPr>
              <a:defRPr lang="zh-CN" altLang="en-US" sz="3600" b="1">
                <a:solidFill>
                  <a:srgbClr val="C00000"/>
                </a:solidFill>
              </a:defRPr>
            </a:lvl1pPr>
          </a:lstStyle>
          <a:p>
            <a:pPr lvl="0"/>
            <a:r>
              <a:rPr lang="zh-CN" altLang="en-US" dirty="0"/>
              <a:t>单击此处编辑母版标题样式</a:t>
            </a:r>
          </a:p>
        </p:txBody>
      </p:sp>
      <p:sp>
        <p:nvSpPr>
          <p:cNvPr id="3" name="内容占位符 2">
            <a:extLst>
              <a:ext uri="{FF2B5EF4-FFF2-40B4-BE49-F238E27FC236}">
                <a16:creationId xmlns:a16="http://schemas.microsoft.com/office/drawing/2014/main" id="{B6BD7789-BF69-4540-A7A2-A2E016C0D7DD}"/>
              </a:ext>
            </a:extLst>
          </p:cNvPr>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文本占位符 3">
            <a:extLst>
              <a:ext uri="{FF2B5EF4-FFF2-40B4-BE49-F238E27FC236}">
                <a16:creationId xmlns:a16="http://schemas.microsoft.com/office/drawing/2014/main" id="{70461DA1-AC58-4BCB-A0A8-17C66AF2721C}"/>
              </a:ext>
            </a:extLst>
          </p:cNvPr>
          <p:cNvSpPr>
            <a:spLocks noGrp="1"/>
          </p:cNvSpPr>
          <p:nvPr>
            <p:ph type="body" sz="half" idx="2"/>
          </p:nvPr>
        </p:nvSpPr>
        <p:spPr>
          <a:xfrm>
            <a:off x="629841" y="2057400"/>
            <a:ext cx="2949178" cy="3811588"/>
          </a:xfrm>
          <a:prstGeom prst="rect">
            <a:avLst/>
          </a:prstGeom>
        </p:spPr>
        <p:txBody>
          <a:bodyPr/>
          <a:lstStyle>
            <a:lvl1pPr marL="0" indent="0">
              <a:lnSpc>
                <a:spcPct val="150000"/>
              </a:lnSpc>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a:extLst>
              <a:ext uri="{FF2B5EF4-FFF2-40B4-BE49-F238E27FC236}">
                <a16:creationId xmlns:a16="http://schemas.microsoft.com/office/drawing/2014/main" id="{C6CF3E05-4467-4BE1-B042-E8C2AF335A2B}"/>
              </a:ext>
            </a:extLst>
          </p:cNvPr>
          <p:cNvSpPr>
            <a:spLocks noGrp="1"/>
          </p:cNvSpPr>
          <p:nvPr>
            <p:ph type="dt" sz="half" idx="10"/>
          </p:nvPr>
        </p:nvSpPr>
        <p:spPr>
          <a:xfrm>
            <a:off x="628650" y="6356351"/>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6" name="页脚占位符 5">
            <a:extLst>
              <a:ext uri="{FF2B5EF4-FFF2-40B4-BE49-F238E27FC236}">
                <a16:creationId xmlns:a16="http://schemas.microsoft.com/office/drawing/2014/main" id="{5A386BC6-E540-42E7-9926-A8290FAA65E2}"/>
              </a:ext>
            </a:extLst>
          </p:cNvPr>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AB9315AD-A20B-43BC-BF79-46A7043B96E8}"/>
              </a:ext>
            </a:extLst>
          </p:cNvPr>
          <p:cNvSpPr>
            <a:spLocks noGrp="1"/>
          </p:cNvSpPr>
          <p:nvPr>
            <p:ph type="sldNum" sz="quarter" idx="12"/>
          </p:nvPr>
        </p:nvSpPr>
        <p:spPr>
          <a:xfrm>
            <a:off x="6457950" y="6356351"/>
            <a:ext cx="2057400" cy="365125"/>
          </a:xfrm>
          <a:prstGeom prst="rect">
            <a:avLst/>
          </a:prstGeom>
        </p:spPr>
        <p:txBody>
          <a:bodyPr/>
          <a:lstStyle/>
          <a:p>
            <a:fld id="{0D0453B0-9FCC-442E-AB72-564C257F068F}" type="slidenum">
              <a:rPr lang="zh-CN" altLang="en-US" smtClean="0"/>
              <a:t>‹#›</a:t>
            </a:fld>
            <a:endParaRPr lang="zh-CN" altLang="en-US"/>
          </a:p>
        </p:txBody>
      </p:sp>
      <p:sp>
        <p:nvSpPr>
          <p:cNvPr id="10" name="Freeform 29">
            <a:extLst>
              <a:ext uri="{FF2B5EF4-FFF2-40B4-BE49-F238E27FC236}">
                <a16:creationId xmlns:a16="http://schemas.microsoft.com/office/drawing/2014/main" id="{CD1092BF-BB0B-4478-8756-9F9EC541CF73}"/>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2" name="图片 11">
            <a:extLst>
              <a:ext uri="{FF2B5EF4-FFF2-40B4-BE49-F238E27FC236}">
                <a16:creationId xmlns:a16="http://schemas.microsoft.com/office/drawing/2014/main" id="{F15CB57D-4562-4A47-9577-D679FF8E723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6115059" y="387214"/>
            <a:ext cx="3028941" cy="399284"/>
          </a:xfrm>
          <a:prstGeom prst="rect">
            <a:avLst/>
          </a:prstGeom>
        </p:spPr>
      </p:pic>
    </p:spTree>
    <p:extLst>
      <p:ext uri="{BB962C8B-B14F-4D97-AF65-F5344CB8AC3E}">
        <p14:creationId xmlns:p14="http://schemas.microsoft.com/office/powerpoint/2010/main" val="1062255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0B9213-76D1-4DBE-B9D6-268D9B2A9F6B}"/>
              </a:ext>
            </a:extLst>
          </p:cNvPr>
          <p:cNvSpPr>
            <a:spLocks noGrp="1"/>
          </p:cNvSpPr>
          <p:nvPr>
            <p:ph type="title"/>
          </p:nvPr>
        </p:nvSpPr>
        <p:spPr>
          <a:xfrm>
            <a:off x="629841" y="457200"/>
            <a:ext cx="2949178" cy="1600200"/>
          </a:xfrm>
          <a:prstGeom prst="rect">
            <a:avLst/>
          </a:prstGeom>
        </p:spPr>
        <p:txBody>
          <a:bodyPr vert="horz" lIns="91440" tIns="45720" rIns="91440" bIns="45720" rtlCol="0" anchor="ctr">
            <a:noAutofit/>
          </a:bodyPr>
          <a:lstStyle>
            <a:lvl1pPr>
              <a:defRPr lang="zh-CN" altLang="en-US" sz="3600" b="1">
                <a:solidFill>
                  <a:srgbClr val="C00000"/>
                </a:solidFill>
              </a:defRPr>
            </a:lvl1pPr>
          </a:lstStyle>
          <a:p>
            <a:pPr lvl="0"/>
            <a:r>
              <a:rPr lang="zh-CN" altLang="en-US" dirty="0"/>
              <a:t>单击此处编辑母版标题样式</a:t>
            </a:r>
          </a:p>
        </p:txBody>
      </p:sp>
      <p:sp>
        <p:nvSpPr>
          <p:cNvPr id="3" name="图片占位符 2">
            <a:extLst>
              <a:ext uri="{FF2B5EF4-FFF2-40B4-BE49-F238E27FC236}">
                <a16:creationId xmlns:a16="http://schemas.microsoft.com/office/drawing/2014/main" id="{1C430DCA-6772-44B9-8C0B-91C31E58E378}"/>
              </a:ext>
            </a:extLst>
          </p:cNvPr>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a:extLst>
              <a:ext uri="{FF2B5EF4-FFF2-40B4-BE49-F238E27FC236}">
                <a16:creationId xmlns:a16="http://schemas.microsoft.com/office/drawing/2014/main" id="{43F0C1C9-885C-4EB5-988D-8652240E4FD0}"/>
              </a:ext>
            </a:extLst>
          </p:cNvPr>
          <p:cNvSpPr>
            <a:spLocks noGrp="1"/>
          </p:cNvSpPr>
          <p:nvPr>
            <p:ph type="body" sz="half" idx="2"/>
          </p:nvPr>
        </p:nvSpPr>
        <p:spPr>
          <a:xfrm>
            <a:off x="629841" y="2057400"/>
            <a:ext cx="2949178" cy="3811588"/>
          </a:xfrm>
          <a:prstGeom prst="rect">
            <a:avLst/>
          </a:prstGeom>
        </p:spPr>
        <p:txBody>
          <a:bodyPr vert="horz" lIns="91440" tIns="45720" rIns="91440" bIns="45720" rtlCol="0">
            <a:normAutofit/>
          </a:bodyPr>
          <a:lstStyle>
            <a:lvl1pPr>
              <a:defRPr lang="zh-CN" altLang="en-US" sz="1200" smtClean="0"/>
            </a:lvl1pPr>
          </a:lstStyle>
          <a:p>
            <a:pPr marL="0" lvl="0" indent="0">
              <a:lnSpc>
                <a:spcPct val="150000"/>
              </a:lnSpc>
              <a:buNone/>
            </a:pPr>
            <a:r>
              <a:rPr lang="zh-CN" altLang="en-US"/>
              <a:t>单击此处编辑母版文本样式</a:t>
            </a:r>
          </a:p>
        </p:txBody>
      </p:sp>
      <p:sp>
        <p:nvSpPr>
          <p:cNvPr id="5" name="日期占位符 4">
            <a:extLst>
              <a:ext uri="{FF2B5EF4-FFF2-40B4-BE49-F238E27FC236}">
                <a16:creationId xmlns:a16="http://schemas.microsoft.com/office/drawing/2014/main" id="{116C8DA1-3107-4518-9B7C-5FC257AE91A7}"/>
              </a:ext>
            </a:extLst>
          </p:cNvPr>
          <p:cNvSpPr>
            <a:spLocks noGrp="1"/>
          </p:cNvSpPr>
          <p:nvPr>
            <p:ph type="dt" sz="half" idx="10"/>
          </p:nvPr>
        </p:nvSpPr>
        <p:spPr>
          <a:xfrm>
            <a:off x="628650" y="6356351"/>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6" name="页脚占位符 5">
            <a:extLst>
              <a:ext uri="{FF2B5EF4-FFF2-40B4-BE49-F238E27FC236}">
                <a16:creationId xmlns:a16="http://schemas.microsoft.com/office/drawing/2014/main" id="{A4FAFABA-7593-4D83-83F1-720C7B687F8E}"/>
              </a:ext>
            </a:extLst>
          </p:cNvPr>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1D52C881-1CCC-4B50-9CE9-79108120BA4B}"/>
              </a:ext>
            </a:extLst>
          </p:cNvPr>
          <p:cNvSpPr>
            <a:spLocks noGrp="1"/>
          </p:cNvSpPr>
          <p:nvPr>
            <p:ph type="sldNum" sz="quarter" idx="12"/>
          </p:nvPr>
        </p:nvSpPr>
        <p:spPr>
          <a:xfrm>
            <a:off x="6457950" y="6356351"/>
            <a:ext cx="2057400" cy="365125"/>
          </a:xfrm>
          <a:prstGeom prst="rect">
            <a:avLst/>
          </a:prstGeom>
        </p:spPr>
        <p:txBody>
          <a:bodyPr/>
          <a:lstStyle/>
          <a:p>
            <a:fld id="{0D0453B0-9FCC-442E-AB72-564C257F068F}" type="slidenum">
              <a:rPr lang="zh-CN" altLang="en-US" smtClean="0"/>
              <a:t>‹#›</a:t>
            </a:fld>
            <a:endParaRPr lang="zh-CN" altLang="en-US"/>
          </a:p>
        </p:txBody>
      </p:sp>
      <p:sp>
        <p:nvSpPr>
          <p:cNvPr id="10" name="Freeform 29">
            <a:extLst>
              <a:ext uri="{FF2B5EF4-FFF2-40B4-BE49-F238E27FC236}">
                <a16:creationId xmlns:a16="http://schemas.microsoft.com/office/drawing/2014/main" id="{E0F040E3-7E74-49D1-BC23-5F8E4B4F35F0}"/>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2" name="图片 11">
            <a:extLst>
              <a:ext uri="{FF2B5EF4-FFF2-40B4-BE49-F238E27FC236}">
                <a16:creationId xmlns:a16="http://schemas.microsoft.com/office/drawing/2014/main" id="{6F0E0DA5-17E1-44C2-8DA9-56CB78B3D5C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6115059" y="387214"/>
            <a:ext cx="3028941" cy="399284"/>
          </a:xfrm>
          <a:prstGeom prst="rect">
            <a:avLst/>
          </a:prstGeom>
        </p:spPr>
      </p:pic>
    </p:spTree>
    <p:extLst>
      <p:ext uri="{BB962C8B-B14F-4D97-AF65-F5344CB8AC3E}">
        <p14:creationId xmlns:p14="http://schemas.microsoft.com/office/powerpoint/2010/main" val="2726590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3" name="竖排文字占位符 2">
            <a:extLst>
              <a:ext uri="{FF2B5EF4-FFF2-40B4-BE49-F238E27FC236}">
                <a16:creationId xmlns:a16="http://schemas.microsoft.com/office/drawing/2014/main" id="{F0342205-1247-42D1-9F77-3BB79D67C0A6}"/>
              </a:ext>
            </a:extLst>
          </p:cNvPr>
          <p:cNvSpPr>
            <a:spLocks noGrp="1"/>
          </p:cNvSpPr>
          <p:nvPr>
            <p:ph type="body" orient="vert" idx="1"/>
          </p:nvPr>
        </p:nvSpPr>
        <p:spPr>
          <a:xfrm>
            <a:off x="628650" y="1053257"/>
            <a:ext cx="7886700" cy="5123706"/>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2178175-B7A5-4FA8-85A2-42023388E023}"/>
              </a:ext>
            </a:extLst>
          </p:cNvPr>
          <p:cNvSpPr>
            <a:spLocks noGrp="1"/>
          </p:cNvSpPr>
          <p:nvPr>
            <p:ph type="dt" sz="half" idx="10"/>
          </p:nvPr>
        </p:nvSpPr>
        <p:spPr>
          <a:xfrm>
            <a:off x="628650" y="6356351"/>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id="{07F1C44D-DF4A-4D07-8692-C23F2DB135FE}"/>
              </a:ext>
            </a:extLst>
          </p:cNvPr>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D52744BD-3660-4DF2-A97C-82A2B46E8B29}"/>
              </a:ext>
            </a:extLst>
          </p:cNvPr>
          <p:cNvSpPr>
            <a:spLocks noGrp="1"/>
          </p:cNvSpPr>
          <p:nvPr>
            <p:ph type="sldNum" sz="quarter" idx="12"/>
          </p:nvPr>
        </p:nvSpPr>
        <p:spPr>
          <a:xfrm>
            <a:off x="6457950" y="6356351"/>
            <a:ext cx="2057400" cy="365125"/>
          </a:xfrm>
          <a:prstGeom prst="rect">
            <a:avLst/>
          </a:prstGeom>
        </p:spPr>
        <p:txBody>
          <a:bodyPr/>
          <a:lstStyle/>
          <a:p>
            <a:fld id="{0D0453B0-9FCC-442E-AB72-564C257F068F}" type="slidenum">
              <a:rPr lang="zh-CN" altLang="en-US" smtClean="0"/>
              <a:t>‹#›</a:t>
            </a:fld>
            <a:endParaRPr lang="zh-CN" altLang="en-US"/>
          </a:p>
        </p:txBody>
      </p:sp>
      <p:sp>
        <p:nvSpPr>
          <p:cNvPr id="7" name="标题 1">
            <a:extLst>
              <a:ext uri="{FF2B5EF4-FFF2-40B4-BE49-F238E27FC236}">
                <a16:creationId xmlns:a16="http://schemas.microsoft.com/office/drawing/2014/main" id="{ABF61620-BCB8-4452-A645-D72762B0AE6B}"/>
              </a:ext>
            </a:extLst>
          </p:cNvPr>
          <p:cNvSpPr>
            <a:spLocks noGrp="1"/>
          </p:cNvSpPr>
          <p:nvPr>
            <p:ph type="title"/>
          </p:nvPr>
        </p:nvSpPr>
        <p:spPr>
          <a:xfrm>
            <a:off x="795216" y="405112"/>
            <a:ext cx="5319835" cy="341632"/>
          </a:xfrm>
          <a:prstGeom prst="rect">
            <a:avLst/>
          </a:prstGeom>
        </p:spPr>
        <p:txBody>
          <a:bodyPr wrap="square">
            <a:spAutoFit/>
          </a:bodyPr>
          <a:lstStyle>
            <a:lvl1pPr>
              <a:defRPr lang="zh-CN" altLang="en-US" sz="1800" b="1" dirty="0">
                <a:solidFill>
                  <a:srgbClr val="BE0000"/>
                </a:solidFill>
                <a:latin typeface="字体视界-NEW魏碑体" panose="02010601030101010101" pitchFamily="2" charset="-122"/>
                <a:ea typeface="字体视界-NEW魏碑体" panose="02010601030101010101" pitchFamily="2" charset="-122"/>
                <a:cs typeface="+mn-ea"/>
              </a:defRPr>
            </a:lvl1pPr>
          </a:lstStyle>
          <a:p>
            <a:pPr marL="0" lvl="0"/>
            <a:r>
              <a:rPr lang="zh-CN" altLang="en-US" dirty="0"/>
              <a:t>单击此处编辑母版标题样式</a:t>
            </a:r>
          </a:p>
        </p:txBody>
      </p:sp>
      <p:cxnSp>
        <p:nvCxnSpPr>
          <p:cNvPr id="9" name="直接连接符 8">
            <a:extLst>
              <a:ext uri="{FF2B5EF4-FFF2-40B4-BE49-F238E27FC236}">
                <a16:creationId xmlns:a16="http://schemas.microsoft.com/office/drawing/2014/main" id="{1E08C0D4-666D-4F97-AC1F-8CE0317DC41E}"/>
              </a:ext>
            </a:extLst>
          </p:cNvPr>
          <p:cNvCxnSpPr/>
          <p:nvPr userDrawn="1"/>
        </p:nvCxnSpPr>
        <p:spPr>
          <a:xfrm>
            <a:off x="0" y="921434"/>
            <a:ext cx="9144000" cy="0"/>
          </a:xfrm>
          <a:prstGeom prst="line">
            <a:avLst/>
          </a:prstGeom>
          <a:noFill/>
          <a:ln w="28575" cap="flat" cmpd="sng" algn="ctr">
            <a:solidFill>
              <a:srgbClr val="BE0000"/>
            </a:solidFill>
            <a:prstDash val="solid"/>
            <a:miter lim="800000"/>
          </a:ln>
          <a:effectLst/>
        </p:spPr>
      </p:cxnSp>
      <p:sp>
        <p:nvSpPr>
          <p:cNvPr id="11" name="Freeform 29">
            <a:extLst>
              <a:ext uri="{FF2B5EF4-FFF2-40B4-BE49-F238E27FC236}">
                <a16:creationId xmlns:a16="http://schemas.microsoft.com/office/drawing/2014/main" id="{C7F87A66-48FB-470A-AF0D-FDC8F71D2D7D}"/>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3" name="图片 12">
            <a:extLst>
              <a:ext uri="{FF2B5EF4-FFF2-40B4-BE49-F238E27FC236}">
                <a16:creationId xmlns:a16="http://schemas.microsoft.com/office/drawing/2014/main" id="{5EFFC424-F783-4BAD-9ADF-9786125AED5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6115059" y="387214"/>
            <a:ext cx="3028941" cy="399284"/>
          </a:xfrm>
          <a:prstGeom prst="rect">
            <a:avLst/>
          </a:prstGeom>
        </p:spPr>
      </p:pic>
    </p:spTree>
    <p:extLst>
      <p:ext uri="{BB962C8B-B14F-4D97-AF65-F5344CB8AC3E}">
        <p14:creationId xmlns:p14="http://schemas.microsoft.com/office/powerpoint/2010/main" val="3996512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35C2908-C51B-4F56-8AE4-FCDA284AD4B4}"/>
              </a:ext>
            </a:extLst>
          </p:cNvPr>
          <p:cNvSpPr>
            <a:spLocks noGrp="1"/>
          </p:cNvSpPr>
          <p:nvPr>
            <p:ph type="title" orient="vert"/>
          </p:nvPr>
        </p:nvSpPr>
        <p:spPr>
          <a:xfrm>
            <a:off x="6543675" y="365125"/>
            <a:ext cx="1971675" cy="5811838"/>
          </a:xfrm>
          <a:prstGeom prst="rect">
            <a:avLst/>
          </a:prstGeom>
        </p:spPr>
        <p:txBody>
          <a:bodyPr vert="eaVert"/>
          <a:lstStyle>
            <a:lvl1pPr>
              <a:defRPr b="1">
                <a:solidFill>
                  <a:srgbClr val="C00000"/>
                </a:solidFill>
              </a:defRPr>
            </a:lvl1pPr>
          </a:lstStyle>
          <a:p>
            <a:r>
              <a:rPr lang="zh-CN" altLang="en-US" dirty="0"/>
              <a:t>单击此处编辑母版标题样式</a:t>
            </a:r>
          </a:p>
        </p:txBody>
      </p:sp>
      <p:sp>
        <p:nvSpPr>
          <p:cNvPr id="3" name="竖排文字占位符 2">
            <a:extLst>
              <a:ext uri="{FF2B5EF4-FFF2-40B4-BE49-F238E27FC236}">
                <a16:creationId xmlns:a16="http://schemas.microsoft.com/office/drawing/2014/main" id="{E30CBD47-1722-4FD5-9336-2722269701A2}"/>
              </a:ext>
            </a:extLst>
          </p:cNvPr>
          <p:cNvSpPr>
            <a:spLocks noGrp="1"/>
          </p:cNvSpPr>
          <p:nvPr>
            <p:ph type="body" orient="vert" idx="1"/>
          </p:nvPr>
        </p:nvSpPr>
        <p:spPr>
          <a:xfrm>
            <a:off x="628650" y="365125"/>
            <a:ext cx="5800725"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3EBC30D-5452-4D8D-B764-FD069CCED8F3}"/>
              </a:ext>
            </a:extLst>
          </p:cNvPr>
          <p:cNvSpPr>
            <a:spLocks noGrp="1"/>
          </p:cNvSpPr>
          <p:nvPr>
            <p:ph type="dt" sz="half" idx="10"/>
          </p:nvPr>
        </p:nvSpPr>
        <p:spPr>
          <a:xfrm>
            <a:off x="628650" y="6356351"/>
            <a:ext cx="2057400" cy="365125"/>
          </a:xfrm>
          <a:prstGeom prst="rect">
            <a:avLst/>
          </a:prstGeom>
        </p:spPr>
        <p:txBody>
          <a:bodyPr/>
          <a:lstStyle/>
          <a:p>
            <a:fld id="{8C5BAD6B-B369-45EA-A218-3E135BCCEBFA}"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id="{9303B8C9-0976-4990-BCF0-F9DDD292528F}"/>
              </a:ext>
            </a:extLst>
          </p:cNvPr>
          <p:cNvSpPr>
            <a:spLocks noGrp="1"/>
          </p:cNvSpPr>
          <p:nvPr>
            <p:ph type="ftr" sz="quarter" idx="11"/>
          </p:nvPr>
        </p:nvSpPr>
        <p:spPr>
          <a:xfrm>
            <a:off x="3028950" y="6356351"/>
            <a:ext cx="30861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50001CB-99A8-480E-B867-C2335754C3DA}"/>
              </a:ext>
            </a:extLst>
          </p:cNvPr>
          <p:cNvSpPr>
            <a:spLocks noGrp="1"/>
          </p:cNvSpPr>
          <p:nvPr>
            <p:ph type="sldNum" sz="quarter" idx="12"/>
          </p:nvPr>
        </p:nvSpPr>
        <p:spPr>
          <a:xfrm>
            <a:off x="6457950" y="6356351"/>
            <a:ext cx="2057400" cy="365125"/>
          </a:xfrm>
          <a:prstGeom prst="rect">
            <a:avLst/>
          </a:prstGeom>
        </p:spPr>
        <p:txBody>
          <a:bodyPr/>
          <a:lstStyle/>
          <a:p>
            <a:fld id="{0D0453B0-9FCC-442E-AB72-564C257F068F}" type="slidenum">
              <a:rPr lang="zh-CN" altLang="en-US" smtClean="0"/>
              <a:t>‹#›</a:t>
            </a:fld>
            <a:endParaRPr lang="zh-CN" altLang="en-US"/>
          </a:p>
        </p:txBody>
      </p:sp>
      <p:sp>
        <p:nvSpPr>
          <p:cNvPr id="8" name="Freeform 29">
            <a:extLst>
              <a:ext uri="{FF2B5EF4-FFF2-40B4-BE49-F238E27FC236}">
                <a16:creationId xmlns:a16="http://schemas.microsoft.com/office/drawing/2014/main" id="{A238E894-136D-4140-A10D-82ED892A71DD}"/>
              </a:ext>
            </a:extLst>
          </p:cNvPr>
          <p:cNvSpPr/>
          <p:nvPr userDrawn="1"/>
        </p:nvSpPr>
        <p:spPr bwMode="auto">
          <a:xfrm>
            <a:off x="216352" y="125065"/>
            <a:ext cx="736148" cy="689695"/>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68580" tIns="34290" rIns="68580" bIns="34290" numCol="1" anchor="t" anchorCtr="0" compatLnSpc="1"/>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spTree>
    <p:extLst>
      <p:ext uri="{BB962C8B-B14F-4D97-AF65-F5344CB8AC3E}">
        <p14:creationId xmlns:p14="http://schemas.microsoft.com/office/powerpoint/2010/main" val="1211898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E9D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3793463388"/>
      </p:ext>
    </p:extLst>
  </p:cSld>
  <p:clrMap bg1="lt1" tx1="dk1" bg2="lt2" tx2="dk2" accent1="accent1" accent2="accent2" accent3="accent3" accent4="accent4" accent5="accent5" accent6="accent6" hlink="hlink" folHlink="folHlink"/>
  <p:sldLayoutIdLst>
    <p:sldLayoutId id="2147483663" r:id="rId1"/>
    <p:sldLayoutId id="2147483674" r:id="rId2"/>
    <p:sldLayoutId id="2147483675" r:id="rId3"/>
    <p:sldLayoutId id="2147483651" r:id="rId4"/>
    <p:sldLayoutId id="2147483677" r:id="rId5"/>
    <p:sldLayoutId id="2147483652" r:id="rId6"/>
    <p:sldLayoutId id="2147483678" r:id="rId7"/>
    <p:sldLayoutId id="2147483676" r:id="rId8"/>
    <p:sldLayoutId id="2147483679" r:id="rId9"/>
    <p:sldLayoutId id="2147483680" r:id="rId10"/>
    <p:sldLayoutId id="2147483681"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875D9D-ED60-4E10-880F-543A1CC2FEC5}"/>
              </a:ext>
            </a:extLst>
          </p:cNvPr>
          <p:cNvSpPr>
            <a:spLocks noGrp="1"/>
          </p:cNvSpPr>
          <p:nvPr>
            <p:ph type="ctrTitle"/>
          </p:nvPr>
        </p:nvSpPr>
        <p:spPr/>
        <p:txBody>
          <a:bodyPr/>
          <a:lstStyle/>
          <a:p>
            <a:r>
              <a:rPr lang="zh-CN" altLang="en-US" dirty="0">
                <a:sym typeface="+mn-lt"/>
              </a:rPr>
              <a:t>不忘初心 继续前进</a:t>
            </a:r>
            <a:endParaRPr lang="zh-CN" altLang="en-US" dirty="0"/>
          </a:p>
        </p:txBody>
      </p:sp>
      <p:sp>
        <p:nvSpPr>
          <p:cNvPr id="3" name="副标题 2">
            <a:extLst>
              <a:ext uri="{FF2B5EF4-FFF2-40B4-BE49-F238E27FC236}">
                <a16:creationId xmlns:a16="http://schemas.microsoft.com/office/drawing/2014/main" id="{3EB0D0E8-4929-4F88-AA43-96E35DDA8752}"/>
              </a:ext>
            </a:extLst>
          </p:cNvPr>
          <p:cNvSpPr>
            <a:spLocks noGrp="1"/>
          </p:cNvSpPr>
          <p:nvPr>
            <p:ph type="body" sz="quarter" idx="13"/>
          </p:nvPr>
        </p:nvSpPr>
        <p:spPr/>
        <p:txBody>
          <a:bodyPr>
            <a:normAutofit/>
          </a:bodyPr>
          <a:lstStyle/>
          <a:p>
            <a:pPr marL="0" indent="0">
              <a:buNone/>
            </a:pPr>
            <a:r>
              <a:rPr lang="en-US" altLang="zh-CN" dirty="0"/>
              <a:t>—— </a:t>
            </a:r>
            <a:r>
              <a:rPr lang="zh-CN" altLang="en-US" dirty="0"/>
              <a:t>副标题标题  副标题标题</a:t>
            </a:r>
            <a:r>
              <a:rPr lang="en-US" altLang="zh-CN" dirty="0"/>
              <a:t>——</a:t>
            </a:r>
            <a:endParaRPr lang="zh-CN" altLang="en-US" dirty="0"/>
          </a:p>
        </p:txBody>
      </p:sp>
      <p:sp>
        <p:nvSpPr>
          <p:cNvPr id="4" name="矩形 3">
            <a:extLst>
              <a:ext uri="{FF2B5EF4-FFF2-40B4-BE49-F238E27FC236}">
                <a16:creationId xmlns:a16="http://schemas.microsoft.com/office/drawing/2014/main" id="{EF24ED4F-133E-4211-AC4D-380B734E3691}"/>
              </a:ext>
            </a:extLst>
          </p:cNvPr>
          <p:cNvSpPr/>
          <p:nvPr/>
        </p:nvSpPr>
        <p:spPr>
          <a:xfrm>
            <a:off x="3846348" y="4602409"/>
            <a:ext cx="1396536" cy="507831"/>
          </a:xfrm>
          <a:prstGeom prst="rect">
            <a:avLst/>
          </a:prstGeom>
        </p:spPr>
        <p:txBody>
          <a:bodyPr wrap="none">
            <a:spAutoFit/>
          </a:bodyPr>
          <a:lstStyle/>
          <a:p>
            <a:pPr algn="ctr"/>
            <a:r>
              <a:rPr lang="zh-CN" altLang="en-US" sz="1350" dirty="0">
                <a:solidFill>
                  <a:srgbClr val="C00000"/>
                </a:solidFill>
                <a:latin typeface="字体视界-NEW魏碑体" panose="02010601030101010101" pitchFamily="2" charset="-122"/>
                <a:ea typeface="字体视界-NEW魏碑体" panose="02010601030101010101" pitchFamily="2" charset="-122"/>
                <a:cs typeface="+mn-ea"/>
                <a:sym typeface="+mn-lt"/>
              </a:rPr>
              <a:t>学院或部门名称</a:t>
            </a:r>
          </a:p>
          <a:p>
            <a:pPr algn="ctr"/>
            <a:r>
              <a:rPr lang="en-US" altLang="zh-CN" sz="1350" dirty="0">
                <a:solidFill>
                  <a:srgbClr val="C00000"/>
                </a:solidFill>
                <a:latin typeface="字体视界-NEW魏碑体" panose="02010601030101010101" pitchFamily="2" charset="-122"/>
                <a:ea typeface="字体视界-NEW魏碑体" panose="02010601030101010101" pitchFamily="2" charset="-122"/>
                <a:cs typeface="+mn-ea"/>
                <a:sym typeface="+mn-lt"/>
              </a:rPr>
              <a:t>2020.5</a:t>
            </a:r>
            <a:endParaRPr lang="zh-CN" altLang="en-US" sz="1350" dirty="0">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spTree>
    <p:extLst>
      <p:ext uri="{BB962C8B-B14F-4D97-AF65-F5344CB8AC3E}">
        <p14:creationId xmlns:p14="http://schemas.microsoft.com/office/powerpoint/2010/main" val="4289577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F47AE9-22C0-44CB-A950-DADB09EE2F91}"/>
              </a:ext>
            </a:extLst>
          </p:cNvPr>
          <p:cNvSpPr>
            <a:spLocks noGrp="1"/>
          </p:cNvSpPr>
          <p:nvPr>
            <p:ph type="title"/>
          </p:nvPr>
        </p:nvSpPr>
        <p:spPr/>
        <p:txBody>
          <a:bodyPr/>
          <a:lstStyle/>
          <a:p>
            <a:r>
              <a:rPr lang="zh-CN" altLang="en-US" dirty="0"/>
              <a:t>前言</a:t>
            </a:r>
          </a:p>
        </p:txBody>
      </p:sp>
      <p:sp>
        <p:nvSpPr>
          <p:cNvPr id="3" name="文本占位符 2">
            <a:extLst>
              <a:ext uri="{FF2B5EF4-FFF2-40B4-BE49-F238E27FC236}">
                <a16:creationId xmlns:a16="http://schemas.microsoft.com/office/drawing/2014/main" id="{501A0E07-9CB0-407A-B8D3-8BC3057BCE48}"/>
              </a:ext>
            </a:extLst>
          </p:cNvPr>
          <p:cNvSpPr>
            <a:spLocks noGrp="1"/>
          </p:cNvSpPr>
          <p:nvPr>
            <p:ph type="body" sz="quarter" idx="13"/>
          </p:nvPr>
        </p:nvSpPr>
        <p:spPr/>
        <p:txBody>
          <a:bodyPr/>
          <a:lstStyle/>
          <a:p>
            <a:r>
              <a:rPr lang="en-US" altLang="zh-CN" dirty="0"/>
              <a:t>QIAN YAN</a:t>
            </a:r>
            <a:endParaRPr lang="zh-CN" altLang="en-US" dirty="0"/>
          </a:p>
        </p:txBody>
      </p:sp>
      <p:sp>
        <p:nvSpPr>
          <p:cNvPr id="4" name="文本占位符 3">
            <a:extLst>
              <a:ext uri="{FF2B5EF4-FFF2-40B4-BE49-F238E27FC236}">
                <a16:creationId xmlns:a16="http://schemas.microsoft.com/office/drawing/2014/main" id="{16024133-4379-48F6-8CCB-75F8FD440EAE}"/>
              </a:ext>
            </a:extLst>
          </p:cNvPr>
          <p:cNvSpPr>
            <a:spLocks noGrp="1"/>
          </p:cNvSpPr>
          <p:nvPr>
            <p:ph type="body" sz="quarter" idx="14"/>
          </p:nvPr>
        </p:nvSpPr>
        <p:spPr>
          <a:xfrm>
            <a:off x="1430186" y="2533679"/>
            <a:ext cx="6845226" cy="1760418"/>
          </a:xfrm>
        </p:spPr>
        <p:txBody>
          <a:bodyPr/>
          <a:lstStyle/>
          <a:p>
            <a:r>
              <a:rPr lang="zh-CN" altLang="en-US"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5" name="文本占位符 4">
            <a:extLst>
              <a:ext uri="{FF2B5EF4-FFF2-40B4-BE49-F238E27FC236}">
                <a16:creationId xmlns:a16="http://schemas.microsoft.com/office/drawing/2014/main" id="{83FE6DF2-DEEC-4CA0-AD6B-0B63D7CF5837}"/>
              </a:ext>
            </a:extLst>
          </p:cNvPr>
          <p:cNvSpPr>
            <a:spLocks noGrp="1"/>
          </p:cNvSpPr>
          <p:nvPr>
            <p:ph type="body" sz="quarter" idx="15"/>
          </p:nvPr>
        </p:nvSpPr>
        <p:spPr/>
        <p:txBody>
          <a:bodyPr/>
          <a:lstStyle/>
          <a:p>
            <a:pPr marL="0" indent="0">
              <a:buNone/>
            </a:pPr>
            <a:r>
              <a:rPr lang="zh-CN" altLang="en-US" dirty="0"/>
              <a:t>文字内容文字内容</a:t>
            </a:r>
          </a:p>
        </p:txBody>
      </p:sp>
    </p:spTree>
    <p:extLst>
      <p:ext uri="{BB962C8B-B14F-4D97-AF65-F5344CB8AC3E}">
        <p14:creationId xmlns:p14="http://schemas.microsoft.com/office/powerpoint/2010/main" val="980798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2587D113-60A8-4664-9A8F-BF0173D03DD7}"/>
              </a:ext>
            </a:extLst>
          </p:cNvPr>
          <p:cNvGrpSpPr/>
          <p:nvPr/>
        </p:nvGrpSpPr>
        <p:grpSpPr>
          <a:xfrm>
            <a:off x="3448110" y="2016997"/>
            <a:ext cx="4332661" cy="359255"/>
            <a:chOff x="4946493" y="1597309"/>
            <a:chExt cx="5776881" cy="479006"/>
          </a:xfrm>
        </p:grpSpPr>
        <p:grpSp>
          <p:nvGrpSpPr>
            <p:cNvPr id="7" name="组合 6">
              <a:extLst>
                <a:ext uri="{FF2B5EF4-FFF2-40B4-BE49-F238E27FC236}">
                  <a16:creationId xmlns:a16="http://schemas.microsoft.com/office/drawing/2014/main" id="{3237277D-2308-4EF5-B615-BBF291057A46}"/>
                </a:ext>
              </a:extLst>
            </p:cNvPr>
            <p:cNvGrpSpPr/>
            <p:nvPr/>
          </p:nvGrpSpPr>
          <p:grpSpPr>
            <a:xfrm>
              <a:off x="4946493" y="1597309"/>
              <a:ext cx="5776881" cy="453090"/>
              <a:chOff x="1363751" y="2406894"/>
              <a:chExt cx="5563001" cy="453090"/>
            </a:xfrm>
          </p:grpSpPr>
          <p:sp>
            <p:nvSpPr>
              <p:cNvPr id="9" name="TextBox 35">
                <a:extLst>
                  <a:ext uri="{FF2B5EF4-FFF2-40B4-BE49-F238E27FC236}">
                    <a16:creationId xmlns:a16="http://schemas.microsoft.com/office/drawing/2014/main" id="{03643027-7E16-41CD-BF68-774E68BC4B75}"/>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27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914333">
                  <a:defRPr/>
                </a:pPr>
                <a:r>
                  <a:rPr lang="zh-CN" altLang="en-US" sz="2400"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10" name="组合 9">
                <a:extLst>
                  <a:ext uri="{FF2B5EF4-FFF2-40B4-BE49-F238E27FC236}">
                    <a16:creationId xmlns:a16="http://schemas.microsoft.com/office/drawing/2014/main" id="{A9922B90-8954-42A5-ABF0-2EB816322618}"/>
                  </a:ext>
                </a:extLst>
              </p:cNvPr>
              <p:cNvGrpSpPr/>
              <p:nvPr/>
            </p:nvGrpSpPr>
            <p:grpSpPr>
              <a:xfrm rot="16200000">
                <a:off x="3971555" y="-151581"/>
                <a:ext cx="347394" cy="5563001"/>
                <a:chOff x="1861559" y="2468597"/>
                <a:chExt cx="1872217" cy="5563001"/>
              </a:xfrm>
            </p:grpSpPr>
            <p:sp>
              <p:nvSpPr>
                <p:cNvPr id="12" name="圆角矩形 10">
                  <a:extLst>
                    <a:ext uri="{FF2B5EF4-FFF2-40B4-BE49-F238E27FC236}">
                      <a16:creationId xmlns:a16="http://schemas.microsoft.com/office/drawing/2014/main" id="{C62AD2DE-1E8E-4C82-8B3D-A077104217D0}"/>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sp>
              <p:nvSpPr>
                <p:cNvPr id="13" name="圆角矩形 11">
                  <a:extLst>
                    <a:ext uri="{FF2B5EF4-FFF2-40B4-BE49-F238E27FC236}">
                      <a16:creationId xmlns:a16="http://schemas.microsoft.com/office/drawing/2014/main" id="{B2B8D490-D7EB-486E-81B6-97FBD57D27F4}"/>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11" name="TextBox 20">
                <a:extLst>
                  <a:ext uri="{FF2B5EF4-FFF2-40B4-BE49-F238E27FC236}">
                    <a16:creationId xmlns:a16="http://schemas.microsoft.com/office/drawing/2014/main" id="{8B8F1001-C7E8-4998-8505-B1AC5A651784}"/>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914333">
                  <a:defRPr/>
                </a:pPr>
                <a:r>
                  <a:rPr lang="en-US" altLang="zh-CN" b="1" kern="0" dirty="0">
                    <a:solidFill>
                      <a:srgbClr val="F6F2EA"/>
                    </a:solidFill>
                    <a:latin typeface="字体视界-NEW魏碑体" panose="02010601030101010101" pitchFamily="2" charset="-122"/>
                    <a:ea typeface="字体视界-NEW魏碑体" panose="02010601030101010101" pitchFamily="2" charset="-122"/>
                  </a:rPr>
                  <a:t>01</a:t>
                </a:r>
                <a:endParaRPr lang="zh-CN" altLang="en-US"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8" name="文本框 21">
              <a:extLst>
                <a:ext uri="{FF2B5EF4-FFF2-40B4-BE49-F238E27FC236}">
                  <a16:creationId xmlns:a16="http://schemas.microsoft.com/office/drawing/2014/main" id="{6CC00169-49AE-4025-B3FB-AD9BC53C789A}"/>
                </a:ext>
              </a:extLst>
            </p:cNvPr>
            <p:cNvSpPr txBox="1">
              <a:spLocks noChangeArrowheads="1"/>
            </p:cNvSpPr>
            <p:nvPr/>
          </p:nvSpPr>
          <p:spPr bwMode="auto">
            <a:xfrm>
              <a:off x="5905284" y="1645429"/>
              <a:ext cx="4578148"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50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grpSp>
        <p:nvGrpSpPr>
          <p:cNvPr id="14" name="组合 13">
            <a:extLst>
              <a:ext uri="{FF2B5EF4-FFF2-40B4-BE49-F238E27FC236}">
                <a16:creationId xmlns:a16="http://schemas.microsoft.com/office/drawing/2014/main" id="{492B0E5C-FFA7-420F-BB6C-5C4C85A64859}"/>
              </a:ext>
            </a:extLst>
          </p:cNvPr>
          <p:cNvGrpSpPr/>
          <p:nvPr/>
        </p:nvGrpSpPr>
        <p:grpSpPr>
          <a:xfrm>
            <a:off x="3439811" y="2636020"/>
            <a:ext cx="4332661" cy="359255"/>
            <a:chOff x="4946493" y="1597309"/>
            <a:chExt cx="5776881" cy="479006"/>
          </a:xfrm>
        </p:grpSpPr>
        <p:grpSp>
          <p:nvGrpSpPr>
            <p:cNvPr id="15" name="组合 14">
              <a:extLst>
                <a:ext uri="{FF2B5EF4-FFF2-40B4-BE49-F238E27FC236}">
                  <a16:creationId xmlns:a16="http://schemas.microsoft.com/office/drawing/2014/main" id="{54BFD2AB-95DA-483F-834F-3D49564D3E3C}"/>
                </a:ext>
              </a:extLst>
            </p:cNvPr>
            <p:cNvGrpSpPr/>
            <p:nvPr/>
          </p:nvGrpSpPr>
          <p:grpSpPr>
            <a:xfrm>
              <a:off x="4946493" y="1597309"/>
              <a:ext cx="5776881" cy="453090"/>
              <a:chOff x="1363751" y="2406894"/>
              <a:chExt cx="5563001" cy="453090"/>
            </a:xfrm>
          </p:grpSpPr>
          <p:sp>
            <p:nvSpPr>
              <p:cNvPr id="17" name="TextBox 35">
                <a:extLst>
                  <a:ext uri="{FF2B5EF4-FFF2-40B4-BE49-F238E27FC236}">
                    <a16:creationId xmlns:a16="http://schemas.microsoft.com/office/drawing/2014/main" id="{69277851-EC97-431D-B0E6-1DE55BB269F2}"/>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27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914333">
                  <a:defRPr/>
                </a:pPr>
                <a:r>
                  <a:rPr lang="zh-CN" altLang="en-US" sz="2400"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18" name="组合 17">
                <a:extLst>
                  <a:ext uri="{FF2B5EF4-FFF2-40B4-BE49-F238E27FC236}">
                    <a16:creationId xmlns:a16="http://schemas.microsoft.com/office/drawing/2014/main" id="{C5791CC1-7DB4-4976-BF47-EBF84C7DF80D}"/>
                  </a:ext>
                </a:extLst>
              </p:cNvPr>
              <p:cNvGrpSpPr/>
              <p:nvPr/>
            </p:nvGrpSpPr>
            <p:grpSpPr>
              <a:xfrm rot="16200000">
                <a:off x="3971555" y="-151581"/>
                <a:ext cx="347394" cy="5563001"/>
                <a:chOff x="1861559" y="2468597"/>
                <a:chExt cx="1872217" cy="5563001"/>
              </a:xfrm>
            </p:grpSpPr>
            <p:sp>
              <p:nvSpPr>
                <p:cNvPr id="20" name="圆角矩形 10">
                  <a:extLst>
                    <a:ext uri="{FF2B5EF4-FFF2-40B4-BE49-F238E27FC236}">
                      <a16:creationId xmlns:a16="http://schemas.microsoft.com/office/drawing/2014/main" id="{D3B6097F-26E9-4BF2-9D15-66B38C56E49E}"/>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sp>
              <p:nvSpPr>
                <p:cNvPr id="21" name="圆角矩形 11">
                  <a:extLst>
                    <a:ext uri="{FF2B5EF4-FFF2-40B4-BE49-F238E27FC236}">
                      <a16:creationId xmlns:a16="http://schemas.microsoft.com/office/drawing/2014/main" id="{AA244AB7-91D7-4ECA-9C0F-075A62F515C8}"/>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19" name="TextBox 20">
                <a:extLst>
                  <a:ext uri="{FF2B5EF4-FFF2-40B4-BE49-F238E27FC236}">
                    <a16:creationId xmlns:a16="http://schemas.microsoft.com/office/drawing/2014/main" id="{54B1D27C-9E1D-4706-887B-86010AA8BB64}"/>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914333">
                  <a:defRPr/>
                </a:pPr>
                <a:r>
                  <a:rPr lang="en-US" altLang="zh-CN" b="1" kern="0">
                    <a:solidFill>
                      <a:srgbClr val="F6F2EA"/>
                    </a:solidFill>
                    <a:latin typeface="字体视界-NEW魏碑体" panose="02010601030101010101" pitchFamily="2" charset="-122"/>
                    <a:ea typeface="字体视界-NEW魏碑体" panose="02010601030101010101" pitchFamily="2" charset="-122"/>
                  </a:rPr>
                  <a:t>02</a:t>
                </a:r>
                <a:endParaRPr lang="zh-CN" altLang="en-US"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16" name="文本框 21">
              <a:extLst>
                <a:ext uri="{FF2B5EF4-FFF2-40B4-BE49-F238E27FC236}">
                  <a16:creationId xmlns:a16="http://schemas.microsoft.com/office/drawing/2014/main" id="{640C46E8-EC2F-4774-9C41-B24D8063292F}"/>
                </a:ext>
              </a:extLst>
            </p:cNvPr>
            <p:cNvSpPr txBox="1">
              <a:spLocks noChangeArrowheads="1"/>
            </p:cNvSpPr>
            <p:nvPr/>
          </p:nvSpPr>
          <p:spPr bwMode="auto">
            <a:xfrm>
              <a:off x="5905284" y="1645429"/>
              <a:ext cx="4578148"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50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grpSp>
        <p:nvGrpSpPr>
          <p:cNvPr id="22" name="组合 21">
            <a:extLst>
              <a:ext uri="{FF2B5EF4-FFF2-40B4-BE49-F238E27FC236}">
                <a16:creationId xmlns:a16="http://schemas.microsoft.com/office/drawing/2014/main" id="{7AA632FE-9C00-41A7-B4C5-5E18171E21CB}"/>
              </a:ext>
            </a:extLst>
          </p:cNvPr>
          <p:cNvGrpSpPr/>
          <p:nvPr/>
        </p:nvGrpSpPr>
        <p:grpSpPr>
          <a:xfrm>
            <a:off x="3448110" y="3291139"/>
            <a:ext cx="4332661" cy="359255"/>
            <a:chOff x="4946493" y="1597309"/>
            <a:chExt cx="5776881" cy="479006"/>
          </a:xfrm>
        </p:grpSpPr>
        <p:grpSp>
          <p:nvGrpSpPr>
            <p:cNvPr id="23" name="组合 22">
              <a:extLst>
                <a:ext uri="{FF2B5EF4-FFF2-40B4-BE49-F238E27FC236}">
                  <a16:creationId xmlns:a16="http://schemas.microsoft.com/office/drawing/2014/main" id="{B84DC07B-64B0-4A41-9192-3F29AB42BAF5}"/>
                </a:ext>
              </a:extLst>
            </p:cNvPr>
            <p:cNvGrpSpPr/>
            <p:nvPr/>
          </p:nvGrpSpPr>
          <p:grpSpPr>
            <a:xfrm>
              <a:off x="4946493" y="1597309"/>
              <a:ext cx="5776881" cy="453090"/>
              <a:chOff x="1363751" y="2406894"/>
              <a:chExt cx="5563001" cy="453090"/>
            </a:xfrm>
          </p:grpSpPr>
          <p:sp>
            <p:nvSpPr>
              <p:cNvPr id="25" name="TextBox 35">
                <a:extLst>
                  <a:ext uri="{FF2B5EF4-FFF2-40B4-BE49-F238E27FC236}">
                    <a16:creationId xmlns:a16="http://schemas.microsoft.com/office/drawing/2014/main" id="{B4A1E049-12BE-4DDF-B78B-EA5410B540A9}"/>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27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914333">
                  <a:defRPr/>
                </a:pPr>
                <a:r>
                  <a:rPr lang="zh-CN" altLang="en-US" sz="2400"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26" name="组合 25">
                <a:extLst>
                  <a:ext uri="{FF2B5EF4-FFF2-40B4-BE49-F238E27FC236}">
                    <a16:creationId xmlns:a16="http://schemas.microsoft.com/office/drawing/2014/main" id="{A726E4FB-19B3-4FC7-90EB-5BA8DDB21EA4}"/>
                  </a:ext>
                </a:extLst>
              </p:cNvPr>
              <p:cNvGrpSpPr/>
              <p:nvPr/>
            </p:nvGrpSpPr>
            <p:grpSpPr>
              <a:xfrm rot="16200000">
                <a:off x="3971555" y="-151581"/>
                <a:ext cx="347394" cy="5563001"/>
                <a:chOff x="1861559" y="2468597"/>
                <a:chExt cx="1872217" cy="5563001"/>
              </a:xfrm>
            </p:grpSpPr>
            <p:sp>
              <p:nvSpPr>
                <p:cNvPr id="28" name="圆角矩形 10">
                  <a:extLst>
                    <a:ext uri="{FF2B5EF4-FFF2-40B4-BE49-F238E27FC236}">
                      <a16:creationId xmlns:a16="http://schemas.microsoft.com/office/drawing/2014/main" id="{7EDF5DCF-DA99-42C0-B185-83A1AFC44614}"/>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sp>
              <p:nvSpPr>
                <p:cNvPr id="29" name="圆角矩形 11">
                  <a:extLst>
                    <a:ext uri="{FF2B5EF4-FFF2-40B4-BE49-F238E27FC236}">
                      <a16:creationId xmlns:a16="http://schemas.microsoft.com/office/drawing/2014/main" id="{53202C74-B456-456E-83D8-06A98171ECA7}"/>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27" name="TextBox 20">
                <a:extLst>
                  <a:ext uri="{FF2B5EF4-FFF2-40B4-BE49-F238E27FC236}">
                    <a16:creationId xmlns:a16="http://schemas.microsoft.com/office/drawing/2014/main" id="{43E5A8C0-47C3-4615-8DC4-93AA4AA463C1}"/>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914333">
                  <a:defRPr/>
                </a:pPr>
                <a:r>
                  <a:rPr lang="en-US" altLang="zh-CN" b="1" kern="0">
                    <a:solidFill>
                      <a:srgbClr val="F6F2EA"/>
                    </a:solidFill>
                    <a:latin typeface="字体视界-NEW魏碑体" panose="02010601030101010101" pitchFamily="2" charset="-122"/>
                    <a:ea typeface="字体视界-NEW魏碑体" panose="02010601030101010101" pitchFamily="2" charset="-122"/>
                  </a:rPr>
                  <a:t>03</a:t>
                </a:r>
                <a:endParaRPr lang="zh-CN" altLang="en-US"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24" name="文本框 21">
              <a:extLst>
                <a:ext uri="{FF2B5EF4-FFF2-40B4-BE49-F238E27FC236}">
                  <a16:creationId xmlns:a16="http://schemas.microsoft.com/office/drawing/2014/main" id="{5A987749-A2F7-4AF3-9782-8DFEBC487C74}"/>
                </a:ext>
              </a:extLst>
            </p:cNvPr>
            <p:cNvSpPr txBox="1">
              <a:spLocks noChangeArrowheads="1"/>
            </p:cNvSpPr>
            <p:nvPr/>
          </p:nvSpPr>
          <p:spPr bwMode="auto">
            <a:xfrm>
              <a:off x="5905284" y="1645429"/>
              <a:ext cx="4578148"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50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grpSp>
        <p:nvGrpSpPr>
          <p:cNvPr id="30" name="组合 29">
            <a:extLst>
              <a:ext uri="{FF2B5EF4-FFF2-40B4-BE49-F238E27FC236}">
                <a16:creationId xmlns:a16="http://schemas.microsoft.com/office/drawing/2014/main" id="{DF2B12BB-29F7-4A79-9D02-DC34E4D0B52B}"/>
              </a:ext>
            </a:extLst>
          </p:cNvPr>
          <p:cNvGrpSpPr/>
          <p:nvPr/>
        </p:nvGrpSpPr>
        <p:grpSpPr>
          <a:xfrm>
            <a:off x="3448110" y="3906655"/>
            <a:ext cx="4332661" cy="359255"/>
            <a:chOff x="4946493" y="1597309"/>
            <a:chExt cx="5776881" cy="479006"/>
          </a:xfrm>
        </p:grpSpPr>
        <p:grpSp>
          <p:nvGrpSpPr>
            <p:cNvPr id="31" name="组合 30">
              <a:extLst>
                <a:ext uri="{FF2B5EF4-FFF2-40B4-BE49-F238E27FC236}">
                  <a16:creationId xmlns:a16="http://schemas.microsoft.com/office/drawing/2014/main" id="{0D9334A8-A22E-466C-984A-AEAB3C167C23}"/>
                </a:ext>
              </a:extLst>
            </p:cNvPr>
            <p:cNvGrpSpPr/>
            <p:nvPr/>
          </p:nvGrpSpPr>
          <p:grpSpPr>
            <a:xfrm>
              <a:off x="4946493" y="1597309"/>
              <a:ext cx="5776881" cy="453090"/>
              <a:chOff x="1363751" y="2406894"/>
              <a:chExt cx="5563001" cy="453090"/>
            </a:xfrm>
          </p:grpSpPr>
          <p:sp>
            <p:nvSpPr>
              <p:cNvPr id="33" name="TextBox 35">
                <a:extLst>
                  <a:ext uri="{FF2B5EF4-FFF2-40B4-BE49-F238E27FC236}">
                    <a16:creationId xmlns:a16="http://schemas.microsoft.com/office/drawing/2014/main" id="{8652E9C6-2A55-4736-8E8E-8DE3B6007CE8}"/>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27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914333">
                  <a:defRPr/>
                </a:pPr>
                <a:r>
                  <a:rPr lang="zh-CN" altLang="en-US" sz="2400"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34" name="组合 33">
                <a:extLst>
                  <a:ext uri="{FF2B5EF4-FFF2-40B4-BE49-F238E27FC236}">
                    <a16:creationId xmlns:a16="http://schemas.microsoft.com/office/drawing/2014/main" id="{6BB0A07C-B7CD-4DFF-8B5D-6F98CFC35C70}"/>
                  </a:ext>
                </a:extLst>
              </p:cNvPr>
              <p:cNvGrpSpPr/>
              <p:nvPr/>
            </p:nvGrpSpPr>
            <p:grpSpPr>
              <a:xfrm rot="16200000">
                <a:off x="3971555" y="-151581"/>
                <a:ext cx="347394" cy="5563001"/>
                <a:chOff x="1861559" y="2468597"/>
                <a:chExt cx="1872217" cy="5563001"/>
              </a:xfrm>
            </p:grpSpPr>
            <p:sp>
              <p:nvSpPr>
                <p:cNvPr id="36" name="圆角矩形 10">
                  <a:extLst>
                    <a:ext uri="{FF2B5EF4-FFF2-40B4-BE49-F238E27FC236}">
                      <a16:creationId xmlns:a16="http://schemas.microsoft.com/office/drawing/2014/main" id="{38575F64-6E9D-490C-838E-62FE69F2541B}"/>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sp>
              <p:nvSpPr>
                <p:cNvPr id="37" name="圆角矩形 11">
                  <a:extLst>
                    <a:ext uri="{FF2B5EF4-FFF2-40B4-BE49-F238E27FC236}">
                      <a16:creationId xmlns:a16="http://schemas.microsoft.com/office/drawing/2014/main" id="{3563B47D-F20D-45F2-8571-3EE5568AA51D}"/>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914333">
                    <a:defRPr/>
                  </a:pPr>
                  <a:endParaRPr lang="zh-CN" altLang="en-US" sz="150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35" name="TextBox 20">
                <a:extLst>
                  <a:ext uri="{FF2B5EF4-FFF2-40B4-BE49-F238E27FC236}">
                    <a16:creationId xmlns:a16="http://schemas.microsoft.com/office/drawing/2014/main" id="{E1107526-82F1-4DF7-8E7F-0D433FAA4551}"/>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914333">
                  <a:defRPr/>
                </a:pPr>
                <a:r>
                  <a:rPr lang="en-US" altLang="zh-CN" b="1" kern="0">
                    <a:solidFill>
                      <a:srgbClr val="F6F2EA"/>
                    </a:solidFill>
                    <a:latin typeface="字体视界-NEW魏碑体" panose="02010601030101010101" pitchFamily="2" charset="-122"/>
                    <a:ea typeface="字体视界-NEW魏碑体" panose="02010601030101010101" pitchFamily="2" charset="-122"/>
                  </a:rPr>
                  <a:t>04</a:t>
                </a:r>
                <a:endParaRPr lang="zh-CN" altLang="en-US"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32" name="文本框 21">
              <a:extLst>
                <a:ext uri="{FF2B5EF4-FFF2-40B4-BE49-F238E27FC236}">
                  <a16:creationId xmlns:a16="http://schemas.microsoft.com/office/drawing/2014/main" id="{ECA124A5-E32A-4EE9-A697-73699C6BB7AE}"/>
                </a:ext>
              </a:extLst>
            </p:cNvPr>
            <p:cNvSpPr txBox="1">
              <a:spLocks noChangeArrowheads="1"/>
            </p:cNvSpPr>
            <p:nvPr/>
          </p:nvSpPr>
          <p:spPr bwMode="auto">
            <a:xfrm>
              <a:off x="5905284" y="1645429"/>
              <a:ext cx="4578148"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50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spTree>
    <p:extLst>
      <p:ext uri="{BB962C8B-B14F-4D97-AF65-F5344CB8AC3E}">
        <p14:creationId xmlns:p14="http://schemas.microsoft.com/office/powerpoint/2010/main" val="1435624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95C2B2D-63B0-49C0-A415-635E854AB027}"/>
              </a:ext>
            </a:extLst>
          </p:cNvPr>
          <p:cNvSpPr>
            <a:spLocks noGrp="1"/>
          </p:cNvSpPr>
          <p:nvPr>
            <p:ph type="body" idx="1"/>
          </p:nvPr>
        </p:nvSpPr>
        <p:spPr/>
        <p:txBody>
          <a:bodyPr/>
          <a:lstStyle/>
          <a:p>
            <a:r>
              <a:rPr lang="zh-CN" altLang="en-US" dirty="0"/>
              <a:t>内容简介内容简介内容简介内容简介内容简介</a:t>
            </a:r>
          </a:p>
        </p:txBody>
      </p:sp>
      <p:sp>
        <p:nvSpPr>
          <p:cNvPr id="3" name="标题 2">
            <a:extLst>
              <a:ext uri="{FF2B5EF4-FFF2-40B4-BE49-F238E27FC236}">
                <a16:creationId xmlns:a16="http://schemas.microsoft.com/office/drawing/2014/main" id="{4D929E2B-6BA4-4E46-87B0-FD47CCD718A0}"/>
              </a:ext>
            </a:extLst>
          </p:cNvPr>
          <p:cNvSpPr>
            <a:spLocks noGrp="1"/>
          </p:cNvSpPr>
          <p:nvPr>
            <p:ph type="title"/>
          </p:nvPr>
        </p:nvSpPr>
        <p:spPr/>
        <p:txBody>
          <a:bodyPr>
            <a:normAutofit fontScale="90000"/>
          </a:bodyPr>
          <a:lstStyle/>
          <a:p>
            <a:r>
              <a:rPr lang="zh-CN" altLang="en-US" dirty="0"/>
              <a:t>第一部分</a:t>
            </a:r>
            <a:br>
              <a:rPr lang="en-US" altLang="zh-CN" dirty="0"/>
            </a:br>
            <a:r>
              <a:rPr lang="zh-CN" altLang="en-US" dirty="0"/>
              <a:t>目录标题列表 目录标题列表</a:t>
            </a:r>
          </a:p>
        </p:txBody>
      </p:sp>
    </p:spTree>
    <p:extLst>
      <p:ext uri="{BB962C8B-B14F-4D97-AF65-F5344CB8AC3E}">
        <p14:creationId xmlns:p14="http://schemas.microsoft.com/office/powerpoint/2010/main" val="666882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B6B3C00-F258-4060-ACF8-CAC9A7C5A1EC}"/>
              </a:ext>
            </a:extLst>
          </p:cNvPr>
          <p:cNvSpPr/>
          <p:nvPr/>
        </p:nvSpPr>
        <p:spPr>
          <a:xfrm>
            <a:off x="5433351" y="2388674"/>
            <a:ext cx="3404381" cy="2860270"/>
          </a:xfrm>
          <a:prstGeom prst="rect">
            <a:avLst/>
          </a:prstGeom>
          <a:ln>
            <a:noFill/>
          </a:ln>
        </p:spPr>
        <p:txBody>
          <a:bodyPr wrap="square">
            <a:spAutoFit/>
          </a:bodyPr>
          <a:lstStyle/>
          <a:p>
            <a:pPr>
              <a:lnSpc>
                <a:spcPct val="150000"/>
              </a:lnSpc>
            </a:pPr>
            <a:r>
              <a:rPr lang="zh-CN" altLang="en-US" sz="135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350" dirty="0">
              <a:latin typeface="微软雅黑" panose="020B0503020204020204" pitchFamily="34" charset="-122"/>
              <a:ea typeface="微软雅黑" panose="020B0503020204020204" pitchFamily="34" charset="-122"/>
            </a:endParaRPr>
          </a:p>
        </p:txBody>
      </p:sp>
      <p:sp>
        <p:nvSpPr>
          <p:cNvPr id="3" name="Freeform 5">
            <a:extLst>
              <a:ext uri="{FF2B5EF4-FFF2-40B4-BE49-F238E27FC236}">
                <a16:creationId xmlns:a16="http://schemas.microsoft.com/office/drawing/2014/main" id="{902038F5-DAE7-42B3-83FF-8C673E865A14}"/>
              </a:ext>
            </a:extLst>
          </p:cNvPr>
          <p:cNvSpPr>
            <a:spLocks/>
          </p:cNvSpPr>
          <p:nvPr/>
        </p:nvSpPr>
        <p:spPr bwMode="auto">
          <a:xfrm>
            <a:off x="2008470" y="2263436"/>
            <a:ext cx="1386703" cy="1554844"/>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cs typeface="+mn-ea"/>
              <a:sym typeface="+mn-lt"/>
            </a:endParaRPr>
          </a:p>
        </p:txBody>
      </p:sp>
      <p:sp>
        <p:nvSpPr>
          <p:cNvPr id="4" name="Freeform 5">
            <a:extLst>
              <a:ext uri="{FF2B5EF4-FFF2-40B4-BE49-F238E27FC236}">
                <a16:creationId xmlns:a16="http://schemas.microsoft.com/office/drawing/2014/main" id="{A09EE96A-1E31-4E8A-82BA-3452E3DAE113}"/>
              </a:ext>
            </a:extLst>
          </p:cNvPr>
          <p:cNvSpPr>
            <a:spLocks/>
          </p:cNvSpPr>
          <p:nvPr/>
        </p:nvSpPr>
        <p:spPr bwMode="auto">
          <a:xfrm>
            <a:off x="2120162" y="2388679"/>
            <a:ext cx="1163310" cy="1304363"/>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C00000"/>
          </a:solidFill>
          <a:ln w="28575">
            <a:solidFill>
              <a:srgbClr val="C00000"/>
            </a:solid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5" name="矩形 4">
            <a:extLst>
              <a:ext uri="{FF2B5EF4-FFF2-40B4-BE49-F238E27FC236}">
                <a16:creationId xmlns:a16="http://schemas.microsoft.com/office/drawing/2014/main" id="{02239600-2187-444B-A18D-8C9EF686213D}"/>
              </a:ext>
            </a:extLst>
          </p:cNvPr>
          <p:cNvSpPr/>
          <p:nvPr/>
        </p:nvSpPr>
        <p:spPr>
          <a:xfrm>
            <a:off x="2166126" y="2590734"/>
            <a:ext cx="1071391" cy="923330"/>
          </a:xfrm>
          <a:prstGeom prst="rect">
            <a:avLst/>
          </a:prstGeom>
          <a:noFill/>
          <a:effectLst/>
        </p:spPr>
        <p:txBody>
          <a:bodyPr wrap="square" rtlCol="0">
            <a:spAutoFit/>
          </a:bodyPr>
          <a:lstStyle/>
          <a:p>
            <a:pPr algn="ctr"/>
            <a:r>
              <a:rPr lang="zh-CN" altLang="en-US" sz="2700" b="1" dirty="0">
                <a:solidFill>
                  <a:schemeClr val="bg1"/>
                </a:solidFill>
                <a:ea typeface="微软雅黑" pitchFamily="34" charset="-122"/>
                <a:sym typeface="方正兰亭黑_GBK" pitchFamily="2" charset="-122"/>
              </a:rPr>
              <a:t>文字内容</a:t>
            </a:r>
          </a:p>
        </p:txBody>
      </p:sp>
      <p:sp>
        <p:nvSpPr>
          <p:cNvPr id="6" name="Freeform 5">
            <a:extLst>
              <a:ext uri="{FF2B5EF4-FFF2-40B4-BE49-F238E27FC236}">
                <a16:creationId xmlns:a16="http://schemas.microsoft.com/office/drawing/2014/main" id="{001301CB-57C9-42D9-81F0-72AC39EB166F}"/>
              </a:ext>
            </a:extLst>
          </p:cNvPr>
          <p:cNvSpPr>
            <a:spLocks/>
          </p:cNvSpPr>
          <p:nvPr/>
        </p:nvSpPr>
        <p:spPr bwMode="auto">
          <a:xfrm>
            <a:off x="2203354" y="3993290"/>
            <a:ext cx="996935" cy="1117815"/>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cs typeface="+mn-ea"/>
              <a:sym typeface="+mn-lt"/>
            </a:endParaRPr>
          </a:p>
        </p:txBody>
      </p:sp>
      <p:sp>
        <p:nvSpPr>
          <p:cNvPr id="7" name="Freeform 5">
            <a:extLst>
              <a:ext uri="{FF2B5EF4-FFF2-40B4-BE49-F238E27FC236}">
                <a16:creationId xmlns:a16="http://schemas.microsoft.com/office/drawing/2014/main" id="{6117F21D-2C45-4B58-BFAD-31AA1C2881F5}"/>
              </a:ext>
            </a:extLst>
          </p:cNvPr>
          <p:cNvSpPr>
            <a:spLocks/>
          </p:cNvSpPr>
          <p:nvPr/>
        </p:nvSpPr>
        <p:spPr bwMode="auto">
          <a:xfrm>
            <a:off x="913309" y="3741302"/>
            <a:ext cx="996935" cy="1117815"/>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cs typeface="+mn-ea"/>
              <a:sym typeface="+mn-lt"/>
            </a:endParaRPr>
          </a:p>
        </p:txBody>
      </p:sp>
      <p:sp>
        <p:nvSpPr>
          <p:cNvPr id="8" name="Freeform 5">
            <a:extLst>
              <a:ext uri="{FF2B5EF4-FFF2-40B4-BE49-F238E27FC236}">
                <a16:creationId xmlns:a16="http://schemas.microsoft.com/office/drawing/2014/main" id="{3EEF23D6-9E3C-47AE-BC64-E06BFA948FF2}"/>
              </a:ext>
            </a:extLst>
          </p:cNvPr>
          <p:cNvSpPr>
            <a:spLocks/>
          </p:cNvSpPr>
          <p:nvPr/>
        </p:nvSpPr>
        <p:spPr bwMode="auto">
          <a:xfrm>
            <a:off x="3493395" y="3741302"/>
            <a:ext cx="996935" cy="1117815"/>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cs typeface="+mn-ea"/>
              <a:sym typeface="+mn-lt"/>
            </a:endParaRPr>
          </a:p>
        </p:txBody>
      </p:sp>
      <p:sp>
        <p:nvSpPr>
          <p:cNvPr id="9" name="Freeform 5">
            <a:extLst>
              <a:ext uri="{FF2B5EF4-FFF2-40B4-BE49-F238E27FC236}">
                <a16:creationId xmlns:a16="http://schemas.microsoft.com/office/drawing/2014/main" id="{AD3F097D-F569-41BD-96DB-9885BFB72FE6}"/>
              </a:ext>
            </a:extLst>
          </p:cNvPr>
          <p:cNvSpPr>
            <a:spLocks/>
          </p:cNvSpPr>
          <p:nvPr/>
        </p:nvSpPr>
        <p:spPr bwMode="auto">
          <a:xfrm>
            <a:off x="277773" y="2637953"/>
            <a:ext cx="996935" cy="1117815"/>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cs typeface="+mn-ea"/>
              <a:sym typeface="+mn-lt"/>
            </a:endParaRPr>
          </a:p>
        </p:txBody>
      </p:sp>
      <p:sp>
        <p:nvSpPr>
          <p:cNvPr id="10" name="Freeform 5">
            <a:extLst>
              <a:ext uri="{FF2B5EF4-FFF2-40B4-BE49-F238E27FC236}">
                <a16:creationId xmlns:a16="http://schemas.microsoft.com/office/drawing/2014/main" id="{3F14D011-9284-4710-8FD9-3CB823AB14E4}"/>
              </a:ext>
            </a:extLst>
          </p:cNvPr>
          <p:cNvSpPr>
            <a:spLocks/>
          </p:cNvSpPr>
          <p:nvPr/>
        </p:nvSpPr>
        <p:spPr bwMode="auto">
          <a:xfrm>
            <a:off x="4128931" y="2637953"/>
            <a:ext cx="996935" cy="1117815"/>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cs typeface="+mn-ea"/>
              <a:sym typeface="+mn-lt"/>
            </a:endParaRPr>
          </a:p>
        </p:txBody>
      </p:sp>
      <p:cxnSp>
        <p:nvCxnSpPr>
          <p:cNvPr id="11" name="直接箭头连接符 10">
            <a:extLst>
              <a:ext uri="{FF2B5EF4-FFF2-40B4-BE49-F238E27FC236}">
                <a16:creationId xmlns:a16="http://schemas.microsoft.com/office/drawing/2014/main" id="{FA015EC8-6A51-4A3E-912F-CE126FFAA81E}"/>
              </a:ext>
            </a:extLst>
          </p:cNvPr>
          <p:cNvCxnSpPr/>
          <p:nvPr/>
        </p:nvCxnSpPr>
        <p:spPr>
          <a:xfrm rot="1080000">
            <a:off x="3486388" y="3134847"/>
            <a:ext cx="572747"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17BA433A-1E2C-41AF-BE81-250879A96EC1}"/>
              </a:ext>
            </a:extLst>
          </p:cNvPr>
          <p:cNvCxnSpPr/>
          <p:nvPr/>
        </p:nvCxnSpPr>
        <p:spPr>
          <a:xfrm rot="20520000" flipH="1">
            <a:off x="1352539" y="3134847"/>
            <a:ext cx="572747"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A16292A1-BDEB-4793-A4FD-58D37B140FB8}"/>
              </a:ext>
            </a:extLst>
          </p:cNvPr>
          <p:cNvCxnSpPr/>
          <p:nvPr/>
        </p:nvCxnSpPr>
        <p:spPr>
          <a:xfrm rot="16200000" flipH="1">
            <a:off x="2634995" y="3907073"/>
            <a:ext cx="133641"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E0491002-7FD5-4B83-B200-0802093B73C9}"/>
              </a:ext>
            </a:extLst>
          </p:cNvPr>
          <p:cNvCxnSpPr/>
          <p:nvPr/>
        </p:nvCxnSpPr>
        <p:spPr>
          <a:xfrm rot="18600000" flipH="1">
            <a:off x="1735238" y="3719432"/>
            <a:ext cx="381831"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22387353-C84A-4C09-9B4F-DB643A5904E5}"/>
              </a:ext>
            </a:extLst>
          </p:cNvPr>
          <p:cNvCxnSpPr/>
          <p:nvPr/>
        </p:nvCxnSpPr>
        <p:spPr>
          <a:xfrm rot="3000000">
            <a:off x="3286565" y="3719432"/>
            <a:ext cx="381831"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26546E68-F1EE-4F69-9AB5-DDBBF21BFE0C}"/>
              </a:ext>
            </a:extLst>
          </p:cNvPr>
          <p:cNvSpPr/>
          <p:nvPr/>
        </p:nvSpPr>
        <p:spPr>
          <a:xfrm>
            <a:off x="453076" y="2911720"/>
            <a:ext cx="646331" cy="646331"/>
          </a:xfrm>
          <a:prstGeom prst="rect">
            <a:avLst/>
          </a:prstGeom>
        </p:spPr>
        <p:txBody>
          <a:bodyPr wrap="none">
            <a:spAutoFit/>
          </a:bodyPr>
          <a:lstStyle/>
          <a:p>
            <a:pPr algn="ctr"/>
            <a:r>
              <a:rPr lang="zh-CN" altLang="en-US" b="1" dirty="0">
                <a:cs typeface="+mn-ea"/>
                <a:sym typeface="+mn-lt"/>
              </a:rPr>
              <a:t>文字</a:t>
            </a:r>
            <a:endParaRPr lang="en-US" altLang="zh-CN" b="1" dirty="0">
              <a:cs typeface="+mn-ea"/>
              <a:sym typeface="+mn-lt"/>
            </a:endParaRPr>
          </a:p>
          <a:p>
            <a:pPr algn="ctr"/>
            <a:r>
              <a:rPr lang="zh-CN" altLang="en-US" b="1" dirty="0">
                <a:cs typeface="+mn-ea"/>
                <a:sym typeface="+mn-lt"/>
              </a:rPr>
              <a:t>内容</a:t>
            </a:r>
          </a:p>
        </p:txBody>
      </p:sp>
      <p:sp>
        <p:nvSpPr>
          <p:cNvPr id="17" name="矩形 16">
            <a:extLst>
              <a:ext uri="{FF2B5EF4-FFF2-40B4-BE49-F238E27FC236}">
                <a16:creationId xmlns:a16="http://schemas.microsoft.com/office/drawing/2014/main" id="{E7067B99-038D-474B-802F-BE33B8D6EF3D}"/>
              </a:ext>
            </a:extLst>
          </p:cNvPr>
          <p:cNvSpPr/>
          <p:nvPr/>
        </p:nvSpPr>
        <p:spPr>
          <a:xfrm>
            <a:off x="1088612" y="3988589"/>
            <a:ext cx="646331" cy="646331"/>
          </a:xfrm>
          <a:prstGeom prst="rect">
            <a:avLst/>
          </a:prstGeom>
        </p:spPr>
        <p:txBody>
          <a:bodyPr wrap="none">
            <a:spAutoFit/>
          </a:bodyPr>
          <a:lstStyle/>
          <a:p>
            <a:pPr algn="ctr"/>
            <a:r>
              <a:rPr lang="zh-CN" altLang="en-US" b="1" dirty="0">
                <a:cs typeface="+mn-ea"/>
                <a:sym typeface="+mn-lt"/>
              </a:rPr>
              <a:t>文字</a:t>
            </a:r>
            <a:endParaRPr lang="en-US" altLang="zh-CN" b="1" dirty="0">
              <a:cs typeface="+mn-ea"/>
              <a:sym typeface="+mn-lt"/>
            </a:endParaRPr>
          </a:p>
          <a:p>
            <a:pPr algn="ctr"/>
            <a:r>
              <a:rPr lang="zh-CN" altLang="en-US" b="1" dirty="0">
                <a:cs typeface="+mn-ea"/>
                <a:sym typeface="+mn-lt"/>
              </a:rPr>
              <a:t>内容</a:t>
            </a:r>
          </a:p>
        </p:txBody>
      </p:sp>
      <p:sp>
        <p:nvSpPr>
          <p:cNvPr id="18" name="矩形 17">
            <a:extLst>
              <a:ext uri="{FF2B5EF4-FFF2-40B4-BE49-F238E27FC236}">
                <a16:creationId xmlns:a16="http://schemas.microsoft.com/office/drawing/2014/main" id="{1B67EF20-42A5-4D87-9ADA-D5B7084442CA}"/>
              </a:ext>
            </a:extLst>
          </p:cNvPr>
          <p:cNvSpPr/>
          <p:nvPr/>
        </p:nvSpPr>
        <p:spPr>
          <a:xfrm>
            <a:off x="2378654" y="4240581"/>
            <a:ext cx="646331" cy="646331"/>
          </a:xfrm>
          <a:prstGeom prst="rect">
            <a:avLst/>
          </a:prstGeom>
        </p:spPr>
        <p:txBody>
          <a:bodyPr wrap="none">
            <a:spAutoFit/>
          </a:bodyPr>
          <a:lstStyle/>
          <a:p>
            <a:pPr algn="ctr"/>
            <a:r>
              <a:rPr lang="zh-CN" altLang="en-US" b="1" dirty="0">
                <a:cs typeface="+mn-ea"/>
                <a:sym typeface="+mn-lt"/>
              </a:rPr>
              <a:t>文字</a:t>
            </a:r>
            <a:endParaRPr lang="en-US" altLang="zh-CN" b="1" dirty="0">
              <a:cs typeface="+mn-ea"/>
              <a:sym typeface="+mn-lt"/>
            </a:endParaRPr>
          </a:p>
          <a:p>
            <a:pPr algn="ctr"/>
            <a:r>
              <a:rPr lang="zh-CN" altLang="en-US" b="1" dirty="0">
                <a:cs typeface="+mn-ea"/>
                <a:sym typeface="+mn-lt"/>
              </a:rPr>
              <a:t>内容</a:t>
            </a:r>
          </a:p>
        </p:txBody>
      </p:sp>
      <p:sp>
        <p:nvSpPr>
          <p:cNvPr id="19" name="矩形 18">
            <a:extLst>
              <a:ext uri="{FF2B5EF4-FFF2-40B4-BE49-F238E27FC236}">
                <a16:creationId xmlns:a16="http://schemas.microsoft.com/office/drawing/2014/main" id="{DA4FE60E-B402-465F-86FA-7FD44075ABBB}"/>
              </a:ext>
            </a:extLst>
          </p:cNvPr>
          <p:cNvSpPr/>
          <p:nvPr/>
        </p:nvSpPr>
        <p:spPr>
          <a:xfrm>
            <a:off x="3668694" y="3988593"/>
            <a:ext cx="646331" cy="646331"/>
          </a:xfrm>
          <a:prstGeom prst="rect">
            <a:avLst/>
          </a:prstGeom>
        </p:spPr>
        <p:txBody>
          <a:bodyPr wrap="none">
            <a:spAutoFit/>
          </a:bodyPr>
          <a:lstStyle/>
          <a:p>
            <a:pPr algn="ctr"/>
            <a:r>
              <a:rPr lang="zh-CN" altLang="en-US" b="1" dirty="0">
                <a:cs typeface="+mn-ea"/>
                <a:sym typeface="+mn-lt"/>
              </a:rPr>
              <a:t>文字</a:t>
            </a:r>
            <a:endParaRPr lang="en-US" altLang="zh-CN" b="1" dirty="0">
              <a:cs typeface="+mn-ea"/>
              <a:sym typeface="+mn-lt"/>
            </a:endParaRPr>
          </a:p>
          <a:p>
            <a:pPr algn="ctr"/>
            <a:r>
              <a:rPr lang="zh-CN" altLang="en-US" b="1" dirty="0">
                <a:cs typeface="+mn-ea"/>
                <a:sym typeface="+mn-lt"/>
              </a:rPr>
              <a:t>内容</a:t>
            </a:r>
          </a:p>
        </p:txBody>
      </p:sp>
      <p:sp>
        <p:nvSpPr>
          <p:cNvPr id="20" name="矩形 19">
            <a:extLst>
              <a:ext uri="{FF2B5EF4-FFF2-40B4-BE49-F238E27FC236}">
                <a16:creationId xmlns:a16="http://schemas.microsoft.com/office/drawing/2014/main" id="{9CEF1068-4B68-465A-BBFA-2934EA36CA8E}"/>
              </a:ext>
            </a:extLst>
          </p:cNvPr>
          <p:cNvSpPr/>
          <p:nvPr/>
        </p:nvSpPr>
        <p:spPr>
          <a:xfrm>
            <a:off x="4304231" y="2885242"/>
            <a:ext cx="646331" cy="646331"/>
          </a:xfrm>
          <a:prstGeom prst="rect">
            <a:avLst/>
          </a:prstGeom>
        </p:spPr>
        <p:txBody>
          <a:bodyPr wrap="none">
            <a:spAutoFit/>
          </a:bodyPr>
          <a:lstStyle/>
          <a:p>
            <a:pPr algn="ctr"/>
            <a:r>
              <a:rPr lang="zh-CN" altLang="en-US" b="1" dirty="0">
                <a:cs typeface="+mn-ea"/>
                <a:sym typeface="+mn-lt"/>
              </a:rPr>
              <a:t>文字</a:t>
            </a:r>
            <a:endParaRPr lang="en-US" altLang="zh-CN" b="1" dirty="0">
              <a:cs typeface="+mn-ea"/>
              <a:sym typeface="+mn-lt"/>
            </a:endParaRPr>
          </a:p>
          <a:p>
            <a:pPr algn="ctr"/>
            <a:r>
              <a:rPr lang="zh-CN" altLang="en-US" b="1" dirty="0">
                <a:cs typeface="+mn-ea"/>
                <a:sym typeface="+mn-lt"/>
              </a:rPr>
              <a:t>内容</a:t>
            </a:r>
          </a:p>
        </p:txBody>
      </p:sp>
      <p:sp>
        <p:nvSpPr>
          <p:cNvPr id="21" name="标题 20">
            <a:extLst>
              <a:ext uri="{FF2B5EF4-FFF2-40B4-BE49-F238E27FC236}">
                <a16:creationId xmlns:a16="http://schemas.microsoft.com/office/drawing/2014/main" id="{432200DF-FEF4-43A0-A822-1BCE88EABA1F}"/>
              </a:ext>
            </a:extLst>
          </p:cNvPr>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2473950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3707CA47-520B-45FA-A65E-BE780D5AF953}"/>
              </a:ext>
            </a:extLst>
          </p:cNvPr>
          <p:cNvSpPr/>
          <p:nvPr/>
        </p:nvSpPr>
        <p:spPr>
          <a:xfrm>
            <a:off x="0" y="3538286"/>
            <a:ext cx="9144000" cy="1099224"/>
          </a:xfrm>
          <a:prstGeom prst="rect">
            <a:avLst/>
          </a:prstGeom>
          <a:solidFill>
            <a:srgbClr val="BE0000"/>
          </a:solidFill>
          <a:ln w="12700" cap="flat" cmpd="sng" algn="ctr">
            <a:noFill/>
            <a:prstDash val="solid"/>
            <a:miter lim="800000"/>
          </a:ln>
          <a:effectLst>
            <a:outerShdw blurRad="127000" dist="50800" dir="5400000" algn="tl" rotWithShape="0">
              <a:prstClr val="black">
                <a:alpha val="60000"/>
              </a:prstClr>
            </a:outerShdw>
          </a:effectLst>
        </p:spPr>
        <p:txBody>
          <a:bodyPr rtlCol="0" anchor="ctr"/>
          <a:lstStyle/>
          <a:p>
            <a:pPr algn="ctr" defTabSz="685766">
              <a:defRPr/>
            </a:pPr>
            <a:endParaRPr lang="zh-CN" altLang="en-US" sz="1350" kern="0">
              <a:solidFill>
                <a:prstClr val="white"/>
              </a:solidFill>
              <a:latin typeface="Microsoft YaHei" panose="020F0502020204030204"/>
              <a:cs typeface="+mn-ea"/>
              <a:sym typeface="+mn-lt"/>
            </a:endParaRPr>
          </a:p>
        </p:txBody>
      </p:sp>
      <p:pic>
        <p:nvPicPr>
          <p:cNvPr id="8" name="图片 7">
            <a:extLst>
              <a:ext uri="{FF2B5EF4-FFF2-40B4-BE49-F238E27FC236}">
                <a16:creationId xmlns:a16="http://schemas.microsoft.com/office/drawing/2014/main" id="{3B61E55A-9CE9-4689-8760-F5C57AF826E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60433" y="1810172"/>
            <a:ext cx="1607023" cy="1648112"/>
          </a:xfrm>
          <a:prstGeom prst="rect">
            <a:avLst/>
          </a:prstGeom>
        </p:spPr>
      </p:pic>
      <p:sp>
        <p:nvSpPr>
          <p:cNvPr id="9" name="文本框 8">
            <a:extLst>
              <a:ext uri="{FF2B5EF4-FFF2-40B4-BE49-F238E27FC236}">
                <a16:creationId xmlns:a16="http://schemas.microsoft.com/office/drawing/2014/main" id="{44ED25DB-777A-494C-A205-0F0B7DF3E439}"/>
              </a:ext>
            </a:extLst>
          </p:cNvPr>
          <p:cNvSpPr txBox="1"/>
          <p:nvPr/>
        </p:nvSpPr>
        <p:spPr>
          <a:xfrm>
            <a:off x="3694718" y="2457507"/>
            <a:ext cx="3108543" cy="900246"/>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5250" b="1" spc="450" dirty="0">
                <a:solidFill>
                  <a:srgbClr val="C00000"/>
                </a:solidFill>
                <a:effectLst/>
                <a:latin typeface="字体视界-NEW魏碑体" panose="02010601030101010101" pitchFamily="2" charset="-122"/>
                <a:ea typeface="字体视界-NEW魏碑体" panose="02010601030101010101" pitchFamily="2" charset="-122"/>
                <a:cs typeface="+mn-ea"/>
                <a:sym typeface="+mn-lt"/>
              </a:rPr>
              <a:t>文字内容</a:t>
            </a:r>
          </a:p>
        </p:txBody>
      </p:sp>
      <p:sp>
        <p:nvSpPr>
          <p:cNvPr id="10" name="矩形 9">
            <a:extLst>
              <a:ext uri="{FF2B5EF4-FFF2-40B4-BE49-F238E27FC236}">
                <a16:creationId xmlns:a16="http://schemas.microsoft.com/office/drawing/2014/main" id="{E3D2C8D9-5689-4D76-BB3A-0A3A9461A704}"/>
              </a:ext>
            </a:extLst>
          </p:cNvPr>
          <p:cNvSpPr/>
          <p:nvPr/>
        </p:nvSpPr>
        <p:spPr>
          <a:xfrm>
            <a:off x="1709680" y="3637778"/>
            <a:ext cx="5724645" cy="923330"/>
          </a:xfrm>
          <a:prstGeom prst="rect">
            <a:avLst/>
          </a:prstGeom>
        </p:spPr>
        <p:txBody>
          <a:bodyPr wrap="none">
            <a:spAutoFit/>
          </a:bodyPr>
          <a:lstStyle/>
          <a:p>
            <a:pPr algn="ctr"/>
            <a:r>
              <a:rPr lang="zh-CN" altLang="en-US" sz="5400" b="1" dirty="0">
                <a:solidFill>
                  <a:prstClr val="white"/>
                </a:solidFill>
                <a:latin typeface="字体视界-NEW魏碑体" panose="02010601030101010101" pitchFamily="2" charset="-122"/>
                <a:ea typeface="字体视界-NEW魏碑体" panose="02010601030101010101" pitchFamily="2" charset="-122"/>
              </a:rPr>
              <a:t>文字内容文字内容</a:t>
            </a:r>
          </a:p>
        </p:txBody>
      </p:sp>
      <p:sp>
        <p:nvSpPr>
          <p:cNvPr id="11" name="矩形 10">
            <a:extLst>
              <a:ext uri="{FF2B5EF4-FFF2-40B4-BE49-F238E27FC236}">
                <a16:creationId xmlns:a16="http://schemas.microsoft.com/office/drawing/2014/main" id="{C4A0C7C1-F33F-418E-A7AD-7AFF44183A86}"/>
              </a:ext>
            </a:extLst>
          </p:cNvPr>
          <p:cNvSpPr/>
          <p:nvPr/>
        </p:nvSpPr>
        <p:spPr>
          <a:xfrm>
            <a:off x="1459286" y="4795671"/>
            <a:ext cx="6565143" cy="715581"/>
          </a:xfrm>
          <a:prstGeom prst="rect">
            <a:avLst/>
          </a:prstGeom>
        </p:spPr>
        <p:txBody>
          <a:bodyPr wrap="square">
            <a:spAutoFit/>
          </a:bodyPr>
          <a:lstStyle/>
          <a:p>
            <a:pPr algn="ctr"/>
            <a:r>
              <a:rPr lang="zh-CN" altLang="en-US" sz="13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prstClr val="black"/>
              </a:solidFill>
              <a:latin typeface="Microsoft YaHei" panose="020F0502020204030204"/>
              <a:cs typeface="+mn-ea"/>
              <a:sym typeface="+mn-lt"/>
            </a:endParaRPr>
          </a:p>
        </p:txBody>
      </p:sp>
      <p:sp>
        <p:nvSpPr>
          <p:cNvPr id="2" name="标题 1">
            <a:extLst>
              <a:ext uri="{FF2B5EF4-FFF2-40B4-BE49-F238E27FC236}">
                <a16:creationId xmlns:a16="http://schemas.microsoft.com/office/drawing/2014/main" id="{83815514-D087-4AC5-B056-CF04851BA291}"/>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924768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6A0D948-9DE4-490E-9BE7-8C2D5E362377}"/>
              </a:ext>
            </a:extLst>
          </p:cNvPr>
          <p:cNvGrpSpPr/>
          <p:nvPr/>
        </p:nvGrpSpPr>
        <p:grpSpPr>
          <a:xfrm>
            <a:off x="1010860" y="2373727"/>
            <a:ext cx="3349616" cy="404237"/>
            <a:chOff x="-718574" y="2643609"/>
            <a:chExt cx="848194" cy="1341145"/>
          </a:xfrm>
        </p:grpSpPr>
        <p:sp>
          <p:nvSpPr>
            <p:cNvPr id="3" name="Rectangle 11">
              <a:extLst>
                <a:ext uri="{FF2B5EF4-FFF2-40B4-BE49-F238E27FC236}">
                  <a16:creationId xmlns:a16="http://schemas.microsoft.com/office/drawing/2014/main" id="{E489A619-B698-4E5A-A58E-82855DD72D83}"/>
                </a:ext>
              </a:extLst>
            </p:cNvPr>
            <p:cNvSpPr>
              <a:spLocks noChangeArrowheads="1"/>
            </p:cNvSpPr>
            <p:nvPr/>
          </p:nvSpPr>
          <p:spPr bwMode="auto">
            <a:xfrm>
              <a:off x="-718574" y="2643609"/>
              <a:ext cx="848194" cy="1320771"/>
            </a:xfrm>
            <a:prstGeom prst="roundRect">
              <a:avLst>
                <a:gd name="adj" fmla="val 50000"/>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10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4" name="矩形 38">
              <a:extLst>
                <a:ext uri="{FF2B5EF4-FFF2-40B4-BE49-F238E27FC236}">
                  <a16:creationId xmlns:a16="http://schemas.microsoft.com/office/drawing/2014/main" id="{60EFE9C2-7353-4556-BE60-AEDD051B66BA}"/>
                </a:ext>
              </a:extLst>
            </p:cNvPr>
            <p:cNvSpPr>
              <a:spLocks noChangeArrowheads="1"/>
            </p:cNvSpPr>
            <p:nvPr/>
          </p:nvSpPr>
          <p:spPr bwMode="auto">
            <a:xfrm>
              <a:off x="-472492" y="2682851"/>
              <a:ext cx="307842" cy="130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2100" b="1" dirty="0">
                  <a:solidFill>
                    <a:schemeClr val="bg1"/>
                  </a:solidFill>
                  <a:ea typeface="微软雅黑" pitchFamily="34" charset="-122"/>
                  <a:sym typeface="方正兰亭黑_GBK" pitchFamily="2" charset="-122"/>
                </a:rPr>
                <a:t>文字内容</a:t>
              </a:r>
            </a:p>
          </p:txBody>
        </p:sp>
      </p:grpSp>
      <p:sp>
        <p:nvSpPr>
          <p:cNvPr id="5" name="矩形 21">
            <a:extLst>
              <a:ext uri="{FF2B5EF4-FFF2-40B4-BE49-F238E27FC236}">
                <a16:creationId xmlns:a16="http://schemas.microsoft.com/office/drawing/2014/main" id="{43E43C2E-AF27-4CB7-9BBC-F41480E72366}"/>
              </a:ext>
            </a:extLst>
          </p:cNvPr>
          <p:cNvSpPr>
            <a:spLocks noChangeArrowheads="1"/>
          </p:cNvSpPr>
          <p:nvPr/>
        </p:nvSpPr>
        <p:spPr bwMode="auto">
          <a:xfrm>
            <a:off x="1777073" y="2081638"/>
            <a:ext cx="3113799" cy="30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nSpc>
                <a:spcPct val="130000"/>
              </a:lnSpc>
              <a:defRPr/>
            </a:pPr>
            <a:r>
              <a:rPr lang="zh-CN" altLang="en-US" sz="1200" kern="0" dirty="0">
                <a:solidFill>
                  <a:prstClr val="black">
                    <a:lumMod val="75000"/>
                    <a:lumOff val="25000"/>
                  </a:prstClr>
                </a:solidFill>
                <a:latin typeface="微软雅黑" pitchFamily="34" charset="-122"/>
                <a:ea typeface="微软雅黑" pitchFamily="34" charset="-122"/>
              </a:rPr>
              <a:t>文字内容文字内容文字内容</a:t>
            </a:r>
            <a:endParaRPr lang="zh-CN" altLang="en-US" sz="1200" kern="0" dirty="0">
              <a:solidFill>
                <a:srgbClr val="C00000"/>
              </a:solidFill>
              <a:latin typeface="微软雅黑" pitchFamily="34" charset="-122"/>
              <a:ea typeface="微软雅黑" pitchFamily="34" charset="-122"/>
            </a:endParaRPr>
          </a:p>
        </p:txBody>
      </p:sp>
      <p:grpSp>
        <p:nvGrpSpPr>
          <p:cNvPr id="6" name="组合 5">
            <a:extLst>
              <a:ext uri="{FF2B5EF4-FFF2-40B4-BE49-F238E27FC236}">
                <a16:creationId xmlns:a16="http://schemas.microsoft.com/office/drawing/2014/main" id="{B163A428-3B34-4A9F-A825-C435DA794ED5}"/>
              </a:ext>
            </a:extLst>
          </p:cNvPr>
          <p:cNvGrpSpPr/>
          <p:nvPr/>
        </p:nvGrpSpPr>
        <p:grpSpPr>
          <a:xfrm>
            <a:off x="1982668" y="2925632"/>
            <a:ext cx="6457000" cy="130490"/>
            <a:chOff x="-2401822" y="4682325"/>
            <a:chExt cx="8609333" cy="173986"/>
          </a:xfrm>
        </p:grpSpPr>
        <p:cxnSp>
          <p:nvCxnSpPr>
            <p:cNvPr id="7" name="直接连接符 6">
              <a:extLst>
                <a:ext uri="{FF2B5EF4-FFF2-40B4-BE49-F238E27FC236}">
                  <a16:creationId xmlns:a16="http://schemas.microsoft.com/office/drawing/2014/main" id="{2C3373F6-9540-4771-9168-6139687B0DB7}"/>
                </a:ext>
              </a:extLst>
            </p:cNvPr>
            <p:cNvCxnSpPr>
              <a:cxnSpLocks/>
            </p:cNvCxnSpPr>
            <p:nvPr/>
          </p:nvCxnSpPr>
          <p:spPr>
            <a:xfrm>
              <a:off x="-2401822" y="4758196"/>
              <a:ext cx="847750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圆: 空心 7">
              <a:extLst>
                <a:ext uri="{FF2B5EF4-FFF2-40B4-BE49-F238E27FC236}">
                  <a16:creationId xmlns:a16="http://schemas.microsoft.com/office/drawing/2014/main" id="{F620294D-8E39-4BBF-9377-29E2FD5A4D0A}"/>
                </a:ext>
              </a:extLst>
            </p:cNvPr>
            <p:cNvSpPr/>
            <p:nvPr/>
          </p:nvSpPr>
          <p:spPr>
            <a:xfrm>
              <a:off x="6033525"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black"/>
                </a:solidFill>
              </a:endParaRPr>
            </a:p>
          </p:txBody>
        </p:sp>
      </p:grpSp>
      <p:cxnSp>
        <p:nvCxnSpPr>
          <p:cNvPr id="9" name="直接连接符 8">
            <a:extLst>
              <a:ext uri="{FF2B5EF4-FFF2-40B4-BE49-F238E27FC236}">
                <a16:creationId xmlns:a16="http://schemas.microsoft.com/office/drawing/2014/main" id="{3A2938FB-1FC0-4B4F-85CF-F5D9C17E8753}"/>
              </a:ext>
            </a:extLst>
          </p:cNvPr>
          <p:cNvCxnSpPr>
            <a:cxnSpLocks/>
          </p:cNvCxnSpPr>
          <p:nvPr/>
        </p:nvCxnSpPr>
        <p:spPr>
          <a:xfrm>
            <a:off x="1982664" y="2784105"/>
            <a:ext cx="0" cy="19843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Box 42">
            <a:extLst>
              <a:ext uri="{FF2B5EF4-FFF2-40B4-BE49-F238E27FC236}">
                <a16:creationId xmlns:a16="http://schemas.microsoft.com/office/drawing/2014/main" id="{B313B085-9F3C-4EE9-9798-CBA2F132070F}"/>
              </a:ext>
            </a:extLst>
          </p:cNvPr>
          <p:cNvSpPr txBox="1">
            <a:spLocks noChangeArrowheads="1"/>
          </p:cNvSpPr>
          <p:nvPr/>
        </p:nvSpPr>
        <p:spPr bwMode="auto">
          <a:xfrm>
            <a:off x="4379485" y="2644629"/>
            <a:ext cx="38647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just">
              <a:spcBef>
                <a:spcPct val="0"/>
              </a:spcBef>
              <a:buFontTx/>
              <a:buNone/>
            </a:pPr>
            <a:r>
              <a:rPr lang="zh-CN" altLang="en-US" sz="1800" b="1" dirty="0">
                <a:solidFill>
                  <a:srgbClr val="C00000"/>
                </a:solidFill>
                <a:latin typeface="微软雅黑" panose="020B0503020204020204" pitchFamily="34" charset="-122"/>
              </a:rPr>
              <a:t>文字内容文字内容文字内容</a:t>
            </a:r>
          </a:p>
        </p:txBody>
      </p:sp>
      <p:pic>
        <p:nvPicPr>
          <p:cNvPr id="11" name="图片 10">
            <a:extLst>
              <a:ext uri="{FF2B5EF4-FFF2-40B4-BE49-F238E27FC236}">
                <a16:creationId xmlns:a16="http://schemas.microsoft.com/office/drawing/2014/main" id="{4912D03C-D771-4513-A3EC-7B37D80EE14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57220" y="2050992"/>
            <a:ext cx="679093" cy="363102"/>
          </a:xfrm>
          <a:prstGeom prst="rect">
            <a:avLst/>
          </a:prstGeom>
        </p:spPr>
      </p:pic>
      <p:grpSp>
        <p:nvGrpSpPr>
          <p:cNvPr id="12" name="组合 11">
            <a:extLst>
              <a:ext uri="{FF2B5EF4-FFF2-40B4-BE49-F238E27FC236}">
                <a16:creationId xmlns:a16="http://schemas.microsoft.com/office/drawing/2014/main" id="{D50C5B1A-1D80-4D77-A7CF-1D4C3A6E0914}"/>
              </a:ext>
            </a:extLst>
          </p:cNvPr>
          <p:cNvGrpSpPr/>
          <p:nvPr/>
        </p:nvGrpSpPr>
        <p:grpSpPr>
          <a:xfrm>
            <a:off x="2900781" y="3545106"/>
            <a:ext cx="2674087" cy="1751123"/>
            <a:chOff x="754906" y="2487626"/>
            <a:chExt cx="2358838" cy="1544682"/>
          </a:xfrm>
        </p:grpSpPr>
        <p:grpSp>
          <p:nvGrpSpPr>
            <p:cNvPr id="13" name="组合 12">
              <a:extLst>
                <a:ext uri="{FF2B5EF4-FFF2-40B4-BE49-F238E27FC236}">
                  <a16:creationId xmlns:a16="http://schemas.microsoft.com/office/drawing/2014/main" id="{C7DAFD4C-981D-4C05-8FE3-9C58BE471E63}"/>
                </a:ext>
              </a:extLst>
            </p:cNvPr>
            <p:cNvGrpSpPr/>
            <p:nvPr/>
          </p:nvGrpSpPr>
          <p:grpSpPr>
            <a:xfrm>
              <a:off x="754906" y="2487626"/>
              <a:ext cx="2358838" cy="1544682"/>
              <a:chOff x="732473" y="1936799"/>
              <a:chExt cx="5518689" cy="3613905"/>
            </a:xfrm>
          </p:grpSpPr>
          <p:sp>
            <p:nvSpPr>
              <p:cNvPr id="15" name="Rectangle 11">
                <a:extLst>
                  <a:ext uri="{FF2B5EF4-FFF2-40B4-BE49-F238E27FC236}">
                    <a16:creationId xmlns:a16="http://schemas.microsoft.com/office/drawing/2014/main" id="{E3711727-EBB6-48A4-9036-BC0891C34F17}"/>
                  </a:ext>
                </a:extLst>
              </p:cNvPr>
              <p:cNvSpPr>
                <a:spLocks noChangeArrowheads="1"/>
              </p:cNvSpPr>
              <p:nvPr/>
            </p:nvSpPr>
            <p:spPr bwMode="auto">
              <a:xfrm>
                <a:off x="732473" y="1936799"/>
                <a:ext cx="5518689" cy="3613905"/>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defRPr/>
                </a:pPr>
                <a:endParaRPr lang="zh-CN" altLang="zh-CN" sz="1050" dirty="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16" name="矩形 15">
                <a:extLst>
                  <a:ext uri="{FF2B5EF4-FFF2-40B4-BE49-F238E27FC236}">
                    <a16:creationId xmlns:a16="http://schemas.microsoft.com/office/drawing/2014/main" id="{C91E114F-731D-49BB-964C-D3F97F61F973}"/>
                  </a:ext>
                </a:extLst>
              </p:cNvPr>
              <p:cNvSpPr/>
              <p:nvPr/>
            </p:nvSpPr>
            <p:spPr>
              <a:xfrm>
                <a:off x="3296661" y="3209386"/>
                <a:ext cx="1969053" cy="666936"/>
              </a:xfrm>
              <a:prstGeom prst="rect">
                <a:avLst/>
              </a:prstGeom>
            </p:spPr>
            <p:txBody>
              <a:bodyPr wrap="none">
                <a:spAutoFit/>
              </a:bodyPr>
              <a:lstStyle/>
              <a:p>
                <a:pPr algn="ctr">
                  <a:defRPr/>
                </a:pPr>
                <a:r>
                  <a:rPr lang="zh-CN" altLang="en-US" sz="1500" dirty="0">
                    <a:solidFill>
                      <a:schemeClr val="bg1"/>
                    </a:solidFill>
                    <a:latin typeface="微软雅黑" panose="020B0503020204020204" pitchFamily="34" charset="-122"/>
                    <a:ea typeface="微软雅黑" panose="020B0503020204020204" pitchFamily="34" charset="-122"/>
                  </a:rPr>
                  <a:t>文字内容</a:t>
                </a:r>
              </a:p>
            </p:txBody>
          </p:sp>
          <p:sp>
            <p:nvSpPr>
              <p:cNvPr id="17" name="矩形 16">
                <a:extLst>
                  <a:ext uri="{FF2B5EF4-FFF2-40B4-BE49-F238E27FC236}">
                    <a16:creationId xmlns:a16="http://schemas.microsoft.com/office/drawing/2014/main" id="{6344C29F-649D-482E-B249-BC0C562CCCC9}"/>
                  </a:ext>
                </a:extLst>
              </p:cNvPr>
              <p:cNvSpPr/>
              <p:nvPr/>
            </p:nvSpPr>
            <p:spPr>
              <a:xfrm>
                <a:off x="1628529" y="4316600"/>
                <a:ext cx="4192181" cy="762214"/>
              </a:xfrm>
              <a:prstGeom prst="rect">
                <a:avLst/>
              </a:prstGeom>
            </p:spPr>
            <p:txBody>
              <a:bodyPr wrap="none">
                <a:spAutoFit/>
              </a:bodyPr>
              <a:lstStyle/>
              <a:p>
                <a:pPr algn="ctr">
                  <a:defRPr/>
                </a:pPr>
                <a:r>
                  <a:rPr lang="zh-CN" altLang="en-US" b="1" dirty="0">
                    <a:solidFill>
                      <a:prstClr val="white"/>
                    </a:solidFill>
                    <a:latin typeface="微软雅黑" panose="020B0503020204020204" pitchFamily="34" charset="-122"/>
                    <a:ea typeface="微软雅黑" panose="020B0503020204020204" pitchFamily="34" charset="-122"/>
                  </a:rPr>
                  <a:t>文字内容文字内容</a:t>
                </a:r>
              </a:p>
            </p:txBody>
          </p:sp>
        </p:grpSp>
        <p:pic>
          <p:nvPicPr>
            <p:cNvPr id="14" name="图片 13">
              <a:extLst>
                <a:ext uri="{FF2B5EF4-FFF2-40B4-BE49-F238E27FC236}">
                  <a16:creationId xmlns:a16="http://schemas.microsoft.com/office/drawing/2014/main" id="{51A2C507-6F7A-41E7-BE66-49D8F192A0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8236" y="2695867"/>
              <a:ext cx="600710" cy="600710"/>
            </a:xfrm>
            <a:prstGeom prst="rect">
              <a:avLst/>
            </a:prstGeom>
          </p:spPr>
        </p:pic>
      </p:grpSp>
      <p:grpSp>
        <p:nvGrpSpPr>
          <p:cNvPr id="18" name="组合 17">
            <a:extLst>
              <a:ext uri="{FF2B5EF4-FFF2-40B4-BE49-F238E27FC236}">
                <a16:creationId xmlns:a16="http://schemas.microsoft.com/office/drawing/2014/main" id="{A9B12E76-7BBD-42FE-9785-D1AE8C45F9F9}"/>
              </a:ext>
            </a:extLst>
          </p:cNvPr>
          <p:cNvGrpSpPr/>
          <p:nvPr/>
        </p:nvGrpSpPr>
        <p:grpSpPr>
          <a:xfrm>
            <a:off x="5752166" y="3545106"/>
            <a:ext cx="2674086" cy="1751122"/>
            <a:chOff x="754906" y="2487626"/>
            <a:chExt cx="2358838" cy="1544681"/>
          </a:xfrm>
        </p:grpSpPr>
        <p:grpSp>
          <p:nvGrpSpPr>
            <p:cNvPr id="19" name="组合 18">
              <a:extLst>
                <a:ext uri="{FF2B5EF4-FFF2-40B4-BE49-F238E27FC236}">
                  <a16:creationId xmlns:a16="http://schemas.microsoft.com/office/drawing/2014/main" id="{21808C88-C471-4156-A54D-0D52C9A074B2}"/>
                </a:ext>
              </a:extLst>
            </p:cNvPr>
            <p:cNvGrpSpPr/>
            <p:nvPr/>
          </p:nvGrpSpPr>
          <p:grpSpPr>
            <a:xfrm>
              <a:off x="754906" y="2487626"/>
              <a:ext cx="2358838" cy="1544681"/>
              <a:chOff x="732473" y="1936799"/>
              <a:chExt cx="5518689" cy="3613905"/>
            </a:xfrm>
          </p:grpSpPr>
          <p:sp>
            <p:nvSpPr>
              <p:cNvPr id="21" name="Rectangle 11">
                <a:extLst>
                  <a:ext uri="{FF2B5EF4-FFF2-40B4-BE49-F238E27FC236}">
                    <a16:creationId xmlns:a16="http://schemas.microsoft.com/office/drawing/2014/main" id="{69F67C02-7398-44A5-B7E8-A0D069977F03}"/>
                  </a:ext>
                </a:extLst>
              </p:cNvPr>
              <p:cNvSpPr>
                <a:spLocks noChangeArrowheads="1"/>
              </p:cNvSpPr>
              <p:nvPr/>
            </p:nvSpPr>
            <p:spPr bwMode="auto">
              <a:xfrm>
                <a:off x="732473" y="1936799"/>
                <a:ext cx="5518689" cy="3613905"/>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defRPr/>
                </a:pPr>
                <a:endParaRPr lang="zh-CN" altLang="zh-CN" sz="1050" dirty="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22" name="矩形 21">
                <a:extLst>
                  <a:ext uri="{FF2B5EF4-FFF2-40B4-BE49-F238E27FC236}">
                    <a16:creationId xmlns:a16="http://schemas.microsoft.com/office/drawing/2014/main" id="{40430ED0-2EF3-45E1-A000-589757E9B118}"/>
                  </a:ext>
                </a:extLst>
              </p:cNvPr>
              <p:cNvSpPr/>
              <p:nvPr/>
            </p:nvSpPr>
            <p:spPr>
              <a:xfrm>
                <a:off x="3296664" y="3209385"/>
                <a:ext cx="1969054" cy="666937"/>
              </a:xfrm>
              <a:prstGeom prst="rect">
                <a:avLst/>
              </a:prstGeom>
            </p:spPr>
            <p:txBody>
              <a:bodyPr wrap="none">
                <a:spAutoFit/>
              </a:bodyPr>
              <a:lstStyle/>
              <a:p>
                <a:pPr algn="ctr">
                  <a:defRPr/>
                </a:pPr>
                <a:r>
                  <a:rPr lang="zh-CN" altLang="en-US" sz="1500" dirty="0">
                    <a:solidFill>
                      <a:schemeClr val="bg1"/>
                    </a:solidFill>
                    <a:latin typeface="微软雅黑" panose="020B0503020204020204" pitchFamily="34" charset="-122"/>
                    <a:ea typeface="微软雅黑" panose="020B0503020204020204" pitchFamily="34" charset="-122"/>
                  </a:rPr>
                  <a:t>文字内容</a:t>
                </a:r>
              </a:p>
            </p:txBody>
          </p:sp>
          <p:sp>
            <p:nvSpPr>
              <p:cNvPr id="23" name="矩形 22">
                <a:extLst>
                  <a:ext uri="{FF2B5EF4-FFF2-40B4-BE49-F238E27FC236}">
                    <a16:creationId xmlns:a16="http://schemas.microsoft.com/office/drawing/2014/main" id="{1C6A2051-4848-4D41-BC61-89586EE3005C}"/>
                  </a:ext>
                </a:extLst>
              </p:cNvPr>
              <p:cNvSpPr/>
              <p:nvPr/>
            </p:nvSpPr>
            <p:spPr>
              <a:xfrm>
                <a:off x="1435351" y="3760747"/>
                <a:ext cx="4192182" cy="947078"/>
              </a:xfrm>
              <a:prstGeom prst="rect">
                <a:avLst/>
              </a:prstGeom>
            </p:spPr>
            <p:txBody>
              <a:bodyPr wrap="none">
                <a:spAutoFit/>
              </a:bodyPr>
              <a:lstStyle/>
              <a:p>
                <a:pPr algn="ctr">
                  <a:lnSpc>
                    <a:spcPct val="150000"/>
                  </a:lnSpc>
                  <a:defRPr/>
                </a:pPr>
                <a:r>
                  <a:rPr lang="zh-CN" altLang="en-US" b="1" dirty="0">
                    <a:solidFill>
                      <a:prstClr val="white"/>
                    </a:solidFill>
                    <a:latin typeface="微软雅黑" panose="020B0503020204020204" pitchFamily="34" charset="-122"/>
                    <a:ea typeface="微软雅黑" panose="020B0503020204020204" pitchFamily="34" charset="-122"/>
                  </a:rPr>
                  <a:t>文字内容文字内容</a:t>
                </a:r>
              </a:p>
            </p:txBody>
          </p:sp>
        </p:grpSp>
        <p:pic>
          <p:nvPicPr>
            <p:cNvPr id="20" name="图片 19">
              <a:extLst>
                <a:ext uri="{FF2B5EF4-FFF2-40B4-BE49-F238E27FC236}">
                  <a16:creationId xmlns:a16="http://schemas.microsoft.com/office/drawing/2014/main" id="{87462143-6F20-48BD-8754-93D24E9D32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8236" y="2695867"/>
              <a:ext cx="600710" cy="600710"/>
            </a:xfrm>
            <a:prstGeom prst="rect">
              <a:avLst/>
            </a:prstGeom>
          </p:spPr>
        </p:pic>
      </p:grpSp>
      <p:grpSp>
        <p:nvGrpSpPr>
          <p:cNvPr id="24" name="组合 23">
            <a:extLst>
              <a:ext uri="{FF2B5EF4-FFF2-40B4-BE49-F238E27FC236}">
                <a16:creationId xmlns:a16="http://schemas.microsoft.com/office/drawing/2014/main" id="{69E7550E-BD45-4965-97F8-1CB5FB6E5DF0}"/>
              </a:ext>
            </a:extLst>
          </p:cNvPr>
          <p:cNvGrpSpPr/>
          <p:nvPr/>
        </p:nvGrpSpPr>
        <p:grpSpPr>
          <a:xfrm>
            <a:off x="717748" y="3568066"/>
            <a:ext cx="1605758" cy="1606340"/>
            <a:chOff x="304800" y="673100"/>
            <a:chExt cx="4000500" cy="4000500"/>
          </a:xfrm>
          <a:effectLst/>
        </p:grpSpPr>
        <p:sp>
          <p:nvSpPr>
            <p:cNvPr id="25" name="同心圆 2">
              <a:extLst>
                <a:ext uri="{FF2B5EF4-FFF2-40B4-BE49-F238E27FC236}">
                  <a16:creationId xmlns:a16="http://schemas.microsoft.com/office/drawing/2014/main" id="{44CE61F7-F6FD-46BA-B44E-2733850AFFF7}"/>
                </a:ext>
              </a:extLst>
            </p:cNvPr>
            <p:cNvSpPr/>
            <p:nvPr/>
          </p:nvSpPr>
          <p:spPr>
            <a:xfrm>
              <a:off x="304800" y="673100"/>
              <a:ext cx="4000500" cy="4000500"/>
            </a:xfrm>
            <a:prstGeom prst="donut">
              <a:avLst>
                <a:gd name="adj" fmla="val 487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a:solidFill>
                  <a:prstClr val="black"/>
                </a:solidFill>
                <a:latin typeface="微软雅黑" panose="020B0503020204020204" pitchFamily="34" charset="-122"/>
                <a:ea typeface="微软雅黑" panose="020B0503020204020204" pitchFamily="34" charset="-122"/>
                <a:cs typeface="Arial"/>
                <a:sym typeface="+mn-lt"/>
              </a:endParaRPr>
            </a:p>
          </p:txBody>
        </p:sp>
        <p:sp>
          <p:nvSpPr>
            <p:cNvPr id="26" name="椭圆 25">
              <a:extLst>
                <a:ext uri="{FF2B5EF4-FFF2-40B4-BE49-F238E27FC236}">
                  <a16:creationId xmlns:a16="http://schemas.microsoft.com/office/drawing/2014/main" id="{60B8F2E1-F1DA-4F4F-8402-3CE4790794A6}"/>
                </a:ext>
              </a:extLst>
            </p:cNvPr>
            <p:cNvSpPr/>
            <p:nvPr/>
          </p:nvSpPr>
          <p:spPr>
            <a:xfrm>
              <a:off x="392111" y="760412"/>
              <a:ext cx="3825875" cy="3825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50" dirty="0">
                <a:solidFill>
                  <a:prstClr val="white"/>
                </a:solidFill>
                <a:latin typeface="微软雅黑" panose="020B0503020204020204" pitchFamily="34" charset="-122"/>
                <a:ea typeface="微软雅黑" panose="020B0503020204020204" pitchFamily="34" charset="-122"/>
                <a:cs typeface="Arial"/>
                <a:sym typeface="+mn-lt"/>
              </a:endParaRPr>
            </a:p>
          </p:txBody>
        </p:sp>
      </p:grpSp>
      <p:sp>
        <p:nvSpPr>
          <p:cNvPr id="27" name="矩形 26">
            <a:extLst>
              <a:ext uri="{FF2B5EF4-FFF2-40B4-BE49-F238E27FC236}">
                <a16:creationId xmlns:a16="http://schemas.microsoft.com/office/drawing/2014/main" id="{284604C2-2471-494C-8299-6B67B936B23B}"/>
              </a:ext>
            </a:extLst>
          </p:cNvPr>
          <p:cNvSpPr/>
          <p:nvPr/>
        </p:nvSpPr>
        <p:spPr>
          <a:xfrm>
            <a:off x="833263" y="4072356"/>
            <a:ext cx="1374731" cy="646238"/>
          </a:xfrm>
          <a:prstGeom prst="rect">
            <a:avLst/>
          </a:prstGeom>
        </p:spPr>
        <p:txBody>
          <a:bodyPr wrap="square" lIns="91349" tIns="45674" rIns="91349" bIns="45674">
            <a:spAutoFit/>
          </a:bodyPr>
          <a:lstStyle/>
          <a:p>
            <a:pPr algn="ctr">
              <a:defRPr/>
            </a:pPr>
            <a:r>
              <a:rPr lang="zh-CN" altLang="en-US" b="1" dirty="0">
                <a:solidFill>
                  <a:schemeClr val="bg1"/>
                </a:solidFill>
                <a:latin typeface="微软雅黑" panose="020B0503020204020204" pitchFamily="34" charset="-122"/>
                <a:ea typeface="微软雅黑" panose="020B0503020204020204" pitchFamily="34" charset="-122"/>
                <a:cs typeface="Arial"/>
                <a:sym typeface="+mn-lt"/>
              </a:rPr>
              <a:t>文字内容文字内容</a:t>
            </a:r>
          </a:p>
        </p:txBody>
      </p:sp>
      <p:sp>
        <p:nvSpPr>
          <p:cNvPr id="28" name="椭圆 12">
            <a:extLst>
              <a:ext uri="{FF2B5EF4-FFF2-40B4-BE49-F238E27FC236}">
                <a16:creationId xmlns:a16="http://schemas.microsoft.com/office/drawing/2014/main" id="{F070EA84-7727-4CC0-9F55-539D382085AB}"/>
              </a:ext>
            </a:extLst>
          </p:cNvPr>
          <p:cNvSpPr>
            <a:spLocks noChangeArrowheads="1"/>
          </p:cNvSpPr>
          <p:nvPr/>
        </p:nvSpPr>
        <p:spPr bwMode="auto">
          <a:xfrm>
            <a:off x="548986" y="3429001"/>
            <a:ext cx="1884470" cy="1884470"/>
          </a:xfrm>
          <a:prstGeom prst="ellipse">
            <a:avLst/>
          </a:prstGeom>
          <a:noFill/>
          <a:ln w="9525" cmpd="sng">
            <a:solidFill>
              <a:schemeClr val="accent3">
                <a:lumMod val="7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lIns="68563" tIns="34282" rIns="68563" bIns="34282"/>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defRPr/>
            </a:pPr>
            <a:endParaRPr lang="zh-CN" altLang="en-US" sz="1350" kern="0">
              <a:solidFill>
                <a:prstClr val="black"/>
              </a:solidFill>
              <a:latin typeface="微软雅黑" panose="020B0503020204020204" pitchFamily="34" charset="-122"/>
              <a:ea typeface="微软雅黑" panose="020B0503020204020204" pitchFamily="34" charset="-122"/>
              <a:cs typeface="Arial"/>
              <a:sym typeface="+mn-lt"/>
            </a:endParaRPr>
          </a:p>
        </p:txBody>
      </p:sp>
      <p:sp>
        <p:nvSpPr>
          <p:cNvPr id="29" name="标题 28">
            <a:extLst>
              <a:ext uri="{FF2B5EF4-FFF2-40B4-BE49-F238E27FC236}">
                <a16:creationId xmlns:a16="http://schemas.microsoft.com/office/drawing/2014/main" id="{D2CC3D6A-FD9F-4E0B-865E-BF153AF4214B}"/>
              </a:ext>
            </a:extLst>
          </p:cNvPr>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2856740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a:extLst>
              <a:ext uri="{FF2B5EF4-FFF2-40B4-BE49-F238E27FC236}">
                <a16:creationId xmlns:a16="http://schemas.microsoft.com/office/drawing/2014/main" id="{367799CF-4828-4397-BAAA-2342D076F376}"/>
              </a:ext>
            </a:extLst>
          </p:cNvPr>
          <p:cNvSpPr/>
          <p:nvPr/>
        </p:nvSpPr>
        <p:spPr>
          <a:xfrm>
            <a:off x="4846952" y="3855024"/>
            <a:ext cx="3567266" cy="1302151"/>
          </a:xfrm>
          <a:prstGeom prst="rect">
            <a:avLst/>
          </a:prstGeom>
          <a:ln>
            <a:noFill/>
          </a:ln>
        </p:spPr>
        <p:txBody>
          <a:bodyPr wrap="square">
            <a:spAutoFit/>
          </a:bodyPr>
          <a:lstStyle/>
          <a:p>
            <a:pPr>
              <a:lnSpc>
                <a:spcPct val="150000"/>
              </a:lnSpc>
              <a:defRPr/>
            </a:pPr>
            <a:r>
              <a:rPr lang="zh-CN" altLang="en-US" sz="1350" dirty="0">
                <a:solidFill>
                  <a:prstClr val="black"/>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a:t>
            </a:r>
          </a:p>
        </p:txBody>
      </p:sp>
      <p:sp>
        <p:nvSpPr>
          <p:cNvPr id="35" name="文本框 34">
            <a:extLst>
              <a:ext uri="{FF2B5EF4-FFF2-40B4-BE49-F238E27FC236}">
                <a16:creationId xmlns:a16="http://schemas.microsoft.com/office/drawing/2014/main" id="{E6204ECD-6DC2-4772-8863-B40DC1682B8F}"/>
              </a:ext>
            </a:extLst>
          </p:cNvPr>
          <p:cNvSpPr txBox="1"/>
          <p:nvPr/>
        </p:nvSpPr>
        <p:spPr>
          <a:xfrm>
            <a:off x="1833491" y="2457163"/>
            <a:ext cx="5570757" cy="900246"/>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5250" b="1" dirty="0">
                <a:solidFill>
                  <a:srgbClr val="C00000"/>
                </a:solidFill>
                <a:effectLst/>
                <a:latin typeface="Microsoft YaHei" panose="020F0502020204030204"/>
                <a:ea typeface="+mn-ea"/>
                <a:cs typeface="+mn-ea"/>
                <a:sym typeface="+mn-lt"/>
              </a:rPr>
              <a:t>文字内容文字内容</a:t>
            </a:r>
          </a:p>
        </p:txBody>
      </p:sp>
      <p:grpSp>
        <p:nvGrpSpPr>
          <p:cNvPr id="36" name="组合 35">
            <a:extLst>
              <a:ext uri="{FF2B5EF4-FFF2-40B4-BE49-F238E27FC236}">
                <a16:creationId xmlns:a16="http://schemas.microsoft.com/office/drawing/2014/main" id="{939EA349-8A3B-4C73-ACA5-7CC265FAB34A}"/>
              </a:ext>
            </a:extLst>
          </p:cNvPr>
          <p:cNvGrpSpPr/>
          <p:nvPr/>
        </p:nvGrpSpPr>
        <p:grpSpPr>
          <a:xfrm>
            <a:off x="876073" y="3821418"/>
            <a:ext cx="933386" cy="624419"/>
            <a:chOff x="1259535" y="3789662"/>
            <a:chExt cx="1244514" cy="832558"/>
          </a:xfrm>
        </p:grpSpPr>
        <p:sp>
          <p:nvSpPr>
            <p:cNvPr id="37" name="圆角矩形 17">
              <a:extLst>
                <a:ext uri="{FF2B5EF4-FFF2-40B4-BE49-F238E27FC236}">
                  <a16:creationId xmlns:a16="http://schemas.microsoft.com/office/drawing/2014/main" id="{02DF7BA2-B018-4E4A-8D7A-78DD2F9C5503}"/>
                </a:ext>
              </a:extLst>
            </p:cNvPr>
            <p:cNvSpPr/>
            <p:nvPr/>
          </p:nvSpPr>
          <p:spPr>
            <a:xfrm>
              <a:off x="1259535" y="3789662"/>
              <a:ext cx="1244514" cy="832558"/>
            </a:xfrm>
            <a:prstGeom prst="roundRect">
              <a:avLst/>
            </a:prstGeom>
            <a:solidFill>
              <a:srgbClr val="BE0000">
                <a:lumMod val="50000"/>
              </a:srgbClr>
            </a:solidFill>
            <a:ln w="12700">
              <a:noFill/>
            </a:ln>
            <a:effectLst>
              <a:outerShdw blurRad="127000" dist="50800" dir="2700000" algn="tl" rotWithShape="0">
                <a:prstClr val="black">
                  <a:alpha val="60000"/>
                </a:prstClr>
              </a:outerShdw>
            </a:effectLst>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38" name="矩形 37">
              <a:extLst>
                <a:ext uri="{FF2B5EF4-FFF2-40B4-BE49-F238E27FC236}">
                  <a16:creationId xmlns:a16="http://schemas.microsoft.com/office/drawing/2014/main" id="{662C3F04-8FB0-4BD7-8AC3-98D93E007F6E}"/>
                </a:ext>
              </a:extLst>
            </p:cNvPr>
            <p:cNvSpPr/>
            <p:nvPr/>
          </p:nvSpPr>
          <p:spPr>
            <a:xfrm>
              <a:off x="1322992" y="3834466"/>
              <a:ext cx="1117599" cy="742950"/>
            </a:xfrm>
            <a:prstGeom prst="rect">
              <a:avLst/>
            </a:prstGeom>
            <a:noFill/>
            <a:ln w="12700" cap="flat" cmpd="sng" algn="ctr">
              <a:noFill/>
              <a:prstDash val="solid"/>
              <a:miter lim="800000"/>
            </a:ln>
            <a:effectLst/>
          </p:spPr>
          <p:txBody>
            <a:bodyPr rtlCol="0" anchor="ctr"/>
            <a:lstStyle/>
            <a:p>
              <a:pPr algn="ctr" defTabSz="685766">
                <a:defRPr/>
              </a:pPr>
              <a:r>
                <a:rPr lang="zh-CN" altLang="en-US" sz="2400" b="1" kern="0" dirty="0">
                  <a:solidFill>
                    <a:srgbClr val="FFFDFB"/>
                  </a:solidFill>
                  <a:latin typeface="Microsoft YaHei" panose="020F0502020204030204"/>
                  <a:cs typeface="+mn-ea"/>
                  <a:sym typeface="+mn-lt"/>
                </a:rPr>
                <a:t>文字</a:t>
              </a:r>
            </a:p>
          </p:txBody>
        </p:sp>
      </p:grpSp>
      <p:grpSp>
        <p:nvGrpSpPr>
          <p:cNvPr id="39" name="组合 38">
            <a:extLst>
              <a:ext uri="{FF2B5EF4-FFF2-40B4-BE49-F238E27FC236}">
                <a16:creationId xmlns:a16="http://schemas.microsoft.com/office/drawing/2014/main" id="{09B4B5C0-B624-4A4B-B0A0-005785E7944A}"/>
              </a:ext>
            </a:extLst>
          </p:cNvPr>
          <p:cNvGrpSpPr/>
          <p:nvPr/>
        </p:nvGrpSpPr>
        <p:grpSpPr>
          <a:xfrm>
            <a:off x="876073" y="4610069"/>
            <a:ext cx="933386" cy="624419"/>
            <a:chOff x="1259535" y="4841196"/>
            <a:chExt cx="1244514" cy="832558"/>
          </a:xfrm>
        </p:grpSpPr>
        <p:sp>
          <p:nvSpPr>
            <p:cNvPr id="40" name="圆角矩形 18">
              <a:extLst>
                <a:ext uri="{FF2B5EF4-FFF2-40B4-BE49-F238E27FC236}">
                  <a16:creationId xmlns:a16="http://schemas.microsoft.com/office/drawing/2014/main" id="{CCD9F888-2BAA-414D-9730-8C7E119F930C}"/>
                </a:ext>
              </a:extLst>
            </p:cNvPr>
            <p:cNvSpPr/>
            <p:nvPr/>
          </p:nvSpPr>
          <p:spPr>
            <a:xfrm>
              <a:off x="1259535" y="4841196"/>
              <a:ext cx="1244514" cy="832558"/>
            </a:xfrm>
            <a:prstGeom prst="roundRect">
              <a:avLst/>
            </a:prstGeom>
            <a:solidFill>
              <a:srgbClr val="BE0000">
                <a:lumMod val="50000"/>
              </a:srgbClr>
            </a:solidFill>
            <a:ln w="12700">
              <a:noFill/>
            </a:ln>
            <a:effectLst>
              <a:outerShdw blurRad="127000" dist="50800" dir="2700000" algn="tl" rotWithShape="0">
                <a:prstClr val="black">
                  <a:alpha val="60000"/>
                </a:prstClr>
              </a:outerShdw>
            </a:effectLst>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41" name="矩形 40">
              <a:extLst>
                <a:ext uri="{FF2B5EF4-FFF2-40B4-BE49-F238E27FC236}">
                  <a16:creationId xmlns:a16="http://schemas.microsoft.com/office/drawing/2014/main" id="{F57076BD-B99F-4F15-9645-54C39D6E53C7}"/>
                </a:ext>
              </a:extLst>
            </p:cNvPr>
            <p:cNvSpPr/>
            <p:nvPr/>
          </p:nvSpPr>
          <p:spPr>
            <a:xfrm>
              <a:off x="1322992" y="4886000"/>
              <a:ext cx="1117599" cy="742950"/>
            </a:xfrm>
            <a:prstGeom prst="rect">
              <a:avLst/>
            </a:prstGeom>
            <a:noFill/>
            <a:ln w="12700" cap="flat" cmpd="sng" algn="ctr">
              <a:noFill/>
              <a:prstDash val="solid"/>
              <a:miter lim="800000"/>
            </a:ln>
            <a:effectLst/>
          </p:spPr>
          <p:txBody>
            <a:bodyPr rtlCol="0" anchor="ctr"/>
            <a:lstStyle/>
            <a:p>
              <a:pPr algn="ctr" defTabSz="685766">
                <a:defRPr/>
              </a:pPr>
              <a:r>
                <a:rPr lang="zh-CN" altLang="en-US" sz="2400" b="1" kern="0" dirty="0">
                  <a:solidFill>
                    <a:srgbClr val="FFFDFB"/>
                  </a:solidFill>
                  <a:latin typeface="Microsoft YaHei" panose="020F0502020204030204"/>
                  <a:cs typeface="+mn-ea"/>
                  <a:sym typeface="+mn-lt"/>
                </a:rPr>
                <a:t>文容</a:t>
              </a:r>
            </a:p>
          </p:txBody>
        </p:sp>
      </p:grpSp>
      <p:grpSp>
        <p:nvGrpSpPr>
          <p:cNvPr id="42" name="组合 41">
            <a:extLst>
              <a:ext uri="{FF2B5EF4-FFF2-40B4-BE49-F238E27FC236}">
                <a16:creationId xmlns:a16="http://schemas.microsoft.com/office/drawing/2014/main" id="{9DA6FBD0-9966-43AB-9DA1-6069F14B6EE6}"/>
              </a:ext>
            </a:extLst>
          </p:cNvPr>
          <p:cNvGrpSpPr/>
          <p:nvPr/>
        </p:nvGrpSpPr>
        <p:grpSpPr>
          <a:xfrm>
            <a:off x="2307728" y="3821422"/>
            <a:ext cx="1989327" cy="624419"/>
            <a:chOff x="3168409" y="3789662"/>
            <a:chExt cx="2652436" cy="832558"/>
          </a:xfrm>
        </p:grpSpPr>
        <p:sp>
          <p:nvSpPr>
            <p:cNvPr id="43" name="圆角矩形 15">
              <a:extLst>
                <a:ext uri="{FF2B5EF4-FFF2-40B4-BE49-F238E27FC236}">
                  <a16:creationId xmlns:a16="http://schemas.microsoft.com/office/drawing/2014/main" id="{20C6A420-BA84-4990-8A8B-80DBC591DEDD}"/>
                </a:ext>
              </a:extLst>
            </p:cNvPr>
            <p:cNvSpPr/>
            <p:nvPr/>
          </p:nvSpPr>
          <p:spPr>
            <a:xfrm>
              <a:off x="3168409" y="3789662"/>
              <a:ext cx="2652436" cy="832558"/>
            </a:xfrm>
            <a:prstGeom prst="roundRect">
              <a:avLst/>
            </a:pr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44" name="矩形 43">
              <a:extLst>
                <a:ext uri="{FF2B5EF4-FFF2-40B4-BE49-F238E27FC236}">
                  <a16:creationId xmlns:a16="http://schemas.microsoft.com/office/drawing/2014/main" id="{F03A227F-E7DE-490F-BB64-A42EB72A1FF6}"/>
                </a:ext>
              </a:extLst>
            </p:cNvPr>
            <p:cNvSpPr/>
            <p:nvPr/>
          </p:nvSpPr>
          <p:spPr>
            <a:xfrm>
              <a:off x="3378627" y="3834466"/>
              <a:ext cx="2232000" cy="742950"/>
            </a:xfrm>
            <a:prstGeom prst="rect">
              <a:avLst/>
            </a:prstGeom>
            <a:noFill/>
            <a:ln w="12700" cap="flat" cmpd="sng" algn="ctr">
              <a:noFill/>
              <a:prstDash val="solid"/>
              <a:miter lim="800000"/>
            </a:ln>
            <a:effectLst/>
          </p:spPr>
          <p:txBody>
            <a:bodyPr rtlCol="0" anchor="ctr"/>
            <a:lstStyle/>
            <a:p>
              <a:pPr algn="ctr" defTabSz="685766">
                <a:defRPr/>
              </a:pPr>
              <a:r>
                <a:rPr lang="zh-CN" altLang="en-US" sz="1650" b="1" kern="0" dirty="0">
                  <a:solidFill>
                    <a:srgbClr val="FFFDFB"/>
                  </a:solidFill>
                  <a:latin typeface="Microsoft YaHei" panose="020F0502020204030204"/>
                  <a:cs typeface="+mn-ea"/>
                  <a:sym typeface="+mn-lt"/>
                </a:rPr>
                <a:t>文字内容</a:t>
              </a:r>
            </a:p>
          </p:txBody>
        </p:sp>
      </p:grpSp>
      <p:grpSp>
        <p:nvGrpSpPr>
          <p:cNvPr id="45" name="组合 44">
            <a:extLst>
              <a:ext uri="{FF2B5EF4-FFF2-40B4-BE49-F238E27FC236}">
                <a16:creationId xmlns:a16="http://schemas.microsoft.com/office/drawing/2014/main" id="{002168DB-4C83-492F-B4EF-CEC89C623885}"/>
              </a:ext>
            </a:extLst>
          </p:cNvPr>
          <p:cNvGrpSpPr/>
          <p:nvPr/>
        </p:nvGrpSpPr>
        <p:grpSpPr>
          <a:xfrm>
            <a:off x="2307728" y="4610073"/>
            <a:ext cx="1989327" cy="624419"/>
            <a:chOff x="3168409" y="4841196"/>
            <a:chExt cx="2652436" cy="832558"/>
          </a:xfrm>
        </p:grpSpPr>
        <p:sp>
          <p:nvSpPr>
            <p:cNvPr id="46" name="圆角矩形 16">
              <a:extLst>
                <a:ext uri="{FF2B5EF4-FFF2-40B4-BE49-F238E27FC236}">
                  <a16:creationId xmlns:a16="http://schemas.microsoft.com/office/drawing/2014/main" id="{DE2FC755-B23A-4184-91C6-F3DA1C3F09B0}"/>
                </a:ext>
              </a:extLst>
            </p:cNvPr>
            <p:cNvSpPr/>
            <p:nvPr/>
          </p:nvSpPr>
          <p:spPr>
            <a:xfrm>
              <a:off x="3168409" y="4841196"/>
              <a:ext cx="2652436" cy="832558"/>
            </a:xfrm>
            <a:prstGeom prst="roundRect">
              <a:avLst/>
            </a:pr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47" name="矩形 46">
              <a:extLst>
                <a:ext uri="{FF2B5EF4-FFF2-40B4-BE49-F238E27FC236}">
                  <a16:creationId xmlns:a16="http://schemas.microsoft.com/office/drawing/2014/main" id="{F6D650A1-2244-4D94-837B-E32C71F90700}"/>
                </a:ext>
              </a:extLst>
            </p:cNvPr>
            <p:cNvSpPr/>
            <p:nvPr/>
          </p:nvSpPr>
          <p:spPr>
            <a:xfrm>
              <a:off x="3378627" y="4886000"/>
              <a:ext cx="2232000" cy="742950"/>
            </a:xfrm>
            <a:prstGeom prst="rect">
              <a:avLst/>
            </a:prstGeom>
            <a:noFill/>
            <a:ln w="12700" cap="flat" cmpd="sng" algn="ctr">
              <a:noFill/>
              <a:prstDash val="solid"/>
              <a:miter lim="800000"/>
            </a:ln>
            <a:effectLst/>
          </p:spPr>
          <p:txBody>
            <a:bodyPr rtlCol="0" anchor="ctr"/>
            <a:lstStyle/>
            <a:p>
              <a:pPr algn="ctr" defTabSz="685766">
                <a:defRPr/>
              </a:pPr>
              <a:r>
                <a:rPr lang="zh-CN" altLang="en-US" sz="1650" b="1" kern="0" dirty="0">
                  <a:solidFill>
                    <a:srgbClr val="FFFDFB"/>
                  </a:solidFill>
                  <a:latin typeface="Microsoft YaHei" panose="020F0502020204030204"/>
                  <a:cs typeface="+mn-ea"/>
                  <a:sym typeface="+mn-lt"/>
                </a:rPr>
                <a:t>文字内容</a:t>
              </a:r>
            </a:p>
          </p:txBody>
        </p:sp>
      </p:grpSp>
      <p:sp>
        <p:nvSpPr>
          <p:cNvPr id="48" name="右箭头 20">
            <a:extLst>
              <a:ext uri="{FF2B5EF4-FFF2-40B4-BE49-F238E27FC236}">
                <a16:creationId xmlns:a16="http://schemas.microsoft.com/office/drawing/2014/main" id="{711F9483-57A5-4880-86EE-3C38FC0C3CA6}"/>
              </a:ext>
            </a:extLst>
          </p:cNvPr>
          <p:cNvSpPr/>
          <p:nvPr/>
        </p:nvSpPr>
        <p:spPr>
          <a:xfrm>
            <a:off x="1971631" y="4007022"/>
            <a:ext cx="221567" cy="253219"/>
          </a:xfrm>
          <a:prstGeom prst="rightArrow">
            <a:avLst/>
          </a:prstGeom>
          <a:solidFill>
            <a:srgbClr val="BE0000"/>
          </a:solidFill>
          <a:ln w="12700" cap="flat" cmpd="sng" algn="ctr">
            <a:noFill/>
            <a:prstDash val="solid"/>
            <a:miter lim="800000"/>
          </a:ln>
          <a:effectLst/>
        </p:spPr>
        <p:txBody>
          <a:bodyPr rtlCol="0" anchor="ct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49" name="右箭头 21">
            <a:extLst>
              <a:ext uri="{FF2B5EF4-FFF2-40B4-BE49-F238E27FC236}">
                <a16:creationId xmlns:a16="http://schemas.microsoft.com/office/drawing/2014/main" id="{972499C4-892A-4EF7-9EB1-E145A0EA0A5B}"/>
              </a:ext>
            </a:extLst>
          </p:cNvPr>
          <p:cNvSpPr/>
          <p:nvPr/>
        </p:nvSpPr>
        <p:spPr>
          <a:xfrm>
            <a:off x="1971631" y="4795673"/>
            <a:ext cx="221567" cy="253219"/>
          </a:xfrm>
          <a:prstGeom prst="rightArrow">
            <a:avLst/>
          </a:prstGeom>
          <a:solidFill>
            <a:srgbClr val="BE0000"/>
          </a:solidFill>
          <a:ln w="12700" cap="flat" cmpd="sng" algn="ctr">
            <a:noFill/>
            <a:prstDash val="solid"/>
            <a:miter lim="800000"/>
          </a:ln>
          <a:effectLst/>
        </p:spPr>
        <p:txBody>
          <a:bodyPr rtlCol="0" anchor="ct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4" name="标题 3">
            <a:extLst>
              <a:ext uri="{FF2B5EF4-FFF2-40B4-BE49-F238E27FC236}">
                <a16:creationId xmlns:a16="http://schemas.microsoft.com/office/drawing/2014/main" id="{0F750182-E966-4ADE-A64F-1E6A39BE96E4}"/>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98358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
            <a:extLst>
              <a:ext uri="{FF2B5EF4-FFF2-40B4-BE49-F238E27FC236}">
                <a16:creationId xmlns:a16="http://schemas.microsoft.com/office/drawing/2014/main" id="{DEB51AC4-525A-4895-9218-A1415230E28A}"/>
              </a:ext>
            </a:extLst>
          </p:cNvPr>
          <p:cNvSpPr>
            <a:spLocks noChangeShapeType="1"/>
          </p:cNvSpPr>
          <p:nvPr/>
        </p:nvSpPr>
        <p:spPr bwMode="auto">
          <a:xfrm>
            <a:off x="4566238" y="2272393"/>
            <a:ext cx="0" cy="3405448"/>
          </a:xfrm>
          <a:prstGeom prst="line">
            <a:avLst/>
          </a:prstGeom>
          <a:noFill/>
          <a:ln w="11">
            <a:solidFill>
              <a:srgbClr val="C00000"/>
            </a:solidFill>
            <a:round/>
            <a:headEnd/>
            <a:tailEnd/>
          </a:ln>
          <a:extLst>
            <a:ext uri="{909E8E84-426E-40DD-AFC4-6F175D3DCCD1}">
              <a14:hiddenFill xmlns:a14="http://schemas.microsoft.com/office/drawing/2010/main">
                <a:noFill/>
              </a14:hiddenFill>
            </a:ext>
          </a:extLst>
        </p:spPr>
        <p:txBody>
          <a:bodyPr/>
          <a:lstStyle/>
          <a:p>
            <a:endParaRPr lang="zh-CN" altLang="en-US" sz="1350">
              <a:solidFill>
                <a:prstClr val="black"/>
              </a:solidFill>
            </a:endParaRPr>
          </a:p>
        </p:txBody>
      </p:sp>
      <p:sp>
        <p:nvSpPr>
          <p:cNvPr id="3" name="Oval 16">
            <a:extLst>
              <a:ext uri="{FF2B5EF4-FFF2-40B4-BE49-F238E27FC236}">
                <a16:creationId xmlns:a16="http://schemas.microsoft.com/office/drawing/2014/main" id="{3C6BBB79-8D43-4544-8D13-BCB5C29E7D84}"/>
              </a:ext>
            </a:extLst>
          </p:cNvPr>
          <p:cNvSpPr>
            <a:spLocks noChangeArrowheads="1"/>
          </p:cNvSpPr>
          <p:nvPr/>
        </p:nvSpPr>
        <p:spPr bwMode="auto">
          <a:xfrm>
            <a:off x="4511227" y="5560646"/>
            <a:ext cx="118289" cy="117194"/>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spcBef>
                <a:spcPct val="0"/>
              </a:spcBef>
              <a:buFontTx/>
              <a:buNone/>
            </a:pPr>
            <a:endParaRPr lang="zh-CN" altLang="en-US" sz="1350">
              <a:solidFill>
                <a:srgbClr val="ED7D31"/>
              </a:solidFill>
              <a:ea typeface="宋体" panose="02010600030101010101" pitchFamily="2" charset="-122"/>
            </a:endParaRPr>
          </a:p>
        </p:txBody>
      </p:sp>
      <p:grpSp>
        <p:nvGrpSpPr>
          <p:cNvPr id="4" name="组合 3">
            <a:extLst>
              <a:ext uri="{FF2B5EF4-FFF2-40B4-BE49-F238E27FC236}">
                <a16:creationId xmlns:a16="http://schemas.microsoft.com/office/drawing/2014/main" id="{7BFEED7E-EB6D-431F-9550-862B96BE115D}"/>
              </a:ext>
            </a:extLst>
          </p:cNvPr>
          <p:cNvGrpSpPr/>
          <p:nvPr/>
        </p:nvGrpSpPr>
        <p:grpSpPr>
          <a:xfrm>
            <a:off x="4444832" y="2638159"/>
            <a:ext cx="297024" cy="300082"/>
            <a:chOff x="916682" y="4490979"/>
            <a:chExt cx="396032" cy="400110"/>
          </a:xfrm>
        </p:grpSpPr>
        <p:sp>
          <p:nvSpPr>
            <p:cNvPr id="5" name="Oval 7">
              <a:extLst>
                <a:ext uri="{FF2B5EF4-FFF2-40B4-BE49-F238E27FC236}">
                  <a16:creationId xmlns:a16="http://schemas.microsoft.com/office/drawing/2014/main" id="{299CD093-11EE-4143-935E-EA62847B6469}"/>
                </a:ext>
              </a:extLst>
            </p:cNvPr>
            <p:cNvSpPr>
              <a:spLocks noChangeArrowheads="1"/>
            </p:cNvSpPr>
            <p:nvPr/>
          </p:nvSpPr>
          <p:spPr bwMode="auto">
            <a:xfrm>
              <a:off x="928728" y="4509850"/>
              <a:ext cx="309763" cy="310728"/>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ctr">
                <a:spcBef>
                  <a:spcPct val="0"/>
                </a:spcBef>
                <a:buFontTx/>
                <a:buNone/>
              </a:pPr>
              <a:endParaRPr lang="zh-CN" altLang="en-US" sz="1200" b="1" dirty="0">
                <a:solidFill>
                  <a:prstClr val="white"/>
                </a:solidFill>
                <a:ea typeface="宋体" panose="02010600030101010101" pitchFamily="2" charset="-122"/>
              </a:endParaRPr>
            </a:p>
          </p:txBody>
        </p:sp>
        <p:sp>
          <p:nvSpPr>
            <p:cNvPr id="6" name="TextBox 27">
              <a:extLst>
                <a:ext uri="{FF2B5EF4-FFF2-40B4-BE49-F238E27FC236}">
                  <a16:creationId xmlns:a16="http://schemas.microsoft.com/office/drawing/2014/main" id="{8493A7C0-E4D0-41B6-B00B-AB50EC87F938}"/>
                </a:ext>
              </a:extLst>
            </p:cNvPr>
            <p:cNvSpPr txBox="1">
              <a:spLocks noChangeArrowheads="1"/>
            </p:cNvSpPr>
            <p:nvPr/>
          </p:nvSpPr>
          <p:spPr bwMode="auto">
            <a:xfrm>
              <a:off x="916682" y="4490979"/>
              <a:ext cx="3960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50" b="1" dirty="0">
                  <a:solidFill>
                    <a:srgbClr val="FFFFFF"/>
                  </a:solidFill>
                  <a:latin typeface="微软雅黑" panose="020B0503020204020204" pitchFamily="34" charset="-122"/>
                  <a:ea typeface="微软雅黑" panose="020B0503020204020204" pitchFamily="34" charset="-122"/>
                </a:rPr>
                <a:t>1</a:t>
              </a:r>
              <a:endParaRPr lang="zh-CN" altLang="en-US" sz="1350" b="1" dirty="0">
                <a:solidFill>
                  <a:srgbClr val="FFFFFF"/>
                </a:solidFill>
                <a:latin typeface="微软雅黑" panose="020B0503020204020204" pitchFamily="34" charset="-122"/>
                <a:ea typeface="微软雅黑" panose="020B0503020204020204" pitchFamily="34" charset="-122"/>
              </a:endParaRPr>
            </a:p>
          </p:txBody>
        </p:sp>
      </p:grpSp>
      <p:sp>
        <p:nvSpPr>
          <p:cNvPr id="7" name="圆角矩形 6">
            <a:extLst>
              <a:ext uri="{FF2B5EF4-FFF2-40B4-BE49-F238E27FC236}">
                <a16:creationId xmlns:a16="http://schemas.microsoft.com/office/drawing/2014/main" id="{D08CA40C-36E2-4690-9AE0-2F3E7F835D15}"/>
              </a:ext>
            </a:extLst>
          </p:cNvPr>
          <p:cNvSpPr/>
          <p:nvPr/>
        </p:nvSpPr>
        <p:spPr bwMode="auto">
          <a:xfrm>
            <a:off x="4750291" y="2625771"/>
            <a:ext cx="1613405" cy="259591"/>
          </a:xfrm>
          <a:prstGeom prst="roundRect">
            <a:avLst/>
          </a:prstGeom>
          <a:solidFill>
            <a:srgbClr val="C00000"/>
          </a:solidFill>
          <a:ln w="34925" cap="flat" cmpd="sng" algn="ctr">
            <a:solidFill>
              <a:schemeClr val="bg1"/>
            </a:solidFill>
            <a:prstDash val="solid"/>
          </a:ln>
          <a:effectLst>
            <a:outerShdw blurRad="50800" dist="38100" dir="2700000" algn="tl" rotWithShape="0">
              <a:prstClr val="black">
                <a:alpha val="40000"/>
              </a:prstClr>
            </a:outerShdw>
          </a:effectLst>
        </p:spPr>
        <p:txBody>
          <a:bodyPr lIns="92352" tIns="46176" rIns="92352" bIns="46176" spcCol="0" rtlCol="0" anchor="ctr"/>
          <a:lstStyle/>
          <a:p>
            <a:pPr algn="ctr">
              <a:defRPr/>
            </a:pPr>
            <a:r>
              <a:rPr lang="zh-CN" altLang="en-US" sz="1200" b="1" kern="0" dirty="0">
                <a:solidFill>
                  <a:prstClr val="white"/>
                </a:solidFill>
                <a:latin typeface="微软雅黑" pitchFamily="34" charset="-122"/>
                <a:ea typeface="微软雅黑" pitchFamily="34" charset="-122"/>
              </a:rPr>
              <a:t>文字内容</a:t>
            </a:r>
          </a:p>
        </p:txBody>
      </p:sp>
      <p:grpSp>
        <p:nvGrpSpPr>
          <p:cNvPr id="8" name="组合 7">
            <a:extLst>
              <a:ext uri="{FF2B5EF4-FFF2-40B4-BE49-F238E27FC236}">
                <a16:creationId xmlns:a16="http://schemas.microsoft.com/office/drawing/2014/main" id="{368EB111-100A-4488-A5D1-95393BB26C85}"/>
              </a:ext>
            </a:extLst>
          </p:cNvPr>
          <p:cNvGrpSpPr/>
          <p:nvPr/>
        </p:nvGrpSpPr>
        <p:grpSpPr>
          <a:xfrm>
            <a:off x="4444832" y="3067696"/>
            <a:ext cx="297024" cy="300082"/>
            <a:chOff x="916682" y="4490979"/>
            <a:chExt cx="396032" cy="400110"/>
          </a:xfrm>
        </p:grpSpPr>
        <p:sp>
          <p:nvSpPr>
            <p:cNvPr id="9" name="Oval 7">
              <a:extLst>
                <a:ext uri="{FF2B5EF4-FFF2-40B4-BE49-F238E27FC236}">
                  <a16:creationId xmlns:a16="http://schemas.microsoft.com/office/drawing/2014/main" id="{4F6959D4-4733-44DC-990A-63115D08AFFE}"/>
                </a:ext>
              </a:extLst>
            </p:cNvPr>
            <p:cNvSpPr>
              <a:spLocks noChangeArrowheads="1"/>
            </p:cNvSpPr>
            <p:nvPr/>
          </p:nvSpPr>
          <p:spPr bwMode="auto">
            <a:xfrm>
              <a:off x="928728" y="4509850"/>
              <a:ext cx="309763" cy="310728"/>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ctr">
                <a:spcBef>
                  <a:spcPct val="0"/>
                </a:spcBef>
                <a:buFontTx/>
                <a:buNone/>
              </a:pPr>
              <a:endParaRPr lang="zh-CN" altLang="en-US" sz="1200" b="1" dirty="0">
                <a:solidFill>
                  <a:prstClr val="white"/>
                </a:solidFill>
                <a:ea typeface="宋体" panose="02010600030101010101" pitchFamily="2" charset="-122"/>
              </a:endParaRPr>
            </a:p>
          </p:txBody>
        </p:sp>
        <p:sp>
          <p:nvSpPr>
            <p:cNvPr id="10" name="TextBox 27">
              <a:extLst>
                <a:ext uri="{FF2B5EF4-FFF2-40B4-BE49-F238E27FC236}">
                  <a16:creationId xmlns:a16="http://schemas.microsoft.com/office/drawing/2014/main" id="{F98BCCED-F1D3-49EC-8619-A2106737C601}"/>
                </a:ext>
              </a:extLst>
            </p:cNvPr>
            <p:cNvSpPr txBox="1">
              <a:spLocks noChangeArrowheads="1"/>
            </p:cNvSpPr>
            <p:nvPr/>
          </p:nvSpPr>
          <p:spPr bwMode="auto">
            <a:xfrm>
              <a:off x="916682" y="4490979"/>
              <a:ext cx="3960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50" b="1">
                  <a:solidFill>
                    <a:srgbClr val="FFFFFF"/>
                  </a:solidFill>
                  <a:latin typeface="微软雅黑" panose="020B0503020204020204" pitchFamily="34" charset="-122"/>
                  <a:ea typeface="微软雅黑" panose="020B0503020204020204" pitchFamily="34" charset="-122"/>
                </a:rPr>
                <a:t>2</a:t>
              </a:r>
              <a:endParaRPr lang="zh-CN" altLang="en-US" sz="1350" b="1" dirty="0">
                <a:solidFill>
                  <a:srgbClr val="FFFFFF"/>
                </a:solidFill>
                <a:latin typeface="微软雅黑" panose="020B0503020204020204" pitchFamily="34" charset="-122"/>
                <a:ea typeface="微软雅黑" panose="020B0503020204020204" pitchFamily="34" charset="-122"/>
              </a:endParaRPr>
            </a:p>
          </p:txBody>
        </p:sp>
      </p:grpSp>
      <p:sp>
        <p:nvSpPr>
          <p:cNvPr id="11" name="圆角矩形 6">
            <a:extLst>
              <a:ext uri="{FF2B5EF4-FFF2-40B4-BE49-F238E27FC236}">
                <a16:creationId xmlns:a16="http://schemas.microsoft.com/office/drawing/2014/main" id="{2A74DD73-9892-4313-88E3-4E772ACD25C8}"/>
              </a:ext>
            </a:extLst>
          </p:cNvPr>
          <p:cNvSpPr/>
          <p:nvPr/>
        </p:nvSpPr>
        <p:spPr bwMode="auto">
          <a:xfrm>
            <a:off x="4750291" y="3055308"/>
            <a:ext cx="1613405" cy="259591"/>
          </a:xfrm>
          <a:prstGeom prst="roundRect">
            <a:avLst/>
          </a:prstGeom>
          <a:solidFill>
            <a:srgbClr val="C00000"/>
          </a:solidFill>
          <a:ln w="34925" cap="flat" cmpd="sng" algn="ctr">
            <a:solidFill>
              <a:schemeClr val="bg1"/>
            </a:solidFill>
            <a:prstDash val="solid"/>
          </a:ln>
          <a:effectLst>
            <a:outerShdw blurRad="50800" dist="38100" dir="2700000" algn="tl" rotWithShape="0">
              <a:prstClr val="black">
                <a:alpha val="40000"/>
              </a:prstClr>
            </a:outerShdw>
          </a:effectLst>
        </p:spPr>
        <p:txBody>
          <a:bodyPr lIns="92352" tIns="46176" rIns="92352" bIns="46176" spcCol="0" rtlCol="0" anchor="ctr"/>
          <a:lstStyle/>
          <a:p>
            <a:pPr algn="ctr">
              <a:defRPr/>
            </a:pPr>
            <a:r>
              <a:rPr lang="zh-CN" altLang="en-US" sz="1200" b="1" kern="0" dirty="0">
                <a:solidFill>
                  <a:prstClr val="white"/>
                </a:solidFill>
                <a:latin typeface="微软雅黑" pitchFamily="34" charset="-122"/>
                <a:ea typeface="微软雅黑" pitchFamily="34" charset="-122"/>
              </a:rPr>
              <a:t>文字内容</a:t>
            </a:r>
          </a:p>
        </p:txBody>
      </p:sp>
      <p:grpSp>
        <p:nvGrpSpPr>
          <p:cNvPr id="12" name="组合 11">
            <a:extLst>
              <a:ext uri="{FF2B5EF4-FFF2-40B4-BE49-F238E27FC236}">
                <a16:creationId xmlns:a16="http://schemas.microsoft.com/office/drawing/2014/main" id="{8ED80819-56B6-4B3A-99DA-44BC426F4633}"/>
              </a:ext>
            </a:extLst>
          </p:cNvPr>
          <p:cNvGrpSpPr/>
          <p:nvPr/>
        </p:nvGrpSpPr>
        <p:grpSpPr>
          <a:xfrm>
            <a:off x="4447289" y="3509624"/>
            <a:ext cx="297024" cy="300082"/>
            <a:chOff x="916682" y="4490979"/>
            <a:chExt cx="396032" cy="400110"/>
          </a:xfrm>
        </p:grpSpPr>
        <p:sp>
          <p:nvSpPr>
            <p:cNvPr id="13" name="Oval 7">
              <a:extLst>
                <a:ext uri="{FF2B5EF4-FFF2-40B4-BE49-F238E27FC236}">
                  <a16:creationId xmlns:a16="http://schemas.microsoft.com/office/drawing/2014/main" id="{E607C225-4AB8-44A7-BC15-24E08F9CDF89}"/>
                </a:ext>
              </a:extLst>
            </p:cNvPr>
            <p:cNvSpPr>
              <a:spLocks noChangeArrowheads="1"/>
            </p:cNvSpPr>
            <p:nvPr/>
          </p:nvSpPr>
          <p:spPr bwMode="auto">
            <a:xfrm>
              <a:off x="928728" y="4509850"/>
              <a:ext cx="309763" cy="310728"/>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ctr">
                <a:spcBef>
                  <a:spcPct val="0"/>
                </a:spcBef>
                <a:buFontTx/>
                <a:buNone/>
              </a:pPr>
              <a:endParaRPr lang="zh-CN" altLang="en-US" sz="1200" b="1" dirty="0">
                <a:solidFill>
                  <a:prstClr val="white"/>
                </a:solidFill>
                <a:ea typeface="宋体" panose="02010600030101010101" pitchFamily="2" charset="-122"/>
              </a:endParaRPr>
            </a:p>
          </p:txBody>
        </p:sp>
        <p:sp>
          <p:nvSpPr>
            <p:cNvPr id="14" name="TextBox 27">
              <a:extLst>
                <a:ext uri="{FF2B5EF4-FFF2-40B4-BE49-F238E27FC236}">
                  <a16:creationId xmlns:a16="http://schemas.microsoft.com/office/drawing/2014/main" id="{14F181D1-ACBB-44D4-A799-7E463EECB2BE}"/>
                </a:ext>
              </a:extLst>
            </p:cNvPr>
            <p:cNvSpPr txBox="1">
              <a:spLocks noChangeArrowheads="1"/>
            </p:cNvSpPr>
            <p:nvPr/>
          </p:nvSpPr>
          <p:spPr bwMode="auto">
            <a:xfrm>
              <a:off x="916682" y="4490979"/>
              <a:ext cx="3960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50" b="1">
                  <a:solidFill>
                    <a:srgbClr val="FFFFFF"/>
                  </a:solidFill>
                  <a:latin typeface="微软雅黑" panose="020B0503020204020204" pitchFamily="34" charset="-122"/>
                  <a:ea typeface="微软雅黑" panose="020B0503020204020204" pitchFamily="34" charset="-122"/>
                </a:rPr>
                <a:t>3</a:t>
              </a:r>
              <a:endParaRPr lang="zh-CN" altLang="en-US" sz="1350" b="1" dirty="0">
                <a:solidFill>
                  <a:srgbClr val="FFFFFF"/>
                </a:solidFill>
                <a:latin typeface="微软雅黑" panose="020B0503020204020204" pitchFamily="34" charset="-122"/>
                <a:ea typeface="微软雅黑" panose="020B0503020204020204" pitchFamily="34" charset="-122"/>
              </a:endParaRPr>
            </a:p>
          </p:txBody>
        </p:sp>
      </p:grpSp>
      <p:sp>
        <p:nvSpPr>
          <p:cNvPr id="15" name="圆角矩形 6">
            <a:extLst>
              <a:ext uri="{FF2B5EF4-FFF2-40B4-BE49-F238E27FC236}">
                <a16:creationId xmlns:a16="http://schemas.microsoft.com/office/drawing/2014/main" id="{98326B18-E46C-47EC-8D19-C6D39E858B7D}"/>
              </a:ext>
            </a:extLst>
          </p:cNvPr>
          <p:cNvSpPr/>
          <p:nvPr/>
        </p:nvSpPr>
        <p:spPr bwMode="auto">
          <a:xfrm>
            <a:off x="4752745" y="3497238"/>
            <a:ext cx="1917832" cy="259591"/>
          </a:xfrm>
          <a:prstGeom prst="roundRect">
            <a:avLst/>
          </a:prstGeom>
          <a:solidFill>
            <a:srgbClr val="C00000"/>
          </a:solidFill>
          <a:ln w="34925" cap="flat" cmpd="sng" algn="ctr">
            <a:solidFill>
              <a:schemeClr val="bg1"/>
            </a:solidFill>
            <a:prstDash val="solid"/>
          </a:ln>
          <a:effectLst>
            <a:outerShdw blurRad="50800" dist="38100" dir="2700000" algn="tl" rotWithShape="0">
              <a:prstClr val="black">
                <a:alpha val="40000"/>
              </a:prstClr>
            </a:outerShdw>
          </a:effectLst>
        </p:spPr>
        <p:txBody>
          <a:bodyPr lIns="92352" tIns="46176" rIns="92352" bIns="46176" spcCol="0" rtlCol="0" anchor="ctr"/>
          <a:lstStyle/>
          <a:p>
            <a:pPr algn="ctr">
              <a:defRPr/>
            </a:pPr>
            <a:r>
              <a:rPr lang="zh-CN" altLang="en-US" sz="1200" b="1" kern="0" dirty="0">
                <a:solidFill>
                  <a:prstClr val="white"/>
                </a:solidFill>
                <a:latin typeface="微软雅黑" pitchFamily="34" charset="-122"/>
                <a:ea typeface="微软雅黑" pitchFamily="34" charset="-122"/>
              </a:rPr>
              <a:t>文字内容</a:t>
            </a:r>
          </a:p>
        </p:txBody>
      </p:sp>
      <p:sp>
        <p:nvSpPr>
          <p:cNvPr id="16" name="矩形 15">
            <a:extLst>
              <a:ext uri="{FF2B5EF4-FFF2-40B4-BE49-F238E27FC236}">
                <a16:creationId xmlns:a16="http://schemas.microsoft.com/office/drawing/2014/main" id="{0D15FCCE-5441-41A8-AAE0-874A07993DA5}"/>
              </a:ext>
            </a:extLst>
          </p:cNvPr>
          <p:cNvSpPr/>
          <p:nvPr/>
        </p:nvSpPr>
        <p:spPr>
          <a:xfrm>
            <a:off x="4741856" y="3876738"/>
            <a:ext cx="4179339" cy="1505661"/>
          </a:xfrm>
          <a:prstGeom prst="rect">
            <a:avLst/>
          </a:prstGeom>
        </p:spPr>
        <p:txBody>
          <a:bodyPr wrap="square" lIns="79178" tIns="39588" rIns="79178" bIns="39588">
            <a:spAutoFit/>
          </a:bodyPr>
          <a:lstStyle/>
          <a:p>
            <a:pPr>
              <a:lnSpc>
                <a:spcPct val="150000"/>
              </a:lnSpc>
              <a:defRPr/>
            </a:pPr>
            <a:r>
              <a:rPr lang="zh-CN" altLang="en-US" sz="1050" dirty="0">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7" name="图片 16">
            <a:extLst>
              <a:ext uri="{FF2B5EF4-FFF2-40B4-BE49-F238E27FC236}">
                <a16:creationId xmlns:a16="http://schemas.microsoft.com/office/drawing/2014/main" id="{325137E9-95F6-471F-A91A-6CB2E0373B7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429000"/>
            <a:ext cx="3736398" cy="3457767"/>
          </a:xfrm>
          <a:prstGeom prst="rect">
            <a:avLst/>
          </a:prstGeom>
        </p:spPr>
      </p:pic>
      <p:sp>
        <p:nvSpPr>
          <p:cNvPr id="19" name="标题 18">
            <a:extLst>
              <a:ext uri="{FF2B5EF4-FFF2-40B4-BE49-F238E27FC236}">
                <a16:creationId xmlns:a16="http://schemas.microsoft.com/office/drawing/2014/main" id="{C173D0BA-AD30-4AE8-A57B-7A3A067CC240}"/>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72585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5">
            <a:extLst>
              <a:ext uri="{FF2B5EF4-FFF2-40B4-BE49-F238E27FC236}">
                <a16:creationId xmlns:a16="http://schemas.microsoft.com/office/drawing/2014/main" id="{9B94DC58-BC50-47C8-94BF-AF1514E557D1}"/>
              </a:ext>
            </a:extLst>
          </p:cNvPr>
          <p:cNvSpPr/>
          <p:nvPr/>
        </p:nvSpPr>
        <p:spPr>
          <a:xfrm>
            <a:off x="1094055" y="2254866"/>
            <a:ext cx="1254341" cy="1254341"/>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endParaRPr lang="zh-CN" altLang="en-US" sz="1350" kern="0">
              <a:solidFill>
                <a:prstClr val="white"/>
              </a:solidFill>
              <a:latin typeface="Microsoft YaHei" panose="020F0502020204030204"/>
              <a:ea typeface="字魂35号-经典雅黑"/>
              <a:cs typeface="+mn-ea"/>
              <a:sym typeface="+mn-lt"/>
            </a:endParaRPr>
          </a:p>
        </p:txBody>
      </p:sp>
      <p:sp>
        <p:nvSpPr>
          <p:cNvPr id="11" name="圆角矩形 6">
            <a:extLst>
              <a:ext uri="{FF2B5EF4-FFF2-40B4-BE49-F238E27FC236}">
                <a16:creationId xmlns:a16="http://schemas.microsoft.com/office/drawing/2014/main" id="{07C88B16-8FA4-4576-9F12-6007AB5580B5}"/>
              </a:ext>
            </a:extLst>
          </p:cNvPr>
          <p:cNvSpPr/>
          <p:nvPr/>
        </p:nvSpPr>
        <p:spPr>
          <a:xfrm>
            <a:off x="1094055" y="3790910"/>
            <a:ext cx="1254341" cy="1254341"/>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endParaRPr lang="zh-CN" altLang="en-US" sz="1350" kern="0">
              <a:solidFill>
                <a:prstClr val="white"/>
              </a:solidFill>
              <a:latin typeface="Microsoft YaHei" panose="020F0502020204030204"/>
              <a:ea typeface="字魂35号-经典雅黑"/>
              <a:cs typeface="+mn-ea"/>
              <a:sym typeface="+mn-lt"/>
            </a:endParaRPr>
          </a:p>
        </p:txBody>
      </p:sp>
      <p:sp>
        <p:nvSpPr>
          <p:cNvPr id="12" name="圆角矩形 7">
            <a:extLst>
              <a:ext uri="{FF2B5EF4-FFF2-40B4-BE49-F238E27FC236}">
                <a16:creationId xmlns:a16="http://schemas.microsoft.com/office/drawing/2014/main" id="{7A9113F1-2AFD-4FE9-B7D5-63E64CC2B04F}"/>
              </a:ext>
            </a:extLst>
          </p:cNvPr>
          <p:cNvSpPr/>
          <p:nvPr/>
        </p:nvSpPr>
        <p:spPr>
          <a:xfrm>
            <a:off x="1094056" y="3790914"/>
            <a:ext cx="6955894" cy="1254341"/>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ea typeface="字魂35号-经典雅黑"/>
              <a:cs typeface="+mn-ea"/>
              <a:sym typeface="+mn-lt"/>
            </a:endParaRPr>
          </a:p>
        </p:txBody>
      </p:sp>
      <p:sp>
        <p:nvSpPr>
          <p:cNvPr id="13" name="文本框 12">
            <a:extLst>
              <a:ext uri="{FF2B5EF4-FFF2-40B4-BE49-F238E27FC236}">
                <a16:creationId xmlns:a16="http://schemas.microsoft.com/office/drawing/2014/main" id="{72A3CC38-E660-4480-8A39-131D220F3F06}"/>
              </a:ext>
            </a:extLst>
          </p:cNvPr>
          <p:cNvSpPr txBox="1"/>
          <p:nvPr/>
        </p:nvSpPr>
        <p:spPr>
          <a:xfrm>
            <a:off x="1188140" y="2431918"/>
            <a:ext cx="1066178" cy="923330"/>
          </a:xfrm>
          <a:prstGeom prst="rect">
            <a:avLst/>
          </a:prstGeom>
          <a:noFill/>
        </p:spPr>
        <p:txBody>
          <a:bodyPr wrap="square" rtlCol="0">
            <a:spAutoFit/>
          </a:bodyPr>
          <a:lstStyle>
            <a:defPPr>
              <a:defRPr lang="zh-CN"/>
            </a:defPPr>
            <a:lvl1pPr>
              <a:defRPr sz="3600">
                <a:solidFill>
                  <a:srgbClr val="FFFF00"/>
                </a:solidFill>
                <a:effectLst>
                  <a:glow rad="101600">
                    <a:srgbClr val="C00000"/>
                  </a:glow>
                  <a:outerShdw blurRad="203200" dist="101600" dir="5400000" algn="tl" rotWithShape="0">
                    <a:prstClr val="black">
                      <a:alpha val="60000"/>
                    </a:prstClr>
                  </a:outerShdw>
                </a:effectLst>
                <a:latin typeface="方正兰亭粗黑_GBK" panose="02000000000000000000" pitchFamily="2" charset="-122"/>
                <a:ea typeface="方正兰亭粗黑_GBK" panose="02000000000000000000" pitchFamily="2" charset="-122"/>
              </a:defRPr>
            </a:lvl1pPr>
          </a:lstStyle>
          <a:p>
            <a:pPr algn="ctr">
              <a:defRPr/>
            </a:pPr>
            <a:r>
              <a:rPr lang="zh-CN" altLang="en-US" sz="2700" b="1" dirty="0">
                <a:solidFill>
                  <a:prstClr val="white"/>
                </a:solidFill>
                <a:effectLst/>
                <a:latin typeface="Microsoft YaHei" panose="020F0502020204030204"/>
                <a:ea typeface="字魂35号-经典雅黑"/>
                <a:cs typeface="+mn-ea"/>
                <a:sym typeface="+mn-lt"/>
              </a:rPr>
              <a:t>文字内容</a:t>
            </a:r>
          </a:p>
        </p:txBody>
      </p:sp>
      <p:sp>
        <p:nvSpPr>
          <p:cNvPr id="14" name="文本框 13">
            <a:extLst>
              <a:ext uri="{FF2B5EF4-FFF2-40B4-BE49-F238E27FC236}">
                <a16:creationId xmlns:a16="http://schemas.microsoft.com/office/drawing/2014/main" id="{1AF6A565-F826-4D0B-A242-97C945FA2856}"/>
              </a:ext>
            </a:extLst>
          </p:cNvPr>
          <p:cNvSpPr txBox="1"/>
          <p:nvPr/>
        </p:nvSpPr>
        <p:spPr>
          <a:xfrm>
            <a:off x="1188140" y="3967959"/>
            <a:ext cx="1066178" cy="923330"/>
          </a:xfrm>
          <a:prstGeom prst="rect">
            <a:avLst/>
          </a:prstGeom>
          <a:noFill/>
        </p:spPr>
        <p:txBody>
          <a:bodyPr wrap="square" rtlCol="0">
            <a:spAutoFit/>
          </a:bodyPr>
          <a:lstStyle>
            <a:defPPr>
              <a:defRPr lang="zh-CN"/>
            </a:defPPr>
            <a:lvl1pPr>
              <a:defRPr sz="3600">
                <a:solidFill>
                  <a:srgbClr val="FFFF00"/>
                </a:solidFill>
                <a:effectLst>
                  <a:glow rad="101600">
                    <a:srgbClr val="C00000"/>
                  </a:glow>
                  <a:outerShdw blurRad="203200" dist="101600" dir="5400000" algn="tl" rotWithShape="0">
                    <a:prstClr val="black">
                      <a:alpha val="60000"/>
                    </a:prstClr>
                  </a:outerShdw>
                </a:effectLst>
                <a:latin typeface="方正兰亭粗黑_GBK" panose="02000000000000000000" pitchFamily="2" charset="-122"/>
                <a:ea typeface="方正兰亭粗黑_GBK" panose="02000000000000000000" pitchFamily="2" charset="-122"/>
              </a:defRPr>
            </a:lvl1pPr>
          </a:lstStyle>
          <a:p>
            <a:pPr algn="ctr">
              <a:defRPr/>
            </a:pPr>
            <a:r>
              <a:rPr lang="zh-CN" altLang="en-US" sz="2700" b="1" dirty="0">
                <a:solidFill>
                  <a:prstClr val="white"/>
                </a:solidFill>
                <a:effectLst/>
                <a:latin typeface="Microsoft YaHei" panose="020F0502020204030204"/>
                <a:ea typeface="字魂35号-经典雅黑"/>
                <a:cs typeface="+mn-ea"/>
                <a:sym typeface="+mn-lt"/>
              </a:rPr>
              <a:t>文字内容</a:t>
            </a:r>
          </a:p>
        </p:txBody>
      </p:sp>
      <p:sp>
        <p:nvSpPr>
          <p:cNvPr id="15" name="圆角矩形 10">
            <a:extLst>
              <a:ext uri="{FF2B5EF4-FFF2-40B4-BE49-F238E27FC236}">
                <a16:creationId xmlns:a16="http://schemas.microsoft.com/office/drawing/2014/main" id="{8ACD881C-890A-48E9-A226-2F950B11B4AF}"/>
              </a:ext>
            </a:extLst>
          </p:cNvPr>
          <p:cNvSpPr/>
          <p:nvPr/>
        </p:nvSpPr>
        <p:spPr>
          <a:xfrm>
            <a:off x="1094056" y="2254870"/>
            <a:ext cx="6955894" cy="1254341"/>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ea typeface="字魂35号-经典雅黑"/>
              <a:cs typeface="+mn-ea"/>
              <a:sym typeface="+mn-lt"/>
            </a:endParaRPr>
          </a:p>
        </p:txBody>
      </p:sp>
      <p:sp>
        <p:nvSpPr>
          <p:cNvPr id="16" name="矩形 15">
            <a:extLst>
              <a:ext uri="{FF2B5EF4-FFF2-40B4-BE49-F238E27FC236}">
                <a16:creationId xmlns:a16="http://schemas.microsoft.com/office/drawing/2014/main" id="{3E6768A9-EE4E-436A-886E-75C8DCC42AF0}"/>
              </a:ext>
            </a:extLst>
          </p:cNvPr>
          <p:cNvSpPr/>
          <p:nvPr/>
        </p:nvSpPr>
        <p:spPr>
          <a:xfrm>
            <a:off x="2677419" y="2328036"/>
            <a:ext cx="5043600" cy="1090298"/>
          </a:xfrm>
          <a:prstGeom prst="rect">
            <a:avLst/>
          </a:prstGeom>
          <a:noFill/>
        </p:spPr>
        <p:txBody>
          <a:bodyPr wrap="square">
            <a:spAutoFit/>
          </a:bodyPr>
          <a:lstStyle/>
          <a:p>
            <a:pPr>
              <a:lnSpc>
                <a:spcPct val="150000"/>
              </a:lnSpc>
            </a:pPr>
            <a:r>
              <a:rPr lang="zh-CN" altLang="en-US" sz="150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a:t>
            </a:r>
          </a:p>
        </p:txBody>
      </p:sp>
      <p:sp>
        <p:nvSpPr>
          <p:cNvPr id="17" name="矩形 16">
            <a:extLst>
              <a:ext uri="{FF2B5EF4-FFF2-40B4-BE49-F238E27FC236}">
                <a16:creationId xmlns:a16="http://schemas.microsoft.com/office/drawing/2014/main" id="{E7F6BB03-7EF9-4A64-B2F9-3F5A9F8F8092}"/>
              </a:ext>
            </a:extLst>
          </p:cNvPr>
          <p:cNvSpPr/>
          <p:nvPr/>
        </p:nvSpPr>
        <p:spPr>
          <a:xfrm>
            <a:off x="2677419" y="3864080"/>
            <a:ext cx="5043600" cy="1090298"/>
          </a:xfrm>
          <a:prstGeom prst="rect">
            <a:avLst/>
          </a:prstGeom>
          <a:noFill/>
        </p:spPr>
        <p:txBody>
          <a:bodyPr wrap="square">
            <a:spAutoFit/>
          </a:bodyPr>
          <a:lstStyle/>
          <a:p>
            <a:pPr>
              <a:lnSpc>
                <a:spcPct val="150000"/>
              </a:lnSpc>
            </a:pPr>
            <a:r>
              <a:rPr lang="zh-CN" altLang="en-US" sz="150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a:t>
            </a:r>
          </a:p>
        </p:txBody>
      </p:sp>
      <p:sp>
        <p:nvSpPr>
          <p:cNvPr id="3" name="标题 2">
            <a:extLst>
              <a:ext uri="{FF2B5EF4-FFF2-40B4-BE49-F238E27FC236}">
                <a16:creationId xmlns:a16="http://schemas.microsoft.com/office/drawing/2014/main" id="{904090A8-E67F-4B2A-A762-B898CD4D2B80}"/>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3752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A541C34-535E-423F-A944-A5ECCA688D1C}"/>
              </a:ext>
            </a:extLst>
          </p:cNvPr>
          <p:cNvSpPr/>
          <p:nvPr/>
        </p:nvSpPr>
        <p:spPr>
          <a:xfrm>
            <a:off x="643084" y="2403423"/>
            <a:ext cx="1261884" cy="519951"/>
          </a:xfrm>
          <a:prstGeom prst="rect">
            <a:avLst/>
          </a:prstGeom>
        </p:spPr>
        <p:txBody>
          <a:bodyPr wrap="none">
            <a:spAutoFit/>
          </a:bodyPr>
          <a:lstStyle/>
          <a:p>
            <a:pPr defTabSz="914019">
              <a:lnSpc>
                <a:spcPct val="150000"/>
              </a:lnSpc>
              <a:defRPr/>
            </a:pPr>
            <a:r>
              <a:rPr lang="zh-CN" altLang="en-US" sz="2100" b="1" dirty="0">
                <a:solidFill>
                  <a:srgbClr val="C00000"/>
                </a:solidFill>
                <a:latin typeface="微软雅黑" panose="020B0503020204020204" pitchFamily="34" charset="-122"/>
                <a:ea typeface="微软雅黑" panose="020B0503020204020204" pitchFamily="34" charset="-122"/>
              </a:rPr>
              <a:t>文字内容</a:t>
            </a:r>
          </a:p>
        </p:txBody>
      </p:sp>
      <p:sp>
        <p:nvSpPr>
          <p:cNvPr id="3" name="Line 106">
            <a:extLst>
              <a:ext uri="{FF2B5EF4-FFF2-40B4-BE49-F238E27FC236}">
                <a16:creationId xmlns:a16="http://schemas.microsoft.com/office/drawing/2014/main" id="{890CFBCE-7A38-496B-9BF6-343FB9F9691C}"/>
              </a:ext>
            </a:extLst>
          </p:cNvPr>
          <p:cNvSpPr>
            <a:spLocks noChangeShapeType="1"/>
          </p:cNvSpPr>
          <p:nvPr/>
        </p:nvSpPr>
        <p:spPr bwMode="auto">
          <a:xfrm>
            <a:off x="2666719" y="2736909"/>
            <a:ext cx="2787455" cy="0"/>
          </a:xfrm>
          <a:prstGeom prst="line">
            <a:avLst/>
          </a:prstGeom>
          <a:noFill/>
          <a:ln w="19050" cap="flat">
            <a:solidFill>
              <a:srgbClr val="C00000"/>
            </a:solidFill>
            <a:prstDash val="solid"/>
            <a:miter lim="800000"/>
            <a:headEnd/>
            <a:tailEnd type="oval"/>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350" dirty="0">
              <a:solidFill>
                <a:prstClr val="white"/>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65EDCAD0-A4C6-4843-91D4-281E6DBF23ED}"/>
              </a:ext>
            </a:extLst>
          </p:cNvPr>
          <p:cNvSpPr/>
          <p:nvPr/>
        </p:nvSpPr>
        <p:spPr>
          <a:xfrm>
            <a:off x="643084" y="2819347"/>
            <a:ext cx="5090429" cy="1748035"/>
          </a:xfrm>
          <a:prstGeom prst="rect">
            <a:avLst/>
          </a:prstGeom>
        </p:spPr>
        <p:txBody>
          <a:bodyPr wrap="square" lIns="79178" tIns="39588" rIns="79178" bIns="39588">
            <a:spAutoFit/>
          </a:bodyPr>
          <a:lstStyle/>
          <a:p>
            <a:pPr>
              <a:lnSpc>
                <a:spcPct val="150000"/>
              </a:lnSpc>
              <a:defRPr/>
            </a:pPr>
            <a:r>
              <a:rPr lang="zh-CN" altLang="en-US" sz="1050" dirty="0">
                <a:solidFill>
                  <a:srgbClr val="E7E6E6">
                    <a:lumMod val="25000"/>
                  </a:srgbClr>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5" name="图片 4">
            <a:extLst>
              <a:ext uri="{FF2B5EF4-FFF2-40B4-BE49-F238E27FC236}">
                <a16:creationId xmlns:a16="http://schemas.microsoft.com/office/drawing/2014/main" id="{62B956FB-E4A3-441E-9467-B11BC77D656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3355" y="2609855"/>
            <a:ext cx="3166199" cy="2874612"/>
          </a:xfrm>
          <a:prstGeom prst="rect">
            <a:avLst/>
          </a:prstGeom>
        </p:spPr>
      </p:pic>
      <p:sp>
        <p:nvSpPr>
          <p:cNvPr id="6" name="Rectangle 11">
            <a:extLst>
              <a:ext uri="{FF2B5EF4-FFF2-40B4-BE49-F238E27FC236}">
                <a16:creationId xmlns:a16="http://schemas.microsoft.com/office/drawing/2014/main" id="{49AAAFAD-6236-47BD-88AE-C969D3670894}"/>
              </a:ext>
            </a:extLst>
          </p:cNvPr>
          <p:cNvSpPr>
            <a:spLocks noChangeArrowheads="1"/>
          </p:cNvSpPr>
          <p:nvPr/>
        </p:nvSpPr>
        <p:spPr bwMode="auto">
          <a:xfrm>
            <a:off x="643084" y="4880612"/>
            <a:ext cx="5090429" cy="603859"/>
          </a:xfrm>
          <a:prstGeom prst="roundRect">
            <a:avLst>
              <a:gd name="adj" fmla="val 0"/>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lnSpc>
                <a:spcPct val="150000"/>
              </a:lnSpc>
            </a:pPr>
            <a:r>
              <a:rPr lang="zh-CN" altLang="en-US" sz="2700" b="1" dirty="0">
                <a:solidFill>
                  <a:prstClr val="white"/>
                </a:solidFill>
                <a:latin typeface="微软雅黑" pitchFamily="34" charset="-122"/>
                <a:ea typeface="微软雅黑" pitchFamily="34" charset="-122"/>
                <a:cs typeface="Calibri" pitchFamily="34" charset="0"/>
                <a:sym typeface="Calibri" pitchFamily="34" charset="0"/>
              </a:rPr>
              <a:t>文字内容文字内容文字内容</a:t>
            </a:r>
            <a:endParaRPr lang="zh-CN" altLang="zh-CN" sz="2700" b="1" dirty="0">
              <a:solidFill>
                <a:prstClr val="white"/>
              </a:solidFill>
              <a:latin typeface="微软雅黑" pitchFamily="34" charset="-122"/>
              <a:ea typeface="微软雅黑" pitchFamily="34" charset="-122"/>
              <a:cs typeface="Calibri" pitchFamily="34" charset="0"/>
              <a:sym typeface="Calibri" pitchFamily="34" charset="0"/>
            </a:endParaRPr>
          </a:p>
        </p:txBody>
      </p:sp>
      <p:sp>
        <p:nvSpPr>
          <p:cNvPr id="8" name="标题 7">
            <a:extLst>
              <a:ext uri="{FF2B5EF4-FFF2-40B4-BE49-F238E27FC236}">
                <a16:creationId xmlns:a16="http://schemas.microsoft.com/office/drawing/2014/main" id="{96B8B2F6-8C37-4543-8951-F3D049166364}"/>
              </a:ext>
            </a:extLst>
          </p:cNvPr>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226604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95C2B2D-63B0-49C0-A415-635E854AB027}"/>
              </a:ext>
            </a:extLst>
          </p:cNvPr>
          <p:cNvSpPr>
            <a:spLocks noGrp="1"/>
          </p:cNvSpPr>
          <p:nvPr>
            <p:ph type="body" idx="1"/>
          </p:nvPr>
        </p:nvSpPr>
        <p:spPr/>
        <p:txBody>
          <a:bodyPr/>
          <a:lstStyle/>
          <a:p>
            <a:r>
              <a:rPr lang="zh-CN" altLang="en-US" dirty="0"/>
              <a:t>内容简介内容简介内容简介内容简介内容简介</a:t>
            </a:r>
          </a:p>
        </p:txBody>
      </p:sp>
      <p:sp>
        <p:nvSpPr>
          <p:cNvPr id="3" name="标题 2">
            <a:extLst>
              <a:ext uri="{FF2B5EF4-FFF2-40B4-BE49-F238E27FC236}">
                <a16:creationId xmlns:a16="http://schemas.microsoft.com/office/drawing/2014/main" id="{4D929E2B-6BA4-4E46-87B0-FD47CCD718A0}"/>
              </a:ext>
            </a:extLst>
          </p:cNvPr>
          <p:cNvSpPr>
            <a:spLocks noGrp="1"/>
          </p:cNvSpPr>
          <p:nvPr>
            <p:ph type="title"/>
          </p:nvPr>
        </p:nvSpPr>
        <p:spPr/>
        <p:txBody>
          <a:bodyPr>
            <a:normAutofit fontScale="90000"/>
          </a:bodyPr>
          <a:lstStyle/>
          <a:p>
            <a:r>
              <a:rPr lang="zh-CN" altLang="en-US" dirty="0"/>
              <a:t>第二部分</a:t>
            </a:r>
            <a:br>
              <a:rPr lang="en-US" altLang="zh-CN" dirty="0"/>
            </a:br>
            <a:r>
              <a:rPr lang="zh-CN" altLang="en-US" dirty="0"/>
              <a:t>目录标题列表 目录标题列表</a:t>
            </a:r>
          </a:p>
        </p:txBody>
      </p:sp>
    </p:spTree>
    <p:extLst>
      <p:ext uri="{BB962C8B-B14F-4D97-AF65-F5344CB8AC3E}">
        <p14:creationId xmlns:p14="http://schemas.microsoft.com/office/powerpoint/2010/main" val="4251500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10">
            <a:extLst>
              <a:ext uri="{FF2B5EF4-FFF2-40B4-BE49-F238E27FC236}">
                <a16:creationId xmlns:a16="http://schemas.microsoft.com/office/drawing/2014/main" id="{B7496285-62F8-4477-A7AF-7D215B79F7FC}"/>
              </a:ext>
            </a:extLst>
          </p:cNvPr>
          <p:cNvSpPr/>
          <p:nvPr/>
        </p:nvSpPr>
        <p:spPr>
          <a:xfrm>
            <a:off x="1657739" y="2575517"/>
            <a:ext cx="3160569" cy="526980"/>
          </a:xfrm>
          <a:prstGeom prst="roundRect">
            <a:avLst/>
          </a:prstGeom>
          <a:noFill/>
          <a:ln w="1905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3" name="圆角矩形 11">
            <a:extLst>
              <a:ext uri="{FF2B5EF4-FFF2-40B4-BE49-F238E27FC236}">
                <a16:creationId xmlns:a16="http://schemas.microsoft.com/office/drawing/2014/main" id="{050D9DC3-EE14-4073-8EA0-397178B7067C}"/>
              </a:ext>
            </a:extLst>
          </p:cNvPr>
          <p:cNvSpPr/>
          <p:nvPr/>
        </p:nvSpPr>
        <p:spPr>
          <a:xfrm>
            <a:off x="1657739" y="3214440"/>
            <a:ext cx="3160569" cy="526980"/>
          </a:xfrm>
          <a:prstGeom prst="roundRect">
            <a:avLst/>
          </a:prstGeom>
          <a:noFill/>
          <a:ln w="1905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4" name="圆角矩形 12">
            <a:extLst>
              <a:ext uri="{FF2B5EF4-FFF2-40B4-BE49-F238E27FC236}">
                <a16:creationId xmlns:a16="http://schemas.microsoft.com/office/drawing/2014/main" id="{1BC65DB6-BFBF-4240-98BD-2D6CF6B499B2}"/>
              </a:ext>
            </a:extLst>
          </p:cNvPr>
          <p:cNvSpPr/>
          <p:nvPr/>
        </p:nvSpPr>
        <p:spPr>
          <a:xfrm>
            <a:off x="1657739" y="3853364"/>
            <a:ext cx="3160569" cy="526980"/>
          </a:xfrm>
          <a:prstGeom prst="roundRect">
            <a:avLst/>
          </a:prstGeom>
          <a:noFill/>
          <a:ln w="1905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5" name="圆角矩形 13">
            <a:extLst>
              <a:ext uri="{FF2B5EF4-FFF2-40B4-BE49-F238E27FC236}">
                <a16:creationId xmlns:a16="http://schemas.microsoft.com/office/drawing/2014/main" id="{DD0914F4-FC32-4FF1-BBB8-783A80F7E964}"/>
              </a:ext>
            </a:extLst>
          </p:cNvPr>
          <p:cNvSpPr/>
          <p:nvPr/>
        </p:nvSpPr>
        <p:spPr>
          <a:xfrm>
            <a:off x="1657739" y="4492287"/>
            <a:ext cx="3160569" cy="526980"/>
          </a:xfrm>
          <a:prstGeom prst="roundRect">
            <a:avLst/>
          </a:prstGeom>
          <a:noFill/>
          <a:ln w="1905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6" name="圆角矩形 15">
            <a:extLst>
              <a:ext uri="{FF2B5EF4-FFF2-40B4-BE49-F238E27FC236}">
                <a16:creationId xmlns:a16="http://schemas.microsoft.com/office/drawing/2014/main" id="{E44201D5-BB4D-47F1-AADF-6651496E94C3}"/>
              </a:ext>
            </a:extLst>
          </p:cNvPr>
          <p:cNvSpPr/>
          <p:nvPr/>
        </p:nvSpPr>
        <p:spPr>
          <a:xfrm>
            <a:off x="4208355" y="2575517"/>
            <a:ext cx="609956" cy="52698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68580" tIns="34290" rIns="68580" bIns="34290" numCol="1" anchor="t" anchorCtr="0" compatLnSpc="1">
            <a:prstTxWarp prst="textNoShape">
              <a:avLst/>
            </a:prstTxWarp>
          </a:bodyPr>
          <a:lstStyle/>
          <a:p>
            <a:pPr algn="ctr" defTabSz="685766">
              <a:defRPr/>
            </a:pPr>
            <a:r>
              <a:rPr lang="zh-CN" altLang="en-US" sz="1350" b="1" kern="0" dirty="0">
                <a:solidFill>
                  <a:srgbClr val="FFFDFB"/>
                </a:solidFill>
                <a:latin typeface="Microsoft YaHei" panose="020F0502020204030204"/>
                <a:cs typeface="+mn-ea"/>
                <a:sym typeface="+mn-lt"/>
              </a:rPr>
              <a:t>文字内容</a:t>
            </a:r>
          </a:p>
        </p:txBody>
      </p:sp>
      <p:sp>
        <p:nvSpPr>
          <p:cNvPr id="27" name="矩形 26">
            <a:extLst>
              <a:ext uri="{FF2B5EF4-FFF2-40B4-BE49-F238E27FC236}">
                <a16:creationId xmlns:a16="http://schemas.microsoft.com/office/drawing/2014/main" id="{C2C92320-7746-4923-8EB7-19C52B35779A}"/>
              </a:ext>
            </a:extLst>
          </p:cNvPr>
          <p:cNvSpPr/>
          <p:nvPr/>
        </p:nvSpPr>
        <p:spPr>
          <a:xfrm>
            <a:off x="1757953" y="2701810"/>
            <a:ext cx="2478881" cy="323165"/>
          </a:xfrm>
          <a:prstGeom prst="rect">
            <a:avLst/>
          </a:prstGeom>
        </p:spPr>
        <p:txBody>
          <a:bodyPr wrap="square">
            <a:spAutoFit/>
          </a:bodyPr>
          <a:lstStyle/>
          <a:p>
            <a:pPr algn="ctr">
              <a:defRPr/>
            </a:pPr>
            <a:r>
              <a:rPr lang="zh-CN" altLang="en-US" sz="15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28" name="矩形 27">
            <a:extLst>
              <a:ext uri="{FF2B5EF4-FFF2-40B4-BE49-F238E27FC236}">
                <a16:creationId xmlns:a16="http://schemas.microsoft.com/office/drawing/2014/main" id="{14139E9B-E712-42CA-BE7A-543DC0DC154D}"/>
              </a:ext>
            </a:extLst>
          </p:cNvPr>
          <p:cNvSpPr/>
          <p:nvPr/>
        </p:nvSpPr>
        <p:spPr>
          <a:xfrm>
            <a:off x="1757953" y="3332088"/>
            <a:ext cx="2478881" cy="323165"/>
          </a:xfrm>
          <a:prstGeom prst="rect">
            <a:avLst/>
          </a:prstGeom>
        </p:spPr>
        <p:txBody>
          <a:bodyPr wrap="square">
            <a:spAutoFit/>
          </a:bodyPr>
          <a:lstStyle/>
          <a:p>
            <a:pPr algn="ctr">
              <a:defRPr/>
            </a:pPr>
            <a:r>
              <a:rPr lang="zh-CN" altLang="en-US" sz="15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29" name="矩形 28">
            <a:extLst>
              <a:ext uri="{FF2B5EF4-FFF2-40B4-BE49-F238E27FC236}">
                <a16:creationId xmlns:a16="http://schemas.microsoft.com/office/drawing/2014/main" id="{D1208C33-0243-4728-BBA2-94D761DA762E}"/>
              </a:ext>
            </a:extLst>
          </p:cNvPr>
          <p:cNvSpPr/>
          <p:nvPr/>
        </p:nvSpPr>
        <p:spPr>
          <a:xfrm>
            <a:off x="1757953" y="3995667"/>
            <a:ext cx="2478881" cy="323165"/>
          </a:xfrm>
          <a:prstGeom prst="rect">
            <a:avLst/>
          </a:prstGeom>
        </p:spPr>
        <p:txBody>
          <a:bodyPr wrap="square">
            <a:spAutoFit/>
          </a:bodyPr>
          <a:lstStyle/>
          <a:p>
            <a:pPr algn="ctr">
              <a:defRPr/>
            </a:pPr>
            <a:r>
              <a:rPr lang="zh-CN" altLang="en-US" sz="15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30" name="矩形 29">
            <a:extLst>
              <a:ext uri="{FF2B5EF4-FFF2-40B4-BE49-F238E27FC236}">
                <a16:creationId xmlns:a16="http://schemas.microsoft.com/office/drawing/2014/main" id="{C265D5CB-FB97-4183-9F00-16184EEEC5A9}"/>
              </a:ext>
            </a:extLst>
          </p:cNvPr>
          <p:cNvSpPr/>
          <p:nvPr/>
        </p:nvSpPr>
        <p:spPr>
          <a:xfrm>
            <a:off x="1757953" y="4634592"/>
            <a:ext cx="2478881" cy="323165"/>
          </a:xfrm>
          <a:prstGeom prst="rect">
            <a:avLst/>
          </a:prstGeom>
        </p:spPr>
        <p:txBody>
          <a:bodyPr wrap="square">
            <a:spAutoFit/>
          </a:bodyPr>
          <a:lstStyle/>
          <a:p>
            <a:pPr algn="ctr">
              <a:defRPr/>
            </a:pPr>
            <a:r>
              <a:rPr lang="zh-CN" altLang="en-US" sz="15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31" name="圆角矩形 27">
            <a:extLst>
              <a:ext uri="{FF2B5EF4-FFF2-40B4-BE49-F238E27FC236}">
                <a16:creationId xmlns:a16="http://schemas.microsoft.com/office/drawing/2014/main" id="{472ECD41-0805-4D6A-B741-AF4783BF2D18}"/>
              </a:ext>
            </a:extLst>
          </p:cNvPr>
          <p:cNvSpPr/>
          <p:nvPr/>
        </p:nvSpPr>
        <p:spPr>
          <a:xfrm>
            <a:off x="4208355" y="3214440"/>
            <a:ext cx="609956" cy="52698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68580" tIns="34290" rIns="68580" bIns="34290" numCol="1" anchor="t" anchorCtr="0" compatLnSpc="1">
            <a:prstTxWarp prst="textNoShape">
              <a:avLst/>
            </a:prstTxWarp>
          </a:bodyPr>
          <a:lstStyle/>
          <a:p>
            <a:pPr algn="ctr" defTabSz="685766">
              <a:defRPr/>
            </a:pPr>
            <a:r>
              <a:rPr lang="zh-CN" altLang="en-US" sz="1350" b="1" kern="0" dirty="0">
                <a:solidFill>
                  <a:srgbClr val="FFFDFB"/>
                </a:solidFill>
                <a:latin typeface="Microsoft YaHei" panose="020F0502020204030204"/>
                <a:cs typeface="+mn-ea"/>
                <a:sym typeface="+mn-lt"/>
              </a:rPr>
              <a:t>文字内容</a:t>
            </a:r>
          </a:p>
        </p:txBody>
      </p:sp>
      <p:sp>
        <p:nvSpPr>
          <p:cNvPr id="32" name="圆角矩形 28">
            <a:extLst>
              <a:ext uri="{FF2B5EF4-FFF2-40B4-BE49-F238E27FC236}">
                <a16:creationId xmlns:a16="http://schemas.microsoft.com/office/drawing/2014/main" id="{A2E12FF9-FCD6-4864-AAC3-5D8F408221E2}"/>
              </a:ext>
            </a:extLst>
          </p:cNvPr>
          <p:cNvSpPr/>
          <p:nvPr/>
        </p:nvSpPr>
        <p:spPr>
          <a:xfrm>
            <a:off x="4208355" y="3853364"/>
            <a:ext cx="609956" cy="52698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68580" tIns="34290" rIns="68580" bIns="34290" numCol="1" anchor="t" anchorCtr="0" compatLnSpc="1">
            <a:prstTxWarp prst="textNoShape">
              <a:avLst/>
            </a:prstTxWarp>
          </a:bodyPr>
          <a:lstStyle/>
          <a:p>
            <a:pPr algn="ctr" defTabSz="685766">
              <a:defRPr/>
            </a:pPr>
            <a:r>
              <a:rPr lang="zh-CN" altLang="en-US" sz="1350" b="1" kern="0" dirty="0">
                <a:solidFill>
                  <a:srgbClr val="FFFDFB"/>
                </a:solidFill>
                <a:latin typeface="Microsoft YaHei" panose="020F0502020204030204"/>
                <a:cs typeface="+mn-ea"/>
                <a:sym typeface="+mn-lt"/>
              </a:rPr>
              <a:t>文字内容</a:t>
            </a:r>
          </a:p>
        </p:txBody>
      </p:sp>
      <p:sp>
        <p:nvSpPr>
          <p:cNvPr id="33" name="圆角矩形 29">
            <a:extLst>
              <a:ext uri="{FF2B5EF4-FFF2-40B4-BE49-F238E27FC236}">
                <a16:creationId xmlns:a16="http://schemas.microsoft.com/office/drawing/2014/main" id="{5B59CC95-0B89-4477-8AF6-9F50D4A75433}"/>
              </a:ext>
            </a:extLst>
          </p:cNvPr>
          <p:cNvSpPr/>
          <p:nvPr/>
        </p:nvSpPr>
        <p:spPr>
          <a:xfrm>
            <a:off x="4208355" y="4492287"/>
            <a:ext cx="609956" cy="52698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68580" tIns="34290" rIns="68580" bIns="34290" numCol="1" anchor="t" anchorCtr="0" compatLnSpc="1">
            <a:prstTxWarp prst="textNoShape">
              <a:avLst/>
            </a:prstTxWarp>
          </a:bodyPr>
          <a:lstStyle/>
          <a:p>
            <a:pPr algn="ctr" defTabSz="685766">
              <a:defRPr/>
            </a:pPr>
            <a:r>
              <a:rPr lang="zh-CN" altLang="en-US" sz="1350" b="1" kern="0" dirty="0">
                <a:solidFill>
                  <a:srgbClr val="FFFDFB"/>
                </a:solidFill>
                <a:latin typeface="Microsoft YaHei" panose="020F0502020204030204"/>
                <a:cs typeface="+mn-ea"/>
                <a:sym typeface="+mn-lt"/>
              </a:rPr>
              <a:t>文字内容</a:t>
            </a:r>
          </a:p>
        </p:txBody>
      </p:sp>
      <p:sp>
        <p:nvSpPr>
          <p:cNvPr id="34" name="矩形 33">
            <a:extLst>
              <a:ext uri="{FF2B5EF4-FFF2-40B4-BE49-F238E27FC236}">
                <a16:creationId xmlns:a16="http://schemas.microsoft.com/office/drawing/2014/main" id="{346BFD42-A146-481A-B6F4-F4B62001F8DC}"/>
              </a:ext>
            </a:extLst>
          </p:cNvPr>
          <p:cNvSpPr/>
          <p:nvPr/>
        </p:nvSpPr>
        <p:spPr>
          <a:xfrm>
            <a:off x="5266457" y="2719033"/>
            <a:ext cx="2577950" cy="310791"/>
          </a:xfrm>
          <a:prstGeom prst="rect">
            <a:avLst/>
          </a:prstGeom>
        </p:spPr>
        <p:txBody>
          <a:bodyPr wrap="square">
            <a:spAutoFit/>
          </a:bodyPr>
          <a:lstStyle/>
          <a:p>
            <a:pPr>
              <a:lnSpc>
                <a:spcPts val="1650"/>
              </a:lnSpc>
            </a:pPr>
            <a:r>
              <a:rPr lang="zh-CN" altLang="en-US" dirty="0">
                <a:solidFill>
                  <a:prstClr val="black"/>
                </a:solidFill>
                <a:latin typeface="微软雅黑" panose="020B0503020204020204" pitchFamily="34" charset="-122"/>
                <a:ea typeface="微软雅黑" panose="020B0503020204020204" pitchFamily="34" charset="-122"/>
              </a:rPr>
              <a:t>文字内容</a:t>
            </a:r>
          </a:p>
        </p:txBody>
      </p:sp>
      <p:sp>
        <p:nvSpPr>
          <p:cNvPr id="35" name="矩形 34">
            <a:extLst>
              <a:ext uri="{FF2B5EF4-FFF2-40B4-BE49-F238E27FC236}">
                <a16:creationId xmlns:a16="http://schemas.microsoft.com/office/drawing/2014/main" id="{F4F65BA9-CAC3-4CEA-B574-85F19CA10254}"/>
              </a:ext>
            </a:extLst>
          </p:cNvPr>
          <p:cNvSpPr/>
          <p:nvPr/>
        </p:nvSpPr>
        <p:spPr>
          <a:xfrm>
            <a:off x="5266457" y="3319344"/>
            <a:ext cx="2936090" cy="310791"/>
          </a:xfrm>
          <a:prstGeom prst="rect">
            <a:avLst/>
          </a:prstGeom>
        </p:spPr>
        <p:txBody>
          <a:bodyPr wrap="square">
            <a:spAutoFit/>
          </a:bodyPr>
          <a:lstStyle/>
          <a:p>
            <a:pPr>
              <a:lnSpc>
                <a:spcPts val="1650"/>
              </a:lnSpc>
            </a:pPr>
            <a:r>
              <a:rPr lang="zh-CN" altLang="en-US" dirty="0">
                <a:solidFill>
                  <a:prstClr val="black"/>
                </a:solidFill>
                <a:latin typeface="微软雅黑" panose="020B0503020204020204" pitchFamily="34" charset="-122"/>
                <a:ea typeface="微软雅黑" panose="020B0503020204020204" pitchFamily="34" charset="-122"/>
              </a:rPr>
              <a:t>文字内容</a:t>
            </a:r>
          </a:p>
        </p:txBody>
      </p:sp>
      <p:sp>
        <p:nvSpPr>
          <p:cNvPr id="36" name="矩形 35">
            <a:extLst>
              <a:ext uri="{FF2B5EF4-FFF2-40B4-BE49-F238E27FC236}">
                <a16:creationId xmlns:a16="http://schemas.microsoft.com/office/drawing/2014/main" id="{B3A99F8D-14B5-4395-9CEC-E5CA4E4DACA2}"/>
              </a:ext>
            </a:extLst>
          </p:cNvPr>
          <p:cNvSpPr/>
          <p:nvPr/>
        </p:nvSpPr>
        <p:spPr>
          <a:xfrm>
            <a:off x="5266457" y="3986301"/>
            <a:ext cx="2829410" cy="310791"/>
          </a:xfrm>
          <a:prstGeom prst="rect">
            <a:avLst/>
          </a:prstGeom>
        </p:spPr>
        <p:txBody>
          <a:bodyPr wrap="square">
            <a:spAutoFit/>
          </a:bodyPr>
          <a:lstStyle/>
          <a:p>
            <a:pPr>
              <a:lnSpc>
                <a:spcPts val="1650"/>
              </a:lnSpc>
            </a:pPr>
            <a:r>
              <a:rPr lang="zh-CN" altLang="en-US" dirty="0">
                <a:solidFill>
                  <a:prstClr val="black"/>
                </a:solidFill>
                <a:latin typeface="微软雅黑" panose="020B0503020204020204" pitchFamily="34" charset="-122"/>
                <a:ea typeface="微软雅黑" panose="020B0503020204020204" pitchFamily="34" charset="-122"/>
              </a:rPr>
              <a:t>文字内容</a:t>
            </a:r>
          </a:p>
        </p:txBody>
      </p:sp>
      <p:sp>
        <p:nvSpPr>
          <p:cNvPr id="37" name="矩形 36">
            <a:extLst>
              <a:ext uri="{FF2B5EF4-FFF2-40B4-BE49-F238E27FC236}">
                <a16:creationId xmlns:a16="http://schemas.microsoft.com/office/drawing/2014/main" id="{C746A75D-A19F-4456-BD8E-FCF211FEDB14}"/>
              </a:ext>
            </a:extLst>
          </p:cNvPr>
          <p:cNvSpPr/>
          <p:nvPr/>
        </p:nvSpPr>
        <p:spPr>
          <a:xfrm>
            <a:off x="5270656" y="4562995"/>
            <a:ext cx="2931893" cy="310791"/>
          </a:xfrm>
          <a:prstGeom prst="rect">
            <a:avLst/>
          </a:prstGeom>
        </p:spPr>
        <p:txBody>
          <a:bodyPr wrap="square">
            <a:spAutoFit/>
          </a:bodyPr>
          <a:lstStyle/>
          <a:p>
            <a:pPr>
              <a:lnSpc>
                <a:spcPts val="1650"/>
              </a:lnSpc>
            </a:pPr>
            <a:r>
              <a:rPr lang="zh-CN" altLang="en-US" dirty="0">
                <a:solidFill>
                  <a:prstClr val="black"/>
                </a:solidFill>
                <a:latin typeface="微软雅黑" panose="020B0503020204020204" pitchFamily="34" charset="-122"/>
                <a:ea typeface="微软雅黑" panose="020B0503020204020204" pitchFamily="34" charset="-122"/>
              </a:rPr>
              <a:t>文字内容</a:t>
            </a:r>
          </a:p>
        </p:txBody>
      </p:sp>
      <p:sp>
        <p:nvSpPr>
          <p:cNvPr id="38" name="Freeform 139">
            <a:extLst>
              <a:ext uri="{FF2B5EF4-FFF2-40B4-BE49-F238E27FC236}">
                <a16:creationId xmlns:a16="http://schemas.microsoft.com/office/drawing/2014/main" id="{1A60C3B3-906C-44AF-A5DC-F58903DF8251}"/>
              </a:ext>
            </a:extLst>
          </p:cNvPr>
          <p:cNvSpPr>
            <a:spLocks noChangeAspect="1"/>
          </p:cNvSpPr>
          <p:nvPr/>
        </p:nvSpPr>
        <p:spPr bwMode="auto">
          <a:xfrm>
            <a:off x="4980234" y="2691231"/>
            <a:ext cx="189000" cy="295565"/>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39" name="Freeform 139">
            <a:extLst>
              <a:ext uri="{FF2B5EF4-FFF2-40B4-BE49-F238E27FC236}">
                <a16:creationId xmlns:a16="http://schemas.microsoft.com/office/drawing/2014/main" id="{3B71ABBF-9912-4AD9-873E-D10D7A34FF55}"/>
              </a:ext>
            </a:extLst>
          </p:cNvPr>
          <p:cNvSpPr>
            <a:spLocks noChangeAspect="1"/>
          </p:cNvSpPr>
          <p:nvPr/>
        </p:nvSpPr>
        <p:spPr bwMode="auto">
          <a:xfrm>
            <a:off x="4980234" y="3330154"/>
            <a:ext cx="189000" cy="295565"/>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40" name="Freeform 139">
            <a:extLst>
              <a:ext uri="{FF2B5EF4-FFF2-40B4-BE49-F238E27FC236}">
                <a16:creationId xmlns:a16="http://schemas.microsoft.com/office/drawing/2014/main" id="{1E5AEA19-0B6F-4C1D-9E5E-329B00378B5E}"/>
              </a:ext>
            </a:extLst>
          </p:cNvPr>
          <p:cNvSpPr>
            <a:spLocks noChangeAspect="1"/>
          </p:cNvSpPr>
          <p:nvPr/>
        </p:nvSpPr>
        <p:spPr bwMode="auto">
          <a:xfrm>
            <a:off x="4980234" y="3969078"/>
            <a:ext cx="189000" cy="295565"/>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41" name="Freeform 139">
            <a:extLst>
              <a:ext uri="{FF2B5EF4-FFF2-40B4-BE49-F238E27FC236}">
                <a16:creationId xmlns:a16="http://schemas.microsoft.com/office/drawing/2014/main" id="{4F83AC9B-1EE6-406C-9B08-F7E00B43E8E2}"/>
              </a:ext>
            </a:extLst>
          </p:cNvPr>
          <p:cNvSpPr>
            <a:spLocks noChangeAspect="1"/>
          </p:cNvSpPr>
          <p:nvPr/>
        </p:nvSpPr>
        <p:spPr bwMode="auto">
          <a:xfrm>
            <a:off x="4980234" y="4608001"/>
            <a:ext cx="189000" cy="295565"/>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 name="标题 1">
            <a:extLst>
              <a:ext uri="{FF2B5EF4-FFF2-40B4-BE49-F238E27FC236}">
                <a16:creationId xmlns:a16="http://schemas.microsoft.com/office/drawing/2014/main" id="{0953F7E9-E053-420A-9C05-EF823EF944CF}"/>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27385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a:extLst>
              <a:ext uri="{FF2B5EF4-FFF2-40B4-BE49-F238E27FC236}">
                <a16:creationId xmlns:a16="http://schemas.microsoft.com/office/drawing/2014/main" id="{05973EBE-4F0D-44F2-97AC-C2B280AA3B5A}"/>
              </a:ext>
            </a:extLst>
          </p:cNvPr>
          <p:cNvSpPr/>
          <p:nvPr/>
        </p:nvSpPr>
        <p:spPr>
          <a:xfrm>
            <a:off x="3650169" y="2749072"/>
            <a:ext cx="1843672" cy="1843672"/>
          </a:xfrm>
          <a:prstGeom prst="ellipse">
            <a:avLst/>
          </a:prstGeom>
          <a:solidFill>
            <a:srgbClr val="C00000"/>
          </a:solidFill>
          <a:ln w="28575" cap="flat" cmpd="sng" algn="ctr">
            <a:solidFill>
              <a:srgbClr val="C00000"/>
            </a:solid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23" name="椭圆 22">
            <a:extLst>
              <a:ext uri="{FF2B5EF4-FFF2-40B4-BE49-F238E27FC236}">
                <a16:creationId xmlns:a16="http://schemas.microsoft.com/office/drawing/2014/main" id="{CE23ED22-7359-4EE9-90B5-A254B5EDAFD1}"/>
              </a:ext>
            </a:extLst>
          </p:cNvPr>
          <p:cNvSpPr/>
          <p:nvPr/>
        </p:nvSpPr>
        <p:spPr>
          <a:xfrm>
            <a:off x="3492000" y="2590904"/>
            <a:ext cx="2160000" cy="2160000"/>
          </a:xfrm>
          <a:prstGeom prst="ellipse">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4" name="矩形 23">
            <a:extLst>
              <a:ext uri="{FF2B5EF4-FFF2-40B4-BE49-F238E27FC236}">
                <a16:creationId xmlns:a16="http://schemas.microsoft.com/office/drawing/2014/main" id="{BA775ADB-4316-4543-8CB5-F1B2C5540D0F}"/>
              </a:ext>
            </a:extLst>
          </p:cNvPr>
          <p:cNvSpPr/>
          <p:nvPr/>
        </p:nvSpPr>
        <p:spPr>
          <a:xfrm>
            <a:off x="3805662" y="3473521"/>
            <a:ext cx="1532684" cy="923330"/>
          </a:xfrm>
          <a:prstGeom prst="rect">
            <a:avLst/>
          </a:prstGeom>
          <a:noFill/>
          <a:effectLst/>
        </p:spPr>
        <p:txBody>
          <a:bodyPr wrap="square" rtlCol="0">
            <a:spAutoFit/>
          </a:bodyPr>
          <a:lstStyle/>
          <a:p>
            <a:pPr algn="ctr"/>
            <a:r>
              <a:rPr lang="zh-CN" altLang="en-US" sz="2700" b="1" dirty="0">
                <a:solidFill>
                  <a:prstClr val="white"/>
                </a:solidFill>
                <a:effectLst>
                  <a:outerShdw blurRad="152400" dist="152400" dir="2700000" algn="tl" rotWithShape="0">
                    <a:prstClr val="black">
                      <a:alpha val="60000"/>
                    </a:prstClr>
                  </a:outerShdw>
                </a:effectLst>
                <a:latin typeface="Microsoft YaHei" panose="020F0502020204030204"/>
                <a:cs typeface="+mn-ea"/>
                <a:sym typeface="+mn-lt"/>
              </a:rPr>
              <a:t>文字</a:t>
            </a:r>
            <a:endParaRPr lang="en-US" altLang="zh-CN" sz="2700" b="1" dirty="0">
              <a:solidFill>
                <a:prstClr val="white"/>
              </a:solidFill>
              <a:effectLst>
                <a:outerShdw blurRad="152400" dist="152400" dir="2700000" algn="tl" rotWithShape="0">
                  <a:prstClr val="black">
                    <a:alpha val="60000"/>
                  </a:prstClr>
                </a:outerShdw>
              </a:effectLst>
              <a:latin typeface="Microsoft YaHei" panose="020F0502020204030204"/>
              <a:cs typeface="+mn-ea"/>
              <a:sym typeface="+mn-lt"/>
            </a:endParaRPr>
          </a:p>
          <a:p>
            <a:pPr algn="ctr"/>
            <a:r>
              <a:rPr lang="zh-CN" altLang="en-US" sz="2700" b="1" dirty="0">
                <a:solidFill>
                  <a:prstClr val="white"/>
                </a:solidFill>
                <a:effectLst>
                  <a:outerShdw blurRad="152400" dist="152400" dir="2700000" algn="tl" rotWithShape="0">
                    <a:prstClr val="black">
                      <a:alpha val="60000"/>
                    </a:prstClr>
                  </a:outerShdw>
                </a:effectLst>
                <a:latin typeface="Microsoft YaHei" panose="020F0502020204030204"/>
                <a:cs typeface="+mn-ea"/>
                <a:sym typeface="+mn-lt"/>
              </a:rPr>
              <a:t>内容</a:t>
            </a:r>
          </a:p>
        </p:txBody>
      </p:sp>
      <p:pic>
        <p:nvPicPr>
          <p:cNvPr id="25" name="图片 24">
            <a:extLst>
              <a:ext uri="{FF2B5EF4-FFF2-40B4-BE49-F238E27FC236}">
                <a16:creationId xmlns:a16="http://schemas.microsoft.com/office/drawing/2014/main" id="{A81BF670-90FB-40B0-A44E-766EDE7C21CD}"/>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4288236" y="2993124"/>
            <a:ext cx="567541" cy="482714"/>
          </a:xfrm>
          <a:prstGeom prst="rect">
            <a:avLst/>
          </a:prstGeom>
        </p:spPr>
      </p:pic>
      <p:sp>
        <p:nvSpPr>
          <p:cNvPr id="26" name="圆角矩形 20">
            <a:extLst>
              <a:ext uri="{FF2B5EF4-FFF2-40B4-BE49-F238E27FC236}">
                <a16:creationId xmlns:a16="http://schemas.microsoft.com/office/drawing/2014/main" id="{8F547050-8734-4ADC-B83B-BEDA8C5A87C9}"/>
              </a:ext>
            </a:extLst>
          </p:cNvPr>
          <p:cNvSpPr/>
          <p:nvPr/>
        </p:nvSpPr>
        <p:spPr>
          <a:xfrm>
            <a:off x="739963" y="3754168"/>
            <a:ext cx="2490764" cy="1554098"/>
          </a:xfrm>
          <a:prstGeom prst="roundRect">
            <a:avLst>
              <a:gd name="adj" fmla="val 10006"/>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7" name="圆角矩形 24">
            <a:extLst>
              <a:ext uri="{FF2B5EF4-FFF2-40B4-BE49-F238E27FC236}">
                <a16:creationId xmlns:a16="http://schemas.microsoft.com/office/drawing/2014/main" id="{81246AA2-A50A-4C31-A291-D8818F220434}"/>
              </a:ext>
            </a:extLst>
          </p:cNvPr>
          <p:cNvSpPr/>
          <p:nvPr/>
        </p:nvSpPr>
        <p:spPr>
          <a:xfrm>
            <a:off x="5913278" y="3754170"/>
            <a:ext cx="2490764" cy="1554098"/>
          </a:xfrm>
          <a:prstGeom prst="roundRect">
            <a:avLst>
              <a:gd name="adj" fmla="val 10006"/>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8" name="圆角矩形 28">
            <a:extLst>
              <a:ext uri="{FF2B5EF4-FFF2-40B4-BE49-F238E27FC236}">
                <a16:creationId xmlns:a16="http://schemas.microsoft.com/office/drawing/2014/main" id="{4763B1C8-315A-4645-9851-4251F9A3AEFB}"/>
              </a:ext>
            </a:extLst>
          </p:cNvPr>
          <p:cNvSpPr/>
          <p:nvPr/>
        </p:nvSpPr>
        <p:spPr>
          <a:xfrm>
            <a:off x="739963" y="2029108"/>
            <a:ext cx="2490764" cy="1554098"/>
          </a:xfrm>
          <a:prstGeom prst="roundRect">
            <a:avLst>
              <a:gd name="adj" fmla="val 10006"/>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29" name="任意多边形 41">
            <a:extLst>
              <a:ext uri="{FF2B5EF4-FFF2-40B4-BE49-F238E27FC236}">
                <a16:creationId xmlns:a16="http://schemas.microsoft.com/office/drawing/2014/main" id="{6ECC0210-27C6-4C3B-83E7-04BEDDD2893D}"/>
              </a:ext>
            </a:extLst>
          </p:cNvPr>
          <p:cNvSpPr/>
          <p:nvPr/>
        </p:nvSpPr>
        <p:spPr>
          <a:xfrm>
            <a:off x="739963" y="2029109"/>
            <a:ext cx="2490764" cy="361109"/>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30" name="圆角矩形 32">
            <a:extLst>
              <a:ext uri="{FF2B5EF4-FFF2-40B4-BE49-F238E27FC236}">
                <a16:creationId xmlns:a16="http://schemas.microsoft.com/office/drawing/2014/main" id="{2E80367F-E10E-4934-B94D-61A8DE65DBE3}"/>
              </a:ext>
            </a:extLst>
          </p:cNvPr>
          <p:cNvSpPr/>
          <p:nvPr/>
        </p:nvSpPr>
        <p:spPr>
          <a:xfrm>
            <a:off x="5913278" y="2029110"/>
            <a:ext cx="2490764" cy="1554098"/>
          </a:xfrm>
          <a:prstGeom prst="roundRect">
            <a:avLst>
              <a:gd name="adj" fmla="val 10006"/>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31" name="矩形 30">
            <a:extLst>
              <a:ext uri="{FF2B5EF4-FFF2-40B4-BE49-F238E27FC236}">
                <a16:creationId xmlns:a16="http://schemas.microsoft.com/office/drawing/2014/main" id="{AE15A621-A45C-44E4-94DD-A2C8CABDB4B6}"/>
              </a:ext>
            </a:extLst>
          </p:cNvPr>
          <p:cNvSpPr/>
          <p:nvPr/>
        </p:nvSpPr>
        <p:spPr>
          <a:xfrm>
            <a:off x="1546768" y="2071161"/>
            <a:ext cx="877163" cy="300082"/>
          </a:xfrm>
          <a:prstGeom prst="rect">
            <a:avLst/>
          </a:prstGeom>
        </p:spPr>
        <p:txBody>
          <a:bodyPr wrap="none">
            <a:spAutoFit/>
          </a:bodyPr>
          <a:lstStyle/>
          <a:p>
            <a:pPr algn="ctr"/>
            <a:r>
              <a:rPr lang="zh-CN" altLang="en-US" sz="1350" b="1" dirty="0">
                <a:solidFill>
                  <a:prstClr val="white"/>
                </a:solidFill>
                <a:latin typeface="Microsoft YaHei" panose="020F0502020204030204"/>
                <a:cs typeface="+mn-ea"/>
                <a:sym typeface="+mn-lt"/>
              </a:rPr>
              <a:t>文字内容</a:t>
            </a:r>
          </a:p>
        </p:txBody>
      </p:sp>
      <p:sp>
        <p:nvSpPr>
          <p:cNvPr id="32" name="任意多边形 42">
            <a:extLst>
              <a:ext uri="{FF2B5EF4-FFF2-40B4-BE49-F238E27FC236}">
                <a16:creationId xmlns:a16="http://schemas.microsoft.com/office/drawing/2014/main" id="{1031786E-991A-4FB5-95AB-89EFCB03432D}"/>
              </a:ext>
            </a:extLst>
          </p:cNvPr>
          <p:cNvSpPr/>
          <p:nvPr/>
        </p:nvSpPr>
        <p:spPr>
          <a:xfrm>
            <a:off x="5913278" y="2029113"/>
            <a:ext cx="2490764" cy="361109"/>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33" name="任意多边形 43">
            <a:extLst>
              <a:ext uri="{FF2B5EF4-FFF2-40B4-BE49-F238E27FC236}">
                <a16:creationId xmlns:a16="http://schemas.microsoft.com/office/drawing/2014/main" id="{0145723C-2E2C-4699-BA7C-8B9048237B39}"/>
              </a:ext>
            </a:extLst>
          </p:cNvPr>
          <p:cNvSpPr/>
          <p:nvPr/>
        </p:nvSpPr>
        <p:spPr>
          <a:xfrm>
            <a:off x="739963" y="3754168"/>
            <a:ext cx="2490764" cy="361109"/>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34" name="任意多边形 44">
            <a:extLst>
              <a:ext uri="{FF2B5EF4-FFF2-40B4-BE49-F238E27FC236}">
                <a16:creationId xmlns:a16="http://schemas.microsoft.com/office/drawing/2014/main" id="{C1160ACD-54CC-4048-B715-36BE3D2F7483}"/>
              </a:ext>
            </a:extLst>
          </p:cNvPr>
          <p:cNvSpPr/>
          <p:nvPr/>
        </p:nvSpPr>
        <p:spPr>
          <a:xfrm>
            <a:off x="5913278" y="3754171"/>
            <a:ext cx="2490764" cy="361109"/>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766">
              <a:defRPr/>
            </a:pPr>
            <a:endParaRPr lang="zh-CN" altLang="en-US" sz="1350" kern="0">
              <a:solidFill>
                <a:prstClr val="white"/>
              </a:solidFill>
              <a:latin typeface="Microsoft YaHei" panose="020F0502020204030204"/>
              <a:cs typeface="+mn-ea"/>
              <a:sym typeface="+mn-lt"/>
            </a:endParaRPr>
          </a:p>
        </p:txBody>
      </p:sp>
      <p:sp>
        <p:nvSpPr>
          <p:cNvPr id="35" name="矩形 34">
            <a:extLst>
              <a:ext uri="{FF2B5EF4-FFF2-40B4-BE49-F238E27FC236}">
                <a16:creationId xmlns:a16="http://schemas.microsoft.com/office/drawing/2014/main" id="{7D1121C8-4E25-4C77-9910-8D72D01A7FA2}"/>
              </a:ext>
            </a:extLst>
          </p:cNvPr>
          <p:cNvSpPr/>
          <p:nvPr/>
        </p:nvSpPr>
        <p:spPr>
          <a:xfrm>
            <a:off x="6720076" y="2071161"/>
            <a:ext cx="877163" cy="300082"/>
          </a:xfrm>
          <a:prstGeom prst="rect">
            <a:avLst/>
          </a:prstGeom>
        </p:spPr>
        <p:txBody>
          <a:bodyPr wrap="none">
            <a:spAutoFit/>
          </a:bodyPr>
          <a:lstStyle/>
          <a:p>
            <a:pPr algn="ctr"/>
            <a:r>
              <a:rPr lang="zh-CN" altLang="en-US" sz="1350" b="1" dirty="0">
                <a:solidFill>
                  <a:prstClr val="white"/>
                </a:solidFill>
                <a:latin typeface="Microsoft YaHei" panose="020F0502020204030204"/>
                <a:cs typeface="+mn-ea"/>
                <a:sym typeface="+mn-lt"/>
              </a:rPr>
              <a:t>文字内容</a:t>
            </a:r>
          </a:p>
        </p:txBody>
      </p:sp>
      <p:sp>
        <p:nvSpPr>
          <p:cNvPr id="36" name="矩形 35">
            <a:extLst>
              <a:ext uri="{FF2B5EF4-FFF2-40B4-BE49-F238E27FC236}">
                <a16:creationId xmlns:a16="http://schemas.microsoft.com/office/drawing/2014/main" id="{5938AB66-20EC-4362-93CA-D95DE6E35EFD}"/>
              </a:ext>
            </a:extLst>
          </p:cNvPr>
          <p:cNvSpPr/>
          <p:nvPr/>
        </p:nvSpPr>
        <p:spPr>
          <a:xfrm>
            <a:off x="1546765" y="3796220"/>
            <a:ext cx="877163" cy="300082"/>
          </a:xfrm>
          <a:prstGeom prst="rect">
            <a:avLst/>
          </a:prstGeom>
        </p:spPr>
        <p:txBody>
          <a:bodyPr wrap="none">
            <a:spAutoFit/>
          </a:bodyPr>
          <a:lstStyle/>
          <a:p>
            <a:pPr algn="ctr"/>
            <a:r>
              <a:rPr lang="zh-CN" altLang="en-US" sz="1350" b="1" dirty="0">
                <a:solidFill>
                  <a:prstClr val="white"/>
                </a:solidFill>
                <a:latin typeface="Microsoft YaHei" panose="020F0502020204030204"/>
                <a:cs typeface="+mn-ea"/>
                <a:sym typeface="+mn-lt"/>
              </a:rPr>
              <a:t>文字内容</a:t>
            </a:r>
          </a:p>
        </p:txBody>
      </p:sp>
      <p:sp>
        <p:nvSpPr>
          <p:cNvPr id="37" name="矩形 36">
            <a:extLst>
              <a:ext uri="{FF2B5EF4-FFF2-40B4-BE49-F238E27FC236}">
                <a16:creationId xmlns:a16="http://schemas.microsoft.com/office/drawing/2014/main" id="{5D333B0D-F239-40BD-B09B-C08DC20199A9}"/>
              </a:ext>
            </a:extLst>
          </p:cNvPr>
          <p:cNvSpPr/>
          <p:nvPr/>
        </p:nvSpPr>
        <p:spPr>
          <a:xfrm>
            <a:off x="5832515" y="3796223"/>
            <a:ext cx="2652282" cy="276999"/>
          </a:xfrm>
          <a:prstGeom prst="rect">
            <a:avLst/>
          </a:prstGeom>
        </p:spPr>
        <p:txBody>
          <a:bodyPr wrap="square">
            <a:spAutoFit/>
          </a:bodyPr>
          <a:lstStyle/>
          <a:p>
            <a:pPr algn="ctr"/>
            <a:r>
              <a:rPr lang="zh-CN" altLang="en-US" sz="1200" b="1" dirty="0">
                <a:solidFill>
                  <a:prstClr val="white"/>
                </a:solidFill>
                <a:latin typeface="Microsoft YaHei" panose="020F0502020204030204"/>
                <a:cs typeface="+mn-ea"/>
                <a:sym typeface="+mn-lt"/>
              </a:rPr>
              <a:t>文字内容</a:t>
            </a:r>
          </a:p>
        </p:txBody>
      </p:sp>
      <p:sp>
        <p:nvSpPr>
          <p:cNvPr id="38" name="矩形 37">
            <a:extLst>
              <a:ext uri="{FF2B5EF4-FFF2-40B4-BE49-F238E27FC236}">
                <a16:creationId xmlns:a16="http://schemas.microsoft.com/office/drawing/2014/main" id="{D0E8FA75-99F3-4C00-A5BD-A80AB4FDC1C7}"/>
              </a:ext>
            </a:extLst>
          </p:cNvPr>
          <p:cNvSpPr/>
          <p:nvPr/>
        </p:nvSpPr>
        <p:spPr>
          <a:xfrm>
            <a:off x="867714" y="2533533"/>
            <a:ext cx="2235262" cy="898836"/>
          </a:xfrm>
          <a:prstGeom prst="rect">
            <a:avLst/>
          </a:prstGeom>
        </p:spPr>
        <p:txBody>
          <a:bodyPr wrap="square">
            <a:spAutoFit/>
          </a:bodyPr>
          <a:lstStyle/>
          <a:p>
            <a:pPr>
              <a:lnSpc>
                <a:spcPct val="150000"/>
              </a:lnSpc>
              <a:spcAft>
                <a:spcPts val="375"/>
              </a:spcAft>
            </a:pPr>
            <a:r>
              <a:rPr lang="zh-CN" altLang="en-US" sz="90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a:t>
            </a:r>
          </a:p>
        </p:txBody>
      </p:sp>
      <p:sp>
        <p:nvSpPr>
          <p:cNvPr id="39" name="矩形 38">
            <a:extLst>
              <a:ext uri="{FF2B5EF4-FFF2-40B4-BE49-F238E27FC236}">
                <a16:creationId xmlns:a16="http://schemas.microsoft.com/office/drawing/2014/main" id="{0F830422-3C28-4433-A89A-86DE10C44585}"/>
              </a:ext>
            </a:extLst>
          </p:cNvPr>
          <p:cNvSpPr/>
          <p:nvPr/>
        </p:nvSpPr>
        <p:spPr>
          <a:xfrm>
            <a:off x="6040856" y="2663589"/>
            <a:ext cx="2235600" cy="830997"/>
          </a:xfrm>
          <a:prstGeom prst="rect">
            <a:avLst/>
          </a:prstGeom>
        </p:spPr>
        <p:txBody>
          <a:bodyPr wrap="square">
            <a:spAutoFit/>
          </a:bodyPr>
          <a:lstStyle/>
          <a:p>
            <a:pPr algn="just"/>
            <a:r>
              <a:rPr lang="zh-CN" altLang="en-US" sz="120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endParaRPr lang="zh-CN" altLang="en-US" sz="1200" dirty="0">
              <a:solidFill>
                <a:prstClr val="black"/>
              </a:solidFill>
              <a:latin typeface="Microsoft YaHei" panose="020F0502020204030204"/>
              <a:cs typeface="+mn-ea"/>
              <a:sym typeface="+mn-lt"/>
            </a:endParaRPr>
          </a:p>
        </p:txBody>
      </p:sp>
      <p:sp>
        <p:nvSpPr>
          <p:cNvPr id="40" name="矩形 39">
            <a:extLst>
              <a:ext uri="{FF2B5EF4-FFF2-40B4-BE49-F238E27FC236}">
                <a16:creationId xmlns:a16="http://schemas.microsoft.com/office/drawing/2014/main" id="{18D75205-00E5-449B-9D23-E208235827C0}"/>
              </a:ext>
            </a:extLst>
          </p:cNvPr>
          <p:cNvSpPr/>
          <p:nvPr/>
        </p:nvSpPr>
        <p:spPr>
          <a:xfrm>
            <a:off x="867545" y="4227022"/>
            <a:ext cx="2235600" cy="1033296"/>
          </a:xfrm>
          <a:prstGeom prst="rect">
            <a:avLst/>
          </a:prstGeom>
        </p:spPr>
        <p:txBody>
          <a:bodyPr wrap="square">
            <a:spAutoFit/>
          </a:bodyPr>
          <a:lstStyle/>
          <a:p>
            <a:pPr>
              <a:lnSpc>
                <a:spcPct val="150000"/>
              </a:lnSpc>
              <a:spcAft>
                <a:spcPts val="375"/>
              </a:spcAft>
            </a:pPr>
            <a:r>
              <a:rPr lang="zh-CN" altLang="en-US" sz="10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a:t>
            </a:r>
          </a:p>
        </p:txBody>
      </p:sp>
      <p:sp>
        <p:nvSpPr>
          <p:cNvPr id="41" name="矩形 40">
            <a:extLst>
              <a:ext uri="{FF2B5EF4-FFF2-40B4-BE49-F238E27FC236}">
                <a16:creationId xmlns:a16="http://schemas.microsoft.com/office/drawing/2014/main" id="{64F1DB7D-2D58-4F41-B42D-8FCB6B196411}"/>
              </a:ext>
            </a:extLst>
          </p:cNvPr>
          <p:cNvSpPr/>
          <p:nvPr/>
        </p:nvSpPr>
        <p:spPr>
          <a:xfrm>
            <a:off x="6040856" y="4271732"/>
            <a:ext cx="2235600" cy="1033296"/>
          </a:xfrm>
          <a:prstGeom prst="rect">
            <a:avLst/>
          </a:prstGeom>
        </p:spPr>
        <p:txBody>
          <a:bodyPr wrap="square">
            <a:spAutoFit/>
          </a:bodyPr>
          <a:lstStyle/>
          <a:p>
            <a:pPr>
              <a:lnSpc>
                <a:spcPct val="150000"/>
              </a:lnSpc>
              <a:spcAft>
                <a:spcPts val="375"/>
              </a:spcAft>
            </a:pPr>
            <a:r>
              <a:rPr lang="zh-CN" altLang="en-US" sz="10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2" name="标题 1">
            <a:extLst>
              <a:ext uri="{FF2B5EF4-FFF2-40B4-BE49-F238E27FC236}">
                <a16:creationId xmlns:a16="http://schemas.microsoft.com/office/drawing/2014/main" id="{76280DAA-17F3-486F-A837-30C20B72D179}"/>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38374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9002E0B-4182-41C5-A736-8E49F78E311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009901"/>
            <a:ext cx="3587598" cy="3848099"/>
          </a:xfrm>
          <a:prstGeom prst="rect">
            <a:avLst/>
          </a:prstGeom>
        </p:spPr>
      </p:pic>
      <p:sp>
        <p:nvSpPr>
          <p:cNvPr id="6" name="矩形 5">
            <a:extLst>
              <a:ext uri="{FF2B5EF4-FFF2-40B4-BE49-F238E27FC236}">
                <a16:creationId xmlns:a16="http://schemas.microsoft.com/office/drawing/2014/main" id="{A249F5B6-B83C-4CC6-91D2-663F18E9D4A7}"/>
              </a:ext>
            </a:extLst>
          </p:cNvPr>
          <p:cNvSpPr/>
          <p:nvPr/>
        </p:nvSpPr>
        <p:spPr>
          <a:xfrm>
            <a:off x="3855208" y="2710931"/>
            <a:ext cx="4693157" cy="3105003"/>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013" kern="0">
              <a:solidFill>
                <a:srgbClr val="535258"/>
              </a:solidFill>
              <a:latin typeface="Arial"/>
              <a:ea typeface="微软雅黑"/>
            </a:endParaRPr>
          </a:p>
        </p:txBody>
      </p:sp>
      <p:sp>
        <p:nvSpPr>
          <p:cNvPr id="7" name="矩形 24">
            <a:extLst>
              <a:ext uri="{FF2B5EF4-FFF2-40B4-BE49-F238E27FC236}">
                <a16:creationId xmlns:a16="http://schemas.microsoft.com/office/drawing/2014/main" id="{CC3973C4-418E-48EE-AFE6-AEB08E7BB4DA}"/>
              </a:ext>
            </a:extLst>
          </p:cNvPr>
          <p:cNvSpPr>
            <a:spLocks noChangeArrowheads="1"/>
          </p:cNvSpPr>
          <p:nvPr/>
        </p:nvSpPr>
        <p:spPr bwMode="auto">
          <a:xfrm>
            <a:off x="3987106" y="2814669"/>
            <a:ext cx="4446958" cy="2552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195" eaLnBrk="1" hangingPunct="1">
              <a:lnSpc>
                <a:spcPct val="150000"/>
              </a:lnSpc>
            </a:pPr>
            <a:r>
              <a:rPr lang="zh-CN" altLang="en-US" sz="12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8" name="矩形 7">
            <a:extLst>
              <a:ext uri="{FF2B5EF4-FFF2-40B4-BE49-F238E27FC236}">
                <a16:creationId xmlns:a16="http://schemas.microsoft.com/office/drawing/2014/main" id="{3A3A9509-7E9D-4944-9367-88BC9200B665}"/>
              </a:ext>
            </a:extLst>
          </p:cNvPr>
          <p:cNvSpPr/>
          <p:nvPr/>
        </p:nvSpPr>
        <p:spPr>
          <a:xfrm>
            <a:off x="3192782" y="1944725"/>
            <a:ext cx="4422063" cy="703206"/>
          </a:xfrm>
          <a:prstGeom prst="rect">
            <a:avLst/>
          </a:prstGeom>
          <a:ln>
            <a:noFill/>
          </a:ln>
        </p:spPr>
        <p:txBody>
          <a:bodyPr wrap="square">
            <a:spAutoFit/>
          </a:bodyPr>
          <a:lstStyle/>
          <a:p>
            <a:pPr algn="ctr">
              <a:lnSpc>
                <a:spcPct val="150000"/>
              </a:lnSpc>
              <a:spcAft>
                <a:spcPts val="225"/>
              </a:spcAft>
            </a:pPr>
            <a:r>
              <a:rPr lang="zh-CN" altLang="en-US" sz="3000" b="1" dirty="0">
                <a:solidFill>
                  <a:srgbClr val="C00000"/>
                </a:solidFill>
                <a:latin typeface="微软雅黑" panose="020B0503020204020204" pitchFamily="34" charset="-122"/>
                <a:ea typeface="微软雅黑" panose="020B0503020204020204" pitchFamily="34" charset="-122"/>
              </a:rPr>
              <a:t>文字内容</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2" name="标题 1">
            <a:extLst>
              <a:ext uri="{FF2B5EF4-FFF2-40B4-BE49-F238E27FC236}">
                <a16:creationId xmlns:a16="http://schemas.microsoft.com/office/drawing/2014/main" id="{95FDB049-65FA-4DB5-93E3-F0A3ADE67C4D}"/>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32632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5FDFF4B-68C6-4A11-88F8-B751939E5F9B}"/>
              </a:ext>
            </a:extLst>
          </p:cNvPr>
          <p:cNvGrpSpPr/>
          <p:nvPr/>
        </p:nvGrpSpPr>
        <p:grpSpPr>
          <a:xfrm>
            <a:off x="3948853" y="1866995"/>
            <a:ext cx="4739184" cy="3840036"/>
            <a:chOff x="5714816" y="1435227"/>
            <a:chExt cx="6705784" cy="5120048"/>
          </a:xfrm>
        </p:grpSpPr>
        <p:sp>
          <p:nvSpPr>
            <p:cNvPr id="3" name="矩形 2">
              <a:extLst>
                <a:ext uri="{FF2B5EF4-FFF2-40B4-BE49-F238E27FC236}">
                  <a16:creationId xmlns:a16="http://schemas.microsoft.com/office/drawing/2014/main" id="{B7ACE1B6-08F4-4DB7-A2A4-5F44B3E9E5C8}"/>
                </a:ext>
              </a:extLst>
            </p:cNvPr>
            <p:cNvSpPr/>
            <p:nvPr/>
          </p:nvSpPr>
          <p:spPr>
            <a:xfrm>
              <a:off x="5714816" y="1435227"/>
              <a:ext cx="6705784" cy="5120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2F0D9"/>
                </a:solidFill>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CD4B2F7C-05C0-4F63-9833-4D7B30CAFF80}"/>
                </a:ext>
              </a:extLst>
            </p:cNvPr>
            <p:cNvSpPr txBox="1"/>
            <p:nvPr/>
          </p:nvSpPr>
          <p:spPr>
            <a:xfrm>
              <a:off x="6019801" y="1618174"/>
              <a:ext cx="6400799" cy="3664337"/>
            </a:xfrm>
            <a:prstGeom prst="rect">
              <a:avLst/>
            </a:prstGeom>
            <a:noFill/>
          </p:spPr>
          <p:txBody>
            <a:bodyPr wrap="square" rtlCol="0">
              <a:spAutoFit/>
            </a:bodyPr>
            <a:lstStyle/>
            <a:p>
              <a:pPr>
                <a:lnSpc>
                  <a:spcPts val="1875"/>
                </a:lnSpc>
              </a:pPr>
              <a:r>
                <a:rPr lang="zh-CN" altLang="en-US" sz="1200" dirty="0">
                  <a:solidFill>
                    <a:schemeClr val="bg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grpSp>
      <p:pic>
        <p:nvPicPr>
          <p:cNvPr id="5" name="图片 4">
            <a:extLst>
              <a:ext uri="{FF2B5EF4-FFF2-40B4-BE49-F238E27FC236}">
                <a16:creationId xmlns:a16="http://schemas.microsoft.com/office/drawing/2014/main" id="{3E160893-EFF5-4E1F-96AF-312BDDD4876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885935"/>
            <a:ext cx="3703172" cy="3972065"/>
          </a:xfrm>
          <a:prstGeom prst="rect">
            <a:avLst/>
          </a:prstGeom>
        </p:spPr>
      </p:pic>
      <p:sp>
        <p:nvSpPr>
          <p:cNvPr id="6" name="标题 5">
            <a:extLst>
              <a:ext uri="{FF2B5EF4-FFF2-40B4-BE49-F238E27FC236}">
                <a16:creationId xmlns:a16="http://schemas.microsoft.com/office/drawing/2014/main" id="{5BEACE3A-128A-45AA-BA34-475BB1BAC27A}"/>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09492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EC8E149-95F0-4098-8B08-3DED34B20F4C}"/>
              </a:ext>
            </a:extLst>
          </p:cNvPr>
          <p:cNvGrpSpPr/>
          <p:nvPr/>
        </p:nvGrpSpPr>
        <p:grpSpPr>
          <a:xfrm>
            <a:off x="811241" y="4022576"/>
            <a:ext cx="2194614" cy="336695"/>
            <a:chOff x="841063" y="1218189"/>
            <a:chExt cx="4228238" cy="648691"/>
          </a:xfrm>
        </p:grpSpPr>
        <p:sp>
          <p:nvSpPr>
            <p:cNvPr id="3" name="Round Same Side Corner Rectangle 21">
              <a:extLst>
                <a:ext uri="{FF2B5EF4-FFF2-40B4-BE49-F238E27FC236}">
                  <a16:creationId xmlns:a16="http://schemas.microsoft.com/office/drawing/2014/main" id="{9BA15113-F5F1-4D80-81B3-90844917972D}"/>
                </a:ext>
              </a:extLst>
            </p:cNvPr>
            <p:cNvSpPr/>
            <p:nvPr/>
          </p:nvSpPr>
          <p:spPr>
            <a:xfrm rot="16200000" flipH="1">
              <a:off x="2533942" y="-360609"/>
              <a:ext cx="502674" cy="3888432"/>
            </a:xfrm>
            <a:prstGeom prst="round2SameRect">
              <a:avLst>
                <a:gd name="adj1" fmla="val 50000"/>
                <a:gd name="adj2" fmla="val 50000"/>
              </a:avLst>
            </a:prstGeom>
            <a:noFill/>
            <a:ln w="19050" cap="flat" cmpd="sng" algn="ctr">
              <a:solidFill>
                <a:srgbClr val="FF0000"/>
              </a:solidFill>
              <a:prstDash val="solid"/>
            </a:ln>
            <a:effectLst/>
          </p:spPr>
          <p:txBody>
            <a:bodyPr lIns="91405" tIns="45702" rIns="91405" bIns="45702" anchor="ctr"/>
            <a:lstStyle/>
            <a:p>
              <a:pPr algn="ctr">
                <a:defRPr/>
              </a:pPr>
              <a:endParaRPr lang="bg-BG" sz="1350" kern="0">
                <a:solidFill>
                  <a:srgbClr val="FFFFFF"/>
                </a:solidFill>
                <a:latin typeface="Impact"/>
                <a:ea typeface="微软雅黑"/>
              </a:endParaRPr>
            </a:p>
          </p:txBody>
        </p:sp>
        <p:sp>
          <p:nvSpPr>
            <p:cNvPr id="4" name="矩形 3">
              <a:extLst>
                <a:ext uri="{FF2B5EF4-FFF2-40B4-BE49-F238E27FC236}">
                  <a16:creationId xmlns:a16="http://schemas.microsoft.com/office/drawing/2014/main" id="{2FA2387D-18AA-437C-9514-D2E6657956DB}"/>
                </a:ext>
              </a:extLst>
            </p:cNvPr>
            <p:cNvSpPr/>
            <p:nvPr/>
          </p:nvSpPr>
          <p:spPr>
            <a:xfrm>
              <a:off x="2100336" y="1218189"/>
              <a:ext cx="2968965" cy="648691"/>
            </a:xfrm>
            <a:prstGeom prst="rect">
              <a:avLst/>
            </a:prstGeom>
            <a:ln>
              <a:noFill/>
            </a:ln>
          </p:spPr>
          <p:txBody>
            <a:bodyPr wrap="square">
              <a:spAutoFit/>
            </a:bodyPr>
            <a:lstStyle/>
            <a:p>
              <a:pPr>
                <a:lnSpc>
                  <a:spcPct val="150000"/>
                </a:lnSpc>
                <a:spcAft>
                  <a:spcPts val="225"/>
                </a:spcAft>
              </a:pPr>
              <a:r>
                <a:rPr lang="zh-CN" altLang="en-US" sz="1200" b="1" dirty="0">
                  <a:solidFill>
                    <a:srgbClr val="C00000"/>
                  </a:solidFill>
                  <a:latin typeface="微软雅黑" panose="020B0503020204020204" pitchFamily="34" charset="-122"/>
                  <a:ea typeface="微软雅黑" panose="020B0503020204020204" pitchFamily="34" charset="-122"/>
                </a:rPr>
                <a:t>文字内容</a:t>
              </a:r>
            </a:p>
          </p:txBody>
        </p:sp>
      </p:grpSp>
      <p:grpSp>
        <p:nvGrpSpPr>
          <p:cNvPr id="5" name="组合 4">
            <a:extLst>
              <a:ext uri="{FF2B5EF4-FFF2-40B4-BE49-F238E27FC236}">
                <a16:creationId xmlns:a16="http://schemas.microsoft.com/office/drawing/2014/main" id="{3DD906C4-6ECB-4CB7-B087-A4BF40432E97}"/>
              </a:ext>
            </a:extLst>
          </p:cNvPr>
          <p:cNvGrpSpPr/>
          <p:nvPr/>
        </p:nvGrpSpPr>
        <p:grpSpPr>
          <a:xfrm>
            <a:off x="3506285" y="4022580"/>
            <a:ext cx="2018242" cy="336695"/>
            <a:chOff x="841063" y="1218189"/>
            <a:chExt cx="3888432" cy="648691"/>
          </a:xfrm>
        </p:grpSpPr>
        <p:sp>
          <p:nvSpPr>
            <p:cNvPr id="6" name="Round Same Side Corner Rectangle 21">
              <a:extLst>
                <a:ext uri="{FF2B5EF4-FFF2-40B4-BE49-F238E27FC236}">
                  <a16:creationId xmlns:a16="http://schemas.microsoft.com/office/drawing/2014/main" id="{814EC3D8-855B-40B5-884D-4C3750BB0AD0}"/>
                </a:ext>
              </a:extLst>
            </p:cNvPr>
            <p:cNvSpPr/>
            <p:nvPr/>
          </p:nvSpPr>
          <p:spPr>
            <a:xfrm rot="16200000" flipH="1">
              <a:off x="2533942" y="-360609"/>
              <a:ext cx="502674" cy="3888432"/>
            </a:xfrm>
            <a:prstGeom prst="round2SameRect">
              <a:avLst>
                <a:gd name="adj1" fmla="val 50000"/>
                <a:gd name="adj2" fmla="val 50000"/>
              </a:avLst>
            </a:prstGeom>
            <a:noFill/>
            <a:ln w="19050" cap="flat" cmpd="sng" algn="ctr">
              <a:solidFill>
                <a:srgbClr val="FF0000"/>
              </a:solidFill>
              <a:prstDash val="solid"/>
            </a:ln>
            <a:effectLst/>
          </p:spPr>
          <p:txBody>
            <a:bodyPr lIns="91405" tIns="45702" rIns="91405" bIns="45702" anchor="ctr"/>
            <a:lstStyle/>
            <a:p>
              <a:pPr algn="ctr">
                <a:defRPr/>
              </a:pPr>
              <a:endParaRPr lang="bg-BG" sz="1350" kern="0">
                <a:solidFill>
                  <a:srgbClr val="FFFFFF"/>
                </a:solidFill>
                <a:latin typeface="Impact"/>
                <a:ea typeface="微软雅黑"/>
              </a:endParaRPr>
            </a:p>
          </p:txBody>
        </p:sp>
        <p:sp>
          <p:nvSpPr>
            <p:cNvPr id="7" name="矩形 6">
              <a:extLst>
                <a:ext uri="{FF2B5EF4-FFF2-40B4-BE49-F238E27FC236}">
                  <a16:creationId xmlns:a16="http://schemas.microsoft.com/office/drawing/2014/main" id="{DD200CD7-3179-4FA8-B52C-A75711A553C1}"/>
                </a:ext>
              </a:extLst>
            </p:cNvPr>
            <p:cNvSpPr/>
            <p:nvPr/>
          </p:nvSpPr>
          <p:spPr>
            <a:xfrm>
              <a:off x="2114395" y="1218189"/>
              <a:ext cx="2267823" cy="648691"/>
            </a:xfrm>
            <a:prstGeom prst="rect">
              <a:avLst/>
            </a:prstGeom>
            <a:ln>
              <a:noFill/>
            </a:ln>
          </p:spPr>
          <p:txBody>
            <a:bodyPr wrap="square">
              <a:spAutoFit/>
            </a:bodyPr>
            <a:lstStyle/>
            <a:p>
              <a:pPr>
                <a:lnSpc>
                  <a:spcPct val="150000"/>
                </a:lnSpc>
                <a:spcAft>
                  <a:spcPts val="225"/>
                </a:spcAft>
              </a:pPr>
              <a:r>
                <a:rPr lang="zh-CN" altLang="en-US" sz="1200" b="1" dirty="0">
                  <a:solidFill>
                    <a:srgbClr val="C00000"/>
                  </a:solidFill>
                  <a:latin typeface="微软雅黑" panose="020B0503020204020204" pitchFamily="34" charset="-122"/>
                  <a:ea typeface="微软雅黑" panose="020B0503020204020204" pitchFamily="34" charset="-122"/>
                </a:rPr>
                <a:t>文字内容</a:t>
              </a:r>
            </a:p>
          </p:txBody>
        </p:sp>
      </p:grpSp>
      <p:grpSp>
        <p:nvGrpSpPr>
          <p:cNvPr id="8" name="组合 7">
            <a:extLst>
              <a:ext uri="{FF2B5EF4-FFF2-40B4-BE49-F238E27FC236}">
                <a16:creationId xmlns:a16="http://schemas.microsoft.com/office/drawing/2014/main" id="{3BEEBB0F-BCC2-489A-9E8F-42311168EB72}"/>
              </a:ext>
            </a:extLst>
          </p:cNvPr>
          <p:cNvGrpSpPr/>
          <p:nvPr/>
        </p:nvGrpSpPr>
        <p:grpSpPr>
          <a:xfrm>
            <a:off x="6236941" y="4001205"/>
            <a:ext cx="2018242" cy="336695"/>
            <a:chOff x="841063" y="1218189"/>
            <a:chExt cx="3888432" cy="648691"/>
          </a:xfrm>
        </p:grpSpPr>
        <p:sp>
          <p:nvSpPr>
            <p:cNvPr id="9" name="Round Same Side Corner Rectangle 21">
              <a:extLst>
                <a:ext uri="{FF2B5EF4-FFF2-40B4-BE49-F238E27FC236}">
                  <a16:creationId xmlns:a16="http://schemas.microsoft.com/office/drawing/2014/main" id="{35F30F6E-C9D3-44ED-A5DA-986FA43C839B}"/>
                </a:ext>
              </a:extLst>
            </p:cNvPr>
            <p:cNvSpPr/>
            <p:nvPr/>
          </p:nvSpPr>
          <p:spPr>
            <a:xfrm rot="16200000" flipH="1">
              <a:off x="2533942" y="-360609"/>
              <a:ext cx="502674" cy="3888432"/>
            </a:xfrm>
            <a:prstGeom prst="round2SameRect">
              <a:avLst>
                <a:gd name="adj1" fmla="val 50000"/>
                <a:gd name="adj2" fmla="val 50000"/>
              </a:avLst>
            </a:prstGeom>
            <a:noFill/>
            <a:ln w="19050" cap="flat" cmpd="sng" algn="ctr">
              <a:solidFill>
                <a:srgbClr val="FF0000"/>
              </a:solidFill>
              <a:prstDash val="solid"/>
            </a:ln>
            <a:effectLst/>
          </p:spPr>
          <p:txBody>
            <a:bodyPr lIns="91405" tIns="45702" rIns="91405" bIns="45702" anchor="ctr"/>
            <a:lstStyle/>
            <a:p>
              <a:pPr algn="ctr">
                <a:defRPr/>
              </a:pPr>
              <a:endParaRPr lang="bg-BG" sz="1350" kern="0">
                <a:solidFill>
                  <a:srgbClr val="FFFFFF"/>
                </a:solidFill>
                <a:latin typeface="Impact"/>
                <a:ea typeface="微软雅黑"/>
              </a:endParaRPr>
            </a:p>
          </p:txBody>
        </p:sp>
        <p:sp>
          <p:nvSpPr>
            <p:cNvPr id="10" name="矩形 9">
              <a:extLst>
                <a:ext uri="{FF2B5EF4-FFF2-40B4-BE49-F238E27FC236}">
                  <a16:creationId xmlns:a16="http://schemas.microsoft.com/office/drawing/2014/main" id="{419F90B5-D7E6-4C74-B155-FBEBCE7EF1D9}"/>
                </a:ext>
              </a:extLst>
            </p:cNvPr>
            <p:cNvSpPr/>
            <p:nvPr/>
          </p:nvSpPr>
          <p:spPr>
            <a:xfrm>
              <a:off x="2045774" y="1218189"/>
              <a:ext cx="2483254" cy="648691"/>
            </a:xfrm>
            <a:prstGeom prst="rect">
              <a:avLst/>
            </a:prstGeom>
            <a:ln>
              <a:noFill/>
            </a:ln>
          </p:spPr>
          <p:txBody>
            <a:bodyPr wrap="square">
              <a:spAutoFit/>
            </a:bodyPr>
            <a:lstStyle/>
            <a:p>
              <a:pPr>
                <a:lnSpc>
                  <a:spcPct val="150000"/>
                </a:lnSpc>
                <a:spcAft>
                  <a:spcPts val="225"/>
                </a:spcAft>
              </a:pPr>
              <a:r>
                <a:rPr lang="zh-CN" altLang="en-US" sz="1200" b="1" dirty="0">
                  <a:solidFill>
                    <a:srgbClr val="C00000"/>
                  </a:solidFill>
                  <a:latin typeface="微软雅黑" panose="020B0503020204020204" pitchFamily="34" charset="-122"/>
                  <a:ea typeface="微软雅黑" panose="020B0503020204020204" pitchFamily="34" charset="-122"/>
                </a:rPr>
                <a:t>文字内容</a:t>
              </a:r>
            </a:p>
          </p:txBody>
        </p:sp>
      </p:grpSp>
      <p:sp>
        <p:nvSpPr>
          <p:cNvPr id="11" name="矩形 10">
            <a:extLst>
              <a:ext uri="{FF2B5EF4-FFF2-40B4-BE49-F238E27FC236}">
                <a16:creationId xmlns:a16="http://schemas.microsoft.com/office/drawing/2014/main" id="{CC8F5083-E0CF-4643-B933-B0189D2D99BB}"/>
              </a:ext>
            </a:extLst>
          </p:cNvPr>
          <p:cNvSpPr/>
          <p:nvPr/>
        </p:nvSpPr>
        <p:spPr>
          <a:xfrm>
            <a:off x="3068207" y="1689745"/>
            <a:ext cx="2939631" cy="642163"/>
          </a:xfrm>
          <a:prstGeom prst="rect">
            <a:avLst/>
          </a:prstGeom>
        </p:spPr>
        <p:txBody>
          <a:bodyPr wrap="square">
            <a:spAutoFit/>
          </a:bodyPr>
          <a:lstStyle/>
          <a:p>
            <a:pPr algn="ctr">
              <a:lnSpc>
                <a:spcPct val="150000"/>
              </a:lnSpc>
            </a:pPr>
            <a:r>
              <a:rPr lang="zh-CN" altLang="en-US" sz="2700" b="1" dirty="0">
                <a:solidFill>
                  <a:srgbClr val="B50F0C"/>
                </a:solidFill>
                <a:latin typeface="微软雅黑" panose="020B0503020204020204" pitchFamily="34" charset="-122"/>
                <a:ea typeface="微软雅黑" panose="020B0503020204020204" pitchFamily="34" charset="-122"/>
              </a:rPr>
              <a:t>文字内容</a:t>
            </a:r>
            <a:endParaRPr lang="en-US" altLang="zh-CN" sz="2700" b="1" dirty="0">
              <a:solidFill>
                <a:srgbClr val="B50F0C"/>
              </a:solidFill>
              <a:latin typeface="微软雅黑" panose="020B0503020204020204" pitchFamily="34" charset="-122"/>
              <a:ea typeface="微软雅黑" panose="020B0503020204020204" pitchFamily="34" charset="-122"/>
            </a:endParaRPr>
          </a:p>
        </p:txBody>
      </p:sp>
      <p:cxnSp>
        <p:nvCxnSpPr>
          <p:cNvPr id="12" name="直接连接符 11">
            <a:extLst>
              <a:ext uri="{FF2B5EF4-FFF2-40B4-BE49-F238E27FC236}">
                <a16:creationId xmlns:a16="http://schemas.microsoft.com/office/drawing/2014/main" id="{61AC3748-C5B9-4D4A-A07F-695677119642}"/>
              </a:ext>
            </a:extLst>
          </p:cNvPr>
          <p:cNvCxnSpPr/>
          <p:nvPr/>
        </p:nvCxnSpPr>
        <p:spPr>
          <a:xfrm>
            <a:off x="906497" y="2406387"/>
            <a:ext cx="7348685" cy="0"/>
          </a:xfrm>
          <a:prstGeom prst="line">
            <a:avLst/>
          </a:prstGeom>
          <a:ln>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13" name="TextBox 20">
            <a:extLst>
              <a:ext uri="{FF2B5EF4-FFF2-40B4-BE49-F238E27FC236}">
                <a16:creationId xmlns:a16="http://schemas.microsoft.com/office/drawing/2014/main" id="{4EA4B153-A3C5-4077-9401-C63793CF8806}"/>
              </a:ext>
            </a:extLst>
          </p:cNvPr>
          <p:cNvSpPr txBox="1"/>
          <p:nvPr/>
        </p:nvSpPr>
        <p:spPr>
          <a:xfrm>
            <a:off x="652198" y="4481033"/>
            <a:ext cx="7794365" cy="1518044"/>
          </a:xfrm>
          <a:prstGeom prst="rect">
            <a:avLst/>
          </a:prstGeom>
          <a:noFill/>
          <a:effectLst/>
        </p:spPr>
        <p:txBody>
          <a:bodyPr wrap="square"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4" name="图片 13">
            <a:extLst>
              <a:ext uri="{FF2B5EF4-FFF2-40B4-BE49-F238E27FC236}">
                <a16:creationId xmlns:a16="http://schemas.microsoft.com/office/drawing/2014/main" id="{86F0315B-B18C-446B-BD2A-2E73ED996B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1365" y="2642054"/>
            <a:ext cx="1289446" cy="1322415"/>
          </a:xfrm>
          <a:prstGeom prst="rect">
            <a:avLst/>
          </a:prstGeom>
        </p:spPr>
      </p:pic>
      <p:pic>
        <p:nvPicPr>
          <p:cNvPr id="15" name="图片 14">
            <a:extLst>
              <a:ext uri="{FF2B5EF4-FFF2-40B4-BE49-F238E27FC236}">
                <a16:creationId xmlns:a16="http://schemas.microsoft.com/office/drawing/2014/main" id="{CEB7C096-B5A1-4026-B929-D606FD686E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04659" y="2642054"/>
            <a:ext cx="1289446" cy="1322415"/>
          </a:xfrm>
          <a:prstGeom prst="rect">
            <a:avLst/>
          </a:prstGeom>
        </p:spPr>
      </p:pic>
      <p:pic>
        <p:nvPicPr>
          <p:cNvPr id="16" name="图片 15">
            <a:extLst>
              <a:ext uri="{FF2B5EF4-FFF2-40B4-BE49-F238E27FC236}">
                <a16:creationId xmlns:a16="http://schemas.microsoft.com/office/drawing/2014/main" id="{C3E8F8FF-6543-4296-AB00-50D756E9AB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01338" y="2642054"/>
            <a:ext cx="1289446" cy="1322415"/>
          </a:xfrm>
          <a:prstGeom prst="rect">
            <a:avLst/>
          </a:prstGeom>
        </p:spPr>
      </p:pic>
      <p:sp>
        <p:nvSpPr>
          <p:cNvPr id="17" name="标题 16">
            <a:extLst>
              <a:ext uri="{FF2B5EF4-FFF2-40B4-BE49-F238E27FC236}">
                <a16:creationId xmlns:a16="http://schemas.microsoft.com/office/drawing/2014/main" id="{0DC25932-0421-45E3-BB54-4B4498531F59}"/>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31347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8FEA532-759C-4405-AEC8-158B298F5A72}"/>
              </a:ext>
            </a:extLst>
          </p:cNvPr>
          <p:cNvSpPr/>
          <p:nvPr/>
        </p:nvSpPr>
        <p:spPr>
          <a:xfrm>
            <a:off x="432575" y="2860551"/>
            <a:ext cx="4309281" cy="2703157"/>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013" kern="0">
              <a:solidFill>
                <a:srgbClr val="535258"/>
              </a:solidFill>
              <a:latin typeface="Arial"/>
              <a:ea typeface="微软雅黑"/>
            </a:endParaRPr>
          </a:p>
        </p:txBody>
      </p:sp>
      <p:sp>
        <p:nvSpPr>
          <p:cNvPr id="3" name="矩形 24">
            <a:extLst>
              <a:ext uri="{FF2B5EF4-FFF2-40B4-BE49-F238E27FC236}">
                <a16:creationId xmlns:a16="http://schemas.microsoft.com/office/drawing/2014/main" id="{86566ABB-7C23-4343-BF9A-D082FB523D22}"/>
              </a:ext>
            </a:extLst>
          </p:cNvPr>
          <p:cNvSpPr>
            <a:spLocks noChangeArrowheads="1"/>
          </p:cNvSpPr>
          <p:nvPr/>
        </p:nvSpPr>
        <p:spPr bwMode="auto">
          <a:xfrm>
            <a:off x="653655" y="3072680"/>
            <a:ext cx="3874374" cy="17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195" eaLnBrk="1" hangingPunct="1">
              <a:lnSpc>
                <a:spcPct val="150000"/>
              </a:lnSpc>
            </a:pPr>
            <a:r>
              <a:rPr lang="zh-CN" altLang="en-US" sz="12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4" name="矩形 3">
            <a:extLst>
              <a:ext uri="{FF2B5EF4-FFF2-40B4-BE49-F238E27FC236}">
                <a16:creationId xmlns:a16="http://schemas.microsoft.com/office/drawing/2014/main" id="{65173BDD-5A2F-48D9-A579-D6D9721838FD}"/>
              </a:ext>
            </a:extLst>
          </p:cNvPr>
          <p:cNvSpPr/>
          <p:nvPr/>
        </p:nvSpPr>
        <p:spPr>
          <a:xfrm>
            <a:off x="319793" y="1974578"/>
            <a:ext cx="4422063" cy="703206"/>
          </a:xfrm>
          <a:prstGeom prst="rect">
            <a:avLst/>
          </a:prstGeom>
          <a:ln>
            <a:noFill/>
          </a:ln>
        </p:spPr>
        <p:txBody>
          <a:bodyPr wrap="square">
            <a:spAutoFit/>
          </a:bodyPr>
          <a:lstStyle/>
          <a:p>
            <a:pPr algn="ctr">
              <a:lnSpc>
                <a:spcPct val="150000"/>
              </a:lnSpc>
              <a:spcAft>
                <a:spcPts val="225"/>
              </a:spcAft>
            </a:pPr>
            <a:r>
              <a:rPr lang="zh-CN" altLang="en-US" sz="3000" b="1" dirty="0">
                <a:solidFill>
                  <a:srgbClr val="C00000"/>
                </a:solidFill>
                <a:latin typeface="微软雅黑" panose="020B0503020204020204" pitchFamily="34" charset="-122"/>
                <a:ea typeface="微软雅黑" panose="020B0503020204020204" pitchFamily="34" charset="-122"/>
              </a:rPr>
              <a:t>文字内容</a:t>
            </a:r>
          </a:p>
        </p:txBody>
      </p:sp>
      <p:pic>
        <p:nvPicPr>
          <p:cNvPr id="5" name="图片 4">
            <a:extLst>
              <a:ext uri="{FF2B5EF4-FFF2-40B4-BE49-F238E27FC236}">
                <a16:creationId xmlns:a16="http://schemas.microsoft.com/office/drawing/2014/main" id="{065449D1-A0C5-484F-8CCF-292DEA67EA4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353349" y="3165652"/>
            <a:ext cx="5790110" cy="2883630"/>
          </a:xfrm>
          <a:prstGeom prst="rect">
            <a:avLst/>
          </a:prstGeom>
        </p:spPr>
      </p:pic>
      <p:sp>
        <p:nvSpPr>
          <p:cNvPr id="6" name="标题 5">
            <a:extLst>
              <a:ext uri="{FF2B5EF4-FFF2-40B4-BE49-F238E27FC236}">
                <a16:creationId xmlns:a16="http://schemas.microsoft.com/office/drawing/2014/main" id="{ED074ED8-FE4D-4681-9FEE-08FACBB8BB15}"/>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81734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8A966EA-CC69-4FA1-93A4-FF1124AEAD73}"/>
              </a:ext>
            </a:extLst>
          </p:cNvPr>
          <p:cNvSpPr/>
          <p:nvPr/>
        </p:nvSpPr>
        <p:spPr>
          <a:xfrm>
            <a:off x="3916258" y="2597344"/>
            <a:ext cx="4693157" cy="2737978"/>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013" kern="0">
              <a:solidFill>
                <a:srgbClr val="535258"/>
              </a:solidFill>
              <a:latin typeface="Arial"/>
              <a:ea typeface="微软雅黑"/>
            </a:endParaRPr>
          </a:p>
        </p:txBody>
      </p:sp>
      <p:sp>
        <p:nvSpPr>
          <p:cNvPr id="3" name="矩形 24">
            <a:extLst>
              <a:ext uri="{FF2B5EF4-FFF2-40B4-BE49-F238E27FC236}">
                <a16:creationId xmlns:a16="http://schemas.microsoft.com/office/drawing/2014/main" id="{F383575F-C650-49BD-9506-31A0BF322358}"/>
              </a:ext>
            </a:extLst>
          </p:cNvPr>
          <p:cNvSpPr>
            <a:spLocks noChangeArrowheads="1"/>
          </p:cNvSpPr>
          <p:nvPr/>
        </p:nvSpPr>
        <p:spPr bwMode="auto">
          <a:xfrm>
            <a:off x="4039356" y="2962211"/>
            <a:ext cx="4446958" cy="199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195" eaLnBrk="1" hangingPunct="1">
              <a:lnSpc>
                <a:spcPct val="150000"/>
              </a:lnSpc>
            </a:pPr>
            <a:r>
              <a:rPr lang="zh-CN" altLang="en-US" sz="12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4" name="矩形 3">
            <a:extLst>
              <a:ext uri="{FF2B5EF4-FFF2-40B4-BE49-F238E27FC236}">
                <a16:creationId xmlns:a16="http://schemas.microsoft.com/office/drawing/2014/main" id="{6D7B65BC-D623-45D1-8D79-6CD69798C2C5}"/>
              </a:ext>
            </a:extLst>
          </p:cNvPr>
          <p:cNvSpPr/>
          <p:nvPr/>
        </p:nvSpPr>
        <p:spPr>
          <a:xfrm>
            <a:off x="3716813" y="1830623"/>
            <a:ext cx="4422063" cy="703206"/>
          </a:xfrm>
          <a:prstGeom prst="rect">
            <a:avLst/>
          </a:prstGeom>
          <a:ln>
            <a:noFill/>
          </a:ln>
        </p:spPr>
        <p:txBody>
          <a:bodyPr wrap="square">
            <a:spAutoFit/>
          </a:bodyPr>
          <a:lstStyle/>
          <a:p>
            <a:pPr algn="ctr">
              <a:lnSpc>
                <a:spcPct val="150000"/>
              </a:lnSpc>
              <a:spcAft>
                <a:spcPts val="225"/>
              </a:spcAft>
            </a:pPr>
            <a:r>
              <a:rPr lang="zh-CN" altLang="en-US" sz="3000" b="1" dirty="0">
                <a:solidFill>
                  <a:srgbClr val="C00000"/>
                </a:solidFill>
                <a:latin typeface="微软雅黑" panose="020B0503020204020204" pitchFamily="34" charset="-122"/>
                <a:ea typeface="微软雅黑" panose="020B0503020204020204" pitchFamily="34" charset="-122"/>
              </a:rPr>
              <a:t>文字内容</a:t>
            </a:r>
          </a:p>
        </p:txBody>
      </p:sp>
      <p:pic>
        <p:nvPicPr>
          <p:cNvPr id="5" name="图片 4">
            <a:extLst>
              <a:ext uri="{FF2B5EF4-FFF2-40B4-BE49-F238E27FC236}">
                <a16:creationId xmlns:a16="http://schemas.microsoft.com/office/drawing/2014/main" id="{DB9AA916-F545-4430-9C88-355E1681CA4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37331" y="2094296"/>
            <a:ext cx="2571890" cy="2818311"/>
          </a:xfrm>
          <a:prstGeom prst="rect">
            <a:avLst/>
          </a:prstGeom>
        </p:spPr>
      </p:pic>
      <p:sp>
        <p:nvSpPr>
          <p:cNvPr id="6" name="标题 5">
            <a:extLst>
              <a:ext uri="{FF2B5EF4-FFF2-40B4-BE49-F238E27FC236}">
                <a16:creationId xmlns:a16="http://schemas.microsoft.com/office/drawing/2014/main" id="{D777AF19-E409-4F4C-B42C-1BD5DDBB39B0}"/>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95853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DAE87CE-6721-4DE6-BCE6-39E2268FFAA8}"/>
              </a:ext>
            </a:extLst>
          </p:cNvPr>
          <p:cNvSpPr/>
          <p:nvPr/>
        </p:nvSpPr>
        <p:spPr>
          <a:xfrm>
            <a:off x="3916258" y="2485784"/>
            <a:ext cx="4693157" cy="3324470"/>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013" kern="0">
              <a:solidFill>
                <a:srgbClr val="535258"/>
              </a:solidFill>
              <a:latin typeface="Arial"/>
              <a:ea typeface="微软雅黑"/>
            </a:endParaRPr>
          </a:p>
        </p:txBody>
      </p:sp>
      <p:sp>
        <p:nvSpPr>
          <p:cNvPr id="3" name="矩形 24">
            <a:extLst>
              <a:ext uri="{FF2B5EF4-FFF2-40B4-BE49-F238E27FC236}">
                <a16:creationId xmlns:a16="http://schemas.microsoft.com/office/drawing/2014/main" id="{F9C31270-3590-4461-95F9-5983894F323B}"/>
              </a:ext>
            </a:extLst>
          </p:cNvPr>
          <p:cNvSpPr>
            <a:spLocks noChangeArrowheads="1"/>
          </p:cNvSpPr>
          <p:nvPr/>
        </p:nvSpPr>
        <p:spPr bwMode="auto">
          <a:xfrm>
            <a:off x="4039356" y="2495101"/>
            <a:ext cx="4446958" cy="282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195" eaLnBrk="1" hangingPunct="1">
              <a:lnSpc>
                <a:spcPct val="150000"/>
              </a:lnSpc>
            </a:pPr>
            <a:r>
              <a:rPr lang="zh-CN" altLang="en-US" sz="12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4" name="矩形 3">
            <a:extLst>
              <a:ext uri="{FF2B5EF4-FFF2-40B4-BE49-F238E27FC236}">
                <a16:creationId xmlns:a16="http://schemas.microsoft.com/office/drawing/2014/main" id="{4F49839A-D45E-4453-B861-BADF65A6D4DA}"/>
              </a:ext>
            </a:extLst>
          </p:cNvPr>
          <p:cNvSpPr/>
          <p:nvPr/>
        </p:nvSpPr>
        <p:spPr>
          <a:xfrm>
            <a:off x="3527924" y="1802610"/>
            <a:ext cx="5469813" cy="642163"/>
          </a:xfrm>
          <a:prstGeom prst="rect">
            <a:avLst/>
          </a:prstGeom>
          <a:ln>
            <a:noFill/>
          </a:ln>
        </p:spPr>
        <p:txBody>
          <a:bodyPr wrap="square">
            <a:spAutoFit/>
          </a:bodyPr>
          <a:lstStyle/>
          <a:p>
            <a:pPr algn="ctr">
              <a:lnSpc>
                <a:spcPct val="150000"/>
              </a:lnSpc>
              <a:spcAft>
                <a:spcPts val="225"/>
              </a:spcAft>
            </a:pPr>
            <a:r>
              <a:rPr lang="zh-CN" altLang="en-US" sz="2700" b="1" dirty="0">
                <a:solidFill>
                  <a:srgbClr val="C00000"/>
                </a:solidFill>
                <a:latin typeface="微软雅黑" panose="020B0503020204020204" pitchFamily="34" charset="-122"/>
                <a:ea typeface="微软雅黑" panose="020B0503020204020204" pitchFamily="34" charset="-122"/>
              </a:rPr>
              <a:t>文字内容</a:t>
            </a:r>
          </a:p>
        </p:txBody>
      </p:sp>
      <p:pic>
        <p:nvPicPr>
          <p:cNvPr id="5" name="图片 4">
            <a:extLst>
              <a:ext uri="{FF2B5EF4-FFF2-40B4-BE49-F238E27FC236}">
                <a16:creationId xmlns:a16="http://schemas.microsoft.com/office/drawing/2014/main" id="{7DB098D3-6750-444B-A4EE-EBFE3BFA39D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7931" y="2703638"/>
            <a:ext cx="2838182" cy="2298883"/>
          </a:xfrm>
          <a:prstGeom prst="rect">
            <a:avLst/>
          </a:prstGeom>
        </p:spPr>
      </p:pic>
      <p:sp>
        <p:nvSpPr>
          <p:cNvPr id="6" name="标题 5">
            <a:extLst>
              <a:ext uri="{FF2B5EF4-FFF2-40B4-BE49-F238E27FC236}">
                <a16:creationId xmlns:a16="http://schemas.microsoft.com/office/drawing/2014/main" id="{BE24EBAF-BC56-4F05-9B1F-53813FB616D3}"/>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98227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ABEA75A0-6903-45D0-8758-B62ECC368187}"/>
              </a:ext>
            </a:extLst>
          </p:cNvPr>
          <p:cNvSpPr/>
          <p:nvPr/>
        </p:nvSpPr>
        <p:spPr>
          <a:xfrm>
            <a:off x="853181" y="2674531"/>
            <a:ext cx="1951380" cy="1951380"/>
          </a:xfrm>
          <a:prstGeom prst="ellipse">
            <a:avLst/>
          </a:prstGeom>
          <a:solidFill>
            <a:srgbClr val="C00000"/>
          </a:solidFill>
          <a:ln w="28575">
            <a:solidFill>
              <a:srgbClr val="C00000"/>
            </a:solid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cs typeface="+mn-ea"/>
              <a:sym typeface="+mn-lt"/>
            </a:endParaRPr>
          </a:p>
        </p:txBody>
      </p:sp>
      <p:sp>
        <p:nvSpPr>
          <p:cNvPr id="3" name="椭圆 2">
            <a:extLst>
              <a:ext uri="{FF2B5EF4-FFF2-40B4-BE49-F238E27FC236}">
                <a16:creationId xmlns:a16="http://schemas.microsoft.com/office/drawing/2014/main" id="{C97ACBC0-6138-4621-8CEB-AC88E9FE28E3}"/>
              </a:ext>
            </a:extLst>
          </p:cNvPr>
          <p:cNvSpPr/>
          <p:nvPr/>
        </p:nvSpPr>
        <p:spPr>
          <a:xfrm>
            <a:off x="685777" y="2507128"/>
            <a:ext cx="2286188" cy="2286188"/>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4" name="矩形 3">
            <a:extLst>
              <a:ext uri="{FF2B5EF4-FFF2-40B4-BE49-F238E27FC236}">
                <a16:creationId xmlns:a16="http://schemas.microsoft.com/office/drawing/2014/main" id="{82CA020E-F375-42E6-9CF8-D556A52784F1}"/>
              </a:ext>
            </a:extLst>
          </p:cNvPr>
          <p:cNvSpPr/>
          <p:nvPr/>
        </p:nvSpPr>
        <p:spPr>
          <a:xfrm>
            <a:off x="1017759" y="3412724"/>
            <a:ext cx="1622225" cy="507831"/>
          </a:xfrm>
          <a:prstGeom prst="rect">
            <a:avLst/>
          </a:prstGeom>
          <a:noFill/>
          <a:effectLst/>
        </p:spPr>
        <p:txBody>
          <a:bodyPr wrap="square" rtlCol="0">
            <a:spAutoFit/>
          </a:bodyPr>
          <a:lstStyle/>
          <a:p>
            <a:pPr algn="ctr"/>
            <a:r>
              <a:rPr lang="zh-CN" altLang="en-US" sz="2700" b="1" dirty="0">
                <a:solidFill>
                  <a:schemeClr val="bg1"/>
                </a:solidFill>
                <a:effectLst>
                  <a:outerShdw blurRad="152400" dist="152400" dir="2700000" algn="tl" rotWithShape="0">
                    <a:prstClr val="black">
                      <a:alpha val="60000"/>
                    </a:prstClr>
                  </a:outerShdw>
                </a:effectLst>
                <a:cs typeface="+mn-ea"/>
                <a:sym typeface="+mn-lt"/>
              </a:rPr>
              <a:t>文字内容</a:t>
            </a:r>
          </a:p>
        </p:txBody>
      </p:sp>
      <p:pic>
        <p:nvPicPr>
          <p:cNvPr id="5" name="图片 4">
            <a:extLst>
              <a:ext uri="{FF2B5EF4-FFF2-40B4-BE49-F238E27FC236}">
                <a16:creationId xmlns:a16="http://schemas.microsoft.com/office/drawing/2014/main" id="{358FFC57-4F4A-4847-9407-95E9A3EFF865}"/>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1528527" y="2932844"/>
            <a:ext cx="600697" cy="510914"/>
          </a:xfrm>
          <a:prstGeom prst="rect">
            <a:avLst/>
          </a:prstGeom>
        </p:spPr>
      </p:pic>
      <p:cxnSp>
        <p:nvCxnSpPr>
          <p:cNvPr id="6" name="直接箭头连接符 5">
            <a:extLst>
              <a:ext uri="{FF2B5EF4-FFF2-40B4-BE49-F238E27FC236}">
                <a16:creationId xmlns:a16="http://schemas.microsoft.com/office/drawing/2014/main" id="{8648F7F7-9E03-4A19-9E0D-0E8E85CD728A}"/>
              </a:ext>
            </a:extLst>
          </p:cNvPr>
          <p:cNvCxnSpPr/>
          <p:nvPr/>
        </p:nvCxnSpPr>
        <p:spPr>
          <a:xfrm>
            <a:off x="3153462" y="3650219"/>
            <a:ext cx="540000"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7" name="圆角矩形 14">
            <a:extLst>
              <a:ext uri="{FF2B5EF4-FFF2-40B4-BE49-F238E27FC236}">
                <a16:creationId xmlns:a16="http://schemas.microsoft.com/office/drawing/2014/main" id="{12A5829E-B174-4718-AE9F-F52696F8BB5D}"/>
              </a:ext>
            </a:extLst>
          </p:cNvPr>
          <p:cNvSpPr/>
          <p:nvPr/>
        </p:nvSpPr>
        <p:spPr>
          <a:xfrm>
            <a:off x="3858093" y="2097166"/>
            <a:ext cx="4600136" cy="922997"/>
          </a:xfrm>
          <a:prstGeom prst="roundRect">
            <a:avLst/>
          </a:pr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solidFill>
                <a:srgbClr val="C00000"/>
              </a:solidFill>
              <a:cs typeface="+mn-ea"/>
              <a:sym typeface="+mn-lt"/>
            </a:endParaRPr>
          </a:p>
        </p:txBody>
      </p:sp>
      <p:sp>
        <p:nvSpPr>
          <p:cNvPr id="8" name="圆角矩形 15">
            <a:extLst>
              <a:ext uri="{FF2B5EF4-FFF2-40B4-BE49-F238E27FC236}">
                <a16:creationId xmlns:a16="http://schemas.microsoft.com/office/drawing/2014/main" id="{C14F307C-AA9A-42C7-946D-64F9722A9AC0}"/>
              </a:ext>
            </a:extLst>
          </p:cNvPr>
          <p:cNvSpPr/>
          <p:nvPr/>
        </p:nvSpPr>
        <p:spPr>
          <a:xfrm>
            <a:off x="3858093" y="4280287"/>
            <a:ext cx="4600136" cy="922997"/>
          </a:xfrm>
          <a:prstGeom prst="roundRect">
            <a:avLst/>
          </a:pr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solidFill>
                <a:srgbClr val="C00000"/>
              </a:solidFill>
              <a:cs typeface="+mn-ea"/>
              <a:sym typeface="+mn-lt"/>
            </a:endParaRPr>
          </a:p>
        </p:txBody>
      </p:sp>
      <p:sp>
        <p:nvSpPr>
          <p:cNvPr id="9" name="文本框 8">
            <a:extLst>
              <a:ext uri="{FF2B5EF4-FFF2-40B4-BE49-F238E27FC236}">
                <a16:creationId xmlns:a16="http://schemas.microsoft.com/office/drawing/2014/main" id="{4F81D317-8EC9-4BC7-97F0-6AAB7080D47A}"/>
              </a:ext>
            </a:extLst>
          </p:cNvPr>
          <p:cNvSpPr txBox="1"/>
          <p:nvPr/>
        </p:nvSpPr>
        <p:spPr>
          <a:xfrm>
            <a:off x="4029206" y="2316290"/>
            <a:ext cx="4257900" cy="678904"/>
          </a:xfrm>
          <a:prstGeom prst="rect">
            <a:avLst/>
          </a:prstGeom>
          <a:noFill/>
          <a:effectLst/>
        </p:spPr>
        <p:txBody>
          <a:bodyPr wrap="square" rtlCol="0">
            <a:spAutoFit/>
          </a:bodyPr>
          <a:lstStyle>
            <a:defPPr>
              <a:defRPr lang="zh-CN"/>
            </a:defPPr>
            <a:lvl1pPr>
              <a:defRPr sz="3600">
                <a:solidFill>
                  <a:srgbClr val="FFFF00"/>
                </a:solidFill>
                <a:effectLst>
                  <a:glow rad="101600">
                    <a:srgbClr val="C00000"/>
                  </a:glow>
                  <a:outerShdw blurRad="203200" dist="101600" dir="5400000" algn="tl" rotWithShape="0">
                    <a:prstClr val="black">
                      <a:alpha val="60000"/>
                    </a:prstClr>
                  </a:outerShdw>
                </a:effectLst>
                <a:latin typeface="方正兰亭粗黑_GBK" panose="02000000000000000000" pitchFamily="2" charset="-122"/>
                <a:ea typeface="方正兰亭粗黑_GBK" panose="02000000000000000000" pitchFamily="2" charset="-122"/>
              </a:defRPr>
            </a:lvl1pPr>
          </a:lstStyle>
          <a:p>
            <a:pPr>
              <a:lnSpc>
                <a:spcPct val="150000"/>
              </a:lnSpc>
            </a:pPr>
            <a:r>
              <a:rPr lang="zh-CN" altLang="en-US" sz="1350" dirty="0">
                <a:solidFill>
                  <a:srgbClr val="C00000"/>
                </a:solidFill>
                <a:effectLst/>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p>
        </p:txBody>
      </p:sp>
      <p:sp>
        <p:nvSpPr>
          <p:cNvPr id="10" name="文本框 9">
            <a:extLst>
              <a:ext uri="{FF2B5EF4-FFF2-40B4-BE49-F238E27FC236}">
                <a16:creationId xmlns:a16="http://schemas.microsoft.com/office/drawing/2014/main" id="{663B3253-E05F-4A87-AE92-3997861E9A6F}"/>
              </a:ext>
            </a:extLst>
          </p:cNvPr>
          <p:cNvSpPr txBox="1"/>
          <p:nvPr/>
        </p:nvSpPr>
        <p:spPr>
          <a:xfrm>
            <a:off x="4029206" y="3407848"/>
            <a:ext cx="4257900" cy="715581"/>
          </a:xfrm>
          <a:prstGeom prst="rect">
            <a:avLst/>
          </a:prstGeom>
          <a:noFill/>
          <a:effectLst/>
        </p:spPr>
        <p:txBody>
          <a:bodyPr wrap="square" rtlCol="0">
            <a:spAutoFit/>
          </a:bodyPr>
          <a:lstStyle>
            <a:defPPr>
              <a:defRPr lang="zh-CN"/>
            </a:defPPr>
            <a:lvl1pPr algn="just">
              <a:defRPr sz="1600">
                <a:solidFill>
                  <a:schemeClr val="bg1"/>
                </a:solidFill>
                <a:effectLst/>
                <a:latin typeface="方正兰亭中黑_GBK" panose="02000000000000000000" pitchFamily="2" charset="-122"/>
                <a:ea typeface="方正兰亭中黑_GBK" panose="02000000000000000000" pitchFamily="2" charset="-122"/>
              </a:defRPr>
            </a:lvl1pPr>
          </a:lstStyle>
          <a:p>
            <a:r>
              <a:rPr lang="zh-CN" altLang="en-US" sz="135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endParaRPr lang="zh-CN" altLang="en-US" sz="1350" dirty="0">
              <a:solidFill>
                <a:srgbClr val="C00000"/>
              </a:solidFill>
              <a:latin typeface="+mn-lt"/>
              <a:ea typeface="+mn-ea"/>
              <a:cs typeface="+mn-ea"/>
              <a:sym typeface="+mn-lt"/>
            </a:endParaRPr>
          </a:p>
        </p:txBody>
      </p:sp>
      <p:sp>
        <p:nvSpPr>
          <p:cNvPr id="11" name="文本框 10">
            <a:extLst>
              <a:ext uri="{FF2B5EF4-FFF2-40B4-BE49-F238E27FC236}">
                <a16:creationId xmlns:a16="http://schemas.microsoft.com/office/drawing/2014/main" id="{91A57F80-31F2-46BA-9B85-B98D587F5DAF}"/>
              </a:ext>
            </a:extLst>
          </p:cNvPr>
          <p:cNvSpPr txBox="1"/>
          <p:nvPr/>
        </p:nvSpPr>
        <p:spPr>
          <a:xfrm>
            <a:off x="4029206" y="4395534"/>
            <a:ext cx="4257900" cy="715581"/>
          </a:xfrm>
          <a:prstGeom prst="rect">
            <a:avLst/>
          </a:prstGeom>
          <a:noFill/>
          <a:effectLst/>
        </p:spPr>
        <p:txBody>
          <a:bodyPr wrap="square" rtlCol="0">
            <a:spAutoFit/>
          </a:bodyPr>
          <a:lstStyle>
            <a:defPPr>
              <a:defRPr lang="zh-CN"/>
            </a:defPPr>
            <a:lvl1pPr algn="just">
              <a:defRPr sz="1600">
                <a:solidFill>
                  <a:schemeClr val="bg1"/>
                </a:solidFill>
                <a:effectLst/>
                <a:latin typeface="方正兰亭中黑_GBK" panose="02000000000000000000" pitchFamily="2" charset="-122"/>
                <a:ea typeface="方正兰亭中黑_GBK" panose="02000000000000000000" pitchFamily="2" charset="-122"/>
              </a:defRPr>
            </a:lvl1pPr>
          </a:lstStyle>
          <a:p>
            <a:r>
              <a:rPr lang="zh-CN" altLang="en-US" sz="135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a:t>
            </a:r>
            <a:endParaRPr lang="zh-CN" altLang="en-US" sz="1350" dirty="0">
              <a:solidFill>
                <a:srgbClr val="C00000"/>
              </a:solidFill>
              <a:latin typeface="+mn-lt"/>
              <a:ea typeface="+mn-ea"/>
              <a:cs typeface="+mn-ea"/>
              <a:sym typeface="+mn-lt"/>
            </a:endParaRPr>
          </a:p>
        </p:txBody>
      </p:sp>
      <p:sp>
        <p:nvSpPr>
          <p:cNvPr id="12" name="圆角矩形 19">
            <a:extLst>
              <a:ext uri="{FF2B5EF4-FFF2-40B4-BE49-F238E27FC236}">
                <a16:creationId xmlns:a16="http://schemas.microsoft.com/office/drawing/2014/main" id="{E969B7C3-6C3F-4636-9D9D-9350F14B556E}"/>
              </a:ext>
            </a:extLst>
          </p:cNvPr>
          <p:cNvSpPr/>
          <p:nvPr/>
        </p:nvSpPr>
        <p:spPr>
          <a:xfrm>
            <a:off x="3858093" y="3188728"/>
            <a:ext cx="4600136" cy="922997"/>
          </a:xfrm>
          <a:prstGeom prst="roundRect">
            <a:avLst/>
          </a:prstGeom>
          <a:noFill/>
          <a:ln w="12700">
            <a:solidFill>
              <a:schemeClr val="tx2"/>
            </a:solidFill>
          </a:ln>
        </p:spPr>
        <p:txBody>
          <a:bodyPr vert="horz" wrap="square" lIns="68580" tIns="34290" rIns="68580" bIns="34290" numCol="1" anchor="t" anchorCtr="0" compatLnSpc="1">
            <a:prstTxWarp prst="textNoShape">
              <a:avLst/>
            </a:prstTxWarp>
          </a:bodyPr>
          <a:lstStyle/>
          <a:p>
            <a:endParaRPr lang="zh-CN" altLang="en-US" sz="1350">
              <a:solidFill>
                <a:srgbClr val="C00000"/>
              </a:solidFill>
              <a:cs typeface="+mn-ea"/>
              <a:sym typeface="+mn-lt"/>
            </a:endParaRPr>
          </a:p>
        </p:txBody>
      </p:sp>
      <p:cxnSp>
        <p:nvCxnSpPr>
          <p:cNvPr id="13" name="直接箭头连接符 12">
            <a:extLst>
              <a:ext uri="{FF2B5EF4-FFF2-40B4-BE49-F238E27FC236}">
                <a16:creationId xmlns:a16="http://schemas.microsoft.com/office/drawing/2014/main" id="{855AAE7F-3783-446C-A3AF-0DCE3B41D432}"/>
              </a:ext>
            </a:extLst>
          </p:cNvPr>
          <p:cNvCxnSpPr/>
          <p:nvPr/>
        </p:nvCxnSpPr>
        <p:spPr>
          <a:xfrm rot="19800000">
            <a:off x="2955657" y="2727461"/>
            <a:ext cx="756000"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6DA80B2B-AF80-4B86-B9CD-059E6F589CB9}"/>
              </a:ext>
            </a:extLst>
          </p:cNvPr>
          <p:cNvCxnSpPr/>
          <p:nvPr/>
        </p:nvCxnSpPr>
        <p:spPr>
          <a:xfrm rot="1800000" flipV="1">
            <a:off x="2955657" y="4572979"/>
            <a:ext cx="756000"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15" name="标题 14">
            <a:extLst>
              <a:ext uri="{FF2B5EF4-FFF2-40B4-BE49-F238E27FC236}">
                <a16:creationId xmlns:a16="http://schemas.microsoft.com/office/drawing/2014/main" id="{DBD1CE82-9816-480F-8664-A66355537411}"/>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85915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9">
            <a:extLst>
              <a:ext uri="{FF2B5EF4-FFF2-40B4-BE49-F238E27FC236}">
                <a16:creationId xmlns:a16="http://schemas.microsoft.com/office/drawing/2014/main" id="{41A27AD3-4FD5-4D02-B140-242BAACD2825}"/>
              </a:ext>
            </a:extLst>
          </p:cNvPr>
          <p:cNvSpPr txBox="1">
            <a:spLocks noChangeArrowheads="1"/>
          </p:cNvSpPr>
          <p:nvPr/>
        </p:nvSpPr>
        <p:spPr bwMode="auto">
          <a:xfrm flipH="1">
            <a:off x="3875857" y="1891958"/>
            <a:ext cx="5109071" cy="406458"/>
          </a:xfrm>
          <a:prstGeom prst="rect">
            <a:avLst/>
          </a:prstGeom>
          <a:noFill/>
          <a:ln>
            <a:noFill/>
          </a:ln>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ts val="2579"/>
              </a:lnSpc>
              <a:spcBef>
                <a:spcPts val="103"/>
              </a:spcBef>
              <a:spcAft>
                <a:spcPts val="31"/>
              </a:spcAft>
              <a:defRPr/>
            </a:pPr>
            <a:r>
              <a:rPr lang="zh-CN" altLang="en-US" sz="2100" b="1" spc="225" dirty="0">
                <a:solidFill>
                  <a:srgbClr val="C00000"/>
                </a:solidFill>
                <a:latin typeface="微软雅黑" pitchFamily="34" charset="-122"/>
                <a:ea typeface="微软雅黑" pitchFamily="34" charset="-122"/>
              </a:rPr>
              <a:t>文字内容</a:t>
            </a:r>
          </a:p>
        </p:txBody>
      </p:sp>
      <p:cxnSp>
        <p:nvCxnSpPr>
          <p:cNvPr id="3" name="直接连接符 2">
            <a:extLst>
              <a:ext uri="{FF2B5EF4-FFF2-40B4-BE49-F238E27FC236}">
                <a16:creationId xmlns:a16="http://schemas.microsoft.com/office/drawing/2014/main" id="{A9610840-5D6F-46D5-89F0-7BCFD35B0B0E}"/>
              </a:ext>
            </a:extLst>
          </p:cNvPr>
          <p:cNvCxnSpPr/>
          <p:nvPr/>
        </p:nvCxnSpPr>
        <p:spPr>
          <a:xfrm>
            <a:off x="4505698" y="2315688"/>
            <a:ext cx="4076333"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5616ED3B-4958-4DDE-9489-D26827FC2E9F}"/>
              </a:ext>
            </a:extLst>
          </p:cNvPr>
          <p:cNvSpPr/>
          <p:nvPr/>
        </p:nvSpPr>
        <p:spPr>
          <a:xfrm>
            <a:off x="4505698" y="2514355"/>
            <a:ext cx="4076333" cy="914646"/>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013" kern="0">
              <a:solidFill>
                <a:srgbClr val="535258"/>
              </a:solidFill>
              <a:latin typeface="Arial"/>
              <a:ea typeface="微软雅黑"/>
            </a:endParaRPr>
          </a:p>
        </p:txBody>
      </p:sp>
      <p:sp>
        <p:nvSpPr>
          <p:cNvPr id="5" name="矩形 24">
            <a:extLst>
              <a:ext uri="{FF2B5EF4-FFF2-40B4-BE49-F238E27FC236}">
                <a16:creationId xmlns:a16="http://schemas.microsoft.com/office/drawing/2014/main" id="{609BBFD3-A480-43E3-A6DC-A0DD508023EC}"/>
              </a:ext>
            </a:extLst>
          </p:cNvPr>
          <p:cNvSpPr>
            <a:spLocks noChangeArrowheads="1"/>
          </p:cNvSpPr>
          <p:nvPr/>
        </p:nvSpPr>
        <p:spPr bwMode="auto">
          <a:xfrm>
            <a:off x="5000272" y="2523680"/>
            <a:ext cx="3581759" cy="84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257162" indent="-257162" algn="just" defTabSz="914195" eaLnBrk="1" hangingPunct="1">
              <a:lnSpc>
                <a:spcPts val="2025"/>
              </a:lnSpc>
              <a:buFont typeface="Wingdings" panose="05000000000000000000" pitchFamily="2" charset="2"/>
              <a:buChar char="n"/>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257162" indent="-257162" algn="just" defTabSz="914195" eaLnBrk="1" hangingPunct="1">
              <a:lnSpc>
                <a:spcPts val="2025"/>
              </a:lnSpc>
              <a:buFont typeface="Wingdings" panose="05000000000000000000" pitchFamily="2" charset="2"/>
              <a:buChar char="n"/>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257162" indent="-257162" algn="just" defTabSz="914195" eaLnBrk="1" hangingPunct="1">
              <a:lnSpc>
                <a:spcPts val="2025"/>
              </a:lnSpc>
              <a:buFont typeface="Wingdings" panose="05000000000000000000" pitchFamily="2" charset="2"/>
              <a:buChar char="n"/>
            </a:pPr>
            <a:r>
              <a:rPr lang="zh-CN" altLang="en-US" sz="1500" dirty="0">
                <a:solidFill>
                  <a:srgbClr val="C00000"/>
                </a:solidFill>
                <a:latin typeface="微软雅黑" panose="020B0503020204020204" pitchFamily="34" charset="-122"/>
                <a:ea typeface="微软雅黑" panose="020B0503020204020204" pitchFamily="34" charset="-122"/>
              </a:rPr>
              <a:t>文字内容</a:t>
            </a:r>
          </a:p>
        </p:txBody>
      </p:sp>
      <p:sp>
        <p:nvSpPr>
          <p:cNvPr id="6" name="TextBox 59">
            <a:extLst>
              <a:ext uri="{FF2B5EF4-FFF2-40B4-BE49-F238E27FC236}">
                <a16:creationId xmlns:a16="http://schemas.microsoft.com/office/drawing/2014/main" id="{13D7BA6E-9982-4F32-91E8-D254E586A32F}"/>
              </a:ext>
            </a:extLst>
          </p:cNvPr>
          <p:cNvSpPr txBox="1">
            <a:spLocks noChangeArrowheads="1"/>
          </p:cNvSpPr>
          <p:nvPr/>
        </p:nvSpPr>
        <p:spPr bwMode="auto">
          <a:xfrm flipH="1">
            <a:off x="3875857" y="3476932"/>
            <a:ext cx="5109071" cy="406458"/>
          </a:xfrm>
          <a:prstGeom prst="rect">
            <a:avLst/>
          </a:prstGeom>
          <a:noFill/>
          <a:ln>
            <a:noFill/>
          </a:ln>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ts val="2579"/>
              </a:lnSpc>
              <a:spcBef>
                <a:spcPts val="103"/>
              </a:spcBef>
              <a:spcAft>
                <a:spcPts val="31"/>
              </a:spcAft>
              <a:defRPr/>
            </a:pPr>
            <a:r>
              <a:rPr lang="zh-CN" altLang="en-US" sz="2100" b="1" spc="225" dirty="0">
                <a:solidFill>
                  <a:srgbClr val="C00000"/>
                </a:solidFill>
                <a:latin typeface="微软雅黑" pitchFamily="34" charset="-122"/>
                <a:ea typeface="微软雅黑" pitchFamily="34" charset="-122"/>
              </a:rPr>
              <a:t>文字内容</a:t>
            </a:r>
          </a:p>
        </p:txBody>
      </p:sp>
      <p:cxnSp>
        <p:nvCxnSpPr>
          <p:cNvPr id="7" name="直接连接符 6">
            <a:extLst>
              <a:ext uri="{FF2B5EF4-FFF2-40B4-BE49-F238E27FC236}">
                <a16:creationId xmlns:a16="http://schemas.microsoft.com/office/drawing/2014/main" id="{44ECE194-0677-417A-A518-46B45403B91F}"/>
              </a:ext>
            </a:extLst>
          </p:cNvPr>
          <p:cNvCxnSpPr/>
          <p:nvPr/>
        </p:nvCxnSpPr>
        <p:spPr>
          <a:xfrm>
            <a:off x="4505698" y="3900662"/>
            <a:ext cx="4076333"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3F3E643D-F923-4CC5-9D6A-42758FE7CA7C}"/>
              </a:ext>
            </a:extLst>
          </p:cNvPr>
          <p:cNvSpPr/>
          <p:nvPr/>
        </p:nvSpPr>
        <p:spPr>
          <a:xfrm>
            <a:off x="4505698" y="4099329"/>
            <a:ext cx="4076333" cy="1720446"/>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013" kern="0">
              <a:solidFill>
                <a:srgbClr val="535258"/>
              </a:solidFill>
              <a:latin typeface="Arial"/>
              <a:ea typeface="微软雅黑"/>
            </a:endParaRPr>
          </a:p>
        </p:txBody>
      </p:sp>
      <p:sp>
        <p:nvSpPr>
          <p:cNvPr id="9" name="矩形 24">
            <a:extLst>
              <a:ext uri="{FF2B5EF4-FFF2-40B4-BE49-F238E27FC236}">
                <a16:creationId xmlns:a16="http://schemas.microsoft.com/office/drawing/2014/main" id="{3499D2AB-73A8-469A-BE67-A31B52106156}"/>
              </a:ext>
            </a:extLst>
          </p:cNvPr>
          <p:cNvSpPr>
            <a:spLocks noChangeArrowheads="1"/>
          </p:cNvSpPr>
          <p:nvPr/>
        </p:nvSpPr>
        <p:spPr bwMode="auto">
          <a:xfrm>
            <a:off x="4762147" y="4330083"/>
            <a:ext cx="1676759" cy="109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342884" indent="-342884" algn="just" defTabSz="914195" eaLnBrk="1" hangingPunct="1">
              <a:lnSpc>
                <a:spcPts val="2025"/>
              </a:lnSpc>
              <a:buClr>
                <a:srgbClr val="C00000"/>
              </a:buClr>
              <a:buFont typeface="+mj-lt"/>
              <a:buAutoNum type="arabicPeriod"/>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342884" indent="-342884" algn="just" defTabSz="914195" eaLnBrk="1" hangingPunct="1">
              <a:lnSpc>
                <a:spcPts val="2025"/>
              </a:lnSpc>
              <a:buClr>
                <a:srgbClr val="C00000"/>
              </a:buClr>
              <a:buFont typeface="+mj-lt"/>
              <a:buAutoNum type="arabicPeriod"/>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342884" indent="-342884" algn="just" defTabSz="914195" eaLnBrk="1" hangingPunct="1">
              <a:lnSpc>
                <a:spcPts val="2025"/>
              </a:lnSpc>
              <a:buClr>
                <a:srgbClr val="C00000"/>
              </a:buClr>
              <a:buFont typeface="+mj-lt"/>
              <a:buAutoNum type="arabicPeriod"/>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342884" indent="-342884" algn="just" defTabSz="914195" eaLnBrk="1" hangingPunct="1">
              <a:lnSpc>
                <a:spcPts val="2025"/>
              </a:lnSpc>
              <a:buClr>
                <a:srgbClr val="C00000"/>
              </a:buClr>
              <a:buFont typeface="+mj-lt"/>
              <a:buAutoNum type="arabicPeriod"/>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p:txBody>
      </p:sp>
      <p:sp>
        <p:nvSpPr>
          <p:cNvPr id="10" name="矩形 24">
            <a:extLst>
              <a:ext uri="{FF2B5EF4-FFF2-40B4-BE49-F238E27FC236}">
                <a16:creationId xmlns:a16="http://schemas.microsoft.com/office/drawing/2014/main" id="{7B82A545-7DE7-406B-9705-AB994F9BA8DF}"/>
              </a:ext>
            </a:extLst>
          </p:cNvPr>
          <p:cNvSpPr>
            <a:spLocks noChangeArrowheads="1"/>
          </p:cNvSpPr>
          <p:nvPr/>
        </p:nvSpPr>
        <p:spPr bwMode="auto">
          <a:xfrm>
            <a:off x="6543862" y="4349223"/>
            <a:ext cx="2258668" cy="109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342884" indent="-342884" algn="just" defTabSz="914195" eaLnBrk="1" hangingPunct="1">
              <a:lnSpc>
                <a:spcPts val="2025"/>
              </a:lnSpc>
              <a:buClr>
                <a:srgbClr val="C00000"/>
              </a:buClr>
              <a:buFont typeface="+mj-lt"/>
              <a:buAutoNum type="arabicPeriod" startAt="5"/>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342884" indent="-342884" algn="just" defTabSz="914195" eaLnBrk="1" hangingPunct="1">
              <a:lnSpc>
                <a:spcPts val="2025"/>
              </a:lnSpc>
              <a:buClr>
                <a:srgbClr val="C00000"/>
              </a:buClr>
              <a:buFont typeface="+mj-lt"/>
              <a:buAutoNum type="arabicPeriod" startAt="5"/>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342884" indent="-342884" algn="just" defTabSz="914195" eaLnBrk="1" hangingPunct="1">
              <a:lnSpc>
                <a:spcPts val="2025"/>
              </a:lnSpc>
              <a:buClr>
                <a:srgbClr val="C00000"/>
              </a:buClr>
              <a:buFont typeface="+mj-lt"/>
              <a:buAutoNum type="arabicPeriod" startAt="5"/>
            </a:pPr>
            <a:r>
              <a:rPr lang="zh-CN" altLang="en-US" sz="1500" dirty="0">
                <a:solidFill>
                  <a:srgbClr val="C00000"/>
                </a:solidFill>
                <a:latin typeface="微软雅黑" panose="020B0503020204020204" pitchFamily="34" charset="-122"/>
                <a:ea typeface="微软雅黑" panose="020B0503020204020204" pitchFamily="34" charset="-122"/>
              </a:rPr>
              <a:t>文字内容</a:t>
            </a:r>
            <a:endParaRPr lang="en-US" altLang="zh-CN" sz="1500" dirty="0">
              <a:solidFill>
                <a:srgbClr val="C00000"/>
              </a:solidFill>
              <a:latin typeface="微软雅黑" panose="020B0503020204020204" pitchFamily="34" charset="-122"/>
              <a:ea typeface="微软雅黑" panose="020B0503020204020204" pitchFamily="34" charset="-122"/>
            </a:endParaRPr>
          </a:p>
          <a:p>
            <a:pPr marL="342884" indent="-342884" algn="just" defTabSz="914195" eaLnBrk="1" hangingPunct="1">
              <a:lnSpc>
                <a:spcPts val="2025"/>
              </a:lnSpc>
              <a:buClr>
                <a:srgbClr val="C00000"/>
              </a:buClr>
              <a:buFont typeface="+mj-lt"/>
              <a:buAutoNum type="arabicPeriod" startAt="5"/>
            </a:pPr>
            <a:r>
              <a:rPr lang="zh-CN" altLang="en-US" sz="1500" dirty="0">
                <a:solidFill>
                  <a:srgbClr val="C00000"/>
                </a:solidFill>
                <a:latin typeface="微软雅黑" panose="020B0503020204020204" pitchFamily="34" charset="-122"/>
                <a:ea typeface="微软雅黑" panose="020B0503020204020204" pitchFamily="34" charset="-122"/>
              </a:rPr>
              <a:t>文字内容</a:t>
            </a:r>
          </a:p>
        </p:txBody>
      </p:sp>
      <p:pic>
        <p:nvPicPr>
          <p:cNvPr id="11" name="图片 10">
            <a:extLst>
              <a:ext uri="{FF2B5EF4-FFF2-40B4-BE49-F238E27FC236}">
                <a16:creationId xmlns:a16="http://schemas.microsoft.com/office/drawing/2014/main" id="{858E1825-02BF-49BA-921D-04A80ABDCA79}"/>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967440" y="2443476"/>
            <a:ext cx="3013745" cy="3013745"/>
          </a:xfrm>
          <a:prstGeom prst="rect">
            <a:avLst/>
          </a:prstGeom>
        </p:spPr>
      </p:pic>
      <p:sp>
        <p:nvSpPr>
          <p:cNvPr id="12" name="标题 11">
            <a:extLst>
              <a:ext uri="{FF2B5EF4-FFF2-40B4-BE49-F238E27FC236}">
                <a16:creationId xmlns:a16="http://schemas.microsoft.com/office/drawing/2014/main" id="{DA74B91B-3A37-4BEF-9DD3-3C6503B46F3B}"/>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10047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9AD4B43-A868-4FF3-80CD-2B2BEFCB182C}"/>
              </a:ext>
            </a:extLst>
          </p:cNvPr>
          <p:cNvGrpSpPr/>
          <p:nvPr/>
        </p:nvGrpSpPr>
        <p:grpSpPr>
          <a:xfrm>
            <a:off x="842302" y="4932634"/>
            <a:ext cx="2707562" cy="362606"/>
            <a:chOff x="-293431" y="1332269"/>
            <a:chExt cx="5216507" cy="328595"/>
          </a:xfrm>
        </p:grpSpPr>
        <p:sp>
          <p:nvSpPr>
            <p:cNvPr id="3" name="Round Same Side Corner Rectangle 21">
              <a:extLst>
                <a:ext uri="{FF2B5EF4-FFF2-40B4-BE49-F238E27FC236}">
                  <a16:creationId xmlns:a16="http://schemas.microsoft.com/office/drawing/2014/main" id="{FE3A7999-8006-491D-A584-1BF103D68581}"/>
                </a:ext>
              </a:extLst>
            </p:cNvPr>
            <p:cNvSpPr/>
            <p:nvPr/>
          </p:nvSpPr>
          <p:spPr>
            <a:xfrm rot="16200000" flipH="1">
              <a:off x="2150527" y="-918105"/>
              <a:ext cx="328594" cy="4829344"/>
            </a:xfrm>
            <a:prstGeom prst="roundRect">
              <a:avLst/>
            </a:prstGeom>
            <a:noFill/>
            <a:ln w="19050" cap="flat" cmpd="sng" algn="ctr">
              <a:solidFill>
                <a:srgbClr val="FF0000"/>
              </a:solidFill>
              <a:prstDash val="solid"/>
            </a:ln>
            <a:effectLst/>
          </p:spPr>
          <p:txBody>
            <a:bodyPr lIns="91405" tIns="45702" rIns="91405" bIns="45702" anchor="ctr"/>
            <a:lstStyle/>
            <a:p>
              <a:pPr algn="ctr">
                <a:defRPr/>
              </a:pPr>
              <a:endParaRPr lang="bg-BG" sz="1350" kern="0">
                <a:solidFill>
                  <a:srgbClr val="FFFFFF"/>
                </a:solidFill>
                <a:latin typeface="Impact"/>
                <a:ea typeface="微软雅黑"/>
              </a:endParaRPr>
            </a:p>
          </p:txBody>
        </p:sp>
        <p:sp>
          <p:nvSpPr>
            <p:cNvPr id="4" name="矩形 3">
              <a:extLst>
                <a:ext uri="{FF2B5EF4-FFF2-40B4-BE49-F238E27FC236}">
                  <a16:creationId xmlns:a16="http://schemas.microsoft.com/office/drawing/2014/main" id="{75A7700C-DC52-4908-A701-E7867A6A3417}"/>
                </a:ext>
              </a:extLst>
            </p:cNvPr>
            <p:cNvSpPr/>
            <p:nvPr/>
          </p:nvSpPr>
          <p:spPr>
            <a:xfrm>
              <a:off x="-293431" y="1332269"/>
              <a:ext cx="5216507" cy="305114"/>
            </a:xfrm>
            <a:prstGeom prst="rect">
              <a:avLst/>
            </a:prstGeom>
            <a:ln>
              <a:noFill/>
            </a:ln>
          </p:spPr>
          <p:txBody>
            <a:bodyPr wrap="square">
              <a:spAutoFit/>
            </a:bodyPr>
            <a:lstStyle/>
            <a:p>
              <a:pPr algn="ctr">
                <a:lnSpc>
                  <a:spcPct val="150000"/>
                </a:lnSpc>
                <a:spcAft>
                  <a:spcPts val="225"/>
                </a:spcAft>
              </a:pPr>
              <a:r>
                <a:rPr lang="zh-CN" altLang="en-US" sz="1200" b="1" dirty="0">
                  <a:solidFill>
                    <a:srgbClr val="C00000"/>
                  </a:solidFill>
                  <a:latin typeface="微软雅黑" panose="020B0503020204020204" pitchFamily="34" charset="-122"/>
                  <a:ea typeface="微软雅黑" panose="020B0503020204020204" pitchFamily="34" charset="-122"/>
                </a:rPr>
                <a:t>文字内容</a:t>
              </a:r>
            </a:p>
          </p:txBody>
        </p:sp>
      </p:grpSp>
      <p:sp>
        <p:nvSpPr>
          <p:cNvPr id="5" name="矩形 4">
            <a:extLst>
              <a:ext uri="{FF2B5EF4-FFF2-40B4-BE49-F238E27FC236}">
                <a16:creationId xmlns:a16="http://schemas.microsoft.com/office/drawing/2014/main" id="{B4704835-D34F-40D6-9B59-28B6785899B1}"/>
              </a:ext>
            </a:extLst>
          </p:cNvPr>
          <p:cNvSpPr/>
          <p:nvPr/>
        </p:nvSpPr>
        <p:spPr>
          <a:xfrm>
            <a:off x="4328556" y="2645444"/>
            <a:ext cx="4425941" cy="2793927"/>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013" kern="0">
              <a:solidFill>
                <a:srgbClr val="535258"/>
              </a:solidFill>
              <a:latin typeface="Arial"/>
              <a:ea typeface="微软雅黑"/>
            </a:endParaRPr>
          </a:p>
        </p:txBody>
      </p:sp>
      <p:sp>
        <p:nvSpPr>
          <p:cNvPr id="6" name="矩形 24">
            <a:extLst>
              <a:ext uri="{FF2B5EF4-FFF2-40B4-BE49-F238E27FC236}">
                <a16:creationId xmlns:a16="http://schemas.microsoft.com/office/drawing/2014/main" id="{BC4ACEA4-F118-451C-9E17-57BFA66C566F}"/>
              </a:ext>
            </a:extLst>
          </p:cNvPr>
          <p:cNvSpPr>
            <a:spLocks noChangeArrowheads="1"/>
          </p:cNvSpPr>
          <p:nvPr/>
        </p:nvSpPr>
        <p:spPr bwMode="auto">
          <a:xfrm>
            <a:off x="4612969" y="2877136"/>
            <a:ext cx="3668222" cy="223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195" eaLnBrk="1" hangingPunct="1">
              <a:lnSpc>
                <a:spcPct val="150000"/>
              </a:lnSpc>
            </a:pPr>
            <a:r>
              <a:rPr lang="zh-CN" altLang="en-US" sz="135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7" name="矩形 6">
            <a:extLst>
              <a:ext uri="{FF2B5EF4-FFF2-40B4-BE49-F238E27FC236}">
                <a16:creationId xmlns:a16="http://schemas.microsoft.com/office/drawing/2014/main" id="{7BEEEF4F-B732-4BC6-904D-9BC63907DB55}"/>
              </a:ext>
            </a:extLst>
          </p:cNvPr>
          <p:cNvSpPr/>
          <p:nvPr/>
        </p:nvSpPr>
        <p:spPr>
          <a:xfrm>
            <a:off x="3622370" y="1900306"/>
            <a:ext cx="5469813" cy="642163"/>
          </a:xfrm>
          <a:prstGeom prst="rect">
            <a:avLst/>
          </a:prstGeom>
          <a:ln>
            <a:noFill/>
          </a:ln>
        </p:spPr>
        <p:txBody>
          <a:bodyPr wrap="square">
            <a:spAutoFit/>
          </a:bodyPr>
          <a:lstStyle/>
          <a:p>
            <a:pPr algn="ctr">
              <a:lnSpc>
                <a:spcPct val="150000"/>
              </a:lnSpc>
              <a:spcAft>
                <a:spcPts val="225"/>
              </a:spcAft>
            </a:pPr>
            <a:r>
              <a:rPr lang="zh-CN" altLang="en-US" sz="2700" b="1" dirty="0">
                <a:solidFill>
                  <a:srgbClr val="C00000"/>
                </a:solidFill>
                <a:latin typeface="微软雅黑" panose="020B0503020204020204" pitchFamily="34" charset="-122"/>
                <a:ea typeface="微软雅黑" panose="020B0503020204020204" pitchFamily="34" charset="-122"/>
              </a:rPr>
              <a:t>文字内容</a:t>
            </a:r>
          </a:p>
        </p:txBody>
      </p:sp>
      <p:pic>
        <p:nvPicPr>
          <p:cNvPr id="8" name="图片 7">
            <a:extLst>
              <a:ext uri="{FF2B5EF4-FFF2-40B4-BE49-F238E27FC236}">
                <a16:creationId xmlns:a16="http://schemas.microsoft.com/office/drawing/2014/main" id="{BDCFA640-7418-4FC4-A961-4B03DDA3FE5C}"/>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015603" y="2838981"/>
            <a:ext cx="2506610" cy="1446121"/>
          </a:xfrm>
          <a:prstGeom prst="rect">
            <a:avLst/>
          </a:prstGeom>
        </p:spPr>
      </p:pic>
      <p:sp>
        <p:nvSpPr>
          <p:cNvPr id="9" name="标题 8">
            <a:extLst>
              <a:ext uri="{FF2B5EF4-FFF2-40B4-BE49-F238E27FC236}">
                <a16:creationId xmlns:a16="http://schemas.microsoft.com/office/drawing/2014/main" id="{83321E92-212A-4C8F-A223-55A15599491D}"/>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09029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6">
            <a:extLst>
              <a:ext uri="{FF2B5EF4-FFF2-40B4-BE49-F238E27FC236}">
                <a16:creationId xmlns:a16="http://schemas.microsoft.com/office/drawing/2014/main" id="{833B5A43-BB93-41DF-BF3B-8038D3A16CD6}"/>
              </a:ext>
            </a:extLst>
          </p:cNvPr>
          <p:cNvSpPr/>
          <p:nvPr/>
        </p:nvSpPr>
        <p:spPr>
          <a:xfrm>
            <a:off x="2403785" y="2403477"/>
            <a:ext cx="4566811" cy="3431689"/>
          </a:xfrm>
          <a:prstGeom prst="roundRect">
            <a:avLst>
              <a:gd name="adj" fmla="val 0"/>
            </a:avLst>
          </a:prstGeom>
          <a:noFill/>
          <a:ln w="3175" cap="flat" cmpd="sng" algn="ctr">
            <a:solidFill>
              <a:srgbClr val="FF0000"/>
            </a:solidFill>
            <a:prstDash val="solid"/>
          </a:ln>
          <a:effectLst/>
        </p:spPr>
        <p:txBody>
          <a:bodyPr rtlCol="0" anchor="ctr"/>
          <a:lstStyle/>
          <a:p>
            <a:pPr algn="ctr" defTabSz="914126"/>
            <a:endParaRPr lang="zh-CN" altLang="en-US" sz="1799" kern="0">
              <a:solidFill>
                <a:prstClr val="black"/>
              </a:solidFill>
              <a:latin typeface="Calibri"/>
              <a:ea typeface="宋体" panose="02010600030101010101" pitchFamily="2" charset="-122"/>
            </a:endParaRPr>
          </a:p>
        </p:txBody>
      </p:sp>
      <p:sp>
        <p:nvSpPr>
          <p:cNvPr id="3" name="矩形 93">
            <a:extLst>
              <a:ext uri="{FF2B5EF4-FFF2-40B4-BE49-F238E27FC236}">
                <a16:creationId xmlns:a16="http://schemas.microsoft.com/office/drawing/2014/main" id="{2DA83A08-3454-4590-9DD6-ADFF43AD55E0}"/>
              </a:ext>
            </a:extLst>
          </p:cNvPr>
          <p:cNvSpPr/>
          <p:nvPr/>
        </p:nvSpPr>
        <p:spPr>
          <a:xfrm>
            <a:off x="2368830" y="2368636"/>
            <a:ext cx="216023" cy="21602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noFill/>
          <a:ln w="25400" cap="flat" cmpd="sng" algn="ctr">
            <a:solidFill>
              <a:srgbClr val="FF0000"/>
            </a:solidFill>
            <a:prstDash val="solid"/>
          </a:ln>
          <a:effectLst/>
        </p:spPr>
        <p:txBody>
          <a:bodyPr rtlCol="0" anchor="ctr"/>
          <a:lstStyle/>
          <a:p>
            <a:pPr algn="ctr" defTabSz="914126"/>
            <a:endParaRPr lang="zh-CN" altLang="en-US" sz="1799" kern="0">
              <a:solidFill>
                <a:prstClr val="black"/>
              </a:solidFill>
              <a:latin typeface="Calibri"/>
              <a:ea typeface="宋体" panose="02010600030101010101" pitchFamily="2" charset="-122"/>
            </a:endParaRPr>
          </a:p>
        </p:txBody>
      </p:sp>
      <p:sp>
        <p:nvSpPr>
          <p:cNvPr id="4" name="矩形 93">
            <a:extLst>
              <a:ext uri="{FF2B5EF4-FFF2-40B4-BE49-F238E27FC236}">
                <a16:creationId xmlns:a16="http://schemas.microsoft.com/office/drawing/2014/main" id="{F20ED60D-F32F-419B-B0B4-68F9417D9B9F}"/>
              </a:ext>
            </a:extLst>
          </p:cNvPr>
          <p:cNvSpPr/>
          <p:nvPr/>
        </p:nvSpPr>
        <p:spPr>
          <a:xfrm rot="10800000">
            <a:off x="6805577" y="5671668"/>
            <a:ext cx="199968" cy="195526"/>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noFill/>
          <a:ln w="25400" cap="flat" cmpd="sng" algn="ctr">
            <a:solidFill>
              <a:srgbClr val="FF0000"/>
            </a:solidFill>
            <a:prstDash val="solid"/>
          </a:ln>
          <a:effectLst/>
        </p:spPr>
        <p:txBody>
          <a:bodyPr rtlCol="0" anchor="ctr"/>
          <a:lstStyle/>
          <a:p>
            <a:pPr algn="ctr" defTabSz="914126"/>
            <a:endParaRPr lang="zh-CN" altLang="en-US" sz="1799" kern="0">
              <a:solidFill>
                <a:prstClr val="black"/>
              </a:solidFill>
              <a:latin typeface="Calibri"/>
              <a:ea typeface="宋体" panose="02010600030101010101" pitchFamily="2" charset="-122"/>
            </a:endParaRPr>
          </a:p>
        </p:txBody>
      </p:sp>
      <p:sp>
        <p:nvSpPr>
          <p:cNvPr id="5" name="矩形 4">
            <a:extLst>
              <a:ext uri="{FF2B5EF4-FFF2-40B4-BE49-F238E27FC236}">
                <a16:creationId xmlns:a16="http://schemas.microsoft.com/office/drawing/2014/main" id="{98D9A6D0-8B44-4D6E-A7BE-787717EE5553}"/>
              </a:ext>
            </a:extLst>
          </p:cNvPr>
          <p:cNvSpPr/>
          <p:nvPr/>
        </p:nvSpPr>
        <p:spPr>
          <a:xfrm>
            <a:off x="2511789" y="2422701"/>
            <a:ext cx="4350799" cy="2951898"/>
          </a:xfrm>
          <a:prstGeom prst="rect">
            <a:avLst/>
          </a:prstGeom>
          <a:noFill/>
        </p:spPr>
        <p:txBody>
          <a:bodyPr wrap="square">
            <a:spAutoFit/>
          </a:bodyPr>
          <a:lstStyle/>
          <a:p>
            <a:pPr algn="ctr">
              <a:lnSpc>
                <a:spcPct val="150000"/>
              </a:lnSpc>
            </a:pPr>
            <a:r>
              <a:rPr lang="zh-CN" altLang="en-US"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6" name="矩形 5">
            <a:extLst>
              <a:ext uri="{FF2B5EF4-FFF2-40B4-BE49-F238E27FC236}">
                <a16:creationId xmlns:a16="http://schemas.microsoft.com/office/drawing/2014/main" id="{3BC9BB7E-8121-4622-9801-4C06A0FC37F4}"/>
              </a:ext>
            </a:extLst>
          </p:cNvPr>
          <p:cNvSpPr/>
          <p:nvPr/>
        </p:nvSpPr>
        <p:spPr>
          <a:xfrm>
            <a:off x="1837094" y="1564183"/>
            <a:ext cx="5469813" cy="642163"/>
          </a:xfrm>
          <a:prstGeom prst="rect">
            <a:avLst/>
          </a:prstGeom>
          <a:ln>
            <a:noFill/>
          </a:ln>
        </p:spPr>
        <p:txBody>
          <a:bodyPr wrap="square">
            <a:spAutoFit/>
          </a:bodyPr>
          <a:lstStyle/>
          <a:p>
            <a:pPr algn="ctr">
              <a:lnSpc>
                <a:spcPct val="150000"/>
              </a:lnSpc>
              <a:spcAft>
                <a:spcPts val="225"/>
              </a:spcAft>
            </a:pPr>
            <a:r>
              <a:rPr lang="zh-CN" altLang="en-US" sz="2700" b="1" dirty="0">
                <a:solidFill>
                  <a:srgbClr val="C00000"/>
                </a:solidFill>
                <a:latin typeface="微软雅黑" panose="020B0503020204020204" pitchFamily="34" charset="-122"/>
                <a:ea typeface="微软雅黑" panose="020B0503020204020204" pitchFamily="34" charset="-122"/>
              </a:rPr>
              <a:t>文字内容</a:t>
            </a:r>
          </a:p>
        </p:txBody>
      </p:sp>
      <p:sp>
        <p:nvSpPr>
          <p:cNvPr id="7" name="标题 6">
            <a:extLst>
              <a:ext uri="{FF2B5EF4-FFF2-40B4-BE49-F238E27FC236}">
                <a16:creationId xmlns:a16="http://schemas.microsoft.com/office/drawing/2014/main" id="{97DC782B-7146-4624-8D95-1D5BFA1E0974}"/>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9657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3">
            <a:extLst>
              <a:ext uri="{FF2B5EF4-FFF2-40B4-BE49-F238E27FC236}">
                <a16:creationId xmlns:a16="http://schemas.microsoft.com/office/drawing/2014/main" id="{FCD56C39-6812-43C9-8B2F-341FB3364275}"/>
              </a:ext>
            </a:extLst>
          </p:cNvPr>
          <p:cNvSpPr/>
          <p:nvPr/>
        </p:nvSpPr>
        <p:spPr>
          <a:xfrm>
            <a:off x="3144277" y="2238040"/>
            <a:ext cx="955685" cy="95568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r>
              <a:rPr lang="en-US" altLang="zh-CN" sz="3600" b="1" kern="0" dirty="0">
                <a:solidFill>
                  <a:prstClr val="white"/>
                </a:solidFill>
                <a:latin typeface="Microsoft YaHei" panose="020F0502020204030204"/>
                <a:cs typeface="+mn-ea"/>
                <a:sym typeface="+mn-lt"/>
              </a:rPr>
              <a:t>1</a:t>
            </a:r>
            <a:endParaRPr lang="zh-CN" altLang="en-US" sz="3600" b="1" kern="0" dirty="0">
              <a:solidFill>
                <a:prstClr val="white"/>
              </a:solidFill>
              <a:latin typeface="Microsoft YaHei" panose="020F0502020204030204"/>
              <a:cs typeface="+mn-ea"/>
              <a:sym typeface="+mn-lt"/>
            </a:endParaRPr>
          </a:p>
        </p:txBody>
      </p:sp>
      <p:sp>
        <p:nvSpPr>
          <p:cNvPr id="13" name="圆角矩形 15">
            <a:extLst>
              <a:ext uri="{FF2B5EF4-FFF2-40B4-BE49-F238E27FC236}">
                <a16:creationId xmlns:a16="http://schemas.microsoft.com/office/drawing/2014/main" id="{FA29D1D0-C94A-469A-8EB2-4E99367DEEAF}"/>
              </a:ext>
            </a:extLst>
          </p:cNvPr>
          <p:cNvSpPr/>
          <p:nvPr/>
        </p:nvSpPr>
        <p:spPr>
          <a:xfrm>
            <a:off x="3144277" y="2238040"/>
            <a:ext cx="5477465" cy="955685"/>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14" name="圆角矩形 20">
            <a:extLst>
              <a:ext uri="{FF2B5EF4-FFF2-40B4-BE49-F238E27FC236}">
                <a16:creationId xmlns:a16="http://schemas.microsoft.com/office/drawing/2014/main" id="{752B9E45-1116-461A-BF6B-0502CB254FEC}"/>
              </a:ext>
            </a:extLst>
          </p:cNvPr>
          <p:cNvSpPr/>
          <p:nvPr/>
        </p:nvSpPr>
        <p:spPr>
          <a:xfrm>
            <a:off x="3144277" y="3356758"/>
            <a:ext cx="955685" cy="95568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r>
              <a:rPr lang="en-US" altLang="zh-CN" sz="3600" b="1" kern="0" dirty="0">
                <a:solidFill>
                  <a:prstClr val="white"/>
                </a:solidFill>
                <a:latin typeface="Microsoft YaHei" panose="020F0502020204030204"/>
                <a:cs typeface="+mn-ea"/>
                <a:sym typeface="+mn-lt"/>
              </a:rPr>
              <a:t>2</a:t>
            </a:r>
            <a:endParaRPr lang="zh-CN" altLang="en-US" sz="3600" b="1" kern="0" dirty="0">
              <a:solidFill>
                <a:prstClr val="white"/>
              </a:solidFill>
              <a:latin typeface="Microsoft YaHei" panose="020F0502020204030204"/>
              <a:cs typeface="+mn-ea"/>
              <a:sym typeface="+mn-lt"/>
            </a:endParaRPr>
          </a:p>
        </p:txBody>
      </p:sp>
      <p:sp>
        <p:nvSpPr>
          <p:cNvPr id="15" name="圆角矩形 21">
            <a:extLst>
              <a:ext uri="{FF2B5EF4-FFF2-40B4-BE49-F238E27FC236}">
                <a16:creationId xmlns:a16="http://schemas.microsoft.com/office/drawing/2014/main" id="{3E5D57AF-9350-441D-B2A1-9477DEEE2AD9}"/>
              </a:ext>
            </a:extLst>
          </p:cNvPr>
          <p:cNvSpPr/>
          <p:nvPr/>
        </p:nvSpPr>
        <p:spPr>
          <a:xfrm>
            <a:off x="3144277" y="3356758"/>
            <a:ext cx="5477465" cy="955685"/>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16" name="圆角矩形 23">
            <a:extLst>
              <a:ext uri="{FF2B5EF4-FFF2-40B4-BE49-F238E27FC236}">
                <a16:creationId xmlns:a16="http://schemas.microsoft.com/office/drawing/2014/main" id="{599D44AC-E4D6-4FC1-BDED-EA516321A845}"/>
              </a:ext>
            </a:extLst>
          </p:cNvPr>
          <p:cNvSpPr/>
          <p:nvPr/>
        </p:nvSpPr>
        <p:spPr>
          <a:xfrm>
            <a:off x="3144277" y="4475476"/>
            <a:ext cx="955685" cy="95568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r>
              <a:rPr lang="en-US" altLang="zh-CN" sz="3600" b="1" kern="0" dirty="0">
                <a:solidFill>
                  <a:prstClr val="white"/>
                </a:solidFill>
                <a:latin typeface="Microsoft YaHei" panose="020F0502020204030204"/>
                <a:cs typeface="+mn-ea"/>
                <a:sym typeface="+mn-lt"/>
              </a:rPr>
              <a:t>3</a:t>
            </a:r>
            <a:endParaRPr lang="zh-CN" altLang="en-US" sz="3600" b="1" kern="0" dirty="0">
              <a:solidFill>
                <a:prstClr val="white"/>
              </a:solidFill>
              <a:latin typeface="Microsoft YaHei" panose="020F0502020204030204"/>
              <a:cs typeface="+mn-ea"/>
              <a:sym typeface="+mn-lt"/>
            </a:endParaRPr>
          </a:p>
        </p:txBody>
      </p:sp>
      <p:sp>
        <p:nvSpPr>
          <p:cNvPr id="17" name="圆角矩形 24">
            <a:extLst>
              <a:ext uri="{FF2B5EF4-FFF2-40B4-BE49-F238E27FC236}">
                <a16:creationId xmlns:a16="http://schemas.microsoft.com/office/drawing/2014/main" id="{73B6ECFD-CD90-411D-81BA-23DF40054C84}"/>
              </a:ext>
            </a:extLst>
          </p:cNvPr>
          <p:cNvSpPr/>
          <p:nvPr/>
        </p:nvSpPr>
        <p:spPr>
          <a:xfrm>
            <a:off x="3144277" y="4475476"/>
            <a:ext cx="5477465" cy="955685"/>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18" name="矩形 17">
            <a:extLst>
              <a:ext uri="{FF2B5EF4-FFF2-40B4-BE49-F238E27FC236}">
                <a16:creationId xmlns:a16="http://schemas.microsoft.com/office/drawing/2014/main" id="{190C2CEF-3673-4773-82E7-3C871428757B}"/>
              </a:ext>
            </a:extLst>
          </p:cNvPr>
          <p:cNvSpPr/>
          <p:nvPr/>
        </p:nvSpPr>
        <p:spPr>
          <a:xfrm>
            <a:off x="4294728" y="2269719"/>
            <a:ext cx="4147692" cy="678904"/>
          </a:xfrm>
          <a:prstGeom prst="rect">
            <a:avLst/>
          </a:prstGeom>
          <a:noFill/>
        </p:spPr>
        <p:txBody>
          <a:bodyPr wrap="square">
            <a:spAutoFit/>
          </a:bodyPr>
          <a:lstStyle/>
          <a:p>
            <a:pPr>
              <a:lnSpc>
                <a:spcPct val="150000"/>
              </a:lnSpc>
            </a:pPr>
            <a:r>
              <a:rPr lang="zh-CN" altLang="en-US" sz="13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a:t>
            </a:r>
          </a:p>
        </p:txBody>
      </p:sp>
      <p:sp>
        <p:nvSpPr>
          <p:cNvPr id="19" name="矩形 18">
            <a:extLst>
              <a:ext uri="{FF2B5EF4-FFF2-40B4-BE49-F238E27FC236}">
                <a16:creationId xmlns:a16="http://schemas.microsoft.com/office/drawing/2014/main" id="{246A5C44-AB7F-447C-A812-0D67FCF5132A}"/>
              </a:ext>
            </a:extLst>
          </p:cNvPr>
          <p:cNvSpPr/>
          <p:nvPr/>
        </p:nvSpPr>
        <p:spPr>
          <a:xfrm>
            <a:off x="4294728" y="3388438"/>
            <a:ext cx="4147692" cy="923330"/>
          </a:xfrm>
          <a:prstGeom prst="rect">
            <a:avLst/>
          </a:prstGeom>
          <a:noFill/>
        </p:spPr>
        <p:txBody>
          <a:bodyPr wrap="square">
            <a:spAutoFit/>
          </a:bodyPr>
          <a:lstStyle/>
          <a:p>
            <a:r>
              <a:rPr lang="zh-CN" altLang="en-US" sz="13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prstClr val="black"/>
              </a:solidFill>
              <a:latin typeface="Microsoft YaHei" panose="020F0502020204030204"/>
              <a:cs typeface="+mn-ea"/>
              <a:sym typeface="+mn-lt"/>
            </a:endParaRPr>
          </a:p>
        </p:txBody>
      </p:sp>
      <p:sp>
        <p:nvSpPr>
          <p:cNvPr id="20" name="矩形 19">
            <a:extLst>
              <a:ext uri="{FF2B5EF4-FFF2-40B4-BE49-F238E27FC236}">
                <a16:creationId xmlns:a16="http://schemas.microsoft.com/office/drawing/2014/main" id="{D0DFFF85-CD9A-42D9-B822-8554C44E5A7D}"/>
              </a:ext>
            </a:extLst>
          </p:cNvPr>
          <p:cNvSpPr/>
          <p:nvPr/>
        </p:nvSpPr>
        <p:spPr>
          <a:xfrm>
            <a:off x="4294728" y="4507156"/>
            <a:ext cx="4147692" cy="923330"/>
          </a:xfrm>
          <a:prstGeom prst="rect">
            <a:avLst/>
          </a:prstGeom>
          <a:noFill/>
        </p:spPr>
        <p:txBody>
          <a:bodyPr wrap="square">
            <a:spAutoFit/>
          </a:bodyPr>
          <a:lstStyle/>
          <a:p>
            <a:r>
              <a:rPr lang="zh-CN" altLang="en-US" sz="13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prstClr val="black"/>
              </a:solidFill>
              <a:latin typeface="Microsoft YaHei" panose="020F0502020204030204"/>
              <a:cs typeface="+mn-ea"/>
              <a:sym typeface="+mn-lt"/>
            </a:endParaRPr>
          </a:p>
        </p:txBody>
      </p:sp>
      <p:pic>
        <p:nvPicPr>
          <p:cNvPr id="21" name="图片 20">
            <a:extLst>
              <a:ext uri="{FF2B5EF4-FFF2-40B4-BE49-F238E27FC236}">
                <a16:creationId xmlns:a16="http://schemas.microsoft.com/office/drawing/2014/main" id="{F4A028AD-20F4-45EE-BC08-63D61C2918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638876"/>
            <a:ext cx="3502220" cy="3241052"/>
          </a:xfrm>
          <a:prstGeom prst="rect">
            <a:avLst/>
          </a:prstGeom>
        </p:spPr>
      </p:pic>
      <p:sp>
        <p:nvSpPr>
          <p:cNvPr id="2" name="标题 1">
            <a:extLst>
              <a:ext uri="{FF2B5EF4-FFF2-40B4-BE49-F238E27FC236}">
                <a16:creationId xmlns:a16="http://schemas.microsoft.com/office/drawing/2014/main" id="{17F0154A-D215-4D59-B7C0-387D714F40AD}"/>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86564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3">
            <a:extLst>
              <a:ext uri="{FF2B5EF4-FFF2-40B4-BE49-F238E27FC236}">
                <a16:creationId xmlns:a16="http://schemas.microsoft.com/office/drawing/2014/main" id="{1AE80DCD-E612-4A75-9C6F-883EFEB953F6}"/>
              </a:ext>
            </a:extLst>
          </p:cNvPr>
          <p:cNvSpPr/>
          <p:nvPr/>
        </p:nvSpPr>
        <p:spPr>
          <a:xfrm>
            <a:off x="3144277" y="2238040"/>
            <a:ext cx="955685" cy="95568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r>
              <a:rPr lang="en-US" altLang="zh-CN" sz="3600" b="1" kern="0" dirty="0">
                <a:solidFill>
                  <a:prstClr val="white"/>
                </a:solidFill>
                <a:latin typeface="Microsoft YaHei" panose="020F0502020204030204"/>
                <a:cs typeface="+mn-ea"/>
                <a:sym typeface="+mn-lt"/>
              </a:rPr>
              <a:t>4</a:t>
            </a:r>
            <a:endParaRPr lang="zh-CN" altLang="en-US" sz="3600" b="1" kern="0" dirty="0">
              <a:solidFill>
                <a:prstClr val="white"/>
              </a:solidFill>
              <a:latin typeface="Microsoft YaHei" panose="020F0502020204030204"/>
              <a:cs typeface="+mn-ea"/>
              <a:sym typeface="+mn-lt"/>
            </a:endParaRPr>
          </a:p>
        </p:txBody>
      </p:sp>
      <p:sp>
        <p:nvSpPr>
          <p:cNvPr id="13" name="圆角矩形 15">
            <a:extLst>
              <a:ext uri="{FF2B5EF4-FFF2-40B4-BE49-F238E27FC236}">
                <a16:creationId xmlns:a16="http://schemas.microsoft.com/office/drawing/2014/main" id="{A211172D-B44F-43F5-899F-D60D587CEB49}"/>
              </a:ext>
            </a:extLst>
          </p:cNvPr>
          <p:cNvSpPr/>
          <p:nvPr/>
        </p:nvSpPr>
        <p:spPr>
          <a:xfrm>
            <a:off x="3144277" y="2238040"/>
            <a:ext cx="5477465" cy="955685"/>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14" name="圆角矩形 20">
            <a:extLst>
              <a:ext uri="{FF2B5EF4-FFF2-40B4-BE49-F238E27FC236}">
                <a16:creationId xmlns:a16="http://schemas.microsoft.com/office/drawing/2014/main" id="{B26D6F61-403F-4B1D-8579-136D7EA238F5}"/>
              </a:ext>
            </a:extLst>
          </p:cNvPr>
          <p:cNvSpPr/>
          <p:nvPr/>
        </p:nvSpPr>
        <p:spPr>
          <a:xfrm>
            <a:off x="3144277" y="3356758"/>
            <a:ext cx="955685" cy="95568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r>
              <a:rPr lang="en-US" altLang="zh-CN" sz="3600" b="1" kern="0" dirty="0">
                <a:solidFill>
                  <a:prstClr val="white"/>
                </a:solidFill>
                <a:latin typeface="Microsoft YaHei" panose="020F0502020204030204"/>
                <a:cs typeface="+mn-ea"/>
                <a:sym typeface="+mn-lt"/>
              </a:rPr>
              <a:t>5</a:t>
            </a:r>
            <a:endParaRPr lang="zh-CN" altLang="en-US" sz="3600" b="1" kern="0" dirty="0">
              <a:solidFill>
                <a:prstClr val="white"/>
              </a:solidFill>
              <a:latin typeface="Microsoft YaHei" panose="020F0502020204030204"/>
              <a:cs typeface="+mn-ea"/>
              <a:sym typeface="+mn-lt"/>
            </a:endParaRPr>
          </a:p>
        </p:txBody>
      </p:sp>
      <p:sp>
        <p:nvSpPr>
          <p:cNvPr id="15" name="圆角矩形 21">
            <a:extLst>
              <a:ext uri="{FF2B5EF4-FFF2-40B4-BE49-F238E27FC236}">
                <a16:creationId xmlns:a16="http://schemas.microsoft.com/office/drawing/2014/main" id="{E068796C-E528-4604-92A2-F1DACCB31273}"/>
              </a:ext>
            </a:extLst>
          </p:cNvPr>
          <p:cNvSpPr/>
          <p:nvPr/>
        </p:nvSpPr>
        <p:spPr>
          <a:xfrm>
            <a:off x="3144277" y="3356758"/>
            <a:ext cx="5477465" cy="955685"/>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16" name="圆角矩形 23">
            <a:extLst>
              <a:ext uri="{FF2B5EF4-FFF2-40B4-BE49-F238E27FC236}">
                <a16:creationId xmlns:a16="http://schemas.microsoft.com/office/drawing/2014/main" id="{C7D3D34E-B962-419A-B235-76A5138923DC}"/>
              </a:ext>
            </a:extLst>
          </p:cNvPr>
          <p:cNvSpPr/>
          <p:nvPr/>
        </p:nvSpPr>
        <p:spPr>
          <a:xfrm>
            <a:off x="3144277" y="4475476"/>
            <a:ext cx="955685" cy="95568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685766">
              <a:defRPr/>
            </a:pPr>
            <a:r>
              <a:rPr lang="en-US" altLang="zh-CN" sz="3600" b="1" kern="0" dirty="0">
                <a:solidFill>
                  <a:prstClr val="white"/>
                </a:solidFill>
                <a:latin typeface="Microsoft YaHei" panose="020F0502020204030204"/>
                <a:cs typeface="+mn-ea"/>
                <a:sym typeface="+mn-lt"/>
              </a:rPr>
              <a:t>6</a:t>
            </a:r>
            <a:endParaRPr lang="zh-CN" altLang="en-US" sz="3600" b="1" kern="0" dirty="0">
              <a:solidFill>
                <a:prstClr val="white"/>
              </a:solidFill>
              <a:latin typeface="Microsoft YaHei" panose="020F0502020204030204"/>
              <a:cs typeface="+mn-ea"/>
              <a:sym typeface="+mn-lt"/>
            </a:endParaRPr>
          </a:p>
        </p:txBody>
      </p:sp>
      <p:sp>
        <p:nvSpPr>
          <p:cNvPr id="17" name="圆角矩形 24">
            <a:extLst>
              <a:ext uri="{FF2B5EF4-FFF2-40B4-BE49-F238E27FC236}">
                <a16:creationId xmlns:a16="http://schemas.microsoft.com/office/drawing/2014/main" id="{3AC74F86-7708-44E0-BCE2-8871EA73BFA7}"/>
              </a:ext>
            </a:extLst>
          </p:cNvPr>
          <p:cNvSpPr/>
          <p:nvPr/>
        </p:nvSpPr>
        <p:spPr>
          <a:xfrm>
            <a:off x="3144277" y="4475476"/>
            <a:ext cx="5477465" cy="955685"/>
          </a:xfrm>
          <a:prstGeom prst="roundRect">
            <a:avLst/>
          </a:prstGeom>
          <a:noFill/>
          <a:ln w="12700">
            <a:solidFill>
              <a:srgbClr val="BE0000"/>
            </a:solidFill>
          </a:ln>
        </p:spPr>
        <p:txBody>
          <a:bodyPr vert="horz" wrap="square" lIns="68580" tIns="34290" rIns="68580" bIns="34290" numCol="1" anchor="t" anchorCtr="0" compatLnSpc="1">
            <a:prstTxWarp prst="textNoShape">
              <a:avLst/>
            </a:prstTxWarp>
          </a:bodyPr>
          <a:lstStyle/>
          <a:p>
            <a:pPr defTabSz="685766">
              <a:defRPr/>
            </a:pPr>
            <a:endParaRPr lang="zh-CN" altLang="en-US" sz="1350" kern="0">
              <a:solidFill>
                <a:prstClr val="black"/>
              </a:solidFill>
              <a:latin typeface="Microsoft YaHei" panose="020F0502020204030204"/>
              <a:cs typeface="+mn-ea"/>
              <a:sym typeface="+mn-lt"/>
            </a:endParaRPr>
          </a:p>
        </p:txBody>
      </p:sp>
      <p:sp>
        <p:nvSpPr>
          <p:cNvPr id="18" name="矩形 17">
            <a:extLst>
              <a:ext uri="{FF2B5EF4-FFF2-40B4-BE49-F238E27FC236}">
                <a16:creationId xmlns:a16="http://schemas.microsoft.com/office/drawing/2014/main" id="{DD6F75F1-101B-4ECE-95E4-8E9F10EAA461}"/>
              </a:ext>
            </a:extLst>
          </p:cNvPr>
          <p:cNvSpPr/>
          <p:nvPr/>
        </p:nvSpPr>
        <p:spPr>
          <a:xfrm>
            <a:off x="4294728" y="2269721"/>
            <a:ext cx="4147692" cy="678904"/>
          </a:xfrm>
          <a:prstGeom prst="rect">
            <a:avLst/>
          </a:prstGeom>
          <a:noFill/>
        </p:spPr>
        <p:txBody>
          <a:bodyPr wrap="square">
            <a:spAutoFit/>
          </a:bodyPr>
          <a:lstStyle/>
          <a:p>
            <a:pPr>
              <a:lnSpc>
                <a:spcPct val="150000"/>
              </a:lnSpc>
            </a:pPr>
            <a:r>
              <a:rPr lang="zh-CN" altLang="en-US" sz="13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p>
        </p:txBody>
      </p:sp>
      <p:sp>
        <p:nvSpPr>
          <p:cNvPr id="19" name="矩形 18">
            <a:extLst>
              <a:ext uri="{FF2B5EF4-FFF2-40B4-BE49-F238E27FC236}">
                <a16:creationId xmlns:a16="http://schemas.microsoft.com/office/drawing/2014/main" id="{C0979130-7D1E-426A-9EC5-DE2C513D0567}"/>
              </a:ext>
            </a:extLst>
          </p:cNvPr>
          <p:cNvSpPr/>
          <p:nvPr/>
        </p:nvSpPr>
        <p:spPr>
          <a:xfrm>
            <a:off x="4294728" y="3388436"/>
            <a:ext cx="4147692" cy="715581"/>
          </a:xfrm>
          <a:prstGeom prst="rect">
            <a:avLst/>
          </a:prstGeom>
          <a:noFill/>
        </p:spPr>
        <p:txBody>
          <a:bodyPr wrap="square">
            <a:spAutoFit/>
          </a:bodyPr>
          <a:lstStyle/>
          <a:p>
            <a:r>
              <a:rPr lang="zh-CN" altLang="en-US" sz="13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a:t>
            </a:r>
            <a:endParaRPr lang="zh-CN" altLang="en-US" sz="1350" dirty="0">
              <a:solidFill>
                <a:prstClr val="black"/>
              </a:solidFill>
              <a:latin typeface="Microsoft YaHei" panose="020F0502020204030204"/>
              <a:cs typeface="+mn-ea"/>
              <a:sym typeface="+mn-lt"/>
            </a:endParaRPr>
          </a:p>
        </p:txBody>
      </p:sp>
      <p:sp>
        <p:nvSpPr>
          <p:cNvPr id="20" name="矩形 19">
            <a:extLst>
              <a:ext uri="{FF2B5EF4-FFF2-40B4-BE49-F238E27FC236}">
                <a16:creationId xmlns:a16="http://schemas.microsoft.com/office/drawing/2014/main" id="{5F77A670-FFAC-4090-B6F4-C2DC1E0FC40B}"/>
              </a:ext>
            </a:extLst>
          </p:cNvPr>
          <p:cNvSpPr/>
          <p:nvPr/>
        </p:nvSpPr>
        <p:spPr>
          <a:xfrm>
            <a:off x="4294728" y="4507154"/>
            <a:ext cx="4147692" cy="923330"/>
          </a:xfrm>
          <a:prstGeom prst="rect">
            <a:avLst/>
          </a:prstGeom>
          <a:noFill/>
        </p:spPr>
        <p:txBody>
          <a:bodyPr wrap="square">
            <a:spAutoFit/>
          </a:bodyPr>
          <a:lstStyle/>
          <a:p>
            <a:r>
              <a:rPr lang="zh-CN" altLang="en-US" sz="135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prstClr val="black"/>
              </a:solidFill>
              <a:latin typeface="Microsoft YaHei" panose="020F0502020204030204"/>
              <a:cs typeface="+mn-ea"/>
              <a:sym typeface="+mn-lt"/>
            </a:endParaRPr>
          </a:p>
        </p:txBody>
      </p:sp>
      <p:pic>
        <p:nvPicPr>
          <p:cNvPr id="21" name="图片 20">
            <a:extLst>
              <a:ext uri="{FF2B5EF4-FFF2-40B4-BE49-F238E27FC236}">
                <a16:creationId xmlns:a16="http://schemas.microsoft.com/office/drawing/2014/main" id="{C7167F3B-60C3-4D03-A9B7-E1EF33BE0F7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3611713"/>
            <a:ext cx="2541302" cy="3246287"/>
          </a:xfrm>
          <a:prstGeom prst="rect">
            <a:avLst/>
          </a:prstGeom>
        </p:spPr>
      </p:pic>
      <p:sp>
        <p:nvSpPr>
          <p:cNvPr id="2" name="标题 1">
            <a:extLst>
              <a:ext uri="{FF2B5EF4-FFF2-40B4-BE49-F238E27FC236}">
                <a16:creationId xmlns:a16="http://schemas.microsoft.com/office/drawing/2014/main" id="{74296F82-A4BC-458E-9DA0-FD026A7F6CAB}"/>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22727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8DCCB0C-07F8-468F-8773-9265C71746C7}"/>
              </a:ext>
            </a:extLst>
          </p:cNvPr>
          <p:cNvSpPr/>
          <p:nvPr/>
        </p:nvSpPr>
        <p:spPr bwMode="auto">
          <a:xfrm>
            <a:off x="1378639" y="1974582"/>
            <a:ext cx="4279050" cy="1450442"/>
          </a:xfrm>
          <a:prstGeom prst="rect">
            <a:avLst/>
          </a:pr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1" hangingPunct="1">
              <a:buFont typeface="Arial" pitchFamily="34" charset="0"/>
              <a:buNone/>
            </a:pPr>
            <a:endParaRPr lang="zh-CN" altLang="en-US" sz="1350"/>
          </a:p>
        </p:txBody>
      </p:sp>
      <p:sp>
        <p:nvSpPr>
          <p:cNvPr id="3" name="Rectangle 7">
            <a:extLst>
              <a:ext uri="{FF2B5EF4-FFF2-40B4-BE49-F238E27FC236}">
                <a16:creationId xmlns:a16="http://schemas.microsoft.com/office/drawing/2014/main" id="{83DB3A10-F22A-4CF6-8DB7-2E34E8752EEF}"/>
              </a:ext>
            </a:extLst>
          </p:cNvPr>
          <p:cNvSpPr>
            <a:spLocks noChangeArrowheads="1"/>
          </p:cNvSpPr>
          <p:nvPr/>
        </p:nvSpPr>
        <p:spPr bwMode="auto">
          <a:xfrm>
            <a:off x="795217" y="2261212"/>
            <a:ext cx="945356" cy="860822"/>
          </a:xfrm>
          <a:prstGeom prst="rect">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eaLnBrk="1" hangingPunct="1">
              <a:buFont typeface="Arial" pitchFamily="34" charset="0"/>
              <a:buNone/>
            </a:pPr>
            <a:endParaRPr lang="zh-CN" altLang="en-US" sz="1350"/>
          </a:p>
        </p:txBody>
      </p:sp>
      <p:sp>
        <p:nvSpPr>
          <p:cNvPr id="4" name="矩形 3">
            <a:extLst>
              <a:ext uri="{FF2B5EF4-FFF2-40B4-BE49-F238E27FC236}">
                <a16:creationId xmlns:a16="http://schemas.microsoft.com/office/drawing/2014/main" id="{F98386B0-3911-449A-B439-2417BDCE9825}"/>
              </a:ext>
            </a:extLst>
          </p:cNvPr>
          <p:cNvSpPr/>
          <p:nvPr/>
        </p:nvSpPr>
        <p:spPr>
          <a:xfrm>
            <a:off x="830542" y="2398844"/>
            <a:ext cx="865271" cy="646331"/>
          </a:xfrm>
          <a:prstGeom prst="rect">
            <a:avLst/>
          </a:prstGeom>
        </p:spPr>
        <p:txBody>
          <a:bodyPr wrap="square">
            <a:spAutoFit/>
          </a:bodyPr>
          <a:lstStyle/>
          <a:p>
            <a:pPr algn="ctr"/>
            <a:r>
              <a:rPr lang="zh-CN" altLang="en-US" b="1" dirty="0">
                <a:solidFill>
                  <a:schemeClr val="bg2"/>
                </a:solidFill>
                <a:latin typeface="+mj-ea"/>
                <a:ea typeface="+mj-ea"/>
              </a:rPr>
              <a:t>文字内容</a:t>
            </a:r>
            <a:endParaRPr lang="en-US" altLang="zh-CN" b="1" dirty="0">
              <a:solidFill>
                <a:schemeClr val="bg2"/>
              </a:solidFill>
              <a:latin typeface="+mj-ea"/>
              <a:ea typeface="+mj-ea"/>
            </a:endParaRPr>
          </a:p>
        </p:txBody>
      </p:sp>
      <p:sp>
        <p:nvSpPr>
          <p:cNvPr id="5" name="矩形 4">
            <a:extLst>
              <a:ext uri="{FF2B5EF4-FFF2-40B4-BE49-F238E27FC236}">
                <a16:creationId xmlns:a16="http://schemas.microsoft.com/office/drawing/2014/main" id="{2AC46635-DB4F-4AE7-9588-0BD18957DF87}"/>
              </a:ext>
            </a:extLst>
          </p:cNvPr>
          <p:cNvSpPr/>
          <p:nvPr/>
        </p:nvSpPr>
        <p:spPr>
          <a:xfrm>
            <a:off x="1817167" y="2265208"/>
            <a:ext cx="3786521" cy="990528"/>
          </a:xfrm>
          <a:prstGeom prst="rect">
            <a:avLst/>
          </a:prstGeom>
        </p:spPr>
        <p:txBody>
          <a:bodyPr wrap="square">
            <a:spAutoFit/>
          </a:bodyPr>
          <a:lstStyle/>
          <a:p>
            <a:pPr>
              <a:lnSpc>
                <a:spcPct val="150000"/>
              </a:lnSpc>
            </a:pPr>
            <a:r>
              <a:rPr lang="zh-CN" altLang="en-US" sz="1350" b="1"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6" name="矩形 5">
            <a:extLst>
              <a:ext uri="{FF2B5EF4-FFF2-40B4-BE49-F238E27FC236}">
                <a16:creationId xmlns:a16="http://schemas.microsoft.com/office/drawing/2014/main" id="{7E3CC399-11A3-48FC-802C-C10A233FD65E}"/>
              </a:ext>
            </a:extLst>
          </p:cNvPr>
          <p:cNvSpPr/>
          <p:nvPr/>
        </p:nvSpPr>
        <p:spPr bwMode="auto">
          <a:xfrm>
            <a:off x="1378639" y="3748666"/>
            <a:ext cx="4279050" cy="1809875"/>
          </a:xfrm>
          <a:prstGeom prst="rect">
            <a:avLst/>
          </a:pr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1" hangingPunct="1">
              <a:buFont typeface="Arial" pitchFamily="34" charset="0"/>
              <a:buNone/>
            </a:pPr>
            <a:endParaRPr lang="zh-CN" altLang="en-US" sz="1350"/>
          </a:p>
        </p:txBody>
      </p:sp>
      <p:sp>
        <p:nvSpPr>
          <p:cNvPr id="7" name="Rectangle 7">
            <a:extLst>
              <a:ext uri="{FF2B5EF4-FFF2-40B4-BE49-F238E27FC236}">
                <a16:creationId xmlns:a16="http://schemas.microsoft.com/office/drawing/2014/main" id="{2AA1F5BA-7243-4162-B288-A89AAA59C3CD}"/>
              </a:ext>
            </a:extLst>
          </p:cNvPr>
          <p:cNvSpPr>
            <a:spLocks noChangeArrowheads="1"/>
          </p:cNvSpPr>
          <p:nvPr/>
        </p:nvSpPr>
        <p:spPr bwMode="auto">
          <a:xfrm>
            <a:off x="795217" y="4259062"/>
            <a:ext cx="945356" cy="860822"/>
          </a:xfrm>
          <a:prstGeom prst="rect">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eaLnBrk="1" hangingPunct="1">
              <a:buFont typeface="Arial" pitchFamily="34" charset="0"/>
              <a:buNone/>
            </a:pPr>
            <a:endParaRPr lang="zh-CN" altLang="en-US" sz="1350"/>
          </a:p>
        </p:txBody>
      </p:sp>
      <p:sp>
        <p:nvSpPr>
          <p:cNvPr id="8" name="矩形 7">
            <a:extLst>
              <a:ext uri="{FF2B5EF4-FFF2-40B4-BE49-F238E27FC236}">
                <a16:creationId xmlns:a16="http://schemas.microsoft.com/office/drawing/2014/main" id="{147AF56E-331B-4DD7-9548-BD2C24A6ABD6}"/>
              </a:ext>
            </a:extLst>
          </p:cNvPr>
          <p:cNvSpPr/>
          <p:nvPr/>
        </p:nvSpPr>
        <p:spPr>
          <a:xfrm>
            <a:off x="830542" y="4396694"/>
            <a:ext cx="865271" cy="646331"/>
          </a:xfrm>
          <a:prstGeom prst="rect">
            <a:avLst/>
          </a:prstGeom>
        </p:spPr>
        <p:txBody>
          <a:bodyPr wrap="square">
            <a:spAutoFit/>
          </a:bodyPr>
          <a:lstStyle/>
          <a:p>
            <a:pPr algn="ctr"/>
            <a:r>
              <a:rPr lang="zh-CN" altLang="en-US" b="1" dirty="0">
                <a:solidFill>
                  <a:schemeClr val="bg2"/>
                </a:solidFill>
                <a:latin typeface="+mj-ea"/>
              </a:rPr>
              <a:t>文字内容</a:t>
            </a:r>
            <a:endParaRPr lang="en-US" altLang="zh-CN" b="1" dirty="0">
              <a:solidFill>
                <a:schemeClr val="bg2"/>
              </a:solidFill>
              <a:latin typeface="+mj-ea"/>
            </a:endParaRPr>
          </a:p>
        </p:txBody>
      </p:sp>
      <p:sp>
        <p:nvSpPr>
          <p:cNvPr id="9" name="矩形 8">
            <a:extLst>
              <a:ext uri="{FF2B5EF4-FFF2-40B4-BE49-F238E27FC236}">
                <a16:creationId xmlns:a16="http://schemas.microsoft.com/office/drawing/2014/main" id="{30951FAB-AECA-43EA-9D38-09077AB5761E}"/>
              </a:ext>
            </a:extLst>
          </p:cNvPr>
          <p:cNvSpPr/>
          <p:nvPr/>
        </p:nvSpPr>
        <p:spPr>
          <a:xfrm>
            <a:off x="1803817" y="3858266"/>
            <a:ext cx="3813218" cy="1302151"/>
          </a:xfrm>
          <a:prstGeom prst="rect">
            <a:avLst/>
          </a:prstGeom>
        </p:spPr>
        <p:txBody>
          <a:bodyPr wrap="square">
            <a:spAutoFit/>
          </a:bodyPr>
          <a:lstStyle/>
          <a:p>
            <a:pPr algn="just">
              <a:lnSpc>
                <a:spcPct val="150000"/>
              </a:lnSpc>
            </a:pPr>
            <a:r>
              <a:rPr lang="zh-CN" altLang="en-US" sz="1350" b="1"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srgbClr val="C00000"/>
              </a:solidFill>
              <a:latin typeface="Noto Sans S Chinese Medium" pitchFamily="34" charset="-122"/>
              <a:ea typeface="Noto Sans S Chinese Medium" pitchFamily="34" charset="-122"/>
              <a:cs typeface="+mn-ea"/>
              <a:sym typeface="+mn-lt"/>
            </a:endParaRPr>
          </a:p>
        </p:txBody>
      </p:sp>
      <p:pic>
        <p:nvPicPr>
          <p:cNvPr id="10" name="Picture 2">
            <a:extLst>
              <a:ext uri="{FF2B5EF4-FFF2-40B4-BE49-F238E27FC236}">
                <a16:creationId xmlns:a16="http://schemas.microsoft.com/office/drawing/2014/main" id="{97F570F3-797D-4698-918F-C4535391E6A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36379"/>
          <a:stretch/>
        </p:blipFill>
        <p:spPr bwMode="auto">
          <a:xfrm>
            <a:off x="5934200" y="1974582"/>
            <a:ext cx="2519587" cy="35839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0">
            <a:extLst>
              <a:ext uri="{FF2B5EF4-FFF2-40B4-BE49-F238E27FC236}">
                <a16:creationId xmlns:a16="http://schemas.microsoft.com/office/drawing/2014/main" id="{BA56DCCA-0D70-4EC4-A3BD-E86F11CE3A88}"/>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29659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2185687-93DF-43D3-A521-4DA5D816C6E4}"/>
              </a:ext>
            </a:extLst>
          </p:cNvPr>
          <p:cNvGrpSpPr/>
          <p:nvPr/>
        </p:nvGrpSpPr>
        <p:grpSpPr>
          <a:xfrm>
            <a:off x="545723" y="2242945"/>
            <a:ext cx="633309" cy="587102"/>
            <a:chOff x="-718574" y="2471579"/>
            <a:chExt cx="327978" cy="1492804"/>
          </a:xfrm>
        </p:grpSpPr>
        <p:sp>
          <p:nvSpPr>
            <p:cNvPr id="3" name="Rectangle 11">
              <a:extLst>
                <a:ext uri="{FF2B5EF4-FFF2-40B4-BE49-F238E27FC236}">
                  <a16:creationId xmlns:a16="http://schemas.microsoft.com/office/drawing/2014/main" id="{F4BD5DA4-A661-4DB7-923F-9221C3AAE50F}"/>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schemeClr val="bg1"/>
                </a:solidFill>
                <a:latin typeface="微软雅黑" pitchFamily="34" charset="-122"/>
                <a:ea typeface="微软雅黑" pitchFamily="34" charset="-122"/>
                <a:cs typeface="Calibri" pitchFamily="34" charset="0"/>
                <a:sym typeface="Calibri" pitchFamily="34" charset="0"/>
              </a:endParaRPr>
            </a:p>
          </p:txBody>
        </p:sp>
        <p:sp>
          <p:nvSpPr>
            <p:cNvPr id="4" name="矩形 38">
              <a:extLst>
                <a:ext uri="{FF2B5EF4-FFF2-40B4-BE49-F238E27FC236}">
                  <a16:creationId xmlns:a16="http://schemas.microsoft.com/office/drawing/2014/main" id="{76E5A812-3492-41BA-8E07-2399BCADB5D1}"/>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solidFill>
                    <a:schemeClr val="bg1"/>
                  </a:solidFill>
                  <a:ea typeface="微软雅黑" pitchFamily="34" charset="-122"/>
                  <a:sym typeface="方正兰亭黑_GBK" pitchFamily="2" charset="-122"/>
                </a:rPr>
                <a:t>党</a:t>
              </a:r>
              <a:endParaRPr lang="en-US" sz="3000" b="1" dirty="0">
                <a:solidFill>
                  <a:schemeClr val="bg1"/>
                </a:solidFill>
                <a:ea typeface="微软雅黑" pitchFamily="34" charset="-122"/>
                <a:sym typeface="方正兰亭黑_GBK" pitchFamily="2" charset="-122"/>
              </a:endParaRPr>
            </a:p>
          </p:txBody>
        </p:sp>
      </p:grpSp>
      <p:grpSp>
        <p:nvGrpSpPr>
          <p:cNvPr id="5" name="组合 4">
            <a:extLst>
              <a:ext uri="{FF2B5EF4-FFF2-40B4-BE49-F238E27FC236}">
                <a16:creationId xmlns:a16="http://schemas.microsoft.com/office/drawing/2014/main" id="{8AD08DC8-BF4D-4BD2-A32F-073B6D889E38}"/>
              </a:ext>
            </a:extLst>
          </p:cNvPr>
          <p:cNvGrpSpPr/>
          <p:nvPr/>
        </p:nvGrpSpPr>
        <p:grpSpPr>
          <a:xfrm>
            <a:off x="1292483" y="2242946"/>
            <a:ext cx="633309" cy="587102"/>
            <a:chOff x="-718574" y="2471579"/>
            <a:chExt cx="327978" cy="1492804"/>
          </a:xfrm>
        </p:grpSpPr>
        <p:sp>
          <p:nvSpPr>
            <p:cNvPr id="6" name="Rectangle 11">
              <a:extLst>
                <a:ext uri="{FF2B5EF4-FFF2-40B4-BE49-F238E27FC236}">
                  <a16:creationId xmlns:a16="http://schemas.microsoft.com/office/drawing/2014/main" id="{309E570A-5BC2-4C0F-8A40-69D090C10ECD}"/>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schemeClr val="bg1"/>
                </a:solidFill>
                <a:latin typeface="微软雅黑" pitchFamily="34" charset="-122"/>
                <a:ea typeface="微软雅黑" pitchFamily="34" charset="-122"/>
                <a:cs typeface="Calibri" pitchFamily="34" charset="0"/>
                <a:sym typeface="Calibri" pitchFamily="34" charset="0"/>
              </a:endParaRPr>
            </a:p>
          </p:txBody>
        </p:sp>
        <p:sp>
          <p:nvSpPr>
            <p:cNvPr id="7" name="矩形 6">
              <a:extLst>
                <a:ext uri="{FF2B5EF4-FFF2-40B4-BE49-F238E27FC236}">
                  <a16:creationId xmlns:a16="http://schemas.microsoft.com/office/drawing/2014/main" id="{B33699A8-E837-4366-BB60-BC338115D48F}"/>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solidFill>
                    <a:schemeClr val="bg1"/>
                  </a:solidFill>
                  <a:ea typeface="微软雅黑" pitchFamily="34" charset="-122"/>
                  <a:sym typeface="方正兰亭黑_GBK" pitchFamily="2" charset="-122"/>
                </a:rPr>
                <a:t>建</a:t>
              </a:r>
              <a:endParaRPr lang="en-US" sz="3000" b="1" dirty="0">
                <a:solidFill>
                  <a:schemeClr val="bg1"/>
                </a:solidFill>
                <a:ea typeface="微软雅黑" pitchFamily="34" charset="-122"/>
                <a:sym typeface="方正兰亭黑_GBK" pitchFamily="2" charset="-122"/>
              </a:endParaRPr>
            </a:p>
          </p:txBody>
        </p:sp>
      </p:grpSp>
      <p:grpSp>
        <p:nvGrpSpPr>
          <p:cNvPr id="8" name="组合 7">
            <a:extLst>
              <a:ext uri="{FF2B5EF4-FFF2-40B4-BE49-F238E27FC236}">
                <a16:creationId xmlns:a16="http://schemas.microsoft.com/office/drawing/2014/main" id="{95476036-88A6-4C59-975B-EED9CF7694BC}"/>
              </a:ext>
            </a:extLst>
          </p:cNvPr>
          <p:cNvGrpSpPr/>
          <p:nvPr/>
        </p:nvGrpSpPr>
        <p:grpSpPr>
          <a:xfrm>
            <a:off x="2046863" y="2248183"/>
            <a:ext cx="633309" cy="587102"/>
            <a:chOff x="-718574" y="2471579"/>
            <a:chExt cx="327978" cy="1492804"/>
          </a:xfrm>
        </p:grpSpPr>
        <p:sp>
          <p:nvSpPr>
            <p:cNvPr id="9" name="Rectangle 11">
              <a:extLst>
                <a:ext uri="{FF2B5EF4-FFF2-40B4-BE49-F238E27FC236}">
                  <a16:creationId xmlns:a16="http://schemas.microsoft.com/office/drawing/2014/main" id="{8A405D99-D5DF-47D4-B6FA-6633B3A55320}"/>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schemeClr val="bg1"/>
                </a:solidFill>
                <a:latin typeface="微软雅黑" pitchFamily="34" charset="-122"/>
                <a:ea typeface="微软雅黑" pitchFamily="34" charset="-122"/>
                <a:cs typeface="Calibri" pitchFamily="34" charset="0"/>
                <a:sym typeface="Calibri" pitchFamily="34" charset="0"/>
              </a:endParaRPr>
            </a:p>
          </p:txBody>
        </p:sp>
        <p:sp>
          <p:nvSpPr>
            <p:cNvPr id="10" name="矩形 38">
              <a:extLst>
                <a:ext uri="{FF2B5EF4-FFF2-40B4-BE49-F238E27FC236}">
                  <a16:creationId xmlns:a16="http://schemas.microsoft.com/office/drawing/2014/main" id="{D3BA868E-6E19-462B-A8B7-34B473EE1611}"/>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solidFill>
                    <a:schemeClr val="bg1"/>
                  </a:solidFill>
                  <a:ea typeface="微软雅黑" pitchFamily="34" charset="-122"/>
                  <a:sym typeface="方正兰亭黑_GBK" pitchFamily="2" charset="-122"/>
                </a:rPr>
                <a:t>专</a:t>
              </a:r>
              <a:endParaRPr lang="en-US" sz="3000" b="1" dirty="0">
                <a:solidFill>
                  <a:schemeClr val="bg1"/>
                </a:solidFill>
                <a:ea typeface="微软雅黑" pitchFamily="34" charset="-122"/>
                <a:sym typeface="方正兰亭黑_GBK" pitchFamily="2" charset="-122"/>
              </a:endParaRPr>
            </a:p>
          </p:txBody>
        </p:sp>
      </p:grpSp>
      <p:grpSp>
        <p:nvGrpSpPr>
          <p:cNvPr id="11" name="组合 10">
            <a:extLst>
              <a:ext uri="{FF2B5EF4-FFF2-40B4-BE49-F238E27FC236}">
                <a16:creationId xmlns:a16="http://schemas.microsoft.com/office/drawing/2014/main" id="{572953CA-1914-4AD2-A2BE-0D0E1C20994E}"/>
              </a:ext>
            </a:extLst>
          </p:cNvPr>
          <p:cNvGrpSpPr/>
          <p:nvPr/>
        </p:nvGrpSpPr>
        <p:grpSpPr>
          <a:xfrm>
            <a:off x="2814774" y="2248183"/>
            <a:ext cx="633309" cy="587102"/>
            <a:chOff x="-718574" y="2471579"/>
            <a:chExt cx="327978" cy="1492804"/>
          </a:xfrm>
        </p:grpSpPr>
        <p:sp>
          <p:nvSpPr>
            <p:cNvPr id="12" name="Rectangle 11">
              <a:extLst>
                <a:ext uri="{FF2B5EF4-FFF2-40B4-BE49-F238E27FC236}">
                  <a16:creationId xmlns:a16="http://schemas.microsoft.com/office/drawing/2014/main" id="{10B19F22-EFFC-40BF-A9D9-90F15AB1BB27}"/>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schemeClr val="bg1"/>
                </a:solidFill>
                <a:latin typeface="微软雅黑" pitchFamily="34" charset="-122"/>
                <a:ea typeface="微软雅黑" pitchFamily="34" charset="-122"/>
                <a:cs typeface="Calibri" pitchFamily="34" charset="0"/>
                <a:sym typeface="Calibri" pitchFamily="34" charset="0"/>
              </a:endParaRPr>
            </a:p>
          </p:txBody>
        </p:sp>
        <p:sp>
          <p:nvSpPr>
            <p:cNvPr id="13" name="矩形 38">
              <a:extLst>
                <a:ext uri="{FF2B5EF4-FFF2-40B4-BE49-F238E27FC236}">
                  <a16:creationId xmlns:a16="http://schemas.microsoft.com/office/drawing/2014/main" id="{96091357-511C-42E4-846E-A675059DCF4F}"/>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solidFill>
                    <a:schemeClr val="bg1"/>
                  </a:solidFill>
                  <a:ea typeface="微软雅黑" pitchFamily="34" charset="-122"/>
                  <a:sym typeface="方正兰亭黑_GBK" pitchFamily="2" charset="-122"/>
                </a:rPr>
                <a:t>题</a:t>
              </a:r>
              <a:endParaRPr lang="en-US" sz="3000" b="1" dirty="0">
                <a:solidFill>
                  <a:schemeClr val="bg1"/>
                </a:solidFill>
                <a:ea typeface="微软雅黑" pitchFamily="34" charset="-122"/>
                <a:sym typeface="方正兰亭黑_GBK" pitchFamily="2" charset="-122"/>
              </a:endParaRPr>
            </a:p>
          </p:txBody>
        </p:sp>
      </p:grpSp>
      <p:sp>
        <p:nvSpPr>
          <p:cNvPr id="14" name="圆角矩形 36">
            <a:extLst>
              <a:ext uri="{FF2B5EF4-FFF2-40B4-BE49-F238E27FC236}">
                <a16:creationId xmlns:a16="http://schemas.microsoft.com/office/drawing/2014/main" id="{6145186E-CCFE-46E2-81FB-8DD229910FFB}"/>
              </a:ext>
            </a:extLst>
          </p:cNvPr>
          <p:cNvSpPr/>
          <p:nvPr/>
        </p:nvSpPr>
        <p:spPr>
          <a:xfrm>
            <a:off x="405344" y="3026175"/>
            <a:ext cx="6410323" cy="2106455"/>
          </a:xfrm>
          <a:prstGeom prst="roundRect">
            <a:avLst>
              <a:gd name="adj" fmla="val 0"/>
            </a:avLst>
          </a:prstGeom>
          <a:noFill/>
          <a:ln w="285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715">
              <a:solidFill>
                <a:srgbClr val="FFFFFF"/>
              </a:solidFill>
              <a:cs typeface="+mn-ea"/>
              <a:sym typeface="+mn-lt"/>
            </a:endParaRPr>
          </a:p>
        </p:txBody>
      </p:sp>
      <p:sp>
        <p:nvSpPr>
          <p:cNvPr id="15" name="矩形 14">
            <a:extLst>
              <a:ext uri="{FF2B5EF4-FFF2-40B4-BE49-F238E27FC236}">
                <a16:creationId xmlns:a16="http://schemas.microsoft.com/office/drawing/2014/main" id="{1311BDD9-25F6-4708-88B7-1C1B6A106EB5}"/>
              </a:ext>
            </a:extLst>
          </p:cNvPr>
          <p:cNvSpPr/>
          <p:nvPr/>
        </p:nvSpPr>
        <p:spPr>
          <a:xfrm>
            <a:off x="674059" y="3213399"/>
            <a:ext cx="5006120" cy="1748035"/>
          </a:xfrm>
          <a:prstGeom prst="rect">
            <a:avLst/>
          </a:prstGeom>
        </p:spPr>
        <p:txBody>
          <a:bodyPr wrap="square" lIns="79178" tIns="39588" rIns="79178" bIns="39588">
            <a:spAutoFit/>
          </a:bodyPr>
          <a:lstStyle/>
          <a:p>
            <a:pPr>
              <a:lnSpc>
                <a:spcPct val="150000"/>
              </a:lnSpc>
              <a:defRPr/>
            </a:pPr>
            <a:r>
              <a:rPr lang="zh-CN" altLang="en-US" sz="1050" dirty="0">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6" name="图片 15">
            <a:extLst>
              <a:ext uri="{FF2B5EF4-FFF2-40B4-BE49-F238E27FC236}">
                <a16:creationId xmlns:a16="http://schemas.microsoft.com/office/drawing/2014/main" id="{4156A753-8653-40A2-8768-E4EFFD14B6E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29243" y="2793526"/>
            <a:ext cx="2507634" cy="2571750"/>
          </a:xfrm>
          <a:prstGeom prst="rect">
            <a:avLst/>
          </a:prstGeom>
        </p:spPr>
      </p:pic>
      <p:sp>
        <p:nvSpPr>
          <p:cNvPr id="17" name="标题 16">
            <a:extLst>
              <a:ext uri="{FF2B5EF4-FFF2-40B4-BE49-F238E27FC236}">
                <a16:creationId xmlns:a16="http://schemas.microsoft.com/office/drawing/2014/main" id="{55B1C2A5-8ED6-48D4-B1DA-EAE3DA5C9ACC}"/>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71331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99BDE2C-D6FC-4B54-9A6F-6FA5F0669B05}"/>
              </a:ext>
            </a:extLst>
          </p:cNvPr>
          <p:cNvSpPr/>
          <p:nvPr/>
        </p:nvSpPr>
        <p:spPr>
          <a:xfrm>
            <a:off x="2088184" y="2781380"/>
            <a:ext cx="6576485" cy="1090298"/>
          </a:xfrm>
          <a:prstGeom prst="rect">
            <a:avLst/>
          </a:prstGeom>
          <a:noFill/>
        </p:spPr>
        <p:txBody>
          <a:bodyPr wrap="square" rtlCol="0">
            <a:spAutoFit/>
          </a:bodyPr>
          <a:lstStyle/>
          <a:p>
            <a:pPr>
              <a:lnSpc>
                <a:spcPct val="150000"/>
              </a:lnSpc>
              <a:defRPr/>
            </a:pPr>
            <a:r>
              <a:rPr lang="zh-CN" altLang="en-US" sz="1500"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a:t>
            </a:r>
            <a:endParaRPr lang="zh-CN" altLang="en-US" sz="1350" dirty="0">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C07C11DB-79EE-40D8-A7F0-449C40C3C0DC}"/>
              </a:ext>
            </a:extLst>
          </p:cNvPr>
          <p:cNvSpPr/>
          <p:nvPr/>
        </p:nvSpPr>
        <p:spPr>
          <a:xfrm>
            <a:off x="2088184" y="4112530"/>
            <a:ext cx="6576485" cy="923330"/>
          </a:xfrm>
          <a:prstGeom prst="rect">
            <a:avLst/>
          </a:prstGeom>
          <a:noFill/>
        </p:spPr>
        <p:txBody>
          <a:bodyPr wrap="square" rtlCol="0">
            <a:spAutoFit/>
          </a:bodyPr>
          <a:lstStyle/>
          <a:p>
            <a:pPr algn="just"/>
            <a:r>
              <a:rPr lang="zh-CN" altLang="en-US" sz="1350" dirty="0">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schemeClr val="accent1"/>
              </a:solidFill>
              <a:latin typeface="+mn-ea"/>
            </a:endParaRPr>
          </a:p>
        </p:txBody>
      </p:sp>
      <p:sp>
        <p:nvSpPr>
          <p:cNvPr id="4" name="箭头: 五边形 3">
            <a:extLst>
              <a:ext uri="{FF2B5EF4-FFF2-40B4-BE49-F238E27FC236}">
                <a16:creationId xmlns:a16="http://schemas.microsoft.com/office/drawing/2014/main" id="{15F6D090-DD39-4F43-9B36-989E1535DCC9}"/>
              </a:ext>
            </a:extLst>
          </p:cNvPr>
          <p:cNvSpPr/>
          <p:nvPr/>
        </p:nvSpPr>
        <p:spPr bwMode="auto">
          <a:xfrm>
            <a:off x="770956" y="2716858"/>
            <a:ext cx="1242138" cy="716621"/>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66" fontAlgn="base">
              <a:spcBef>
                <a:spcPct val="0"/>
              </a:spcBef>
              <a:spcAft>
                <a:spcPct val="0"/>
              </a:spcAft>
            </a:pPr>
            <a:endParaRPr lang="zh-CN" altLang="en-US" sz="1350">
              <a:latin typeface="Arial" pitchFamily="34" charset="0"/>
              <a:ea typeface="宋体" pitchFamily="2" charset="-122"/>
            </a:endParaRPr>
          </a:p>
        </p:txBody>
      </p:sp>
      <p:sp>
        <p:nvSpPr>
          <p:cNvPr id="5" name="矩形 4">
            <a:extLst>
              <a:ext uri="{FF2B5EF4-FFF2-40B4-BE49-F238E27FC236}">
                <a16:creationId xmlns:a16="http://schemas.microsoft.com/office/drawing/2014/main" id="{1EAEEA32-F363-4F32-9773-4ADB6B16FEDD}"/>
              </a:ext>
            </a:extLst>
          </p:cNvPr>
          <p:cNvSpPr/>
          <p:nvPr/>
        </p:nvSpPr>
        <p:spPr>
          <a:xfrm>
            <a:off x="734996" y="2936156"/>
            <a:ext cx="1174734" cy="369332"/>
          </a:xfrm>
          <a:prstGeom prst="rect">
            <a:avLst/>
          </a:prstGeom>
          <a:noFill/>
        </p:spPr>
        <p:txBody>
          <a:bodyPr wrap="square" rtlCol="0">
            <a:spAutoFit/>
          </a:bodyPr>
          <a:lstStyle/>
          <a:p>
            <a:pPr algn="ctr"/>
            <a:r>
              <a:rPr lang="zh-CN" altLang="en-US" b="1" dirty="0">
                <a:solidFill>
                  <a:schemeClr val="bg2"/>
                </a:solidFill>
                <a:latin typeface="+mn-ea"/>
              </a:rPr>
              <a:t>文字内容</a:t>
            </a:r>
          </a:p>
        </p:txBody>
      </p:sp>
      <p:sp>
        <p:nvSpPr>
          <p:cNvPr id="6" name="箭头: 五边形 5">
            <a:extLst>
              <a:ext uri="{FF2B5EF4-FFF2-40B4-BE49-F238E27FC236}">
                <a16:creationId xmlns:a16="http://schemas.microsoft.com/office/drawing/2014/main" id="{0AAE4FC1-BA8E-473C-B314-750FE54662FC}"/>
              </a:ext>
            </a:extLst>
          </p:cNvPr>
          <p:cNvSpPr/>
          <p:nvPr/>
        </p:nvSpPr>
        <p:spPr bwMode="auto">
          <a:xfrm>
            <a:off x="770956" y="4028113"/>
            <a:ext cx="1242138" cy="716621"/>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66" fontAlgn="base">
              <a:spcBef>
                <a:spcPct val="0"/>
              </a:spcBef>
              <a:spcAft>
                <a:spcPct val="0"/>
              </a:spcAft>
            </a:pPr>
            <a:endParaRPr lang="zh-CN" altLang="en-US" sz="1350">
              <a:latin typeface="Arial" pitchFamily="34" charset="0"/>
              <a:ea typeface="宋体" pitchFamily="2" charset="-122"/>
            </a:endParaRPr>
          </a:p>
        </p:txBody>
      </p:sp>
      <p:sp>
        <p:nvSpPr>
          <p:cNvPr id="7" name="矩形 6">
            <a:extLst>
              <a:ext uri="{FF2B5EF4-FFF2-40B4-BE49-F238E27FC236}">
                <a16:creationId xmlns:a16="http://schemas.microsoft.com/office/drawing/2014/main" id="{561D453A-9F95-4416-A154-519B22334219}"/>
              </a:ext>
            </a:extLst>
          </p:cNvPr>
          <p:cNvSpPr/>
          <p:nvPr/>
        </p:nvSpPr>
        <p:spPr>
          <a:xfrm>
            <a:off x="770956" y="4148420"/>
            <a:ext cx="1122276" cy="369332"/>
          </a:xfrm>
          <a:prstGeom prst="rect">
            <a:avLst/>
          </a:prstGeom>
          <a:noFill/>
        </p:spPr>
        <p:txBody>
          <a:bodyPr wrap="square" rtlCol="0">
            <a:spAutoFit/>
          </a:bodyPr>
          <a:lstStyle/>
          <a:p>
            <a:pPr algn="ctr"/>
            <a:r>
              <a:rPr lang="zh-CN" altLang="en-US" b="1" dirty="0">
                <a:solidFill>
                  <a:schemeClr val="bg2"/>
                </a:solidFill>
                <a:latin typeface="+mn-ea"/>
              </a:rPr>
              <a:t>文字内容</a:t>
            </a:r>
          </a:p>
        </p:txBody>
      </p:sp>
      <p:sp>
        <p:nvSpPr>
          <p:cNvPr id="8" name="标题 7">
            <a:extLst>
              <a:ext uri="{FF2B5EF4-FFF2-40B4-BE49-F238E27FC236}">
                <a16:creationId xmlns:a16="http://schemas.microsoft.com/office/drawing/2014/main" id="{BF2A77CB-ADB4-4CDA-90F8-19D4FA8142B6}"/>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82729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DC147DC-597B-4112-B06E-CF56AE346F52}"/>
              </a:ext>
            </a:extLst>
          </p:cNvPr>
          <p:cNvSpPr/>
          <p:nvPr/>
        </p:nvSpPr>
        <p:spPr bwMode="auto">
          <a:xfrm>
            <a:off x="1751628" y="2762054"/>
            <a:ext cx="6305030" cy="1204968"/>
          </a:xfrm>
          <a:prstGeom prst="rect">
            <a:avLst/>
          </a:pr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66" fontAlgn="base">
              <a:spcBef>
                <a:spcPct val="0"/>
              </a:spcBef>
              <a:spcAft>
                <a:spcPct val="0"/>
              </a:spcAft>
            </a:pPr>
            <a:endParaRPr lang="zh-CN" altLang="en-US" sz="1350">
              <a:latin typeface="Arial" pitchFamily="34" charset="0"/>
              <a:ea typeface="宋体" pitchFamily="2" charset="-122"/>
            </a:endParaRPr>
          </a:p>
        </p:txBody>
      </p:sp>
      <p:sp>
        <p:nvSpPr>
          <p:cNvPr id="3" name="矩形 2">
            <a:extLst>
              <a:ext uri="{FF2B5EF4-FFF2-40B4-BE49-F238E27FC236}">
                <a16:creationId xmlns:a16="http://schemas.microsoft.com/office/drawing/2014/main" id="{9D6C7559-3E17-4500-B447-48C3FE79EED0}"/>
              </a:ext>
            </a:extLst>
          </p:cNvPr>
          <p:cNvSpPr/>
          <p:nvPr/>
        </p:nvSpPr>
        <p:spPr>
          <a:xfrm>
            <a:off x="548047" y="1920484"/>
            <a:ext cx="7076561" cy="703206"/>
          </a:xfrm>
          <a:prstGeom prst="rect">
            <a:avLst/>
          </a:prstGeom>
          <a:noFill/>
        </p:spPr>
        <p:txBody>
          <a:bodyPr wrap="square" rtlCol="0">
            <a:spAutoFit/>
          </a:bodyPr>
          <a:lstStyle/>
          <a:p>
            <a:pPr lvl="0" algn="ctr">
              <a:lnSpc>
                <a:spcPct val="150000"/>
              </a:lnSpc>
            </a:pPr>
            <a:r>
              <a:rPr lang="zh-CN" altLang="en-US" sz="3000" b="1" dirty="0">
                <a:solidFill>
                  <a:srgbClr val="C00000"/>
                </a:solidFill>
                <a:latin typeface="字体视界-NEW魏碑体" panose="02010601030101010101" pitchFamily="2" charset="-122"/>
                <a:ea typeface="字体视界-NEW魏碑体" panose="02010601030101010101" pitchFamily="2" charset="-122"/>
              </a:rPr>
              <a:t>文字内容文字内容</a:t>
            </a:r>
            <a:endParaRPr lang="zh-CN" altLang="zh-CN" sz="3000" b="1" kern="0" dirty="0">
              <a:latin typeface="Noto Sans S Chinese Medium" pitchFamily="34" charset="-122"/>
              <a:ea typeface="Noto Sans S Chinese Medium" pitchFamily="34" charset="-122"/>
            </a:endParaRPr>
          </a:p>
        </p:txBody>
      </p:sp>
      <p:sp>
        <p:nvSpPr>
          <p:cNvPr id="4" name="箭头: 五边形 3">
            <a:extLst>
              <a:ext uri="{FF2B5EF4-FFF2-40B4-BE49-F238E27FC236}">
                <a16:creationId xmlns:a16="http://schemas.microsoft.com/office/drawing/2014/main" id="{1EE6F283-682B-4A36-BE1A-DCF0E9CE3B8B}"/>
              </a:ext>
            </a:extLst>
          </p:cNvPr>
          <p:cNvSpPr/>
          <p:nvPr/>
        </p:nvSpPr>
        <p:spPr bwMode="auto">
          <a:xfrm>
            <a:off x="874915" y="2884304"/>
            <a:ext cx="1296144" cy="889629"/>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t" anchorCtr="0" compatLnSpc="1">
            <a:prstTxWarp prst="textNoShape">
              <a:avLst/>
            </a:prstTxWarp>
          </a:bodyPr>
          <a:lstStyle/>
          <a:p>
            <a:pPr eaLnBrk="1" hangingPunct="1">
              <a:buFont typeface="Arial" pitchFamily="34" charset="0"/>
              <a:buNone/>
            </a:pPr>
            <a:endParaRPr lang="zh-CN" altLang="en-US" sz="1350">
              <a:noFill/>
            </a:endParaRPr>
          </a:p>
        </p:txBody>
      </p:sp>
      <p:sp>
        <p:nvSpPr>
          <p:cNvPr id="5" name="矩形 4">
            <a:extLst>
              <a:ext uri="{FF2B5EF4-FFF2-40B4-BE49-F238E27FC236}">
                <a16:creationId xmlns:a16="http://schemas.microsoft.com/office/drawing/2014/main" id="{FDA697B0-01C0-46DC-B74A-9215D3E509D2}"/>
              </a:ext>
            </a:extLst>
          </p:cNvPr>
          <p:cNvSpPr/>
          <p:nvPr/>
        </p:nvSpPr>
        <p:spPr>
          <a:xfrm>
            <a:off x="1020870" y="2971327"/>
            <a:ext cx="865967" cy="738664"/>
          </a:xfrm>
          <a:prstGeom prst="rect">
            <a:avLst/>
          </a:prstGeom>
        </p:spPr>
        <p:txBody>
          <a:bodyPr wrap="square">
            <a:spAutoFit/>
          </a:bodyPr>
          <a:lstStyle/>
          <a:p>
            <a:pPr algn="ctr"/>
            <a:r>
              <a:rPr lang="zh-CN" altLang="en-US" sz="2100" dirty="0">
                <a:solidFill>
                  <a:schemeClr val="bg1"/>
                </a:solidFill>
                <a:latin typeface="+mj-ea"/>
                <a:ea typeface="+mj-ea"/>
              </a:rPr>
              <a:t>文字内容</a:t>
            </a:r>
          </a:p>
        </p:txBody>
      </p:sp>
      <p:sp>
        <p:nvSpPr>
          <p:cNvPr id="6" name="矩形 5">
            <a:extLst>
              <a:ext uri="{FF2B5EF4-FFF2-40B4-BE49-F238E27FC236}">
                <a16:creationId xmlns:a16="http://schemas.microsoft.com/office/drawing/2014/main" id="{E73F13F9-3D53-439A-B14A-0860F17B4C5A}"/>
              </a:ext>
            </a:extLst>
          </p:cNvPr>
          <p:cNvSpPr/>
          <p:nvPr/>
        </p:nvSpPr>
        <p:spPr>
          <a:xfrm>
            <a:off x="2317012" y="2981588"/>
            <a:ext cx="5508612" cy="990528"/>
          </a:xfrm>
          <a:prstGeom prst="rect">
            <a:avLst/>
          </a:prstGeom>
          <a:noFill/>
        </p:spPr>
        <p:txBody>
          <a:bodyPr wrap="square" rtlCol="0">
            <a:spAutoFit/>
          </a:bodyPr>
          <a:lstStyle/>
          <a:p>
            <a:pPr>
              <a:lnSpc>
                <a:spcPct val="150000"/>
              </a:lnSpc>
              <a:defRPr/>
            </a:pPr>
            <a:r>
              <a:rPr lang="zh-CN" altLang="en-US" sz="1350"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a:t>
            </a:r>
            <a:endParaRPr lang="zh-CN" altLang="en-US" sz="1200" dirty="0">
              <a:latin typeface="微软雅黑" panose="020B0503020204020204" pitchFamily="34" charset="-122"/>
              <a:ea typeface="微软雅黑" panose="020B0503020204020204" pitchFamily="34" charset="-122"/>
              <a:cs typeface="+mn-ea"/>
              <a:sym typeface="+mn-lt"/>
            </a:endParaRPr>
          </a:p>
        </p:txBody>
      </p:sp>
      <p:sp>
        <p:nvSpPr>
          <p:cNvPr id="7" name="矩形 6">
            <a:extLst>
              <a:ext uri="{FF2B5EF4-FFF2-40B4-BE49-F238E27FC236}">
                <a16:creationId xmlns:a16="http://schemas.microsoft.com/office/drawing/2014/main" id="{45B59EDB-11FD-416E-BBD6-9ACD46DFEF33}"/>
              </a:ext>
            </a:extLst>
          </p:cNvPr>
          <p:cNvSpPr/>
          <p:nvPr/>
        </p:nvSpPr>
        <p:spPr bwMode="auto">
          <a:xfrm>
            <a:off x="1751628" y="4295165"/>
            <a:ext cx="6305030" cy="1375185"/>
          </a:xfrm>
          <a:prstGeom prst="rect">
            <a:avLst/>
          </a:prstGeom>
          <a:noFill/>
          <a:ln w="9525" cap="flat" cmpd="sng" algn="ctr">
            <a:solidFill>
              <a:srgbClr val="C0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66" fontAlgn="base">
              <a:spcBef>
                <a:spcPct val="0"/>
              </a:spcBef>
              <a:spcAft>
                <a:spcPct val="0"/>
              </a:spcAft>
            </a:pPr>
            <a:endParaRPr lang="zh-CN" altLang="en-US" sz="1350">
              <a:latin typeface="Arial" pitchFamily="34" charset="0"/>
              <a:ea typeface="宋体" pitchFamily="2" charset="-122"/>
            </a:endParaRPr>
          </a:p>
        </p:txBody>
      </p:sp>
      <p:sp>
        <p:nvSpPr>
          <p:cNvPr id="8" name="箭头: 五边形 7">
            <a:extLst>
              <a:ext uri="{FF2B5EF4-FFF2-40B4-BE49-F238E27FC236}">
                <a16:creationId xmlns:a16="http://schemas.microsoft.com/office/drawing/2014/main" id="{25E1465B-D126-4E66-A6B7-F3CBA17C9998}"/>
              </a:ext>
            </a:extLst>
          </p:cNvPr>
          <p:cNvSpPr/>
          <p:nvPr/>
        </p:nvSpPr>
        <p:spPr bwMode="auto">
          <a:xfrm>
            <a:off x="874915" y="4445402"/>
            <a:ext cx="1296144" cy="889629"/>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80" tIns="34290" rIns="68580" bIns="34290" numCol="1" rtlCol="0" anchor="t" anchorCtr="0" compatLnSpc="1">
            <a:prstTxWarp prst="textNoShape">
              <a:avLst/>
            </a:prstTxWarp>
          </a:bodyPr>
          <a:lstStyle/>
          <a:p>
            <a:pPr eaLnBrk="1" hangingPunct="1">
              <a:buFont typeface="Arial" pitchFamily="34" charset="0"/>
              <a:buNone/>
            </a:pPr>
            <a:endParaRPr lang="zh-CN" altLang="en-US" sz="1350">
              <a:noFill/>
            </a:endParaRPr>
          </a:p>
        </p:txBody>
      </p:sp>
      <p:sp>
        <p:nvSpPr>
          <p:cNvPr id="9" name="矩形 8">
            <a:extLst>
              <a:ext uri="{FF2B5EF4-FFF2-40B4-BE49-F238E27FC236}">
                <a16:creationId xmlns:a16="http://schemas.microsoft.com/office/drawing/2014/main" id="{A846CEBB-7E39-4CC2-ADE7-9D8405D0C7DF}"/>
              </a:ext>
            </a:extLst>
          </p:cNvPr>
          <p:cNvSpPr/>
          <p:nvPr/>
        </p:nvSpPr>
        <p:spPr>
          <a:xfrm>
            <a:off x="1020870" y="4532424"/>
            <a:ext cx="865967" cy="738664"/>
          </a:xfrm>
          <a:prstGeom prst="rect">
            <a:avLst/>
          </a:prstGeom>
        </p:spPr>
        <p:txBody>
          <a:bodyPr wrap="square">
            <a:spAutoFit/>
          </a:bodyPr>
          <a:lstStyle/>
          <a:p>
            <a:pPr algn="ctr"/>
            <a:r>
              <a:rPr lang="zh-CN" altLang="en-US" sz="2100" dirty="0">
                <a:solidFill>
                  <a:schemeClr val="bg1"/>
                </a:solidFill>
                <a:latin typeface="+mj-ea"/>
              </a:rPr>
              <a:t>文字内容</a:t>
            </a:r>
          </a:p>
        </p:txBody>
      </p:sp>
      <p:sp>
        <p:nvSpPr>
          <p:cNvPr id="10" name="矩形 9">
            <a:extLst>
              <a:ext uri="{FF2B5EF4-FFF2-40B4-BE49-F238E27FC236}">
                <a16:creationId xmlns:a16="http://schemas.microsoft.com/office/drawing/2014/main" id="{C0156FFF-73F8-4801-9F76-612B7F7F150C}"/>
              </a:ext>
            </a:extLst>
          </p:cNvPr>
          <p:cNvSpPr/>
          <p:nvPr/>
        </p:nvSpPr>
        <p:spPr>
          <a:xfrm>
            <a:off x="2251134" y="4483743"/>
            <a:ext cx="5452939" cy="890693"/>
          </a:xfrm>
          <a:prstGeom prst="rect">
            <a:avLst/>
          </a:prstGeom>
          <a:noFill/>
        </p:spPr>
        <p:txBody>
          <a:bodyPr wrap="square" rtlCol="0">
            <a:spAutoFit/>
          </a:bodyPr>
          <a:lstStyle/>
          <a:p>
            <a:pPr>
              <a:lnSpc>
                <a:spcPct val="150000"/>
              </a:lnSpc>
              <a:defRPr/>
            </a:pPr>
            <a:r>
              <a:rPr lang="zh-CN" altLang="en-US" sz="1200" dirty="0">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a:t>
            </a:r>
          </a:p>
        </p:txBody>
      </p:sp>
      <p:sp>
        <p:nvSpPr>
          <p:cNvPr id="11" name="标题 10">
            <a:extLst>
              <a:ext uri="{FF2B5EF4-FFF2-40B4-BE49-F238E27FC236}">
                <a16:creationId xmlns:a16="http://schemas.microsoft.com/office/drawing/2014/main" id="{CDE159D4-416A-4D6D-A3CF-7747D8D85B66}"/>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596779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36">
            <a:extLst>
              <a:ext uri="{FF2B5EF4-FFF2-40B4-BE49-F238E27FC236}">
                <a16:creationId xmlns:a16="http://schemas.microsoft.com/office/drawing/2014/main" id="{933D5744-CAE3-42F8-9723-6195E0334417}"/>
              </a:ext>
            </a:extLst>
          </p:cNvPr>
          <p:cNvSpPr/>
          <p:nvPr/>
        </p:nvSpPr>
        <p:spPr>
          <a:xfrm>
            <a:off x="458684" y="3203222"/>
            <a:ext cx="6410323" cy="2106455"/>
          </a:xfrm>
          <a:prstGeom prst="roundRect">
            <a:avLst>
              <a:gd name="adj" fmla="val 0"/>
            </a:avLst>
          </a:prstGeom>
          <a:noFill/>
          <a:ln w="285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715">
              <a:solidFill>
                <a:srgbClr val="FFFFFF"/>
              </a:solidFill>
              <a:cs typeface="+mn-ea"/>
              <a:sym typeface="+mn-lt"/>
            </a:endParaRPr>
          </a:p>
        </p:txBody>
      </p:sp>
      <p:sp>
        <p:nvSpPr>
          <p:cNvPr id="3" name="矩形 2">
            <a:extLst>
              <a:ext uri="{FF2B5EF4-FFF2-40B4-BE49-F238E27FC236}">
                <a16:creationId xmlns:a16="http://schemas.microsoft.com/office/drawing/2014/main" id="{4DA62352-0F97-4163-AD4C-2CA0A4C1E854}"/>
              </a:ext>
            </a:extLst>
          </p:cNvPr>
          <p:cNvSpPr/>
          <p:nvPr/>
        </p:nvSpPr>
        <p:spPr>
          <a:xfrm>
            <a:off x="727398" y="3390448"/>
            <a:ext cx="5428474" cy="1748035"/>
          </a:xfrm>
          <a:prstGeom prst="rect">
            <a:avLst/>
          </a:prstGeom>
        </p:spPr>
        <p:txBody>
          <a:bodyPr wrap="square" lIns="79178" tIns="39588" rIns="79178" bIns="39588">
            <a:spAutoFit/>
          </a:bodyPr>
          <a:lstStyle/>
          <a:p>
            <a:pPr>
              <a:lnSpc>
                <a:spcPct val="150000"/>
              </a:lnSpc>
              <a:defRPr/>
            </a:pPr>
            <a:r>
              <a:rPr lang="zh-CN" altLang="en-US" sz="1050"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900" dirty="0">
              <a:latin typeface="微软雅黑" panose="020B0503020204020204" pitchFamily="34" charset="-122"/>
              <a:ea typeface="微软雅黑" panose="020B0503020204020204" pitchFamily="34" charset="-122"/>
              <a:cs typeface="+mn-ea"/>
              <a:sym typeface="+mn-lt"/>
            </a:endParaRPr>
          </a:p>
        </p:txBody>
      </p:sp>
      <p:grpSp>
        <p:nvGrpSpPr>
          <p:cNvPr id="4" name="组合 3">
            <a:extLst>
              <a:ext uri="{FF2B5EF4-FFF2-40B4-BE49-F238E27FC236}">
                <a16:creationId xmlns:a16="http://schemas.microsoft.com/office/drawing/2014/main" id="{274314EF-C3EF-4F1C-91C8-4D18AD0AE990}"/>
              </a:ext>
            </a:extLst>
          </p:cNvPr>
          <p:cNvGrpSpPr/>
          <p:nvPr/>
        </p:nvGrpSpPr>
        <p:grpSpPr>
          <a:xfrm>
            <a:off x="599063" y="2419991"/>
            <a:ext cx="633309" cy="587102"/>
            <a:chOff x="-718574" y="2471579"/>
            <a:chExt cx="327978" cy="1492804"/>
          </a:xfrm>
        </p:grpSpPr>
        <p:sp>
          <p:nvSpPr>
            <p:cNvPr id="5" name="Rectangle 11">
              <a:extLst>
                <a:ext uri="{FF2B5EF4-FFF2-40B4-BE49-F238E27FC236}">
                  <a16:creationId xmlns:a16="http://schemas.microsoft.com/office/drawing/2014/main" id="{3D727E42-DFC5-4958-AC6C-C30FC3B65497}"/>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6" name="矩形 38">
              <a:extLst>
                <a:ext uri="{FF2B5EF4-FFF2-40B4-BE49-F238E27FC236}">
                  <a16:creationId xmlns:a16="http://schemas.microsoft.com/office/drawing/2014/main" id="{0C92B1F8-AD73-4FE5-9E35-CAEDB942CB15}"/>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gradFill>
                    <a:gsLst>
                      <a:gs pos="0">
                        <a:prstClr val="white"/>
                      </a:gs>
                      <a:gs pos="100000">
                        <a:srgbClr val="FFFF00"/>
                      </a:gs>
                    </a:gsLst>
                    <a:lin ang="5400000" scaled="1"/>
                  </a:gradFill>
                  <a:ea typeface="微软雅黑" pitchFamily="34" charset="-122"/>
                  <a:sym typeface="方正兰亭黑_GBK" pitchFamily="2" charset="-122"/>
                </a:rPr>
                <a:t>党</a:t>
              </a:r>
              <a:endParaRPr lang="en-US" sz="300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grpSp>
        <p:nvGrpSpPr>
          <p:cNvPr id="7" name="组合 6">
            <a:extLst>
              <a:ext uri="{FF2B5EF4-FFF2-40B4-BE49-F238E27FC236}">
                <a16:creationId xmlns:a16="http://schemas.microsoft.com/office/drawing/2014/main" id="{F09F9094-BD1A-40F6-B1D9-6DC7E13B847E}"/>
              </a:ext>
            </a:extLst>
          </p:cNvPr>
          <p:cNvGrpSpPr/>
          <p:nvPr/>
        </p:nvGrpSpPr>
        <p:grpSpPr>
          <a:xfrm>
            <a:off x="1345823" y="2419993"/>
            <a:ext cx="633309" cy="587102"/>
            <a:chOff x="-718574" y="2471579"/>
            <a:chExt cx="327978" cy="1492804"/>
          </a:xfrm>
        </p:grpSpPr>
        <p:sp>
          <p:nvSpPr>
            <p:cNvPr id="8" name="Rectangle 11">
              <a:extLst>
                <a:ext uri="{FF2B5EF4-FFF2-40B4-BE49-F238E27FC236}">
                  <a16:creationId xmlns:a16="http://schemas.microsoft.com/office/drawing/2014/main" id="{0EA24D4D-B11A-4A3F-96C1-718CB5914D4B}"/>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9" name="矩形 8">
              <a:extLst>
                <a:ext uri="{FF2B5EF4-FFF2-40B4-BE49-F238E27FC236}">
                  <a16:creationId xmlns:a16="http://schemas.microsoft.com/office/drawing/2014/main" id="{71A69115-6687-453B-9288-84D2436DDA82}"/>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gradFill>
                    <a:gsLst>
                      <a:gs pos="0">
                        <a:prstClr val="white"/>
                      </a:gs>
                      <a:gs pos="100000">
                        <a:srgbClr val="FFFF00"/>
                      </a:gs>
                    </a:gsLst>
                    <a:lin ang="5400000" scaled="1"/>
                  </a:gradFill>
                  <a:ea typeface="微软雅黑" pitchFamily="34" charset="-122"/>
                  <a:sym typeface="方正兰亭黑_GBK" pitchFamily="2" charset="-122"/>
                </a:rPr>
                <a:t>建</a:t>
              </a:r>
              <a:endParaRPr lang="en-US" sz="300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grpSp>
        <p:nvGrpSpPr>
          <p:cNvPr id="10" name="组合 9">
            <a:extLst>
              <a:ext uri="{FF2B5EF4-FFF2-40B4-BE49-F238E27FC236}">
                <a16:creationId xmlns:a16="http://schemas.microsoft.com/office/drawing/2014/main" id="{D9F7B5BE-2715-463A-88A2-81611BFE7CAF}"/>
              </a:ext>
            </a:extLst>
          </p:cNvPr>
          <p:cNvGrpSpPr/>
          <p:nvPr/>
        </p:nvGrpSpPr>
        <p:grpSpPr>
          <a:xfrm>
            <a:off x="2100203" y="2425229"/>
            <a:ext cx="633309" cy="587102"/>
            <a:chOff x="-718574" y="2471579"/>
            <a:chExt cx="327978" cy="1492804"/>
          </a:xfrm>
        </p:grpSpPr>
        <p:sp>
          <p:nvSpPr>
            <p:cNvPr id="11" name="Rectangle 11">
              <a:extLst>
                <a:ext uri="{FF2B5EF4-FFF2-40B4-BE49-F238E27FC236}">
                  <a16:creationId xmlns:a16="http://schemas.microsoft.com/office/drawing/2014/main" id="{BF039CEC-04D3-4E86-8700-D560E309C157}"/>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12" name="矩形 38">
              <a:extLst>
                <a:ext uri="{FF2B5EF4-FFF2-40B4-BE49-F238E27FC236}">
                  <a16:creationId xmlns:a16="http://schemas.microsoft.com/office/drawing/2014/main" id="{67C6393E-C8F2-4B64-BF38-217C9068344E}"/>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gradFill>
                    <a:gsLst>
                      <a:gs pos="0">
                        <a:prstClr val="white"/>
                      </a:gs>
                      <a:gs pos="100000">
                        <a:srgbClr val="FFFF00"/>
                      </a:gs>
                    </a:gsLst>
                    <a:lin ang="5400000" scaled="1"/>
                  </a:gradFill>
                  <a:ea typeface="微软雅黑" pitchFamily="34" charset="-122"/>
                  <a:sym typeface="方正兰亭黑_GBK" pitchFamily="2" charset="-122"/>
                </a:rPr>
                <a:t>专</a:t>
              </a:r>
              <a:endParaRPr lang="en-US" sz="300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grpSp>
        <p:nvGrpSpPr>
          <p:cNvPr id="13" name="组合 12">
            <a:extLst>
              <a:ext uri="{FF2B5EF4-FFF2-40B4-BE49-F238E27FC236}">
                <a16:creationId xmlns:a16="http://schemas.microsoft.com/office/drawing/2014/main" id="{5D6647B8-4547-4E9B-9655-8AA20F83B9EC}"/>
              </a:ext>
            </a:extLst>
          </p:cNvPr>
          <p:cNvGrpSpPr/>
          <p:nvPr/>
        </p:nvGrpSpPr>
        <p:grpSpPr>
          <a:xfrm>
            <a:off x="2868114" y="2425229"/>
            <a:ext cx="633309" cy="587102"/>
            <a:chOff x="-718574" y="2471579"/>
            <a:chExt cx="327978" cy="1492804"/>
          </a:xfrm>
        </p:grpSpPr>
        <p:sp>
          <p:nvSpPr>
            <p:cNvPr id="14" name="Rectangle 11">
              <a:extLst>
                <a:ext uri="{FF2B5EF4-FFF2-40B4-BE49-F238E27FC236}">
                  <a16:creationId xmlns:a16="http://schemas.microsoft.com/office/drawing/2014/main" id="{6C2A70EB-BC44-49AE-B7EA-67E4A3268B4F}"/>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40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15" name="矩形 38">
              <a:extLst>
                <a:ext uri="{FF2B5EF4-FFF2-40B4-BE49-F238E27FC236}">
                  <a16:creationId xmlns:a16="http://schemas.microsoft.com/office/drawing/2014/main" id="{9720CCAF-3033-4C2A-A751-6180DDB2A44B}"/>
                </a:ext>
              </a:extLst>
            </p:cNvPr>
            <p:cNvSpPr>
              <a:spLocks noChangeArrowheads="1"/>
            </p:cNvSpPr>
            <p:nvPr/>
          </p:nvSpPr>
          <p:spPr bwMode="auto">
            <a:xfrm>
              <a:off x="-690066" y="2556336"/>
              <a:ext cx="270958" cy="13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r>
                <a:rPr lang="zh-CN" altLang="en-US" sz="3000" b="1" dirty="0">
                  <a:gradFill>
                    <a:gsLst>
                      <a:gs pos="0">
                        <a:prstClr val="white"/>
                      </a:gs>
                      <a:gs pos="100000">
                        <a:srgbClr val="FFFF00"/>
                      </a:gs>
                    </a:gsLst>
                    <a:lin ang="5400000" scaled="1"/>
                  </a:gradFill>
                  <a:ea typeface="微软雅黑" pitchFamily="34" charset="-122"/>
                  <a:sym typeface="方正兰亭黑_GBK" pitchFamily="2" charset="-122"/>
                </a:rPr>
                <a:t>题</a:t>
              </a:r>
              <a:endParaRPr lang="en-US" sz="300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pic>
        <p:nvPicPr>
          <p:cNvPr id="16" name="图片 15">
            <a:extLst>
              <a:ext uri="{FF2B5EF4-FFF2-40B4-BE49-F238E27FC236}">
                <a16:creationId xmlns:a16="http://schemas.microsoft.com/office/drawing/2014/main" id="{E1916809-80F5-4461-945F-1642091D6D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96457" y="3487446"/>
            <a:ext cx="1369679" cy="1404700"/>
          </a:xfrm>
          <a:prstGeom prst="rect">
            <a:avLst/>
          </a:prstGeom>
        </p:spPr>
      </p:pic>
      <p:sp>
        <p:nvSpPr>
          <p:cNvPr id="17" name="标题 16">
            <a:extLst>
              <a:ext uri="{FF2B5EF4-FFF2-40B4-BE49-F238E27FC236}">
                <a16:creationId xmlns:a16="http://schemas.microsoft.com/office/drawing/2014/main" id="{DF435C13-4DA0-4404-961B-831388FAF922}"/>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14893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6A988B4-0181-48F4-9733-EC64BBEE8E29}"/>
              </a:ext>
            </a:extLst>
          </p:cNvPr>
          <p:cNvSpPr/>
          <p:nvPr/>
        </p:nvSpPr>
        <p:spPr>
          <a:xfrm>
            <a:off x="6198707" y="2086645"/>
            <a:ext cx="2648931" cy="1477328"/>
          </a:xfrm>
          <a:prstGeom prst="rect">
            <a:avLst/>
          </a:prstGeom>
        </p:spPr>
        <p:txBody>
          <a:bodyPr wrap="square">
            <a:spAutoFit/>
          </a:bodyPr>
          <a:lstStyle/>
          <a:p>
            <a:pPr algn="just"/>
            <a:r>
              <a:rPr lang="zh-CN" altLang="en-US" sz="150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a:t>
            </a:r>
            <a:endParaRPr lang="zh-CN" altLang="en-US" sz="1500" dirty="0">
              <a:solidFill>
                <a:schemeClr val="tx2"/>
              </a:solidFill>
              <a:latin typeface="+mj-ea"/>
              <a:ea typeface="+mj-ea"/>
            </a:endParaRPr>
          </a:p>
        </p:txBody>
      </p:sp>
      <p:sp>
        <p:nvSpPr>
          <p:cNvPr id="3" name="Freeform 5">
            <a:extLst>
              <a:ext uri="{FF2B5EF4-FFF2-40B4-BE49-F238E27FC236}">
                <a16:creationId xmlns:a16="http://schemas.microsoft.com/office/drawing/2014/main" id="{BE2E6E69-F544-418D-98BE-FD3F91C8FF49}"/>
              </a:ext>
            </a:extLst>
          </p:cNvPr>
          <p:cNvSpPr>
            <a:spLocks/>
          </p:cNvSpPr>
          <p:nvPr/>
        </p:nvSpPr>
        <p:spPr bwMode="auto">
          <a:xfrm>
            <a:off x="3369475" y="2078856"/>
            <a:ext cx="1137047" cy="1741885"/>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 name="Freeform 6">
            <a:extLst>
              <a:ext uri="{FF2B5EF4-FFF2-40B4-BE49-F238E27FC236}">
                <a16:creationId xmlns:a16="http://schemas.microsoft.com/office/drawing/2014/main" id="{DC86EEBB-B55B-4A50-A67A-56EEE38BC4DD}"/>
              </a:ext>
            </a:extLst>
          </p:cNvPr>
          <p:cNvSpPr>
            <a:spLocks/>
          </p:cNvSpPr>
          <p:nvPr/>
        </p:nvSpPr>
        <p:spPr bwMode="auto">
          <a:xfrm>
            <a:off x="3561164" y="3739772"/>
            <a:ext cx="2012156" cy="733425"/>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 name="Freeform 7">
            <a:extLst>
              <a:ext uri="{FF2B5EF4-FFF2-40B4-BE49-F238E27FC236}">
                <a16:creationId xmlns:a16="http://schemas.microsoft.com/office/drawing/2014/main" id="{82144C24-CB31-4EEC-BB60-6BF2ACD972E6}"/>
              </a:ext>
            </a:extLst>
          </p:cNvPr>
          <p:cNvSpPr>
            <a:spLocks/>
          </p:cNvSpPr>
          <p:nvPr/>
        </p:nvSpPr>
        <p:spPr bwMode="auto">
          <a:xfrm>
            <a:off x="4629155" y="2078856"/>
            <a:ext cx="1135856" cy="1741885"/>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 name="Freeform 8">
            <a:extLst>
              <a:ext uri="{FF2B5EF4-FFF2-40B4-BE49-F238E27FC236}">
                <a16:creationId xmlns:a16="http://schemas.microsoft.com/office/drawing/2014/main" id="{3DAFCFF8-F821-4CC4-B01E-56339DDF992C}"/>
              </a:ext>
            </a:extLst>
          </p:cNvPr>
          <p:cNvSpPr>
            <a:spLocks/>
          </p:cNvSpPr>
          <p:nvPr/>
        </p:nvSpPr>
        <p:spPr bwMode="auto">
          <a:xfrm>
            <a:off x="4450561" y="4523204"/>
            <a:ext cx="233363" cy="201216"/>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 name="Freeform 9">
            <a:extLst>
              <a:ext uri="{FF2B5EF4-FFF2-40B4-BE49-F238E27FC236}">
                <a16:creationId xmlns:a16="http://schemas.microsoft.com/office/drawing/2014/main" id="{4A397EF3-625A-48C5-94D4-7242F69D30DC}"/>
              </a:ext>
            </a:extLst>
          </p:cNvPr>
          <p:cNvSpPr>
            <a:spLocks/>
          </p:cNvSpPr>
          <p:nvPr/>
        </p:nvSpPr>
        <p:spPr bwMode="auto">
          <a:xfrm>
            <a:off x="3164686" y="2781323"/>
            <a:ext cx="225029" cy="223838"/>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 name="Freeform 10">
            <a:extLst>
              <a:ext uri="{FF2B5EF4-FFF2-40B4-BE49-F238E27FC236}">
                <a16:creationId xmlns:a16="http://schemas.microsoft.com/office/drawing/2014/main" id="{D771E027-A0C0-4159-84B7-1C1661FE1CF3}"/>
              </a:ext>
            </a:extLst>
          </p:cNvPr>
          <p:cNvSpPr>
            <a:spLocks/>
          </p:cNvSpPr>
          <p:nvPr/>
        </p:nvSpPr>
        <p:spPr bwMode="auto">
          <a:xfrm>
            <a:off x="5736435" y="2781323"/>
            <a:ext cx="223838" cy="223838"/>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 name="矩形 8">
            <a:extLst>
              <a:ext uri="{FF2B5EF4-FFF2-40B4-BE49-F238E27FC236}">
                <a16:creationId xmlns:a16="http://schemas.microsoft.com/office/drawing/2014/main" id="{2E7C6823-69FB-4826-B968-8243299D7B09}"/>
              </a:ext>
            </a:extLst>
          </p:cNvPr>
          <p:cNvSpPr/>
          <p:nvPr/>
        </p:nvSpPr>
        <p:spPr>
          <a:xfrm>
            <a:off x="3962579" y="3304618"/>
            <a:ext cx="1347652" cy="415498"/>
          </a:xfrm>
          <a:prstGeom prst="rect">
            <a:avLst/>
          </a:prstGeom>
        </p:spPr>
        <p:txBody>
          <a:bodyPr wrap="square">
            <a:spAutoFit/>
          </a:bodyPr>
          <a:lstStyle/>
          <a:p>
            <a:r>
              <a:rPr lang="zh-CN" altLang="en-US" sz="2100" b="1" dirty="0">
                <a:solidFill>
                  <a:srgbClr val="C00000"/>
                </a:solidFill>
                <a:latin typeface="+mj-ea"/>
                <a:ea typeface="+mj-ea"/>
              </a:rPr>
              <a:t>文字内容</a:t>
            </a:r>
          </a:p>
        </p:txBody>
      </p:sp>
      <p:sp>
        <p:nvSpPr>
          <p:cNvPr id="10" name="矩形 9">
            <a:extLst>
              <a:ext uri="{FF2B5EF4-FFF2-40B4-BE49-F238E27FC236}">
                <a16:creationId xmlns:a16="http://schemas.microsoft.com/office/drawing/2014/main" id="{73114C6A-1BFC-4959-9D75-BBFCDF12B7BE}"/>
              </a:ext>
            </a:extLst>
          </p:cNvPr>
          <p:cNvSpPr/>
          <p:nvPr/>
        </p:nvSpPr>
        <p:spPr>
          <a:xfrm>
            <a:off x="546269" y="2078850"/>
            <a:ext cx="2463175" cy="2129044"/>
          </a:xfrm>
          <a:prstGeom prst="rect">
            <a:avLst/>
          </a:prstGeom>
        </p:spPr>
        <p:txBody>
          <a:bodyPr wrap="square">
            <a:spAutoFit/>
          </a:bodyPr>
          <a:lstStyle/>
          <a:p>
            <a:pPr>
              <a:lnSpc>
                <a:spcPct val="150000"/>
              </a:lnSpc>
            </a:pPr>
            <a:r>
              <a:rPr lang="zh-CN" altLang="en-US" sz="150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a:t>
            </a: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5A238365-AEC0-4884-BC32-534BFAD304AC}"/>
              </a:ext>
            </a:extLst>
          </p:cNvPr>
          <p:cNvSpPr/>
          <p:nvPr/>
        </p:nvSpPr>
        <p:spPr>
          <a:xfrm>
            <a:off x="548771" y="4838365"/>
            <a:ext cx="8064005" cy="784830"/>
          </a:xfrm>
          <a:prstGeom prst="rect">
            <a:avLst/>
          </a:prstGeom>
        </p:spPr>
        <p:txBody>
          <a:bodyPr wrap="square">
            <a:spAutoFit/>
          </a:bodyPr>
          <a:lstStyle/>
          <a:p>
            <a:pPr>
              <a:lnSpc>
                <a:spcPts val="1800"/>
              </a:lnSpc>
              <a:defRPr/>
            </a:pPr>
            <a:r>
              <a:rPr lang="zh-CN" altLang="en-US" sz="1500" b="1" dirty="0">
                <a:solidFill>
                  <a:srgbClr val="C00000"/>
                </a:solidFill>
                <a:latin typeface="微软雅黑"/>
                <a:ea typeface="微软雅黑"/>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12" name="Freeform 5">
            <a:extLst>
              <a:ext uri="{FF2B5EF4-FFF2-40B4-BE49-F238E27FC236}">
                <a16:creationId xmlns:a16="http://schemas.microsoft.com/office/drawing/2014/main" id="{4DA0DB5E-A860-40A9-81AB-3AD26CEA5185}"/>
              </a:ext>
            </a:extLst>
          </p:cNvPr>
          <p:cNvSpPr>
            <a:spLocks noEditPoints="1"/>
          </p:cNvSpPr>
          <p:nvPr/>
        </p:nvSpPr>
        <p:spPr bwMode="auto">
          <a:xfrm>
            <a:off x="4165406" y="2584869"/>
            <a:ext cx="682228" cy="729854"/>
          </a:xfrm>
          <a:custGeom>
            <a:avLst/>
            <a:gdLst>
              <a:gd name="T0" fmla="*/ 456 w 1204"/>
              <a:gd name="T1" fmla="*/ 800 h 1286"/>
              <a:gd name="T2" fmla="*/ 434 w 1204"/>
              <a:gd name="T3" fmla="*/ 726 h 1286"/>
              <a:gd name="T4" fmla="*/ 526 w 1204"/>
              <a:gd name="T5" fmla="*/ 351 h 1286"/>
              <a:gd name="T6" fmla="*/ 624 w 1204"/>
              <a:gd name="T7" fmla="*/ 656 h 1286"/>
              <a:gd name="T8" fmla="*/ 746 w 1204"/>
              <a:gd name="T9" fmla="*/ 302 h 1286"/>
              <a:gd name="T10" fmla="*/ 476 w 1204"/>
              <a:gd name="T11" fmla="*/ 600 h 1286"/>
              <a:gd name="T12" fmla="*/ 453 w 1204"/>
              <a:gd name="T13" fmla="*/ 640 h 1286"/>
              <a:gd name="T14" fmla="*/ 619 w 1204"/>
              <a:gd name="T15" fmla="*/ 737 h 1286"/>
              <a:gd name="T16" fmla="*/ 794 w 1204"/>
              <a:gd name="T17" fmla="*/ 257 h 1286"/>
              <a:gd name="T18" fmla="*/ 802 w 1204"/>
              <a:gd name="T19" fmla="*/ 164 h 1286"/>
              <a:gd name="T20" fmla="*/ 794 w 1204"/>
              <a:gd name="T21" fmla="*/ 257 h 1286"/>
              <a:gd name="T22" fmla="*/ 940 w 1204"/>
              <a:gd name="T23" fmla="*/ 303 h 1286"/>
              <a:gd name="T24" fmla="*/ 847 w 1204"/>
              <a:gd name="T25" fmla="*/ 311 h 1286"/>
              <a:gd name="T26" fmla="*/ 687 w 1204"/>
              <a:gd name="T27" fmla="*/ 216 h 1286"/>
              <a:gd name="T28" fmla="*/ 648 w 1204"/>
              <a:gd name="T29" fmla="*/ 131 h 1286"/>
              <a:gd name="T30" fmla="*/ 687 w 1204"/>
              <a:gd name="T31" fmla="*/ 216 h 1286"/>
              <a:gd name="T32" fmla="*/ 531 w 1204"/>
              <a:gd name="T33" fmla="*/ 161 h 1286"/>
              <a:gd name="T34" fmla="*/ 540 w 1204"/>
              <a:gd name="T35" fmla="*/ 254 h 1286"/>
              <a:gd name="T36" fmla="*/ 885 w 1204"/>
              <a:gd name="T37" fmla="*/ 459 h 1286"/>
              <a:gd name="T38" fmla="*/ 970 w 1204"/>
              <a:gd name="T39" fmla="*/ 419 h 1286"/>
              <a:gd name="T40" fmla="*/ 885 w 1204"/>
              <a:gd name="T41" fmla="*/ 459 h 1286"/>
              <a:gd name="T42" fmla="*/ 443 w 1204"/>
              <a:gd name="T43" fmla="*/ 658 h 1286"/>
              <a:gd name="T44" fmla="*/ 420 w 1204"/>
              <a:gd name="T45" fmla="*/ 698 h 1286"/>
              <a:gd name="T46" fmla="*/ 585 w 1204"/>
              <a:gd name="T47" fmla="*/ 795 h 1286"/>
              <a:gd name="T48" fmla="*/ 439 w 1204"/>
              <a:gd name="T49" fmla="*/ 1286 h 1286"/>
              <a:gd name="T50" fmla="*/ 470 w 1204"/>
              <a:gd name="T51" fmla="*/ 75 h 1286"/>
              <a:gd name="T52" fmla="*/ 1146 w 1204"/>
              <a:gd name="T53" fmla="*/ 365 h 1286"/>
              <a:gd name="T54" fmla="*/ 1157 w 1204"/>
              <a:gd name="T55" fmla="*/ 559 h 1286"/>
              <a:gd name="T56" fmla="*/ 1190 w 1204"/>
              <a:gd name="T57" fmla="*/ 804 h 1286"/>
              <a:gd name="T58" fmla="*/ 1149 w 1204"/>
              <a:gd name="T59" fmla="*/ 1011 h 1286"/>
              <a:gd name="T60" fmla="*/ 899 w 1204"/>
              <a:gd name="T61" fmla="*/ 1067 h 1286"/>
              <a:gd name="T62" fmla="*/ 439 w 1204"/>
              <a:gd name="T63" fmla="*/ 1286 h 1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4" h="1286">
                <a:moveTo>
                  <a:pt x="434" y="726"/>
                </a:moveTo>
                <a:cubicBezTo>
                  <a:pt x="421" y="753"/>
                  <a:pt x="430" y="785"/>
                  <a:pt x="456" y="800"/>
                </a:cubicBezTo>
                <a:cubicBezTo>
                  <a:pt x="478" y="812"/>
                  <a:pt x="504" y="809"/>
                  <a:pt x="522" y="793"/>
                </a:cubicBezTo>
                <a:lnTo>
                  <a:pt x="434" y="726"/>
                </a:lnTo>
                <a:close/>
                <a:moveTo>
                  <a:pt x="746" y="302"/>
                </a:moveTo>
                <a:cubicBezTo>
                  <a:pt x="667" y="256"/>
                  <a:pt x="568" y="278"/>
                  <a:pt x="526" y="351"/>
                </a:cubicBezTo>
                <a:cubicBezTo>
                  <a:pt x="483" y="425"/>
                  <a:pt x="539" y="507"/>
                  <a:pt x="500" y="584"/>
                </a:cubicBezTo>
                <a:lnTo>
                  <a:pt x="624" y="656"/>
                </a:lnTo>
                <a:cubicBezTo>
                  <a:pt x="672" y="584"/>
                  <a:pt x="771" y="591"/>
                  <a:pt x="814" y="517"/>
                </a:cubicBezTo>
                <a:cubicBezTo>
                  <a:pt x="856" y="444"/>
                  <a:pt x="826" y="348"/>
                  <a:pt x="746" y="302"/>
                </a:cubicBezTo>
                <a:close/>
                <a:moveTo>
                  <a:pt x="612" y="702"/>
                </a:moveTo>
                <a:lnTo>
                  <a:pt x="476" y="600"/>
                </a:lnTo>
                <a:cubicBezTo>
                  <a:pt x="466" y="592"/>
                  <a:pt x="452" y="595"/>
                  <a:pt x="446" y="606"/>
                </a:cubicBezTo>
                <a:cubicBezTo>
                  <a:pt x="440" y="617"/>
                  <a:pt x="443" y="632"/>
                  <a:pt x="453" y="640"/>
                </a:cubicBezTo>
                <a:lnTo>
                  <a:pt x="588" y="743"/>
                </a:lnTo>
                <a:cubicBezTo>
                  <a:pt x="599" y="750"/>
                  <a:pt x="612" y="748"/>
                  <a:pt x="619" y="737"/>
                </a:cubicBezTo>
                <a:cubicBezTo>
                  <a:pt x="625" y="726"/>
                  <a:pt x="622" y="710"/>
                  <a:pt x="612" y="702"/>
                </a:cubicBezTo>
                <a:close/>
                <a:moveTo>
                  <a:pt x="794" y="257"/>
                </a:moveTo>
                <a:lnTo>
                  <a:pt x="837" y="183"/>
                </a:lnTo>
                <a:lnTo>
                  <a:pt x="802" y="164"/>
                </a:lnTo>
                <a:lnTo>
                  <a:pt x="760" y="237"/>
                </a:lnTo>
                <a:lnTo>
                  <a:pt x="794" y="257"/>
                </a:lnTo>
                <a:close/>
                <a:moveTo>
                  <a:pt x="867" y="345"/>
                </a:moveTo>
                <a:lnTo>
                  <a:pt x="940" y="303"/>
                </a:lnTo>
                <a:lnTo>
                  <a:pt x="920" y="269"/>
                </a:lnTo>
                <a:lnTo>
                  <a:pt x="847" y="311"/>
                </a:lnTo>
                <a:lnTo>
                  <a:pt x="867" y="345"/>
                </a:lnTo>
                <a:close/>
                <a:moveTo>
                  <a:pt x="687" y="216"/>
                </a:moveTo>
                <a:lnTo>
                  <a:pt x="687" y="131"/>
                </a:lnTo>
                <a:lnTo>
                  <a:pt x="648" y="131"/>
                </a:lnTo>
                <a:lnTo>
                  <a:pt x="648" y="216"/>
                </a:lnTo>
                <a:lnTo>
                  <a:pt x="687" y="216"/>
                </a:lnTo>
                <a:close/>
                <a:moveTo>
                  <a:pt x="574" y="234"/>
                </a:moveTo>
                <a:lnTo>
                  <a:pt x="531" y="161"/>
                </a:lnTo>
                <a:lnTo>
                  <a:pt x="497" y="181"/>
                </a:lnTo>
                <a:lnTo>
                  <a:pt x="540" y="254"/>
                </a:lnTo>
                <a:lnTo>
                  <a:pt x="574" y="234"/>
                </a:lnTo>
                <a:close/>
                <a:moveTo>
                  <a:pt x="885" y="459"/>
                </a:moveTo>
                <a:lnTo>
                  <a:pt x="970" y="459"/>
                </a:lnTo>
                <a:lnTo>
                  <a:pt x="970" y="419"/>
                </a:lnTo>
                <a:lnTo>
                  <a:pt x="885" y="419"/>
                </a:lnTo>
                <a:lnTo>
                  <a:pt x="885" y="459"/>
                </a:lnTo>
                <a:close/>
                <a:moveTo>
                  <a:pt x="578" y="760"/>
                </a:moveTo>
                <a:lnTo>
                  <a:pt x="443" y="658"/>
                </a:lnTo>
                <a:cubicBezTo>
                  <a:pt x="433" y="650"/>
                  <a:pt x="419" y="653"/>
                  <a:pt x="412" y="664"/>
                </a:cubicBezTo>
                <a:cubicBezTo>
                  <a:pt x="406" y="675"/>
                  <a:pt x="409" y="690"/>
                  <a:pt x="420" y="698"/>
                </a:cubicBezTo>
                <a:lnTo>
                  <a:pt x="555" y="801"/>
                </a:lnTo>
                <a:cubicBezTo>
                  <a:pt x="565" y="808"/>
                  <a:pt x="579" y="806"/>
                  <a:pt x="585" y="795"/>
                </a:cubicBezTo>
                <a:cubicBezTo>
                  <a:pt x="591" y="784"/>
                  <a:pt x="588" y="768"/>
                  <a:pt x="578" y="760"/>
                </a:cubicBezTo>
                <a:close/>
                <a:moveTo>
                  <a:pt x="439" y="1286"/>
                </a:moveTo>
                <a:cubicBezTo>
                  <a:pt x="454" y="1184"/>
                  <a:pt x="453" y="1077"/>
                  <a:pt x="426" y="982"/>
                </a:cubicBezTo>
                <a:cubicBezTo>
                  <a:pt x="0" y="742"/>
                  <a:pt x="111" y="187"/>
                  <a:pt x="470" y="75"/>
                </a:cubicBezTo>
                <a:cubicBezTo>
                  <a:pt x="658" y="0"/>
                  <a:pt x="915" y="45"/>
                  <a:pt x="1083" y="212"/>
                </a:cubicBezTo>
                <a:cubicBezTo>
                  <a:pt x="1204" y="334"/>
                  <a:pt x="1146" y="365"/>
                  <a:pt x="1146" y="365"/>
                </a:cubicBezTo>
                <a:lnTo>
                  <a:pt x="1119" y="380"/>
                </a:lnTo>
                <a:cubicBezTo>
                  <a:pt x="1134" y="438"/>
                  <a:pt x="1160" y="545"/>
                  <a:pt x="1157" y="559"/>
                </a:cubicBezTo>
                <a:cubicBezTo>
                  <a:pt x="1152" y="579"/>
                  <a:pt x="1130" y="600"/>
                  <a:pt x="1130" y="600"/>
                </a:cubicBezTo>
                <a:lnTo>
                  <a:pt x="1190" y="804"/>
                </a:lnTo>
                <a:lnTo>
                  <a:pt x="1136" y="826"/>
                </a:lnTo>
                <a:cubicBezTo>
                  <a:pt x="1148" y="892"/>
                  <a:pt x="1155" y="946"/>
                  <a:pt x="1149" y="1011"/>
                </a:cubicBezTo>
                <a:cubicBezTo>
                  <a:pt x="1148" y="1022"/>
                  <a:pt x="1111" y="1054"/>
                  <a:pt x="1082" y="1056"/>
                </a:cubicBezTo>
                <a:lnTo>
                  <a:pt x="899" y="1067"/>
                </a:lnTo>
                <a:lnTo>
                  <a:pt x="911" y="1286"/>
                </a:lnTo>
                <a:lnTo>
                  <a:pt x="439" y="1286"/>
                </a:ln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endParaRPr lang="zh-CN" altLang="en-US" sz="1350"/>
          </a:p>
        </p:txBody>
      </p:sp>
      <p:sp>
        <p:nvSpPr>
          <p:cNvPr id="13" name="标题 12">
            <a:extLst>
              <a:ext uri="{FF2B5EF4-FFF2-40B4-BE49-F238E27FC236}">
                <a16:creationId xmlns:a16="http://schemas.microsoft.com/office/drawing/2014/main" id="{735B2996-749A-4884-86B3-609983458346}"/>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911112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4">
            <a:extLst>
              <a:ext uri="{FF2B5EF4-FFF2-40B4-BE49-F238E27FC236}">
                <a16:creationId xmlns:a16="http://schemas.microsoft.com/office/drawing/2014/main" id="{359AF586-2F78-417A-8896-3D394E80438E}"/>
              </a:ext>
            </a:extLst>
          </p:cNvPr>
          <p:cNvSpPr>
            <a:spLocks/>
          </p:cNvSpPr>
          <p:nvPr/>
        </p:nvSpPr>
        <p:spPr bwMode="auto">
          <a:xfrm>
            <a:off x="886526" y="2379163"/>
            <a:ext cx="868491" cy="86792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3" name="TextBox 11">
            <a:extLst>
              <a:ext uri="{FF2B5EF4-FFF2-40B4-BE49-F238E27FC236}">
                <a16:creationId xmlns:a16="http://schemas.microsoft.com/office/drawing/2014/main" id="{340B92AD-A72C-47D0-A8BB-A481D57DB3F9}"/>
              </a:ext>
            </a:extLst>
          </p:cNvPr>
          <p:cNvSpPr txBox="1"/>
          <p:nvPr/>
        </p:nvSpPr>
        <p:spPr>
          <a:xfrm>
            <a:off x="1109054" y="2476460"/>
            <a:ext cx="423514" cy="646331"/>
          </a:xfrm>
          <a:prstGeom prst="rect">
            <a:avLst/>
          </a:prstGeom>
          <a:noFill/>
        </p:spPr>
        <p:txBody>
          <a:bodyPr wrap="none" rtlCol="0">
            <a:spAutoFit/>
          </a:bodyPr>
          <a:lstStyle/>
          <a:p>
            <a:r>
              <a:rPr lang="en-US" altLang="zh-CN" sz="3600" b="1" dirty="0">
                <a:solidFill>
                  <a:schemeClr val="bg2"/>
                </a:solidFill>
                <a:latin typeface="+mj-ea"/>
                <a:ea typeface="+mj-ea"/>
              </a:rPr>
              <a:t>1</a:t>
            </a:r>
            <a:endParaRPr lang="zh-CN" altLang="en-US" sz="3600" b="1" dirty="0">
              <a:solidFill>
                <a:schemeClr val="bg2"/>
              </a:solidFill>
              <a:latin typeface="+mj-ea"/>
              <a:ea typeface="+mj-ea"/>
            </a:endParaRPr>
          </a:p>
        </p:txBody>
      </p:sp>
      <p:sp>
        <p:nvSpPr>
          <p:cNvPr id="4" name="TextBox 12">
            <a:extLst>
              <a:ext uri="{FF2B5EF4-FFF2-40B4-BE49-F238E27FC236}">
                <a16:creationId xmlns:a16="http://schemas.microsoft.com/office/drawing/2014/main" id="{7B0DD96F-CD6F-4A92-A1E3-B64AB4D4DC53}"/>
              </a:ext>
            </a:extLst>
          </p:cNvPr>
          <p:cNvSpPr txBox="1"/>
          <p:nvPr/>
        </p:nvSpPr>
        <p:spPr>
          <a:xfrm>
            <a:off x="1792394" y="2171816"/>
            <a:ext cx="4707470" cy="369332"/>
          </a:xfrm>
          <a:prstGeom prst="rect">
            <a:avLst/>
          </a:prstGeom>
          <a:noFill/>
        </p:spPr>
        <p:txBody>
          <a:bodyPr wrap="square" rtlCol="0">
            <a:spAutoFit/>
          </a:bodyPr>
          <a:lstStyle/>
          <a:p>
            <a:r>
              <a:rPr lang="zh-CN" altLang="en-US" b="1" dirty="0">
                <a:solidFill>
                  <a:srgbClr val="C00000"/>
                </a:solidFill>
                <a:latin typeface="字体视界-NEW魏碑体" panose="02010601030101010101" pitchFamily="2" charset="-122"/>
                <a:ea typeface="字体视界-NEW魏碑体" panose="02010601030101010101" pitchFamily="2" charset="-122"/>
              </a:rPr>
              <a:t>文字内容文字内容文字内容</a:t>
            </a:r>
            <a:endParaRPr lang="en-US" altLang="zh-CN" b="1" dirty="0">
              <a:solidFill>
                <a:srgbClr val="C00000"/>
              </a:solidFill>
              <a:latin typeface="+mn-ea"/>
            </a:endParaRPr>
          </a:p>
        </p:txBody>
      </p:sp>
      <p:sp>
        <p:nvSpPr>
          <p:cNvPr id="5" name="TextBox 13">
            <a:extLst>
              <a:ext uri="{FF2B5EF4-FFF2-40B4-BE49-F238E27FC236}">
                <a16:creationId xmlns:a16="http://schemas.microsoft.com/office/drawing/2014/main" id="{AD775000-6499-4887-9DDA-AA683767B628}"/>
              </a:ext>
            </a:extLst>
          </p:cNvPr>
          <p:cNvSpPr txBox="1"/>
          <p:nvPr/>
        </p:nvSpPr>
        <p:spPr>
          <a:xfrm>
            <a:off x="1792394" y="2476686"/>
            <a:ext cx="6432448" cy="649730"/>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nSpc>
                <a:spcPts val="2325"/>
              </a:lnSpc>
              <a:defRPr/>
            </a:pPr>
            <a:r>
              <a:rPr lang="zh-CN" altLang="en-US" sz="1350"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a:t>
            </a:r>
            <a:endParaRPr lang="zh-CN" altLang="en-US" sz="825" dirty="0">
              <a:solidFill>
                <a:srgbClr val="E7E6E6">
                  <a:lumMod val="25000"/>
                </a:srgbClr>
              </a:solidFill>
              <a:latin typeface="微软雅黑" panose="020B0503020204020204" pitchFamily="34" charset="-122"/>
              <a:ea typeface="微软雅黑" panose="020B0503020204020204" pitchFamily="34" charset="-122"/>
              <a:cs typeface="+mn-ea"/>
              <a:sym typeface="+mn-lt"/>
            </a:endParaRPr>
          </a:p>
        </p:txBody>
      </p:sp>
      <p:sp>
        <p:nvSpPr>
          <p:cNvPr id="6" name="Freeform 14">
            <a:extLst>
              <a:ext uri="{FF2B5EF4-FFF2-40B4-BE49-F238E27FC236}">
                <a16:creationId xmlns:a16="http://schemas.microsoft.com/office/drawing/2014/main" id="{05063E52-5D5D-4C39-963F-DDDE1960EB26}"/>
              </a:ext>
            </a:extLst>
          </p:cNvPr>
          <p:cNvSpPr>
            <a:spLocks/>
          </p:cNvSpPr>
          <p:nvPr/>
        </p:nvSpPr>
        <p:spPr bwMode="auto">
          <a:xfrm>
            <a:off x="886526" y="3918179"/>
            <a:ext cx="868491" cy="86792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7" name="TextBox 15">
            <a:extLst>
              <a:ext uri="{FF2B5EF4-FFF2-40B4-BE49-F238E27FC236}">
                <a16:creationId xmlns:a16="http://schemas.microsoft.com/office/drawing/2014/main" id="{82A42FA4-7DFA-47C0-8404-5C2DBD9CDA08}"/>
              </a:ext>
            </a:extLst>
          </p:cNvPr>
          <p:cNvSpPr txBox="1"/>
          <p:nvPr/>
        </p:nvSpPr>
        <p:spPr>
          <a:xfrm>
            <a:off x="1120557" y="4040520"/>
            <a:ext cx="400432" cy="646331"/>
          </a:xfrm>
          <a:prstGeom prst="rect">
            <a:avLst/>
          </a:prstGeom>
          <a:noFill/>
        </p:spPr>
        <p:txBody>
          <a:bodyPr wrap="square" rtlCol="0">
            <a:spAutoFit/>
          </a:bodyPr>
          <a:lstStyle/>
          <a:p>
            <a:r>
              <a:rPr lang="en-US" altLang="zh-CN" sz="3600" b="1" dirty="0">
                <a:solidFill>
                  <a:schemeClr val="bg2"/>
                </a:solidFill>
                <a:latin typeface="+mj-ea"/>
                <a:ea typeface="+mj-ea"/>
              </a:rPr>
              <a:t>2</a:t>
            </a:r>
            <a:endParaRPr lang="zh-CN" altLang="en-US" sz="3600" b="1" dirty="0">
              <a:solidFill>
                <a:schemeClr val="bg2"/>
              </a:solidFill>
              <a:latin typeface="+mj-ea"/>
              <a:ea typeface="+mj-ea"/>
            </a:endParaRPr>
          </a:p>
        </p:txBody>
      </p:sp>
      <p:sp>
        <p:nvSpPr>
          <p:cNvPr id="8" name="TextBox 17">
            <a:extLst>
              <a:ext uri="{FF2B5EF4-FFF2-40B4-BE49-F238E27FC236}">
                <a16:creationId xmlns:a16="http://schemas.microsoft.com/office/drawing/2014/main" id="{C1487BA7-80D7-41E0-A8E5-22B8C1229358}"/>
              </a:ext>
            </a:extLst>
          </p:cNvPr>
          <p:cNvSpPr txBox="1"/>
          <p:nvPr/>
        </p:nvSpPr>
        <p:spPr>
          <a:xfrm>
            <a:off x="1755017" y="3833633"/>
            <a:ext cx="6469821" cy="990528"/>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gn="just">
              <a:lnSpc>
                <a:spcPct val="150000"/>
              </a:lnSpc>
            </a:pPr>
            <a:r>
              <a:rPr lang="zh-CN" altLang="en-US" sz="1350" dirty="0">
                <a:solidFill>
                  <a:schemeClr val="tx1"/>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schemeClr val="tx1"/>
              </a:solidFill>
              <a:latin typeface="Noto Sans S Chinese Medium" pitchFamily="34" charset="-122"/>
              <a:ea typeface="Noto Sans S Chinese Medium" pitchFamily="34" charset="-122"/>
              <a:cs typeface="+mn-ea"/>
              <a:sym typeface="+mn-lt"/>
            </a:endParaRPr>
          </a:p>
        </p:txBody>
      </p:sp>
      <p:sp>
        <p:nvSpPr>
          <p:cNvPr id="9" name="标题 8">
            <a:extLst>
              <a:ext uri="{FF2B5EF4-FFF2-40B4-BE49-F238E27FC236}">
                <a16:creationId xmlns:a16="http://schemas.microsoft.com/office/drawing/2014/main" id="{E6D2B63D-7CE5-468A-9989-41FED04863EE}"/>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954808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4">
            <a:extLst>
              <a:ext uri="{FF2B5EF4-FFF2-40B4-BE49-F238E27FC236}">
                <a16:creationId xmlns:a16="http://schemas.microsoft.com/office/drawing/2014/main" id="{549F1987-B036-427B-8C72-1BA913CAB354}"/>
              </a:ext>
            </a:extLst>
          </p:cNvPr>
          <p:cNvSpPr>
            <a:spLocks/>
          </p:cNvSpPr>
          <p:nvPr/>
        </p:nvSpPr>
        <p:spPr bwMode="auto">
          <a:xfrm>
            <a:off x="886526" y="2379163"/>
            <a:ext cx="868491" cy="86792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3" name="TextBox 11">
            <a:extLst>
              <a:ext uri="{FF2B5EF4-FFF2-40B4-BE49-F238E27FC236}">
                <a16:creationId xmlns:a16="http://schemas.microsoft.com/office/drawing/2014/main" id="{15393AFD-8185-47D3-9D0C-B72065994A54}"/>
              </a:ext>
            </a:extLst>
          </p:cNvPr>
          <p:cNvSpPr txBox="1"/>
          <p:nvPr/>
        </p:nvSpPr>
        <p:spPr>
          <a:xfrm>
            <a:off x="1109054" y="2476460"/>
            <a:ext cx="423514" cy="646331"/>
          </a:xfrm>
          <a:prstGeom prst="rect">
            <a:avLst/>
          </a:prstGeom>
          <a:noFill/>
        </p:spPr>
        <p:txBody>
          <a:bodyPr wrap="none" rtlCol="0">
            <a:spAutoFit/>
          </a:bodyPr>
          <a:lstStyle/>
          <a:p>
            <a:r>
              <a:rPr lang="en-US" altLang="zh-CN" sz="3600" b="1" dirty="0">
                <a:solidFill>
                  <a:schemeClr val="bg2"/>
                </a:solidFill>
                <a:latin typeface="+mj-ea"/>
                <a:ea typeface="+mj-ea"/>
              </a:rPr>
              <a:t>3</a:t>
            </a:r>
            <a:endParaRPr lang="zh-CN" altLang="en-US" sz="3600" b="1" dirty="0">
              <a:solidFill>
                <a:schemeClr val="bg2"/>
              </a:solidFill>
              <a:latin typeface="+mj-ea"/>
              <a:ea typeface="+mj-ea"/>
            </a:endParaRPr>
          </a:p>
        </p:txBody>
      </p:sp>
      <p:sp>
        <p:nvSpPr>
          <p:cNvPr id="4" name="TextBox 12">
            <a:extLst>
              <a:ext uri="{FF2B5EF4-FFF2-40B4-BE49-F238E27FC236}">
                <a16:creationId xmlns:a16="http://schemas.microsoft.com/office/drawing/2014/main" id="{BAAB3DE6-78F5-4975-88B2-13AD6FFFAA90}"/>
              </a:ext>
            </a:extLst>
          </p:cNvPr>
          <p:cNvSpPr txBox="1"/>
          <p:nvPr/>
        </p:nvSpPr>
        <p:spPr>
          <a:xfrm>
            <a:off x="1792394" y="2171816"/>
            <a:ext cx="5347550" cy="369332"/>
          </a:xfrm>
          <a:prstGeom prst="rect">
            <a:avLst/>
          </a:prstGeom>
          <a:noFill/>
        </p:spPr>
        <p:txBody>
          <a:bodyPr wrap="square" rtlCol="0">
            <a:spAutoFit/>
          </a:bodyPr>
          <a:lstStyle/>
          <a:p>
            <a:r>
              <a:rPr lang="zh-CN" altLang="en-US" b="1" dirty="0">
                <a:solidFill>
                  <a:srgbClr val="C00000"/>
                </a:solidFill>
                <a:latin typeface="字体视界-NEW魏碑体" panose="02010601030101010101" pitchFamily="2" charset="-122"/>
                <a:ea typeface="字体视界-NEW魏碑体" panose="02010601030101010101" pitchFamily="2" charset="-122"/>
              </a:rPr>
              <a:t>文字内容文字内容</a:t>
            </a:r>
            <a:endParaRPr lang="en-US" altLang="zh-CN" b="1" dirty="0">
              <a:solidFill>
                <a:srgbClr val="C00000"/>
              </a:solidFill>
              <a:latin typeface="+mn-ea"/>
            </a:endParaRPr>
          </a:p>
        </p:txBody>
      </p:sp>
      <p:sp>
        <p:nvSpPr>
          <p:cNvPr id="5" name="TextBox 13">
            <a:extLst>
              <a:ext uri="{FF2B5EF4-FFF2-40B4-BE49-F238E27FC236}">
                <a16:creationId xmlns:a16="http://schemas.microsoft.com/office/drawing/2014/main" id="{DF47BBC1-C6FE-4C7A-9B16-36EE623D477D}"/>
              </a:ext>
            </a:extLst>
          </p:cNvPr>
          <p:cNvSpPr txBox="1"/>
          <p:nvPr/>
        </p:nvSpPr>
        <p:spPr>
          <a:xfrm>
            <a:off x="1792394" y="2476685"/>
            <a:ext cx="6432448" cy="944682"/>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nSpc>
                <a:spcPts val="2325"/>
              </a:lnSpc>
              <a:defRPr/>
            </a:pPr>
            <a:r>
              <a:rPr lang="zh-CN" altLang="en-US" sz="1350"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6" name="Freeform 14">
            <a:extLst>
              <a:ext uri="{FF2B5EF4-FFF2-40B4-BE49-F238E27FC236}">
                <a16:creationId xmlns:a16="http://schemas.microsoft.com/office/drawing/2014/main" id="{B67273B9-A41C-4A87-802F-FBD01710333D}"/>
              </a:ext>
            </a:extLst>
          </p:cNvPr>
          <p:cNvSpPr>
            <a:spLocks/>
          </p:cNvSpPr>
          <p:nvPr/>
        </p:nvSpPr>
        <p:spPr bwMode="auto">
          <a:xfrm>
            <a:off x="886526" y="3918179"/>
            <a:ext cx="868491" cy="86792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7" name="TextBox 15">
            <a:extLst>
              <a:ext uri="{FF2B5EF4-FFF2-40B4-BE49-F238E27FC236}">
                <a16:creationId xmlns:a16="http://schemas.microsoft.com/office/drawing/2014/main" id="{E28F1020-D4BD-4CE9-9009-FB33E2F4BB80}"/>
              </a:ext>
            </a:extLst>
          </p:cNvPr>
          <p:cNvSpPr txBox="1"/>
          <p:nvPr/>
        </p:nvSpPr>
        <p:spPr>
          <a:xfrm>
            <a:off x="1120557" y="4040520"/>
            <a:ext cx="400432" cy="646331"/>
          </a:xfrm>
          <a:prstGeom prst="rect">
            <a:avLst/>
          </a:prstGeom>
          <a:noFill/>
        </p:spPr>
        <p:txBody>
          <a:bodyPr wrap="square" rtlCol="0">
            <a:spAutoFit/>
          </a:bodyPr>
          <a:lstStyle/>
          <a:p>
            <a:r>
              <a:rPr lang="en-US" altLang="zh-CN" sz="3600" b="1" dirty="0">
                <a:solidFill>
                  <a:schemeClr val="bg2"/>
                </a:solidFill>
                <a:latin typeface="+mj-ea"/>
                <a:ea typeface="+mj-ea"/>
              </a:rPr>
              <a:t>4</a:t>
            </a:r>
            <a:endParaRPr lang="zh-CN" altLang="en-US" sz="3600" b="1" dirty="0">
              <a:solidFill>
                <a:schemeClr val="bg2"/>
              </a:solidFill>
              <a:latin typeface="+mj-ea"/>
              <a:ea typeface="+mj-ea"/>
            </a:endParaRPr>
          </a:p>
        </p:txBody>
      </p:sp>
      <p:sp>
        <p:nvSpPr>
          <p:cNvPr id="8" name="TextBox 17">
            <a:extLst>
              <a:ext uri="{FF2B5EF4-FFF2-40B4-BE49-F238E27FC236}">
                <a16:creationId xmlns:a16="http://schemas.microsoft.com/office/drawing/2014/main" id="{6EAE5B66-E33D-4C6F-879C-CD282A65C4BA}"/>
              </a:ext>
            </a:extLst>
          </p:cNvPr>
          <p:cNvSpPr txBox="1"/>
          <p:nvPr/>
        </p:nvSpPr>
        <p:spPr>
          <a:xfrm>
            <a:off x="1755017" y="3833633"/>
            <a:ext cx="6469821" cy="990528"/>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gn="just">
              <a:lnSpc>
                <a:spcPct val="150000"/>
              </a:lnSpc>
            </a:pPr>
            <a:r>
              <a:rPr lang="zh-CN" altLang="en-US" sz="1350" dirty="0">
                <a:solidFill>
                  <a:schemeClr val="tx1"/>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a:t>
            </a:r>
            <a:endParaRPr lang="zh-CN" altLang="en-US" sz="1350" dirty="0">
              <a:solidFill>
                <a:schemeClr val="tx1"/>
              </a:solidFill>
              <a:latin typeface="Noto Sans S Chinese Medium" pitchFamily="34" charset="-122"/>
              <a:ea typeface="Noto Sans S Chinese Medium" pitchFamily="34" charset="-122"/>
              <a:cs typeface="+mn-ea"/>
              <a:sym typeface="+mn-lt"/>
            </a:endParaRPr>
          </a:p>
        </p:txBody>
      </p:sp>
      <p:sp>
        <p:nvSpPr>
          <p:cNvPr id="9" name="标题 8">
            <a:extLst>
              <a:ext uri="{FF2B5EF4-FFF2-40B4-BE49-F238E27FC236}">
                <a16:creationId xmlns:a16="http://schemas.microsoft.com/office/drawing/2014/main" id="{B8EFE3AD-001F-4004-B47A-1B49F7764587}"/>
              </a:ext>
            </a:extLst>
          </p:cNvPr>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85252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875D9D-ED60-4E10-880F-543A1CC2FEC5}"/>
              </a:ext>
            </a:extLst>
          </p:cNvPr>
          <p:cNvSpPr>
            <a:spLocks noGrp="1"/>
          </p:cNvSpPr>
          <p:nvPr>
            <p:ph type="ctrTitle"/>
          </p:nvPr>
        </p:nvSpPr>
        <p:spPr/>
        <p:txBody>
          <a:bodyPr/>
          <a:lstStyle/>
          <a:p>
            <a:r>
              <a:rPr lang="zh-CN" altLang="en-US" dirty="0">
                <a:sym typeface="+mn-lt"/>
              </a:rPr>
              <a:t>不忘初心 继续前进</a:t>
            </a:r>
            <a:endParaRPr lang="zh-CN" altLang="en-US" dirty="0"/>
          </a:p>
        </p:txBody>
      </p:sp>
      <p:sp>
        <p:nvSpPr>
          <p:cNvPr id="5" name="文本占位符 4">
            <a:extLst>
              <a:ext uri="{FF2B5EF4-FFF2-40B4-BE49-F238E27FC236}">
                <a16:creationId xmlns:a16="http://schemas.microsoft.com/office/drawing/2014/main" id="{DFACABA6-FFB0-4AF7-A5A7-8593FAEA3AF3}"/>
              </a:ext>
            </a:extLst>
          </p:cNvPr>
          <p:cNvSpPr>
            <a:spLocks noGrp="1"/>
          </p:cNvSpPr>
          <p:nvPr>
            <p:ph type="body" sz="quarter" idx="13"/>
          </p:nvPr>
        </p:nvSpPr>
        <p:spPr/>
        <p:txBody>
          <a:bodyPr/>
          <a:lstStyle/>
          <a:p>
            <a:pPr marL="0" indent="0">
              <a:buNone/>
            </a:pPr>
            <a:r>
              <a:rPr lang="en-US" altLang="zh-CN" dirty="0"/>
              <a:t>—— </a:t>
            </a:r>
            <a:r>
              <a:rPr lang="zh-CN" altLang="en-US" dirty="0"/>
              <a:t>谢谢观看 </a:t>
            </a:r>
            <a:r>
              <a:rPr lang="en-US" altLang="zh-CN" dirty="0"/>
              <a:t>——</a:t>
            </a:r>
            <a:endParaRPr lang="zh-CN" altLang="en-US" dirty="0"/>
          </a:p>
        </p:txBody>
      </p:sp>
      <p:sp>
        <p:nvSpPr>
          <p:cNvPr id="4" name="矩形 3">
            <a:extLst>
              <a:ext uri="{FF2B5EF4-FFF2-40B4-BE49-F238E27FC236}">
                <a16:creationId xmlns:a16="http://schemas.microsoft.com/office/drawing/2014/main" id="{EF24ED4F-133E-4211-AC4D-380B734E3691}"/>
              </a:ext>
            </a:extLst>
          </p:cNvPr>
          <p:cNvSpPr/>
          <p:nvPr/>
        </p:nvSpPr>
        <p:spPr>
          <a:xfrm>
            <a:off x="3846348" y="4602409"/>
            <a:ext cx="1396536" cy="507831"/>
          </a:xfrm>
          <a:prstGeom prst="rect">
            <a:avLst/>
          </a:prstGeom>
        </p:spPr>
        <p:txBody>
          <a:bodyPr wrap="none">
            <a:spAutoFit/>
          </a:bodyPr>
          <a:lstStyle/>
          <a:p>
            <a:pPr algn="ctr"/>
            <a:r>
              <a:rPr lang="zh-CN" altLang="en-US" sz="1350" dirty="0">
                <a:solidFill>
                  <a:srgbClr val="C00000"/>
                </a:solidFill>
                <a:latin typeface="字体视界-NEW魏碑体" panose="02010601030101010101" pitchFamily="2" charset="-122"/>
                <a:ea typeface="字体视界-NEW魏碑体" panose="02010601030101010101" pitchFamily="2" charset="-122"/>
                <a:cs typeface="+mn-ea"/>
                <a:sym typeface="+mn-lt"/>
              </a:rPr>
              <a:t>学院或部门名称</a:t>
            </a:r>
          </a:p>
          <a:p>
            <a:pPr algn="ctr"/>
            <a:r>
              <a:rPr lang="en-US" altLang="zh-CN" sz="1350" dirty="0">
                <a:solidFill>
                  <a:srgbClr val="C00000"/>
                </a:solidFill>
                <a:latin typeface="字体视界-NEW魏碑体" panose="02010601030101010101" pitchFamily="2" charset="-122"/>
                <a:ea typeface="字体视界-NEW魏碑体" panose="02010601030101010101" pitchFamily="2" charset="-122"/>
                <a:cs typeface="+mn-ea"/>
                <a:sym typeface="+mn-lt"/>
              </a:rPr>
              <a:t>2020.5</a:t>
            </a:r>
            <a:endParaRPr lang="zh-CN" altLang="en-US" sz="1350" dirty="0">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spTree>
    <p:extLst>
      <p:ext uri="{BB962C8B-B14F-4D97-AF65-F5344CB8AC3E}">
        <p14:creationId xmlns:p14="http://schemas.microsoft.com/office/powerpoint/2010/main" val="2400749539"/>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203</TotalTime>
  <Words>2831</Words>
  <Application>Microsoft Office PowerPoint</Application>
  <PresentationFormat>全屏显示(4:3)</PresentationFormat>
  <Paragraphs>178</Paragraphs>
  <Slides>35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35</vt:i4>
      </vt:variant>
    </vt:vector>
  </HeadingPairs>
  <TitlesOfParts>
    <vt:vector size="48" baseType="lpstr">
      <vt:lpstr>Noto Sans S Chinese Medium</vt:lpstr>
      <vt:lpstr>等线</vt:lpstr>
      <vt:lpstr>等线 Light</vt:lpstr>
      <vt:lpstr>华文中宋</vt:lpstr>
      <vt:lpstr>Microsoft YaHei</vt:lpstr>
      <vt:lpstr>Microsoft YaHei</vt:lpstr>
      <vt:lpstr>字体视界-NEW魏碑体</vt:lpstr>
      <vt:lpstr>Arial</vt:lpstr>
      <vt:lpstr>Calibri</vt:lpstr>
      <vt:lpstr>Calibri Light</vt:lpstr>
      <vt:lpstr>Impact</vt:lpstr>
      <vt:lpstr>Wingdings</vt:lpstr>
      <vt:lpstr>Office 主题​​</vt:lpstr>
      <vt:lpstr>不忘初心 继续前进</vt:lpstr>
      <vt:lpstr>前言</vt:lpstr>
      <vt:lpstr>PowerPoint 演示文稿</vt:lpstr>
      <vt:lpstr>第一部分 目录标题列表 目录标题列表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第二部分 目录标题列表 目录标题列表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不忘初心 继续前进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不忘初心 继续前进</dc:title>
  <dc:creator>哈尔滨工程大学</dc:creator>
  <cp:lastModifiedBy>Porchen</cp:lastModifiedBy>
  <cp:revision>115</cp:revision>
  <dcterms:created xsi:type="dcterms:W3CDTF">2020-05-31T03:04:58Z</dcterms:created>
  <dcterms:modified xsi:type="dcterms:W3CDTF">2020-10-22T01:26:33Z</dcterms:modified>
</cp:coreProperties>
</file>