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5" r:id="rId11"/>
    <p:sldId id="266" r:id="rId12"/>
    <p:sldId id="274" r:id="rId13"/>
    <p:sldId id="267" r:id="rId14"/>
    <p:sldId id="268" r:id="rId15"/>
    <p:sldId id="269" r:id="rId16"/>
    <p:sldId id="270" r:id="rId17"/>
    <p:sldId id="271" r:id="rId18"/>
    <p:sldId id="272"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11520488" cy="64801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E9D9"/>
    <a:srgbClr val="A51E23"/>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8" d="100"/>
          <a:sy n="118" d="100"/>
        </p:scale>
        <p:origin x="504" y="84"/>
      </p:cViewPr>
      <p:guideLst/>
    </p:cSldViewPr>
  </p:slideViewPr>
  <p:notesTextViewPr>
    <p:cViewPr>
      <p:scale>
        <a:sx n="3" d="2"/>
        <a:sy n="3" d="2"/>
      </p:scale>
      <p:origin x="0" y="0"/>
    </p:cViewPr>
  </p:notesTextViewPr>
  <p:sorterViewPr>
    <p:cViewPr>
      <p:scale>
        <a:sx n="190" d="100"/>
        <a:sy n="190" d="100"/>
      </p:scale>
      <p:origin x="0" y="0"/>
    </p:cViewPr>
  </p:sorterViewPr>
  <p:notesViewPr>
    <p:cSldViewPr snapToGrid="0">
      <p:cViewPr varScale="1">
        <p:scale>
          <a:sx n="87" d="100"/>
          <a:sy n="87" d="100"/>
        </p:scale>
        <p:origin x="298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265ECB6F-249B-440C-9B12-D95C9D6DDA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0B76A6F9-F158-4E3F-B830-B3D8E9AC28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9A0F2-8674-4E26-B961-C4F19459B17F}" type="datetimeFigureOut">
              <a:rPr lang="zh-CN" altLang="en-US" smtClean="0"/>
              <a:t>2020/10/22</a:t>
            </a:fld>
            <a:endParaRPr lang="zh-CN" altLang="en-US"/>
          </a:p>
        </p:txBody>
      </p:sp>
      <p:sp>
        <p:nvSpPr>
          <p:cNvPr id="4" name="页脚占位符 3">
            <a:extLst>
              <a:ext uri="{FF2B5EF4-FFF2-40B4-BE49-F238E27FC236}">
                <a16:creationId xmlns:a16="http://schemas.microsoft.com/office/drawing/2014/main" id="{08629F4D-C9B9-4428-8EE9-48796E6DD31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503E9F23-760A-42DC-849B-6BD925F825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EE67ACA-EC56-49C0-BC98-DE28FFD5639D}" type="slidenum">
              <a:rPr lang="zh-CN" altLang="en-US" smtClean="0"/>
              <a:t>‹#›</a:t>
            </a:fld>
            <a:endParaRPr lang="zh-CN" altLang="en-US"/>
          </a:p>
        </p:txBody>
      </p:sp>
    </p:spTree>
    <p:extLst>
      <p:ext uri="{BB962C8B-B14F-4D97-AF65-F5344CB8AC3E}">
        <p14:creationId xmlns:p14="http://schemas.microsoft.com/office/powerpoint/2010/main" val="22521449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1CA92-B998-4DF6-85C9-4C5F19CBE165}"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03BA6-C139-4137-91B5-4B94DC3DCACB}" type="slidenum">
              <a:rPr lang="zh-CN" altLang="en-US" smtClean="0"/>
              <a:t>‹#›</a:t>
            </a:fld>
            <a:endParaRPr lang="zh-CN" altLang="en-US"/>
          </a:p>
        </p:txBody>
      </p:sp>
    </p:spTree>
    <p:extLst>
      <p:ext uri="{BB962C8B-B14F-4D97-AF65-F5344CB8AC3E}">
        <p14:creationId xmlns:p14="http://schemas.microsoft.com/office/powerpoint/2010/main" val="1638388352"/>
      </p:ext>
    </p:extLst>
  </p:cSld>
  <p:clrMap bg1="lt1" tx1="dk1" bg2="lt2" tx2="dk2" accent1="accent1" accent2="accent2" accent3="accent3" accent4="accent4" accent5="accent5" accent6="accent6" hlink="hlink" folHlink="folHlink"/>
  <p:notesStyle>
    <a:lvl1pPr marL="0" algn="l" defTabSz="863925" rtl="0" eaLnBrk="1" latinLnBrk="0" hangingPunct="1">
      <a:defRPr sz="1134" kern="1200">
        <a:solidFill>
          <a:schemeClr val="tx1"/>
        </a:solidFill>
        <a:latin typeface="+mn-lt"/>
        <a:ea typeface="+mn-ea"/>
        <a:cs typeface="+mn-cs"/>
      </a:defRPr>
    </a:lvl1pPr>
    <a:lvl2pPr marL="431962" algn="l" defTabSz="863925" rtl="0" eaLnBrk="1" latinLnBrk="0" hangingPunct="1">
      <a:defRPr sz="1134" kern="1200">
        <a:solidFill>
          <a:schemeClr val="tx1"/>
        </a:solidFill>
        <a:latin typeface="+mn-lt"/>
        <a:ea typeface="+mn-ea"/>
        <a:cs typeface="+mn-cs"/>
      </a:defRPr>
    </a:lvl2pPr>
    <a:lvl3pPr marL="863925" algn="l" defTabSz="863925" rtl="0" eaLnBrk="1" latinLnBrk="0" hangingPunct="1">
      <a:defRPr sz="1134" kern="1200">
        <a:solidFill>
          <a:schemeClr val="tx1"/>
        </a:solidFill>
        <a:latin typeface="+mn-lt"/>
        <a:ea typeface="+mn-ea"/>
        <a:cs typeface="+mn-cs"/>
      </a:defRPr>
    </a:lvl3pPr>
    <a:lvl4pPr marL="1295887" algn="l" defTabSz="863925" rtl="0" eaLnBrk="1" latinLnBrk="0" hangingPunct="1">
      <a:defRPr sz="1134" kern="1200">
        <a:solidFill>
          <a:schemeClr val="tx1"/>
        </a:solidFill>
        <a:latin typeface="+mn-lt"/>
        <a:ea typeface="+mn-ea"/>
        <a:cs typeface="+mn-cs"/>
      </a:defRPr>
    </a:lvl4pPr>
    <a:lvl5pPr marL="1727849" algn="l" defTabSz="863925" rtl="0" eaLnBrk="1" latinLnBrk="0" hangingPunct="1">
      <a:defRPr sz="1134" kern="1200">
        <a:solidFill>
          <a:schemeClr val="tx1"/>
        </a:solidFill>
        <a:latin typeface="+mn-lt"/>
        <a:ea typeface="+mn-ea"/>
        <a:cs typeface="+mn-cs"/>
      </a:defRPr>
    </a:lvl5pPr>
    <a:lvl6pPr marL="2159810" algn="l" defTabSz="863925" rtl="0" eaLnBrk="1" latinLnBrk="0" hangingPunct="1">
      <a:defRPr sz="1134" kern="1200">
        <a:solidFill>
          <a:schemeClr val="tx1"/>
        </a:solidFill>
        <a:latin typeface="+mn-lt"/>
        <a:ea typeface="+mn-ea"/>
        <a:cs typeface="+mn-cs"/>
      </a:defRPr>
    </a:lvl6pPr>
    <a:lvl7pPr marL="2591773" algn="l" defTabSz="863925" rtl="0" eaLnBrk="1" latinLnBrk="0" hangingPunct="1">
      <a:defRPr sz="1134" kern="1200">
        <a:solidFill>
          <a:schemeClr val="tx1"/>
        </a:solidFill>
        <a:latin typeface="+mn-lt"/>
        <a:ea typeface="+mn-ea"/>
        <a:cs typeface="+mn-cs"/>
      </a:defRPr>
    </a:lvl7pPr>
    <a:lvl8pPr marL="3023735" algn="l" defTabSz="863925" rtl="0" eaLnBrk="1" latinLnBrk="0" hangingPunct="1">
      <a:defRPr sz="1134" kern="1200">
        <a:solidFill>
          <a:schemeClr val="tx1"/>
        </a:solidFill>
        <a:latin typeface="+mn-lt"/>
        <a:ea typeface="+mn-ea"/>
        <a:cs typeface="+mn-cs"/>
      </a:defRPr>
    </a:lvl8pPr>
    <a:lvl9pPr marL="3455697" algn="l" defTabSz="863925" rtl="0" eaLnBrk="1" latinLnBrk="0" hangingPunct="1">
      <a:defRPr sz="113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D0453B0-9FCC-442E-AB72-564C257F068F}" type="slidenum">
              <a:rPr lang="zh-CN" altLang="en-US" smtClean="0"/>
              <a:t>‹#›</a:t>
            </a:fld>
            <a:endParaRPr lang="zh-CN" altLang="en-US"/>
          </a:p>
        </p:txBody>
      </p:sp>
      <p:pic>
        <p:nvPicPr>
          <p:cNvPr id="7" name="图片 6">
            <a:extLst>
              <a:ext uri="{FF2B5EF4-FFF2-40B4-BE49-F238E27FC236}">
                <a16:creationId xmlns:a16="http://schemas.microsoft.com/office/drawing/2014/main" id="{62901604-D1AE-49D2-8475-D59E739D6D4D}"/>
              </a:ext>
            </a:extLst>
          </p:cNvPr>
          <p:cNvPicPr>
            <a:picLocks noChangeAspect="1"/>
          </p:cNvPicPr>
          <p:nvPr userDrawn="1"/>
        </p:nvPicPr>
        <p:blipFill rotWithShape="1">
          <a:blip r:embed="rId2">
            <a:clrChange>
              <a:clrFrom>
                <a:srgbClr val="FEFCFC"/>
              </a:clrFrom>
              <a:clrTo>
                <a:srgbClr val="FEFCFC">
                  <a:alpha val="0"/>
                </a:srgbClr>
              </a:clrTo>
            </a:clrChange>
            <a:extLst>
              <a:ext uri="{28A0092B-C50C-407E-A947-70E740481C1C}">
                <a14:useLocalDpi xmlns:a14="http://schemas.microsoft.com/office/drawing/2010/main" val="0"/>
              </a:ext>
            </a:extLst>
          </a:blip>
          <a:srcRect r="2458"/>
          <a:stretch/>
        </p:blipFill>
        <p:spPr>
          <a:xfrm flipH="1">
            <a:off x="8676367" y="2781568"/>
            <a:ext cx="3060130" cy="4159237"/>
          </a:xfrm>
          <a:prstGeom prst="rect">
            <a:avLst/>
          </a:prstGeom>
        </p:spPr>
      </p:pic>
      <p:sp>
        <p:nvSpPr>
          <p:cNvPr id="8" name="Freeform 29">
            <a:extLst>
              <a:ext uri="{FF2B5EF4-FFF2-40B4-BE49-F238E27FC236}">
                <a16:creationId xmlns:a16="http://schemas.microsoft.com/office/drawing/2014/main" id="{2AE07593-60BD-46E8-B55D-83276C1FF64E}"/>
              </a:ext>
            </a:extLst>
          </p:cNvPr>
          <p:cNvSpPr/>
          <p:nvPr userDrawn="1"/>
        </p:nvSpPr>
        <p:spPr bwMode="auto">
          <a:xfrm>
            <a:off x="4933456" y="558151"/>
            <a:ext cx="1653580" cy="1477611"/>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86402" tIns="43201" rIns="86402" bIns="43201" numCol="1" anchor="t" anchorCtr="0" compatLnSpc="1"/>
          <a:lstStyle/>
          <a:p>
            <a:endParaRPr lang="zh-CN" altLang="en-US" sz="1607">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pic>
        <p:nvPicPr>
          <p:cNvPr id="9" name="图片 8">
            <a:extLst>
              <a:ext uri="{FF2B5EF4-FFF2-40B4-BE49-F238E27FC236}">
                <a16:creationId xmlns:a16="http://schemas.microsoft.com/office/drawing/2014/main" id="{3C28A5C1-C090-4BA7-BF86-CC0D1A0F6DD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717620" y="521797"/>
            <a:ext cx="2700114" cy="1125030"/>
          </a:xfrm>
          <a:prstGeom prst="rect">
            <a:avLst/>
          </a:prstGeom>
        </p:spPr>
      </p:pic>
      <p:pic>
        <p:nvPicPr>
          <p:cNvPr id="10" name="图片 9">
            <a:extLst>
              <a:ext uri="{FF2B5EF4-FFF2-40B4-BE49-F238E27FC236}">
                <a16:creationId xmlns:a16="http://schemas.microsoft.com/office/drawing/2014/main" id="{E5869CA6-8DC3-42BB-A9A8-B4247F588CD4}"/>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20902340" flipH="1">
            <a:off x="1248044" y="1088082"/>
            <a:ext cx="1984845" cy="827007"/>
          </a:xfrm>
          <a:prstGeom prst="rect">
            <a:avLst/>
          </a:prstGeom>
        </p:spPr>
      </p:pic>
      <p:pic>
        <p:nvPicPr>
          <p:cNvPr id="11" name="图片 10">
            <a:extLst>
              <a:ext uri="{FF2B5EF4-FFF2-40B4-BE49-F238E27FC236}">
                <a16:creationId xmlns:a16="http://schemas.microsoft.com/office/drawing/2014/main" id="{5DC603A9-C8B6-49A7-BC58-8A4B6053B93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 y="3826839"/>
            <a:ext cx="4214579" cy="2635336"/>
          </a:xfrm>
          <a:prstGeom prst="rect">
            <a:avLst/>
          </a:prstGeom>
        </p:spPr>
      </p:pic>
    </p:spTree>
    <p:extLst>
      <p:ext uri="{BB962C8B-B14F-4D97-AF65-F5344CB8AC3E}">
        <p14:creationId xmlns:p14="http://schemas.microsoft.com/office/powerpoint/2010/main" val="3912091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D0453B0-9FCC-442E-AB72-564C257F068F}" type="slidenum">
              <a:rPr lang="zh-CN" altLang="en-US" smtClean="0"/>
              <a:t>‹#›</a:t>
            </a:fld>
            <a:endParaRPr lang="zh-CN" altLang="en-US"/>
          </a:p>
        </p:txBody>
      </p:sp>
      <p:cxnSp>
        <p:nvCxnSpPr>
          <p:cNvPr id="7" name="直接连接符 6">
            <a:extLst>
              <a:ext uri="{FF2B5EF4-FFF2-40B4-BE49-F238E27FC236}">
                <a16:creationId xmlns:a16="http://schemas.microsoft.com/office/drawing/2014/main" id="{9C19D332-71B7-4DC1-990A-82FC1F6544A2}"/>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8" name="Freeform 29">
            <a:extLst>
              <a:ext uri="{FF2B5EF4-FFF2-40B4-BE49-F238E27FC236}">
                <a16:creationId xmlns:a16="http://schemas.microsoft.com/office/drawing/2014/main" id="{565363A7-6BCA-43B8-975A-F48DBB7EB679}"/>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9" name="图片 8">
            <a:extLst>
              <a:ext uri="{FF2B5EF4-FFF2-40B4-BE49-F238E27FC236}">
                <a16:creationId xmlns:a16="http://schemas.microsoft.com/office/drawing/2014/main" id="{BC0E8051-B9BB-4CE2-95CB-F986E550C6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2331472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D0453B0-9FCC-442E-AB72-564C257F068F}" type="slidenum">
              <a:rPr lang="zh-CN" altLang="en-US" smtClean="0"/>
              <a:t>‹#›</a:t>
            </a:fld>
            <a:endParaRPr lang="zh-CN" altLang="en-US"/>
          </a:p>
        </p:txBody>
      </p:sp>
      <p:pic>
        <p:nvPicPr>
          <p:cNvPr id="7" name="图片 6">
            <a:extLst>
              <a:ext uri="{FF2B5EF4-FFF2-40B4-BE49-F238E27FC236}">
                <a16:creationId xmlns:a16="http://schemas.microsoft.com/office/drawing/2014/main" id="{D54EEC2C-0DB0-4FA6-B78C-FE63ED1F6B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86116" y="5421651"/>
            <a:ext cx="6434372" cy="1058524"/>
          </a:xfrm>
          <a:prstGeom prst="rect">
            <a:avLst/>
          </a:prstGeom>
        </p:spPr>
      </p:pic>
      <p:pic>
        <p:nvPicPr>
          <p:cNvPr id="8" name="图片 7">
            <a:extLst>
              <a:ext uri="{FF2B5EF4-FFF2-40B4-BE49-F238E27FC236}">
                <a16:creationId xmlns:a16="http://schemas.microsoft.com/office/drawing/2014/main" id="{27AC18AA-DC14-466E-91ED-329770B2FB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3826839"/>
            <a:ext cx="4214579" cy="2635336"/>
          </a:xfrm>
          <a:prstGeom prst="rect">
            <a:avLst/>
          </a:prstGeom>
        </p:spPr>
      </p:pic>
      <p:pic>
        <p:nvPicPr>
          <p:cNvPr id="9" name="图片 8">
            <a:extLst>
              <a:ext uri="{FF2B5EF4-FFF2-40B4-BE49-F238E27FC236}">
                <a16:creationId xmlns:a16="http://schemas.microsoft.com/office/drawing/2014/main" id="{6E0FC9F2-9908-4514-9DD3-0336EB9DD459}"/>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rot="20902340" flipH="1">
            <a:off x="648911" y="588611"/>
            <a:ext cx="2970676" cy="1237764"/>
          </a:xfrm>
          <a:prstGeom prst="rect">
            <a:avLst/>
          </a:prstGeom>
        </p:spPr>
      </p:pic>
      <p:sp>
        <p:nvSpPr>
          <p:cNvPr id="10" name="Freeform 29">
            <a:extLst>
              <a:ext uri="{FF2B5EF4-FFF2-40B4-BE49-F238E27FC236}">
                <a16:creationId xmlns:a16="http://schemas.microsoft.com/office/drawing/2014/main" id="{F24FB703-A130-4444-B43F-B9B8FED16451}"/>
              </a:ext>
            </a:extLst>
          </p:cNvPr>
          <p:cNvSpPr/>
          <p:nvPr userDrawn="1"/>
        </p:nvSpPr>
        <p:spPr bwMode="auto">
          <a:xfrm>
            <a:off x="4933456" y="558151"/>
            <a:ext cx="1653580" cy="1477611"/>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86402" tIns="43201" rIns="86402" bIns="43201" numCol="1" anchor="t" anchorCtr="0" compatLnSpc="1"/>
          <a:lstStyle/>
          <a:p>
            <a:endParaRPr lang="zh-CN" altLang="en-US" sz="1607">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Tree>
    <p:extLst>
      <p:ext uri="{BB962C8B-B14F-4D97-AF65-F5344CB8AC3E}">
        <p14:creationId xmlns:p14="http://schemas.microsoft.com/office/powerpoint/2010/main" val="94071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D0453B0-9FCC-442E-AB72-564C257F068F}" type="slidenum">
              <a:rPr lang="zh-CN" altLang="en-US" smtClean="0"/>
              <a:t>‹#›</a:t>
            </a:fld>
            <a:endParaRPr lang="zh-CN" altLang="en-US"/>
          </a:p>
        </p:txBody>
      </p:sp>
      <p:cxnSp>
        <p:nvCxnSpPr>
          <p:cNvPr id="8" name="直接连接符 7">
            <a:extLst>
              <a:ext uri="{FF2B5EF4-FFF2-40B4-BE49-F238E27FC236}">
                <a16:creationId xmlns:a16="http://schemas.microsoft.com/office/drawing/2014/main" id="{5396C6A1-F7A1-46B7-99F7-E6D24042B8C7}"/>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9" name="Freeform 29">
            <a:extLst>
              <a:ext uri="{FF2B5EF4-FFF2-40B4-BE49-F238E27FC236}">
                <a16:creationId xmlns:a16="http://schemas.microsoft.com/office/drawing/2014/main" id="{5D440B77-CCCA-49F5-85AB-EFF885BAD026}"/>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0" name="图片 9">
            <a:extLst>
              <a:ext uri="{FF2B5EF4-FFF2-40B4-BE49-F238E27FC236}">
                <a16:creationId xmlns:a16="http://schemas.microsoft.com/office/drawing/2014/main" id="{44EDAB8D-797A-442A-92C3-8773EFA9D60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2466044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896438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1802189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2107927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D0453B0-9FCC-442E-AB72-564C257F068F}" type="slidenum">
              <a:rPr lang="zh-CN" altLang="en-US" smtClean="0"/>
              <a:t>‹#›</a:t>
            </a:fld>
            <a:endParaRPr lang="zh-CN" altLang="en-US"/>
          </a:p>
        </p:txBody>
      </p:sp>
      <p:sp>
        <p:nvSpPr>
          <p:cNvPr id="8" name="Freeform 29">
            <a:extLst>
              <a:ext uri="{FF2B5EF4-FFF2-40B4-BE49-F238E27FC236}">
                <a16:creationId xmlns:a16="http://schemas.microsoft.com/office/drawing/2014/main" id="{55F768DD-1B9D-4666-9371-D77EC6114BE8}"/>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9" name="图片 8">
            <a:extLst>
              <a:ext uri="{FF2B5EF4-FFF2-40B4-BE49-F238E27FC236}">
                <a16:creationId xmlns:a16="http://schemas.microsoft.com/office/drawing/2014/main" id="{826D13C1-DCC1-4743-8A09-5D68967869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370693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D0453B0-9FCC-442E-AB72-564C257F068F}" type="slidenum">
              <a:rPr lang="zh-CN" altLang="en-US" smtClean="0"/>
              <a:t>‹#›</a:t>
            </a:fld>
            <a:endParaRPr lang="zh-CN" altLang="en-US"/>
          </a:p>
        </p:txBody>
      </p:sp>
      <p:sp>
        <p:nvSpPr>
          <p:cNvPr id="8" name="Freeform 29">
            <a:extLst>
              <a:ext uri="{FF2B5EF4-FFF2-40B4-BE49-F238E27FC236}">
                <a16:creationId xmlns:a16="http://schemas.microsoft.com/office/drawing/2014/main" id="{971CA9B6-DCDD-4043-9C07-9FC501278DB9}"/>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9" name="图片 8">
            <a:extLst>
              <a:ext uri="{FF2B5EF4-FFF2-40B4-BE49-F238E27FC236}">
                <a16:creationId xmlns:a16="http://schemas.microsoft.com/office/drawing/2014/main" id="{D03C84F7-5866-4285-A2AD-8979A7AEF3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375675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D0453B0-9FCC-442E-AB72-564C257F068F}" type="slidenum">
              <a:rPr lang="zh-CN" altLang="en-US" smtClean="0"/>
              <a:t>‹#›</a:t>
            </a:fld>
            <a:endParaRPr lang="zh-CN" altLang="en-US"/>
          </a:p>
        </p:txBody>
      </p:sp>
      <p:cxnSp>
        <p:nvCxnSpPr>
          <p:cNvPr id="7" name="直接连接符 6">
            <a:extLst>
              <a:ext uri="{FF2B5EF4-FFF2-40B4-BE49-F238E27FC236}">
                <a16:creationId xmlns:a16="http://schemas.microsoft.com/office/drawing/2014/main" id="{A4783784-3C24-4A00-9FC1-D681ED06BF51}"/>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8" name="Freeform 29">
            <a:extLst>
              <a:ext uri="{FF2B5EF4-FFF2-40B4-BE49-F238E27FC236}">
                <a16:creationId xmlns:a16="http://schemas.microsoft.com/office/drawing/2014/main" id="{635B4974-D5B6-4FE9-A253-0549B1CBFD7D}"/>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9" name="图片 8">
            <a:extLst>
              <a:ext uri="{FF2B5EF4-FFF2-40B4-BE49-F238E27FC236}">
                <a16:creationId xmlns:a16="http://schemas.microsoft.com/office/drawing/2014/main" id="{AD90CC73-3516-443F-A870-2903A4B828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4264998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D0453B0-9FCC-442E-AB72-564C257F068F}" type="slidenum">
              <a:rPr lang="zh-CN" altLang="en-US" smtClean="0"/>
              <a:t>‹#›</a:t>
            </a:fld>
            <a:endParaRPr lang="zh-CN" altLang="en-US"/>
          </a:p>
        </p:txBody>
      </p:sp>
      <p:sp>
        <p:nvSpPr>
          <p:cNvPr id="7" name="Freeform 29">
            <a:extLst>
              <a:ext uri="{FF2B5EF4-FFF2-40B4-BE49-F238E27FC236}">
                <a16:creationId xmlns:a16="http://schemas.microsoft.com/office/drawing/2014/main" id="{150E4B32-ACDB-40F8-946F-37637D0DA468}"/>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spTree>
    <p:extLst>
      <p:ext uri="{BB962C8B-B14F-4D97-AF65-F5344CB8AC3E}">
        <p14:creationId xmlns:p14="http://schemas.microsoft.com/office/powerpoint/2010/main" val="2518334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简介">
    <p:spTree>
      <p:nvGrpSpPr>
        <p:cNvPr id="1" name=""/>
        <p:cNvGrpSpPr/>
        <p:nvPr/>
      </p:nvGrpSpPr>
      <p:grpSpPr>
        <a:xfrm>
          <a:off x="0" y="0"/>
          <a:ext cx="0" cy="0"/>
          <a:chOff x="0" y="0"/>
          <a:chExt cx="0" cy="0"/>
        </a:xfrm>
      </p:grpSpPr>
      <p:sp>
        <p:nvSpPr>
          <p:cNvPr id="7" name="日期占位符 6">
            <a:extLst>
              <a:ext uri="{FF2B5EF4-FFF2-40B4-BE49-F238E27FC236}">
                <a16:creationId xmlns:a16="http://schemas.microsoft.com/office/drawing/2014/main" id="{9A4DE43E-6436-4AE1-BF8D-852BE413AD08}"/>
              </a:ext>
            </a:extLst>
          </p:cNvPr>
          <p:cNvSpPr>
            <a:spLocks noGrp="1"/>
          </p:cNvSpPr>
          <p:nvPr>
            <p:ph type="dt" sz="half" idx="10"/>
          </p:nvPr>
        </p:nvSpPr>
        <p:spPr>
          <a:xfrm>
            <a:off x="792033" y="6006164"/>
            <a:ext cx="2592110" cy="345009"/>
          </a:xfrm>
          <a:prstGeom prst="rect">
            <a:avLst/>
          </a:prstGeom>
        </p:spPr>
        <p:txBody>
          <a:bodyPr/>
          <a:lstStyle/>
          <a:p>
            <a:fld id="{8C5BAD6B-B369-45EA-A218-3E135BCCEBFA}" type="datetimeFigureOut">
              <a:rPr lang="zh-CN" altLang="en-US" smtClean="0"/>
              <a:t>2020/10/22</a:t>
            </a:fld>
            <a:endParaRPr lang="zh-CN" altLang="en-US"/>
          </a:p>
        </p:txBody>
      </p:sp>
      <p:sp>
        <p:nvSpPr>
          <p:cNvPr id="8" name="页脚占位符 7">
            <a:extLst>
              <a:ext uri="{FF2B5EF4-FFF2-40B4-BE49-F238E27FC236}">
                <a16:creationId xmlns:a16="http://schemas.microsoft.com/office/drawing/2014/main" id="{6A911847-B5E4-49D7-8BEB-5C1AD9F2DA61}"/>
              </a:ext>
            </a:extLst>
          </p:cNvPr>
          <p:cNvSpPr>
            <a:spLocks noGrp="1"/>
          </p:cNvSpPr>
          <p:nvPr>
            <p:ph type="ftr" sz="quarter" idx="11"/>
          </p:nvPr>
        </p:nvSpPr>
        <p:spPr>
          <a:xfrm>
            <a:off x="3816162" y="6006164"/>
            <a:ext cx="3888165" cy="345009"/>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8E953D3E-281D-49E0-B331-13E033B5B9EA}"/>
              </a:ext>
            </a:extLst>
          </p:cNvPr>
          <p:cNvSpPr>
            <a:spLocks noGrp="1"/>
          </p:cNvSpPr>
          <p:nvPr>
            <p:ph type="sldNum" sz="quarter" idx="12"/>
          </p:nvPr>
        </p:nvSpPr>
        <p:spPr>
          <a:xfrm>
            <a:off x="8136345" y="6006164"/>
            <a:ext cx="2592110" cy="345009"/>
          </a:xfrm>
          <a:prstGeom prst="rect">
            <a:avLst/>
          </a:prstGeom>
        </p:spPr>
        <p:txBody>
          <a:bodyPr/>
          <a:lstStyle/>
          <a:p>
            <a:fld id="{0D0453B0-9FCC-442E-AB72-564C257F068F}" type="slidenum">
              <a:rPr lang="zh-CN" altLang="en-US" smtClean="0"/>
              <a:t>‹#›</a:t>
            </a:fld>
            <a:endParaRPr lang="zh-CN" altLang="en-US"/>
          </a:p>
        </p:txBody>
      </p:sp>
      <p:pic>
        <p:nvPicPr>
          <p:cNvPr id="10" name="图片 9">
            <a:extLst>
              <a:ext uri="{FF2B5EF4-FFF2-40B4-BE49-F238E27FC236}">
                <a16:creationId xmlns:a16="http://schemas.microsoft.com/office/drawing/2014/main" id="{4C7B12F3-7ECD-439D-830B-55FD44E6658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35524" y="4749243"/>
            <a:ext cx="10449443" cy="1719046"/>
          </a:xfrm>
          <a:prstGeom prst="rect">
            <a:avLst/>
          </a:prstGeom>
        </p:spPr>
      </p:pic>
      <p:pic>
        <p:nvPicPr>
          <p:cNvPr id="11" name="图片 10">
            <a:extLst>
              <a:ext uri="{FF2B5EF4-FFF2-40B4-BE49-F238E27FC236}">
                <a16:creationId xmlns:a16="http://schemas.microsoft.com/office/drawing/2014/main" id="{5192B4DB-D438-4ECE-B863-5CCD8E42824B}"/>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flipH="1">
            <a:off x="444275" y="4487996"/>
            <a:ext cx="1924182" cy="801730"/>
          </a:xfrm>
          <a:prstGeom prst="rect">
            <a:avLst/>
          </a:prstGeom>
        </p:spPr>
      </p:pic>
      <p:cxnSp>
        <p:nvCxnSpPr>
          <p:cNvPr id="12" name="直接连接符 11">
            <a:extLst>
              <a:ext uri="{FF2B5EF4-FFF2-40B4-BE49-F238E27FC236}">
                <a16:creationId xmlns:a16="http://schemas.microsoft.com/office/drawing/2014/main" id="{0CEE6A20-C993-49CB-836E-6F30DA884B90}"/>
              </a:ext>
            </a:extLst>
          </p:cNvPr>
          <p:cNvCxnSpPr>
            <a:cxnSpLocks/>
          </p:cNvCxnSpPr>
          <p:nvPr userDrawn="1"/>
        </p:nvCxnSpPr>
        <p:spPr>
          <a:xfrm>
            <a:off x="1922058" y="1818320"/>
            <a:ext cx="8383932" cy="0"/>
          </a:xfrm>
          <a:prstGeom prst="line">
            <a:avLst/>
          </a:prstGeom>
          <a:ln>
            <a:solidFill>
              <a:srgbClr val="D30013"/>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18" name="图片 17">
            <a:extLst>
              <a:ext uri="{FF2B5EF4-FFF2-40B4-BE49-F238E27FC236}">
                <a16:creationId xmlns:a16="http://schemas.microsoft.com/office/drawing/2014/main" id="{D349A59A-7081-498F-9EAE-46E41CF515A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140038" y="562668"/>
            <a:ext cx="2700114" cy="1125030"/>
          </a:xfrm>
          <a:prstGeom prst="rect">
            <a:avLst/>
          </a:prstGeom>
        </p:spPr>
      </p:pic>
      <p:sp>
        <p:nvSpPr>
          <p:cNvPr id="19" name="标题 1">
            <a:extLst>
              <a:ext uri="{FF2B5EF4-FFF2-40B4-BE49-F238E27FC236}">
                <a16:creationId xmlns:a16="http://schemas.microsoft.com/office/drawing/2014/main" id="{1DA114AC-CF7F-4F99-935A-6630D91BB83D}"/>
              </a:ext>
            </a:extLst>
          </p:cNvPr>
          <p:cNvSpPr>
            <a:spLocks noGrp="1"/>
          </p:cNvSpPr>
          <p:nvPr>
            <p:ph type="title" hasCustomPrompt="1"/>
          </p:nvPr>
        </p:nvSpPr>
        <p:spPr>
          <a:xfrm>
            <a:off x="1778068" y="771460"/>
            <a:ext cx="2700114" cy="1252534"/>
          </a:xfrm>
          <a:prstGeom prst="rect">
            <a:avLst/>
          </a:prstGeom>
        </p:spPr>
        <p:txBody>
          <a:bodyPr vert="horz" lIns="91440" tIns="45720" rIns="91440" bIns="45720" rtlCol="0" anchor="ctr">
            <a:normAutofit/>
          </a:bodyPr>
          <a:lstStyle>
            <a:lvl1pPr>
              <a:defRPr lang="zh-CN" altLang="en-US" sz="4536" b="1" kern="1200" dirty="0" smtClean="0">
                <a:solidFill>
                  <a:srgbClr val="D30013"/>
                </a:solidFill>
                <a:latin typeface="字体视界-NEW魏碑体" panose="02010601030101010101" pitchFamily="2" charset="-122"/>
                <a:ea typeface="字体视界-NEW魏碑体" panose="02010601030101010101" pitchFamily="2" charset="-122"/>
                <a:cs typeface="方正苏新诗柳楷简体-yolan" panose="02000000000000000000" pitchFamily="2" charset="-122"/>
              </a:defRPr>
            </a:lvl1pPr>
          </a:lstStyle>
          <a:p>
            <a:pPr lvl="0"/>
            <a:r>
              <a:rPr lang="zh-CN" altLang="en-US" dirty="0"/>
              <a:t>标题</a:t>
            </a:r>
          </a:p>
        </p:txBody>
      </p:sp>
      <p:sp>
        <p:nvSpPr>
          <p:cNvPr id="26" name="文本占位符 24">
            <a:extLst>
              <a:ext uri="{FF2B5EF4-FFF2-40B4-BE49-F238E27FC236}">
                <a16:creationId xmlns:a16="http://schemas.microsoft.com/office/drawing/2014/main" id="{FE2D82EF-CA8D-4C47-86EB-304C8C224A51}"/>
              </a:ext>
            </a:extLst>
          </p:cNvPr>
          <p:cNvSpPr>
            <a:spLocks noGrp="1"/>
          </p:cNvSpPr>
          <p:nvPr>
            <p:ph type="body" sz="quarter" idx="13" hasCustomPrompt="1"/>
          </p:nvPr>
        </p:nvSpPr>
        <p:spPr>
          <a:xfrm>
            <a:off x="3097268" y="1093944"/>
            <a:ext cx="2937275" cy="676660"/>
          </a:xfrm>
        </p:spPr>
        <p:txBody>
          <a:bodyPr/>
          <a:lstStyle>
            <a:lvl1pPr marL="0" indent="0">
              <a:buFontTx/>
              <a:buNone/>
              <a:defRPr lang="zh-CN" altLang="en-US" sz="3402" kern="1200" dirty="0" smtClean="0">
                <a:solidFill>
                  <a:srgbClr val="D30013"/>
                </a:solidFill>
                <a:latin typeface="字体视界-NEW魏碑体" panose="02010601030101010101" pitchFamily="2" charset="-122"/>
                <a:ea typeface="字体视界-NEW魏碑体" panose="02010601030101010101" pitchFamily="2" charset="-122"/>
                <a:cs typeface="方正苏新诗柳楷简体-yolan" panose="02000000000000000000" pitchFamily="2" charset="-122"/>
              </a:defRPr>
            </a:lvl1pPr>
            <a:lvl2pPr marL="432008" indent="0">
              <a:buNone/>
              <a:defRPr/>
            </a:lvl2pPr>
          </a:lstStyle>
          <a:p>
            <a:pPr lvl="0"/>
            <a:r>
              <a:rPr lang="en-US" altLang="zh-CN" dirty="0"/>
              <a:t>Biao </a:t>
            </a:r>
            <a:r>
              <a:rPr lang="en-US" altLang="zh-CN" dirty="0" err="1"/>
              <a:t>Ti</a:t>
            </a:r>
            <a:endParaRPr lang="zh-CN" altLang="en-US" dirty="0"/>
          </a:p>
        </p:txBody>
      </p:sp>
      <p:sp>
        <p:nvSpPr>
          <p:cNvPr id="31" name="文本占位符 29">
            <a:extLst>
              <a:ext uri="{FF2B5EF4-FFF2-40B4-BE49-F238E27FC236}">
                <a16:creationId xmlns:a16="http://schemas.microsoft.com/office/drawing/2014/main" id="{D3C35CD7-6C3F-4833-96E7-3D0B5E74730C}"/>
              </a:ext>
            </a:extLst>
          </p:cNvPr>
          <p:cNvSpPr>
            <a:spLocks noGrp="1"/>
          </p:cNvSpPr>
          <p:nvPr>
            <p:ph type="body" sz="quarter" idx="14"/>
          </p:nvPr>
        </p:nvSpPr>
        <p:spPr>
          <a:xfrm>
            <a:off x="1801886" y="2502095"/>
            <a:ext cx="8624272" cy="2030941"/>
          </a:xfrm>
        </p:spPr>
        <p:txBody>
          <a:bodyPr wrap="square">
            <a:spAutoFit/>
          </a:bodyPr>
          <a:lstStyle>
            <a:lvl1pPr marL="0" indent="0">
              <a:lnSpc>
                <a:spcPct val="150000"/>
              </a:lnSpc>
              <a:spcBef>
                <a:spcPts val="189"/>
              </a:spcBef>
              <a:buFontTx/>
              <a:buNone/>
              <a:defRPr lang="zh-CN" altLang="en-US" sz="1323" dirty="0" smtClean="0">
                <a:latin typeface="字体视界-NEW魏碑体" panose="02010601030101010101" pitchFamily="2" charset="-122"/>
                <a:ea typeface="字体视界-NEW魏碑体" panose="02010601030101010101" pitchFamily="2" charset="-122"/>
              </a:defRPr>
            </a:lvl1pPr>
            <a:lvl2pPr marL="216004" indent="0">
              <a:lnSpc>
                <a:spcPct val="150000"/>
              </a:lnSpc>
              <a:spcBef>
                <a:spcPts val="189"/>
              </a:spcBef>
              <a:buFontTx/>
              <a:buNone/>
              <a:defRPr lang="zh-CN" altLang="en-US" sz="1701" dirty="0" smtClean="0"/>
            </a:lvl2pPr>
            <a:lvl3pPr marL="648012" indent="0">
              <a:lnSpc>
                <a:spcPct val="150000"/>
              </a:lnSpc>
              <a:spcBef>
                <a:spcPts val="189"/>
              </a:spcBef>
              <a:buFontTx/>
              <a:buNone/>
              <a:defRPr lang="zh-CN" altLang="en-US" sz="1701" dirty="0" smtClean="0"/>
            </a:lvl3pPr>
            <a:lvl4pPr marL="1080021" indent="0">
              <a:lnSpc>
                <a:spcPct val="150000"/>
              </a:lnSpc>
              <a:spcBef>
                <a:spcPts val="189"/>
              </a:spcBef>
              <a:buFontTx/>
              <a:buNone/>
              <a:defRPr lang="zh-CN" altLang="en-US" dirty="0" smtClean="0"/>
            </a:lvl4pPr>
            <a:lvl5pPr marL="1512029" indent="0">
              <a:lnSpc>
                <a:spcPct val="150000"/>
              </a:lnSpc>
              <a:spcBef>
                <a:spcPts val="189"/>
              </a:spcBef>
              <a:buFontTx/>
              <a:buNone/>
              <a:defRPr lang="zh-CN" altLang="en-US" dirty="0"/>
            </a:lvl5pPr>
          </a:lstStyle>
          <a:p>
            <a:pPr marL="0" lvl="0">
              <a:lnSpc>
                <a:spcPct val="150000"/>
              </a:lnSpc>
              <a:buClr>
                <a:srgbClr val="C00000"/>
              </a:buClr>
            </a:pPr>
            <a:r>
              <a:rPr lang="zh-CN" altLang="en-US" dirty="0"/>
              <a:t>单击此处编辑母版文本样式</a:t>
            </a:r>
          </a:p>
          <a:p>
            <a:pPr marL="432008" lvl="1"/>
            <a:r>
              <a:rPr lang="zh-CN" altLang="en-US" dirty="0"/>
              <a:t>二级</a:t>
            </a:r>
          </a:p>
          <a:p>
            <a:pPr marL="864017" lvl="2"/>
            <a:r>
              <a:rPr lang="zh-CN" altLang="en-US" dirty="0"/>
              <a:t>三级</a:t>
            </a:r>
          </a:p>
          <a:p>
            <a:pPr marL="1296025" lvl="3"/>
            <a:r>
              <a:rPr lang="zh-CN" altLang="en-US" dirty="0"/>
              <a:t>四级</a:t>
            </a:r>
          </a:p>
          <a:p>
            <a:pPr marL="1728033" lvl="4"/>
            <a:r>
              <a:rPr lang="zh-CN" altLang="en-US" dirty="0"/>
              <a:t>五级</a:t>
            </a:r>
          </a:p>
        </p:txBody>
      </p:sp>
      <p:sp>
        <p:nvSpPr>
          <p:cNvPr id="36" name="文本占位符 34">
            <a:extLst>
              <a:ext uri="{FF2B5EF4-FFF2-40B4-BE49-F238E27FC236}">
                <a16:creationId xmlns:a16="http://schemas.microsoft.com/office/drawing/2014/main" id="{D4022A45-1D86-4CB0-9C41-2CC937A4312B}"/>
              </a:ext>
            </a:extLst>
          </p:cNvPr>
          <p:cNvSpPr>
            <a:spLocks noGrp="1"/>
          </p:cNvSpPr>
          <p:nvPr>
            <p:ph type="body" sz="quarter" idx="15" hasCustomPrompt="1"/>
          </p:nvPr>
        </p:nvSpPr>
        <p:spPr>
          <a:xfrm>
            <a:off x="1921583" y="1866039"/>
            <a:ext cx="8383855" cy="598517"/>
          </a:xfrm>
        </p:spPr>
        <p:txBody>
          <a:bodyPr>
            <a:noAutofit/>
          </a:bodyPr>
          <a:lstStyle>
            <a:lvl1pPr algn="ctr">
              <a:defRPr kumimoji="0" lang="zh-CN" altLang="en-US" sz="3024" b="1" i="0" u="none" strike="noStrike" kern="1200" cap="none" spc="0" normalizeH="0" baseline="0" dirty="0">
                <a:ln>
                  <a:noFill/>
                </a:ln>
                <a:solidFill>
                  <a:srgbClr val="C00000"/>
                </a:solidFill>
                <a:effectLst/>
                <a:uLnTx/>
                <a:uFillTx/>
                <a:latin typeface="字体视界-NEW魏碑体" panose="02010601030101010101" pitchFamily="2" charset="-122"/>
                <a:ea typeface="字体视界-NEW魏碑体" panose="02010601030101010101" pitchFamily="2" charset="-122"/>
                <a:cs typeface="+mn-cs"/>
              </a:defRPr>
            </a:lvl1pPr>
            <a:lvl2pPr>
              <a:defRPr/>
            </a:lvl2pPr>
            <a:lvl3pPr>
              <a:defRPr/>
            </a:lvl3pPr>
            <a:lvl4pPr>
              <a:defRPr/>
            </a:lvl4pPr>
            <a:lvl5pPr>
              <a:defRPr/>
            </a:lvl5pPr>
          </a:lstStyle>
          <a:p>
            <a:pPr marL="0" marR="0" lvl="0" indent="0" algn="ctr" defTabSz="864017" rtl="0" eaLnBrk="1" fontAlgn="base" latinLnBrk="0" hangingPunct="1">
              <a:lnSpc>
                <a:spcPct val="120000"/>
              </a:lnSpc>
              <a:spcBef>
                <a:spcPts val="0"/>
              </a:spcBef>
              <a:spcAft>
                <a:spcPts val="0"/>
              </a:spcAft>
              <a:buClrTx/>
              <a:buSzTx/>
              <a:buFontTx/>
              <a:buNone/>
              <a:tabLst/>
            </a:pPr>
            <a:r>
              <a:rPr lang="zh-CN" altLang="en-US" dirty="0"/>
              <a:t>副标题</a:t>
            </a:r>
          </a:p>
        </p:txBody>
      </p:sp>
    </p:spTree>
    <p:extLst>
      <p:ext uri="{BB962C8B-B14F-4D97-AF65-F5344CB8AC3E}">
        <p14:creationId xmlns:p14="http://schemas.microsoft.com/office/powerpoint/2010/main" val="2690596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pic>
        <p:nvPicPr>
          <p:cNvPr id="56" name="图片 55">
            <a:extLst>
              <a:ext uri="{FF2B5EF4-FFF2-40B4-BE49-F238E27FC236}">
                <a16:creationId xmlns:a16="http://schemas.microsoft.com/office/drawing/2014/main" id="{3CE7209B-6A6E-494E-89C3-FA4D682712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7293"/>
          <a:stretch/>
        </p:blipFill>
        <p:spPr>
          <a:xfrm>
            <a:off x="1" y="4952755"/>
            <a:ext cx="11520488" cy="1527421"/>
          </a:xfrm>
          <a:prstGeom prst="rect">
            <a:avLst/>
          </a:prstGeom>
        </p:spPr>
      </p:pic>
      <p:sp>
        <p:nvSpPr>
          <p:cNvPr id="8" name="TextBox 15">
            <a:extLst>
              <a:ext uri="{FF2B5EF4-FFF2-40B4-BE49-F238E27FC236}">
                <a16:creationId xmlns:a16="http://schemas.microsoft.com/office/drawing/2014/main" id="{26758FBC-4997-40A6-B30B-15A7EFA04C79}"/>
              </a:ext>
            </a:extLst>
          </p:cNvPr>
          <p:cNvSpPr txBox="1"/>
          <p:nvPr userDrawn="1"/>
        </p:nvSpPr>
        <p:spPr>
          <a:xfrm>
            <a:off x="1892839" y="2653339"/>
            <a:ext cx="2321739" cy="732188"/>
          </a:xfrm>
          <a:prstGeom prst="rect">
            <a:avLst/>
          </a:prstGeom>
          <a:noFill/>
        </p:spPr>
        <p:txBody>
          <a:bodyPr wrap="square" rtlCol="0">
            <a:spAutoFit/>
          </a:bodyPr>
          <a:lstStyle/>
          <a:p>
            <a:pPr marL="0" marR="0" lvl="0" indent="0" algn="ctr" defTabSz="1151994" rtl="0" eaLnBrk="1" fontAlgn="auto" latinLnBrk="0" hangingPunct="1">
              <a:lnSpc>
                <a:spcPct val="100000"/>
              </a:lnSpc>
              <a:spcBef>
                <a:spcPts val="0"/>
              </a:spcBef>
              <a:spcAft>
                <a:spcPts val="0"/>
              </a:spcAft>
              <a:buClrTx/>
              <a:buSzTx/>
              <a:buFontTx/>
              <a:buNone/>
              <a:tabLst/>
              <a:defRPr/>
            </a:pPr>
            <a:r>
              <a:rPr kumimoji="0" lang="zh-CN" altLang="en-US" sz="4158" b="1" i="0" u="none" strike="noStrike" kern="1200" cap="none" spc="0"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目 录</a:t>
            </a:r>
          </a:p>
        </p:txBody>
      </p:sp>
      <p:sp>
        <p:nvSpPr>
          <p:cNvPr id="9" name="TextBox 20">
            <a:extLst>
              <a:ext uri="{FF2B5EF4-FFF2-40B4-BE49-F238E27FC236}">
                <a16:creationId xmlns:a16="http://schemas.microsoft.com/office/drawing/2014/main" id="{6520F669-4FA2-449A-A2C3-5D94B70110EF}"/>
              </a:ext>
            </a:extLst>
          </p:cNvPr>
          <p:cNvSpPr txBox="1"/>
          <p:nvPr userDrawn="1"/>
        </p:nvSpPr>
        <p:spPr>
          <a:xfrm>
            <a:off x="1578973" y="3288990"/>
            <a:ext cx="3047904" cy="354071"/>
          </a:xfrm>
          <a:prstGeom prst="rect">
            <a:avLst/>
          </a:prstGeom>
          <a:noFill/>
        </p:spPr>
        <p:txBody>
          <a:bodyPr wrap="square" rtlCol="0" anchor="ctr">
            <a:spAutoFit/>
          </a:bodyPr>
          <a:lstStyle/>
          <a:p>
            <a:pPr marL="0" marR="0" lvl="0" indent="0" algn="ctr" defTabSz="1151994" rtl="0" eaLnBrk="1" fontAlgn="auto" latinLnBrk="0" hangingPunct="1">
              <a:lnSpc>
                <a:spcPct val="100000"/>
              </a:lnSpc>
              <a:spcBef>
                <a:spcPts val="0"/>
              </a:spcBef>
              <a:spcAft>
                <a:spcPts val="0"/>
              </a:spcAft>
              <a:buClrTx/>
              <a:buSzTx/>
              <a:buFontTx/>
              <a:buNone/>
              <a:tabLst/>
              <a:defRPr/>
            </a:pPr>
            <a:r>
              <a:rPr kumimoji="0" lang="en-US" altLang="zh-CN" sz="1701" b="0" i="0" u="none" strike="noStrike" kern="1200" cap="none" spc="567"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rPr>
              <a:t>CONTENTS</a:t>
            </a:r>
            <a:endParaRPr kumimoji="0" lang="zh-CN" altLang="en-US" sz="1701" b="0" i="0" u="none" strike="noStrike" kern="1200" cap="none" spc="567" normalizeH="0" baseline="0" noProof="0" dirty="0">
              <a:ln>
                <a:noFill/>
              </a:ln>
              <a:solidFill>
                <a:srgbClr val="C00000"/>
              </a:solidFill>
              <a:effectLst/>
              <a:uLnTx/>
              <a:uFillTx/>
              <a:latin typeface="字体视界-NEW魏碑体" panose="02010601030101010101" pitchFamily="2" charset="-122"/>
              <a:ea typeface="字体视界-NEW魏碑体" panose="02010601030101010101" pitchFamily="2" charset="-122"/>
            </a:endParaRPr>
          </a:p>
        </p:txBody>
      </p:sp>
      <p:pic>
        <p:nvPicPr>
          <p:cNvPr id="42" name="Picture 11" descr="F:\桌面\党政机关\素材\党徽\Nipic_20180988_201509091138025270001.png">
            <a:extLst>
              <a:ext uri="{FF2B5EF4-FFF2-40B4-BE49-F238E27FC236}">
                <a16:creationId xmlns:a16="http://schemas.microsoft.com/office/drawing/2014/main" id="{8D973782-EC46-45EE-9DD3-8EF600BF7783}"/>
              </a:ext>
            </a:extLst>
          </p:cNvPr>
          <p:cNvPicPr>
            <a:picLocks noChangeAspect="1" noChangeArrowheads="1"/>
          </p:cNvPicPr>
          <p:nvPr userDrawn="1"/>
        </p:nvPicPr>
        <p:blipFill>
          <a:blip r:embed="rId3" cstate="print">
            <a:extLst>
              <a:ext uri="{28A0092B-C50C-407E-A947-70E740481C1C}">
                <a14:useLocalDpi xmlns:a14="http://schemas.microsoft.com/office/drawing/2010/main"/>
              </a:ext>
            </a:extLst>
          </a:blip>
          <a:srcRect/>
          <a:stretch>
            <a:fillRect/>
          </a:stretch>
        </p:blipFill>
        <p:spPr bwMode="auto">
          <a:xfrm>
            <a:off x="2471005" y="1675194"/>
            <a:ext cx="1165409" cy="95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a:extLst>
              <a:ext uri="{FF2B5EF4-FFF2-40B4-BE49-F238E27FC236}">
                <a16:creationId xmlns:a16="http://schemas.microsoft.com/office/drawing/2014/main" id="{3A81F011-60E6-40FB-93A0-A0E10C79E890}"/>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rot="20902340" flipH="1">
            <a:off x="648911" y="588611"/>
            <a:ext cx="2970676" cy="1237764"/>
          </a:xfrm>
          <a:prstGeom prst="rect">
            <a:avLst/>
          </a:prstGeom>
        </p:spPr>
      </p:pic>
      <p:sp>
        <p:nvSpPr>
          <p:cNvPr id="46" name="日期占位符 45">
            <a:extLst>
              <a:ext uri="{FF2B5EF4-FFF2-40B4-BE49-F238E27FC236}">
                <a16:creationId xmlns:a16="http://schemas.microsoft.com/office/drawing/2014/main" id="{0C1BD819-49EC-489C-9B97-C6BD37BADBC4}"/>
              </a:ext>
            </a:extLst>
          </p:cNvPr>
          <p:cNvSpPr>
            <a:spLocks noGrp="1"/>
          </p:cNvSpPr>
          <p:nvPr userDrawn="1">
            <p:ph type="dt" sz="half" idx="10"/>
          </p:nvPr>
        </p:nvSpPr>
        <p:spPr/>
        <p:txBody>
          <a:bodyPr/>
          <a:lstStyle/>
          <a:p>
            <a:fld id="{8C5BAD6B-B369-45EA-A218-3E135BCCEBFA}" type="datetimeFigureOut">
              <a:rPr lang="zh-CN" altLang="en-US" smtClean="0"/>
              <a:t>2020/10/22</a:t>
            </a:fld>
            <a:endParaRPr lang="zh-CN" altLang="en-US"/>
          </a:p>
        </p:txBody>
      </p:sp>
      <p:sp>
        <p:nvSpPr>
          <p:cNvPr id="47" name="页脚占位符 46">
            <a:extLst>
              <a:ext uri="{FF2B5EF4-FFF2-40B4-BE49-F238E27FC236}">
                <a16:creationId xmlns:a16="http://schemas.microsoft.com/office/drawing/2014/main" id="{4FAAA893-65FB-4E9B-B049-023CB11EDC87}"/>
              </a:ext>
            </a:extLst>
          </p:cNvPr>
          <p:cNvSpPr>
            <a:spLocks noGrp="1"/>
          </p:cNvSpPr>
          <p:nvPr userDrawn="1">
            <p:ph type="ftr" sz="quarter" idx="11"/>
          </p:nvPr>
        </p:nvSpPr>
        <p:spPr/>
        <p:txBody>
          <a:bodyPr/>
          <a:lstStyle/>
          <a:p>
            <a:endParaRPr lang="zh-CN" altLang="en-US"/>
          </a:p>
        </p:txBody>
      </p:sp>
      <p:sp>
        <p:nvSpPr>
          <p:cNvPr id="48" name="灯片编号占位符 47">
            <a:extLst>
              <a:ext uri="{FF2B5EF4-FFF2-40B4-BE49-F238E27FC236}">
                <a16:creationId xmlns:a16="http://schemas.microsoft.com/office/drawing/2014/main" id="{1C9B639A-AD1F-4D42-9DED-2E40DDE2AA1D}"/>
              </a:ext>
            </a:extLst>
          </p:cNvPr>
          <p:cNvSpPr>
            <a:spLocks noGrp="1"/>
          </p:cNvSpPr>
          <p:nvPr userDrawn="1">
            <p:ph type="sldNum" sz="quarter" idx="12"/>
          </p:nvPr>
        </p:nvSpPr>
        <p:spPr/>
        <p:txBody>
          <a:body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2129919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id="{5495BA66-E98F-4CE4-883D-F7716BD74A61}"/>
              </a:ext>
            </a:extLst>
          </p:cNvPr>
          <p:cNvSpPr>
            <a:spLocks noGrp="1"/>
          </p:cNvSpPr>
          <p:nvPr>
            <p:ph type="dt" sz="half" idx="10"/>
          </p:nvPr>
        </p:nvSpPr>
        <p:spPr>
          <a:xfrm>
            <a:off x="792033" y="6006164"/>
            <a:ext cx="2592110" cy="345009"/>
          </a:xfrm>
          <a:prstGeom prst="rect">
            <a:avLst/>
          </a:prstGeom>
        </p:spPr>
        <p:txBody>
          <a:bodyPr/>
          <a:lstStyle/>
          <a:p>
            <a:fld id="{8C5BAD6B-B369-45EA-A218-3E135BCCEBFA}" type="datetimeFigureOut">
              <a:rPr lang="zh-CN" altLang="en-US" smtClean="0"/>
              <a:t>2020/10/22</a:t>
            </a:fld>
            <a:endParaRPr lang="zh-CN" altLang="en-US"/>
          </a:p>
        </p:txBody>
      </p:sp>
      <p:sp>
        <p:nvSpPr>
          <p:cNvPr id="4" name="页脚占位符 3">
            <a:extLst>
              <a:ext uri="{FF2B5EF4-FFF2-40B4-BE49-F238E27FC236}">
                <a16:creationId xmlns:a16="http://schemas.microsoft.com/office/drawing/2014/main" id="{C215DE71-0573-4819-A617-AADF58E91197}"/>
              </a:ext>
            </a:extLst>
          </p:cNvPr>
          <p:cNvSpPr>
            <a:spLocks noGrp="1"/>
          </p:cNvSpPr>
          <p:nvPr>
            <p:ph type="ftr" sz="quarter" idx="11"/>
          </p:nvPr>
        </p:nvSpPr>
        <p:spPr>
          <a:xfrm>
            <a:off x="3816162" y="6006164"/>
            <a:ext cx="3888165" cy="345009"/>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D68BA817-5374-4D8A-B86D-B80AE654AD80}"/>
              </a:ext>
            </a:extLst>
          </p:cNvPr>
          <p:cNvSpPr>
            <a:spLocks noGrp="1"/>
          </p:cNvSpPr>
          <p:nvPr>
            <p:ph type="sldNum" sz="quarter" idx="12"/>
          </p:nvPr>
        </p:nvSpPr>
        <p:spPr>
          <a:xfrm>
            <a:off x="8136345" y="6006164"/>
            <a:ext cx="2592110" cy="345009"/>
          </a:xfrm>
          <a:prstGeom prst="rect">
            <a:avLst/>
          </a:prstGeom>
        </p:spPr>
        <p:txBody>
          <a:bodyPr/>
          <a:lstStyle/>
          <a:p>
            <a:fld id="{0D0453B0-9FCC-442E-AB72-564C257F068F}" type="slidenum">
              <a:rPr lang="zh-CN" altLang="en-US" smtClean="0"/>
              <a:t>‹#›</a:t>
            </a:fld>
            <a:endParaRPr lang="zh-CN" altLang="en-US"/>
          </a:p>
        </p:txBody>
      </p:sp>
      <p:cxnSp>
        <p:nvCxnSpPr>
          <p:cNvPr id="8" name="直接连接符 7">
            <a:extLst>
              <a:ext uri="{FF2B5EF4-FFF2-40B4-BE49-F238E27FC236}">
                <a16:creationId xmlns:a16="http://schemas.microsoft.com/office/drawing/2014/main" id="{C0EFA994-8F7C-415B-BAD4-362AE6E3BE85}"/>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9" name="Freeform 29">
            <a:extLst>
              <a:ext uri="{FF2B5EF4-FFF2-40B4-BE49-F238E27FC236}">
                <a16:creationId xmlns:a16="http://schemas.microsoft.com/office/drawing/2014/main" id="{EE77B811-D875-4C9A-949F-5203C6613268}"/>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1" name="图片 10">
            <a:extLst>
              <a:ext uri="{FF2B5EF4-FFF2-40B4-BE49-F238E27FC236}">
                <a16:creationId xmlns:a16="http://schemas.microsoft.com/office/drawing/2014/main" id="{59C99FC3-FEBC-4EBC-AB54-AA869CF8F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1937345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DFFBAFDD-4F35-4115-A548-02E700668056}"/>
              </a:ext>
            </a:extLst>
          </p:cNvPr>
          <p:cNvSpPr>
            <a:spLocks noGrp="1"/>
          </p:cNvSpPr>
          <p:nvPr>
            <p:ph type="body" idx="1"/>
          </p:nvPr>
        </p:nvSpPr>
        <p:spPr>
          <a:xfrm>
            <a:off x="1915919" y="3394380"/>
            <a:ext cx="7676651" cy="1251951"/>
          </a:xfrm>
          <a:prstGeom prst="rect">
            <a:avLst/>
          </a:prstGeom>
        </p:spPr>
        <p:txBody>
          <a:bodyPr/>
          <a:lstStyle>
            <a:lvl1pPr marL="0" indent="0" algn="ctr">
              <a:buNone/>
              <a:defRPr sz="2268">
                <a:solidFill>
                  <a:srgbClr val="C00000"/>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dirty="0"/>
              <a:t>单击此处编辑母版文本样式</a:t>
            </a:r>
          </a:p>
        </p:txBody>
      </p:sp>
      <p:sp>
        <p:nvSpPr>
          <p:cNvPr id="4" name="日期占位符 3">
            <a:extLst>
              <a:ext uri="{FF2B5EF4-FFF2-40B4-BE49-F238E27FC236}">
                <a16:creationId xmlns:a16="http://schemas.microsoft.com/office/drawing/2014/main" id="{FCAF84D4-518B-47A9-B825-9CF8F776F063}"/>
              </a:ext>
            </a:extLst>
          </p:cNvPr>
          <p:cNvSpPr>
            <a:spLocks noGrp="1"/>
          </p:cNvSpPr>
          <p:nvPr>
            <p:ph type="dt" sz="half" idx="10"/>
          </p:nvPr>
        </p:nvSpPr>
        <p:spPr>
          <a:xfrm>
            <a:off x="792033" y="6006164"/>
            <a:ext cx="2592110" cy="345009"/>
          </a:xfrm>
          <a:prstGeom prst="rect">
            <a:avLst/>
          </a:prstGeom>
        </p:spPr>
        <p:txBody>
          <a:bodyPr/>
          <a:lstStyle/>
          <a:p>
            <a:fld id="{8C5BAD6B-B369-45EA-A218-3E135BCCEBFA}"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id="{E9FC02F2-69F8-42A2-AF0A-01DF7A3B06DC}"/>
              </a:ext>
            </a:extLst>
          </p:cNvPr>
          <p:cNvSpPr>
            <a:spLocks noGrp="1"/>
          </p:cNvSpPr>
          <p:nvPr>
            <p:ph type="ftr" sz="quarter" idx="11"/>
          </p:nvPr>
        </p:nvSpPr>
        <p:spPr>
          <a:xfrm>
            <a:off x="3816162" y="6006164"/>
            <a:ext cx="3888165" cy="345009"/>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B196312-2B10-439B-9905-3A39B18A4C6E}"/>
              </a:ext>
            </a:extLst>
          </p:cNvPr>
          <p:cNvSpPr>
            <a:spLocks noGrp="1"/>
          </p:cNvSpPr>
          <p:nvPr>
            <p:ph type="sldNum" sz="quarter" idx="12"/>
          </p:nvPr>
        </p:nvSpPr>
        <p:spPr>
          <a:xfrm>
            <a:off x="8136345" y="6006164"/>
            <a:ext cx="2592110" cy="345009"/>
          </a:xfrm>
          <a:prstGeom prst="rect">
            <a:avLst/>
          </a:prstGeom>
        </p:spPr>
        <p:txBody>
          <a:bodyPr/>
          <a:lstStyle/>
          <a:p>
            <a:fld id="{0D0453B0-9FCC-442E-AB72-564C257F068F}" type="slidenum">
              <a:rPr lang="zh-CN" altLang="en-US" smtClean="0"/>
              <a:t>‹#›</a:t>
            </a:fld>
            <a:endParaRPr lang="zh-CN" altLang="en-US"/>
          </a:p>
        </p:txBody>
      </p:sp>
      <p:pic>
        <p:nvPicPr>
          <p:cNvPr id="7" name="图片 6">
            <a:extLst>
              <a:ext uri="{FF2B5EF4-FFF2-40B4-BE49-F238E27FC236}">
                <a16:creationId xmlns:a16="http://schemas.microsoft.com/office/drawing/2014/main" id="{E795ACBE-4940-4997-96B4-83F843908C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86116" y="5421651"/>
            <a:ext cx="6434372" cy="1058524"/>
          </a:xfrm>
          <a:prstGeom prst="rect">
            <a:avLst/>
          </a:prstGeom>
        </p:spPr>
      </p:pic>
      <p:pic>
        <p:nvPicPr>
          <p:cNvPr id="8" name="图片 7">
            <a:extLst>
              <a:ext uri="{FF2B5EF4-FFF2-40B4-BE49-F238E27FC236}">
                <a16:creationId xmlns:a16="http://schemas.microsoft.com/office/drawing/2014/main" id="{412383FD-7B0E-4C2B-9FC9-04F58D5C569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3826839"/>
            <a:ext cx="4214579" cy="2635336"/>
          </a:xfrm>
          <a:prstGeom prst="rect">
            <a:avLst/>
          </a:prstGeom>
        </p:spPr>
      </p:pic>
      <p:pic>
        <p:nvPicPr>
          <p:cNvPr id="9" name="图片 8">
            <a:extLst>
              <a:ext uri="{FF2B5EF4-FFF2-40B4-BE49-F238E27FC236}">
                <a16:creationId xmlns:a16="http://schemas.microsoft.com/office/drawing/2014/main" id="{378FF69F-A61A-4C6D-BEAA-6423DCE35D7F}"/>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rot="20902340" flipH="1">
            <a:off x="648911" y="588611"/>
            <a:ext cx="2970676" cy="1237764"/>
          </a:xfrm>
          <a:prstGeom prst="rect">
            <a:avLst/>
          </a:prstGeom>
        </p:spPr>
      </p:pic>
      <p:sp>
        <p:nvSpPr>
          <p:cNvPr id="11" name="Freeform 29">
            <a:extLst>
              <a:ext uri="{FF2B5EF4-FFF2-40B4-BE49-F238E27FC236}">
                <a16:creationId xmlns:a16="http://schemas.microsoft.com/office/drawing/2014/main" id="{92BC99BC-EDAB-482D-A664-69342B6BAC97}"/>
              </a:ext>
            </a:extLst>
          </p:cNvPr>
          <p:cNvSpPr/>
          <p:nvPr userDrawn="1"/>
        </p:nvSpPr>
        <p:spPr bwMode="auto">
          <a:xfrm>
            <a:off x="4933456" y="558151"/>
            <a:ext cx="1653580" cy="1477611"/>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C00000"/>
          </a:solidFill>
          <a:ln>
            <a:noFill/>
          </a:ln>
        </p:spPr>
        <p:txBody>
          <a:bodyPr vert="horz" wrap="square" lIns="86402" tIns="43201" rIns="86402" bIns="43201" numCol="1" anchor="t" anchorCtr="0" compatLnSpc="1"/>
          <a:lstStyle/>
          <a:p>
            <a:endParaRPr lang="zh-CN" altLang="en-US" sz="1607">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
        <p:nvSpPr>
          <p:cNvPr id="13" name="标题 1">
            <a:extLst>
              <a:ext uri="{FF2B5EF4-FFF2-40B4-BE49-F238E27FC236}">
                <a16:creationId xmlns:a16="http://schemas.microsoft.com/office/drawing/2014/main" id="{F6D00C16-0289-4C5C-B6A3-858E7D0B469B}"/>
              </a:ext>
            </a:extLst>
          </p:cNvPr>
          <p:cNvSpPr>
            <a:spLocks noGrp="1"/>
          </p:cNvSpPr>
          <p:nvPr>
            <p:ph type="title"/>
          </p:nvPr>
        </p:nvSpPr>
        <p:spPr>
          <a:xfrm>
            <a:off x="1295331" y="2427602"/>
            <a:ext cx="8917826" cy="877484"/>
          </a:xfrm>
          <a:prstGeom prst="rect">
            <a:avLst/>
          </a:prstGeom>
          <a:noFill/>
        </p:spPr>
        <p:txBody>
          <a:bodyPr wrap="none" rtlCol="0">
            <a:spAutoFit/>
          </a:bodyPr>
          <a:lstStyle>
            <a:lvl1pPr algn="ctr">
              <a:defRPr lang="zh-CN" altLang="en-US" sz="5669" b="1" dirty="0">
                <a:solidFill>
                  <a:srgbClr val="C00000"/>
                </a:solidFill>
                <a:latin typeface="字体视界-NEW魏碑体" panose="02010601030101010101" pitchFamily="2" charset="-122"/>
                <a:ea typeface="字体视界-NEW魏碑体" panose="02010601030101010101" pitchFamily="2" charset="-122"/>
                <a:cs typeface="+mn-cs"/>
              </a:defRPr>
            </a:lvl1pPr>
          </a:lstStyle>
          <a:p>
            <a:pPr marL="0" lvl="0" algn="ctr"/>
            <a:r>
              <a:rPr lang="zh-CN" altLang="en-US" dirty="0"/>
              <a:t>单击此处编辑母版标题样式</a:t>
            </a:r>
          </a:p>
        </p:txBody>
      </p:sp>
    </p:spTree>
    <p:extLst>
      <p:ext uri="{BB962C8B-B14F-4D97-AF65-F5344CB8AC3E}">
        <p14:creationId xmlns:p14="http://schemas.microsoft.com/office/powerpoint/2010/main" val="1828325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F67446A-79B0-427E-B2C5-86B26C8E6B51}"/>
              </a:ext>
            </a:extLst>
          </p:cNvPr>
          <p:cNvSpPr>
            <a:spLocks noGrp="1"/>
          </p:cNvSpPr>
          <p:nvPr>
            <p:ph sz="half" idx="1"/>
          </p:nvPr>
        </p:nvSpPr>
        <p:spPr>
          <a:xfrm>
            <a:off x="792035" y="1097181"/>
            <a:ext cx="4896207" cy="4739479"/>
          </a:xfrm>
          <a:prstGeom prst="rect">
            <a:avLst/>
          </a:prstGeo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内容占位符 3">
            <a:extLst>
              <a:ext uri="{FF2B5EF4-FFF2-40B4-BE49-F238E27FC236}">
                <a16:creationId xmlns:a16="http://schemas.microsoft.com/office/drawing/2014/main" id="{A0258CBB-039F-45D7-ACFA-B6BFE5C72C71}"/>
              </a:ext>
            </a:extLst>
          </p:cNvPr>
          <p:cNvSpPr>
            <a:spLocks noGrp="1"/>
          </p:cNvSpPr>
          <p:nvPr>
            <p:ph sz="half" idx="2"/>
          </p:nvPr>
        </p:nvSpPr>
        <p:spPr>
          <a:xfrm>
            <a:off x="5832247" y="1097181"/>
            <a:ext cx="4896207" cy="4739479"/>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B6AF61C-7BE5-46A8-B85E-96531441DCA4}"/>
              </a:ext>
            </a:extLst>
          </p:cNvPr>
          <p:cNvSpPr>
            <a:spLocks noGrp="1"/>
          </p:cNvSpPr>
          <p:nvPr>
            <p:ph type="dt" sz="half" idx="10"/>
          </p:nvPr>
        </p:nvSpPr>
        <p:spPr>
          <a:xfrm>
            <a:off x="792033" y="6006164"/>
            <a:ext cx="2592110" cy="345009"/>
          </a:xfrm>
          <a:prstGeom prst="rect">
            <a:avLst/>
          </a:prstGeom>
        </p:spPr>
        <p:txBody>
          <a:bodyPr/>
          <a:lstStyle/>
          <a:p>
            <a:fld id="{8C5BAD6B-B369-45EA-A218-3E135BCCEBFA}" type="datetimeFigureOut">
              <a:rPr lang="zh-CN" altLang="en-US" smtClean="0"/>
              <a:t>2020/10/22</a:t>
            </a:fld>
            <a:endParaRPr lang="zh-CN" altLang="en-US"/>
          </a:p>
        </p:txBody>
      </p:sp>
      <p:sp>
        <p:nvSpPr>
          <p:cNvPr id="6" name="页脚占位符 5">
            <a:extLst>
              <a:ext uri="{FF2B5EF4-FFF2-40B4-BE49-F238E27FC236}">
                <a16:creationId xmlns:a16="http://schemas.microsoft.com/office/drawing/2014/main" id="{6C2C0E0E-5C61-4002-9B72-EBFC7AA1A2BD}"/>
              </a:ext>
            </a:extLst>
          </p:cNvPr>
          <p:cNvSpPr>
            <a:spLocks noGrp="1"/>
          </p:cNvSpPr>
          <p:nvPr>
            <p:ph type="ftr" sz="quarter" idx="11"/>
          </p:nvPr>
        </p:nvSpPr>
        <p:spPr>
          <a:xfrm>
            <a:off x="3816162" y="6006164"/>
            <a:ext cx="3888165" cy="345009"/>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090061BD-67CD-4276-A17E-32D82D73CB23}"/>
              </a:ext>
            </a:extLst>
          </p:cNvPr>
          <p:cNvSpPr>
            <a:spLocks noGrp="1"/>
          </p:cNvSpPr>
          <p:nvPr>
            <p:ph type="sldNum" sz="quarter" idx="12"/>
          </p:nvPr>
        </p:nvSpPr>
        <p:spPr>
          <a:xfrm>
            <a:off x="8136345" y="6006164"/>
            <a:ext cx="2592110" cy="345009"/>
          </a:xfrm>
          <a:prstGeom prst="rect">
            <a:avLst/>
          </a:prstGeom>
        </p:spPr>
        <p:txBody>
          <a:bodyPr/>
          <a:lstStyle/>
          <a:p>
            <a:fld id="{0D0453B0-9FCC-442E-AB72-564C257F068F}" type="slidenum">
              <a:rPr lang="zh-CN" altLang="en-US" smtClean="0"/>
              <a:t>‹#›</a:t>
            </a:fld>
            <a:endParaRPr lang="zh-CN" altLang="en-US"/>
          </a:p>
        </p:txBody>
      </p:sp>
      <p:sp>
        <p:nvSpPr>
          <p:cNvPr id="8" name="标题 1">
            <a:extLst>
              <a:ext uri="{FF2B5EF4-FFF2-40B4-BE49-F238E27FC236}">
                <a16:creationId xmlns:a16="http://schemas.microsoft.com/office/drawing/2014/main" id="{B8F05326-905A-45C4-BB1F-1F48BE75D7DD}"/>
              </a:ext>
            </a:extLst>
          </p:cNvPr>
          <p:cNvSpPr>
            <a:spLocks noGrp="1"/>
          </p:cNvSpPr>
          <p:nvPr>
            <p:ph type="title"/>
          </p:nvPr>
        </p:nvSpPr>
        <p:spPr>
          <a:xfrm>
            <a:off x="1001890" y="340970"/>
            <a:ext cx="6702438" cy="406458"/>
          </a:xfrm>
          <a:prstGeom prst="rect">
            <a:avLst/>
          </a:prstGeom>
        </p:spPr>
        <p:txBody>
          <a:bodyPr wrap="square">
            <a:spAutoFit/>
          </a:bodyPr>
          <a:lstStyle>
            <a:lvl1pPr>
              <a:defRPr lang="zh-CN" altLang="en-US" sz="2268"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cxnSp>
        <p:nvCxnSpPr>
          <p:cNvPr id="10" name="直接连接符 9">
            <a:extLst>
              <a:ext uri="{FF2B5EF4-FFF2-40B4-BE49-F238E27FC236}">
                <a16:creationId xmlns:a16="http://schemas.microsoft.com/office/drawing/2014/main" id="{1146CE6F-2EC2-4561-9A9D-7DD14FF11EEE}"/>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11" name="Freeform 29">
            <a:extLst>
              <a:ext uri="{FF2B5EF4-FFF2-40B4-BE49-F238E27FC236}">
                <a16:creationId xmlns:a16="http://schemas.microsoft.com/office/drawing/2014/main" id="{46E7175D-F876-4345-BE14-C608F90E3367}"/>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3" name="图片 12">
            <a:extLst>
              <a:ext uri="{FF2B5EF4-FFF2-40B4-BE49-F238E27FC236}">
                <a16:creationId xmlns:a16="http://schemas.microsoft.com/office/drawing/2014/main" id="{89259052-7F48-4D48-B1E6-F2EA70B3FC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793252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两栏比较 有标题">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F158AE7-0920-4CF0-AC78-BC319D414E02}"/>
              </a:ext>
            </a:extLst>
          </p:cNvPr>
          <p:cNvSpPr>
            <a:spLocks noGrp="1"/>
          </p:cNvSpPr>
          <p:nvPr>
            <p:ph type="body" idx="1"/>
          </p:nvPr>
        </p:nvSpPr>
        <p:spPr>
          <a:xfrm>
            <a:off x="793535" y="875385"/>
            <a:ext cx="4873706" cy="778521"/>
          </a:xfrm>
          <a:prstGeom prst="rect">
            <a:avLst/>
          </a:prstGeom>
        </p:spPr>
        <p:txBody>
          <a:bodyPr anchor="b"/>
          <a:lstStyle>
            <a:lvl1pPr marL="0" indent="0">
              <a:buNone/>
              <a:defRPr sz="2268" b="1">
                <a:solidFill>
                  <a:srgbClr val="C00000"/>
                </a:solidFill>
              </a:defRPr>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DD1DCD5-4F11-4885-A838-B5F5EC0FA2A6}"/>
              </a:ext>
            </a:extLst>
          </p:cNvPr>
          <p:cNvSpPr>
            <a:spLocks noGrp="1"/>
          </p:cNvSpPr>
          <p:nvPr>
            <p:ph sz="half" idx="2"/>
          </p:nvPr>
        </p:nvSpPr>
        <p:spPr>
          <a:xfrm>
            <a:off x="793535" y="1851479"/>
            <a:ext cx="4873706" cy="3997179"/>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427A31F-5173-4AB8-A087-A6151712365F}"/>
              </a:ext>
            </a:extLst>
          </p:cNvPr>
          <p:cNvSpPr>
            <a:spLocks noGrp="1"/>
          </p:cNvSpPr>
          <p:nvPr>
            <p:ph type="body" sz="quarter" idx="3"/>
          </p:nvPr>
        </p:nvSpPr>
        <p:spPr>
          <a:xfrm>
            <a:off x="5832247" y="875385"/>
            <a:ext cx="4897708" cy="778521"/>
          </a:xfrm>
          <a:prstGeom prst="rect">
            <a:avLst/>
          </a:prstGeom>
        </p:spPr>
        <p:txBody>
          <a:bodyPr anchor="b"/>
          <a:lstStyle>
            <a:lvl1pPr marL="0" indent="0">
              <a:buNone/>
              <a:defRPr sz="2268" b="1">
                <a:solidFill>
                  <a:srgbClr val="C00000"/>
                </a:solidFill>
              </a:defRPr>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20273CA-70AA-4003-AE9F-CA02350649B0}"/>
              </a:ext>
            </a:extLst>
          </p:cNvPr>
          <p:cNvSpPr>
            <a:spLocks noGrp="1"/>
          </p:cNvSpPr>
          <p:nvPr>
            <p:ph sz="quarter" idx="4"/>
          </p:nvPr>
        </p:nvSpPr>
        <p:spPr>
          <a:xfrm>
            <a:off x="5832247" y="1851479"/>
            <a:ext cx="4897708" cy="3997179"/>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A4DE43E-6436-4AE1-BF8D-852BE413AD08}"/>
              </a:ext>
            </a:extLst>
          </p:cNvPr>
          <p:cNvSpPr>
            <a:spLocks noGrp="1"/>
          </p:cNvSpPr>
          <p:nvPr>
            <p:ph type="dt" sz="half" idx="10"/>
          </p:nvPr>
        </p:nvSpPr>
        <p:spPr>
          <a:xfrm>
            <a:off x="792033" y="6006164"/>
            <a:ext cx="2592110" cy="345009"/>
          </a:xfrm>
          <a:prstGeom prst="rect">
            <a:avLst/>
          </a:prstGeom>
        </p:spPr>
        <p:txBody>
          <a:bodyPr/>
          <a:lstStyle/>
          <a:p>
            <a:fld id="{8C5BAD6B-B369-45EA-A218-3E135BCCEBFA}" type="datetimeFigureOut">
              <a:rPr lang="zh-CN" altLang="en-US" smtClean="0"/>
              <a:t>2020/10/22</a:t>
            </a:fld>
            <a:endParaRPr lang="zh-CN" altLang="en-US"/>
          </a:p>
        </p:txBody>
      </p:sp>
      <p:sp>
        <p:nvSpPr>
          <p:cNvPr id="8" name="页脚占位符 7">
            <a:extLst>
              <a:ext uri="{FF2B5EF4-FFF2-40B4-BE49-F238E27FC236}">
                <a16:creationId xmlns:a16="http://schemas.microsoft.com/office/drawing/2014/main" id="{6A911847-B5E4-49D7-8BEB-5C1AD9F2DA61}"/>
              </a:ext>
            </a:extLst>
          </p:cNvPr>
          <p:cNvSpPr>
            <a:spLocks noGrp="1"/>
          </p:cNvSpPr>
          <p:nvPr>
            <p:ph type="ftr" sz="quarter" idx="11"/>
          </p:nvPr>
        </p:nvSpPr>
        <p:spPr>
          <a:xfrm>
            <a:off x="3816162" y="6006164"/>
            <a:ext cx="3888165" cy="345009"/>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8E953D3E-281D-49E0-B331-13E033B5B9EA}"/>
              </a:ext>
            </a:extLst>
          </p:cNvPr>
          <p:cNvSpPr>
            <a:spLocks noGrp="1"/>
          </p:cNvSpPr>
          <p:nvPr>
            <p:ph type="sldNum" sz="quarter" idx="12"/>
          </p:nvPr>
        </p:nvSpPr>
        <p:spPr>
          <a:xfrm>
            <a:off x="8136345" y="6006164"/>
            <a:ext cx="2592110" cy="345009"/>
          </a:xfrm>
          <a:prstGeom prst="rect">
            <a:avLst/>
          </a:prstGeom>
        </p:spPr>
        <p:txBody>
          <a:bodyPr/>
          <a:lstStyle/>
          <a:p>
            <a:fld id="{0D0453B0-9FCC-442E-AB72-564C257F068F}" type="slidenum">
              <a:rPr lang="zh-CN" altLang="en-US" smtClean="0"/>
              <a:t>‹#›</a:t>
            </a:fld>
            <a:endParaRPr lang="zh-CN" altLang="en-US"/>
          </a:p>
        </p:txBody>
      </p:sp>
      <p:sp>
        <p:nvSpPr>
          <p:cNvPr id="10" name="标题 1">
            <a:extLst>
              <a:ext uri="{FF2B5EF4-FFF2-40B4-BE49-F238E27FC236}">
                <a16:creationId xmlns:a16="http://schemas.microsoft.com/office/drawing/2014/main" id="{1BD62608-AA57-43E8-BD69-ABFF9FB4237C}"/>
              </a:ext>
            </a:extLst>
          </p:cNvPr>
          <p:cNvSpPr>
            <a:spLocks noGrp="1"/>
          </p:cNvSpPr>
          <p:nvPr>
            <p:ph type="title"/>
          </p:nvPr>
        </p:nvSpPr>
        <p:spPr>
          <a:xfrm>
            <a:off x="1001890" y="340970"/>
            <a:ext cx="6702438" cy="406458"/>
          </a:xfrm>
          <a:prstGeom prst="rect">
            <a:avLst/>
          </a:prstGeom>
        </p:spPr>
        <p:txBody>
          <a:bodyPr wrap="square">
            <a:spAutoFit/>
          </a:bodyPr>
          <a:lstStyle>
            <a:lvl1pPr>
              <a:defRPr lang="zh-CN" altLang="en-US" sz="2268" b="1" dirty="0">
                <a:solidFill>
                  <a:srgbClr val="BE0000"/>
                </a:solidFill>
                <a:latin typeface="字体视界-NEW魏碑体" panose="02010601030101010101" pitchFamily="2" charset="-122"/>
                <a:ea typeface="字体视界-NEW魏碑体" panose="02010601030101010101" pitchFamily="2" charset="-122"/>
                <a:cs typeface="+mn-ea"/>
              </a:defRPr>
            </a:lvl1pPr>
          </a:lstStyle>
          <a:p>
            <a:pPr marL="0" lvl="0"/>
            <a:r>
              <a:rPr lang="zh-CN" altLang="en-US" dirty="0"/>
              <a:t>单击此处编辑母版标题样式</a:t>
            </a:r>
          </a:p>
        </p:txBody>
      </p:sp>
      <p:cxnSp>
        <p:nvCxnSpPr>
          <p:cNvPr id="12" name="直接连接符 11">
            <a:extLst>
              <a:ext uri="{FF2B5EF4-FFF2-40B4-BE49-F238E27FC236}">
                <a16:creationId xmlns:a16="http://schemas.microsoft.com/office/drawing/2014/main" id="{2DE38B66-559C-4932-92D4-DEB91B84EA2A}"/>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13" name="Freeform 29">
            <a:extLst>
              <a:ext uri="{FF2B5EF4-FFF2-40B4-BE49-F238E27FC236}">
                <a16:creationId xmlns:a16="http://schemas.microsoft.com/office/drawing/2014/main" id="{1792F4A7-17D5-4272-91F3-211F80D6FC34}"/>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5" name="图片 14">
            <a:extLst>
              <a:ext uri="{FF2B5EF4-FFF2-40B4-BE49-F238E27FC236}">
                <a16:creationId xmlns:a16="http://schemas.microsoft.com/office/drawing/2014/main" id="{CE30BB9F-AA85-4DA6-BCF9-851B0038EF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306794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标题和竖排文字">
    <p:spTree>
      <p:nvGrpSpPr>
        <p:cNvPr id="1" name=""/>
        <p:cNvGrpSpPr/>
        <p:nvPr/>
      </p:nvGrpSpPr>
      <p:grpSpPr>
        <a:xfrm>
          <a:off x="0" y="0"/>
          <a:ext cx="0" cy="0"/>
          <a:chOff x="0" y="0"/>
          <a:chExt cx="0" cy="0"/>
        </a:xfrm>
      </p:grpSpPr>
      <p:sp>
        <p:nvSpPr>
          <p:cNvPr id="3" name="竖排文字占位符 2">
            <a:extLst>
              <a:ext uri="{FF2B5EF4-FFF2-40B4-BE49-F238E27FC236}">
                <a16:creationId xmlns:a16="http://schemas.microsoft.com/office/drawing/2014/main" id="{F0342205-1247-42D1-9F77-3BB79D67C0A6}"/>
              </a:ext>
            </a:extLst>
          </p:cNvPr>
          <p:cNvSpPr>
            <a:spLocks noGrp="1"/>
          </p:cNvSpPr>
          <p:nvPr>
            <p:ph type="body" orient="vert" idx="1"/>
          </p:nvPr>
        </p:nvSpPr>
        <p:spPr>
          <a:xfrm>
            <a:off x="792034" y="995230"/>
            <a:ext cx="9936421" cy="484142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178175-B7A5-4FA8-85A2-42023388E023}"/>
              </a:ext>
            </a:extLst>
          </p:cNvPr>
          <p:cNvSpPr>
            <a:spLocks noGrp="1"/>
          </p:cNvSpPr>
          <p:nvPr>
            <p:ph type="dt" sz="half" idx="10"/>
          </p:nvPr>
        </p:nvSpPr>
        <p:spPr>
          <a:xfrm>
            <a:off x="792033" y="6006164"/>
            <a:ext cx="2592110" cy="345009"/>
          </a:xfrm>
          <a:prstGeom prst="rect">
            <a:avLst/>
          </a:prstGeom>
        </p:spPr>
        <p:txBody>
          <a:bodyPr/>
          <a:lstStyle/>
          <a:p>
            <a:fld id="{8C5BAD6B-B369-45EA-A218-3E135BCCEBFA}" type="datetimeFigureOut">
              <a:rPr lang="zh-CN" altLang="en-US" smtClean="0"/>
              <a:t>2020/10/22</a:t>
            </a:fld>
            <a:endParaRPr lang="zh-CN" altLang="en-US"/>
          </a:p>
        </p:txBody>
      </p:sp>
      <p:sp>
        <p:nvSpPr>
          <p:cNvPr id="5" name="页脚占位符 4">
            <a:extLst>
              <a:ext uri="{FF2B5EF4-FFF2-40B4-BE49-F238E27FC236}">
                <a16:creationId xmlns:a16="http://schemas.microsoft.com/office/drawing/2014/main" id="{07F1C44D-DF4A-4D07-8692-C23F2DB135FE}"/>
              </a:ext>
            </a:extLst>
          </p:cNvPr>
          <p:cNvSpPr>
            <a:spLocks noGrp="1"/>
          </p:cNvSpPr>
          <p:nvPr>
            <p:ph type="ftr" sz="quarter" idx="11"/>
          </p:nvPr>
        </p:nvSpPr>
        <p:spPr>
          <a:xfrm>
            <a:off x="3816162" y="6006164"/>
            <a:ext cx="3888165" cy="345009"/>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D52744BD-3660-4DF2-A97C-82A2B46E8B29}"/>
              </a:ext>
            </a:extLst>
          </p:cNvPr>
          <p:cNvSpPr>
            <a:spLocks noGrp="1"/>
          </p:cNvSpPr>
          <p:nvPr>
            <p:ph type="sldNum" sz="quarter" idx="12"/>
          </p:nvPr>
        </p:nvSpPr>
        <p:spPr>
          <a:xfrm>
            <a:off x="8136345" y="6006164"/>
            <a:ext cx="2592110" cy="345009"/>
          </a:xfrm>
          <a:prstGeom prst="rect">
            <a:avLst/>
          </a:prstGeom>
        </p:spPr>
        <p:txBody>
          <a:bodyPr/>
          <a:lstStyle/>
          <a:p>
            <a:fld id="{0D0453B0-9FCC-442E-AB72-564C257F068F}" type="slidenum">
              <a:rPr lang="zh-CN" altLang="en-US" smtClean="0"/>
              <a:t>‹#›</a:t>
            </a:fld>
            <a:endParaRPr lang="zh-CN" altLang="en-US"/>
          </a:p>
        </p:txBody>
      </p:sp>
      <p:cxnSp>
        <p:nvCxnSpPr>
          <p:cNvPr id="9" name="直接连接符 8">
            <a:extLst>
              <a:ext uri="{FF2B5EF4-FFF2-40B4-BE49-F238E27FC236}">
                <a16:creationId xmlns:a16="http://schemas.microsoft.com/office/drawing/2014/main" id="{1E08C0D4-666D-4F97-AC1F-8CE0317DC41E}"/>
              </a:ext>
            </a:extLst>
          </p:cNvPr>
          <p:cNvCxnSpPr/>
          <p:nvPr userDrawn="1"/>
        </p:nvCxnSpPr>
        <p:spPr>
          <a:xfrm>
            <a:off x="0" y="870670"/>
            <a:ext cx="11520488" cy="0"/>
          </a:xfrm>
          <a:prstGeom prst="line">
            <a:avLst/>
          </a:prstGeom>
          <a:noFill/>
          <a:ln w="28575" cap="flat" cmpd="sng" algn="ctr">
            <a:solidFill>
              <a:srgbClr val="BE0000"/>
            </a:solidFill>
            <a:prstDash val="solid"/>
            <a:miter lim="800000"/>
          </a:ln>
          <a:effectLst/>
        </p:spPr>
      </p:cxnSp>
      <p:sp>
        <p:nvSpPr>
          <p:cNvPr id="10" name="Freeform 29">
            <a:extLst>
              <a:ext uri="{FF2B5EF4-FFF2-40B4-BE49-F238E27FC236}">
                <a16:creationId xmlns:a16="http://schemas.microsoft.com/office/drawing/2014/main" id="{562832D1-5EB9-42CF-A8D5-5B9B7A11E6D6}"/>
              </a:ext>
            </a:extLst>
          </p:cNvPr>
          <p:cNvSpPr/>
          <p:nvPr userDrawn="1"/>
        </p:nvSpPr>
        <p:spPr bwMode="auto">
          <a:xfrm>
            <a:off x="272581" y="118175"/>
            <a:ext cx="729309" cy="651698"/>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solidFill>
            <a:srgbClr val="BE0000"/>
          </a:solidFill>
          <a:ln>
            <a:noFill/>
          </a:ln>
        </p:spPr>
        <p:txBody>
          <a:bodyPr vert="horz" wrap="square" lIns="86402" tIns="43201" rIns="86402" bIns="43201" numCol="1" anchor="t" anchorCtr="0" compatLnSpc="1"/>
          <a:lstStyle/>
          <a:p>
            <a:pPr marL="0" marR="0" lvl="0" indent="0" defTabSz="864017" eaLnBrk="1" fontAlgn="auto" latinLnBrk="0" hangingPunct="1">
              <a:lnSpc>
                <a:spcPct val="100000"/>
              </a:lnSpc>
              <a:spcBef>
                <a:spcPts val="0"/>
              </a:spcBef>
              <a:spcAft>
                <a:spcPts val="0"/>
              </a:spcAft>
              <a:buClrTx/>
              <a:buSzTx/>
              <a:buFontTx/>
              <a:buNone/>
              <a:tabLst/>
              <a:defRPr/>
            </a:pPr>
            <a:endParaRPr kumimoji="0" lang="zh-CN" altLang="en-US" sz="1701" b="0" i="0" u="none" strike="noStrike" kern="0" cap="none" spc="0" normalizeH="0" baseline="0" noProof="0">
              <a:ln>
                <a:noFill/>
              </a:ln>
              <a:solidFill>
                <a:prstClr val="black"/>
              </a:solidFill>
              <a:effectLst/>
              <a:uLnTx/>
              <a:uFillTx/>
              <a:latin typeface="Microsoft YaHei" panose="020F0502020204030204"/>
              <a:cs typeface="+mn-ea"/>
              <a:sym typeface="+mn-lt"/>
            </a:endParaRPr>
          </a:p>
        </p:txBody>
      </p:sp>
      <p:pic>
        <p:nvPicPr>
          <p:cNvPr id="12" name="图片 11">
            <a:extLst>
              <a:ext uri="{FF2B5EF4-FFF2-40B4-BE49-F238E27FC236}">
                <a16:creationId xmlns:a16="http://schemas.microsoft.com/office/drawing/2014/main" id="{6C814F28-35DA-4363-AEAC-48F08A6478B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49" b="17689"/>
          <a:stretch/>
        </p:blipFill>
        <p:spPr>
          <a:xfrm>
            <a:off x="7704326" y="266205"/>
            <a:ext cx="3816162" cy="484069"/>
          </a:xfrm>
          <a:prstGeom prst="rect">
            <a:avLst/>
          </a:prstGeom>
        </p:spPr>
      </p:pic>
    </p:spTree>
    <p:extLst>
      <p:ext uri="{BB962C8B-B14F-4D97-AF65-F5344CB8AC3E}">
        <p14:creationId xmlns:p14="http://schemas.microsoft.com/office/powerpoint/2010/main" val="3689177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E9D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8C5BAD6B-B369-45EA-A218-3E135BCCEBFA}" type="datetimeFigureOut">
              <a:rPr lang="zh-CN" altLang="en-US" smtClean="0"/>
              <a:t>2020/10/22</a:t>
            </a:fld>
            <a:endParaRPr lang="zh-CN" altLang="en-US"/>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0D0453B0-9FCC-442E-AB72-564C257F068F}" type="slidenum">
              <a:rPr lang="zh-CN" altLang="en-US" smtClean="0"/>
              <a:t>‹#›</a:t>
            </a:fld>
            <a:endParaRPr lang="zh-CN" altLang="en-US"/>
          </a:p>
        </p:txBody>
      </p:sp>
    </p:spTree>
    <p:extLst>
      <p:ext uri="{BB962C8B-B14F-4D97-AF65-F5344CB8AC3E}">
        <p14:creationId xmlns:p14="http://schemas.microsoft.com/office/powerpoint/2010/main" val="112448711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51" r:id="rId15"/>
    <p:sldLayoutId id="2147483652" r:id="rId16"/>
    <p:sldLayoutId id="2147483660" r:id="rId17"/>
    <p:sldLayoutId id="2147483658" r:id="rId18"/>
  </p:sldLayoutIdLst>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875D9D-ED60-4E10-880F-543A1CC2FEC5}"/>
              </a:ext>
            </a:extLst>
          </p:cNvPr>
          <p:cNvSpPr>
            <a:spLocks noGrp="1"/>
          </p:cNvSpPr>
          <p:nvPr>
            <p:ph type="ctrTitle"/>
          </p:nvPr>
        </p:nvSpPr>
        <p:spPr>
          <a:xfrm>
            <a:off x="-759550" y="2162120"/>
            <a:ext cx="12970588" cy="1238895"/>
          </a:xfrm>
        </p:spPr>
        <p:txBody>
          <a:bodyPr/>
          <a:lstStyle/>
          <a:p>
            <a:r>
              <a:rPr lang="zh-CN" altLang="en-US" dirty="0">
                <a:sym typeface="+mn-lt"/>
              </a:rPr>
              <a:t>不忘初心 继续前进</a:t>
            </a:r>
            <a:endParaRPr lang="zh-CN" altLang="en-US" dirty="0"/>
          </a:p>
        </p:txBody>
      </p:sp>
      <p:sp>
        <p:nvSpPr>
          <p:cNvPr id="3" name="副标题 2">
            <a:extLst>
              <a:ext uri="{FF2B5EF4-FFF2-40B4-BE49-F238E27FC236}">
                <a16:creationId xmlns:a16="http://schemas.microsoft.com/office/drawing/2014/main" id="{3EB0D0E8-4929-4F88-AA43-96E35DDA8752}"/>
              </a:ext>
            </a:extLst>
          </p:cNvPr>
          <p:cNvSpPr>
            <a:spLocks noGrp="1"/>
          </p:cNvSpPr>
          <p:nvPr>
            <p:ph type="subTitle" idx="1"/>
          </p:nvPr>
        </p:nvSpPr>
        <p:spPr>
          <a:xfrm>
            <a:off x="2718386" y="3694538"/>
            <a:ext cx="6083717" cy="511166"/>
          </a:xfrm>
        </p:spPr>
        <p:txBody>
          <a:bodyPr/>
          <a:lstStyle/>
          <a:p>
            <a:r>
              <a:rPr lang="en-US" altLang="zh-CN" dirty="0"/>
              <a:t>—— </a:t>
            </a:r>
            <a:r>
              <a:rPr lang="zh-CN" altLang="en-US" dirty="0"/>
              <a:t>副标题标题  副标题标题</a:t>
            </a:r>
            <a:r>
              <a:rPr lang="en-US" altLang="zh-CN" dirty="0"/>
              <a:t>——</a:t>
            </a:r>
            <a:endParaRPr lang="zh-CN" altLang="en-US" dirty="0"/>
          </a:p>
        </p:txBody>
      </p:sp>
      <p:sp>
        <p:nvSpPr>
          <p:cNvPr id="4" name="矩形 3">
            <a:extLst>
              <a:ext uri="{FF2B5EF4-FFF2-40B4-BE49-F238E27FC236}">
                <a16:creationId xmlns:a16="http://schemas.microsoft.com/office/drawing/2014/main" id="{EF24ED4F-133E-4211-AC4D-380B734E3691}"/>
              </a:ext>
            </a:extLst>
          </p:cNvPr>
          <p:cNvSpPr/>
          <p:nvPr/>
        </p:nvSpPr>
        <p:spPr>
          <a:xfrm>
            <a:off x="4909656" y="4718430"/>
            <a:ext cx="1632177" cy="586956"/>
          </a:xfrm>
          <a:prstGeom prst="rect">
            <a:avLst/>
          </a:prstGeom>
        </p:spPr>
        <p:txBody>
          <a:bodyPr wrap="none">
            <a:spAutoFit/>
          </a:bodyPr>
          <a:lstStyle/>
          <a:p>
            <a:pPr algn="ctr"/>
            <a:r>
              <a:rPr lang="zh-CN" altLang="en-US" sz="1607" dirty="0">
                <a:solidFill>
                  <a:srgbClr val="C00000"/>
                </a:solidFill>
                <a:latin typeface="字体视界-NEW魏碑体" panose="02010601030101010101" pitchFamily="2" charset="-122"/>
                <a:ea typeface="字体视界-NEW魏碑体" panose="02010601030101010101" pitchFamily="2" charset="-122"/>
                <a:cs typeface="+mn-ea"/>
                <a:sym typeface="+mn-lt"/>
              </a:rPr>
              <a:t>学院或部门名称</a:t>
            </a:r>
          </a:p>
          <a:p>
            <a:pPr algn="ctr"/>
            <a:r>
              <a:rPr lang="en-US" altLang="zh-CN" sz="1607" dirty="0">
                <a:solidFill>
                  <a:srgbClr val="C00000"/>
                </a:solidFill>
                <a:latin typeface="字体视界-NEW魏碑体" panose="02010601030101010101" pitchFamily="2" charset="-122"/>
                <a:ea typeface="字体视界-NEW魏碑体" panose="02010601030101010101" pitchFamily="2" charset="-122"/>
                <a:cs typeface="+mn-ea"/>
                <a:sym typeface="+mn-lt"/>
              </a:rPr>
              <a:t>2020.5</a:t>
            </a:r>
            <a:endParaRPr lang="zh-CN" altLang="en-US" sz="1607" dirty="0">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Tree>
    <p:extLst>
      <p:ext uri="{BB962C8B-B14F-4D97-AF65-F5344CB8AC3E}">
        <p14:creationId xmlns:p14="http://schemas.microsoft.com/office/powerpoint/2010/main" val="42895771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F47AE9-22C0-44CB-A950-DADB09EE2F91}"/>
              </a:ext>
            </a:extLst>
          </p:cNvPr>
          <p:cNvSpPr>
            <a:spLocks noGrp="1"/>
          </p:cNvSpPr>
          <p:nvPr>
            <p:ph type="title"/>
          </p:nvPr>
        </p:nvSpPr>
        <p:spPr/>
        <p:txBody>
          <a:bodyPr/>
          <a:lstStyle/>
          <a:p>
            <a:r>
              <a:rPr lang="zh-CN" altLang="en-US" dirty="0"/>
              <a:t>前言</a:t>
            </a:r>
          </a:p>
        </p:txBody>
      </p:sp>
      <p:sp>
        <p:nvSpPr>
          <p:cNvPr id="3" name="文本占位符 2">
            <a:extLst>
              <a:ext uri="{FF2B5EF4-FFF2-40B4-BE49-F238E27FC236}">
                <a16:creationId xmlns:a16="http://schemas.microsoft.com/office/drawing/2014/main" id="{501A0E07-9CB0-407A-B8D3-8BC3057BCE48}"/>
              </a:ext>
            </a:extLst>
          </p:cNvPr>
          <p:cNvSpPr>
            <a:spLocks noGrp="1"/>
          </p:cNvSpPr>
          <p:nvPr>
            <p:ph type="body" sz="quarter" idx="13"/>
          </p:nvPr>
        </p:nvSpPr>
        <p:spPr/>
        <p:txBody>
          <a:bodyPr/>
          <a:lstStyle/>
          <a:p>
            <a:r>
              <a:rPr lang="en-US" altLang="zh-CN" dirty="0"/>
              <a:t>QIAN YAN</a:t>
            </a:r>
            <a:endParaRPr lang="zh-CN" altLang="en-US" dirty="0"/>
          </a:p>
        </p:txBody>
      </p:sp>
      <p:sp>
        <p:nvSpPr>
          <p:cNvPr id="4" name="文本占位符 3">
            <a:extLst>
              <a:ext uri="{FF2B5EF4-FFF2-40B4-BE49-F238E27FC236}">
                <a16:creationId xmlns:a16="http://schemas.microsoft.com/office/drawing/2014/main" id="{16024133-4379-48F6-8CCB-75F8FD440EAE}"/>
              </a:ext>
            </a:extLst>
          </p:cNvPr>
          <p:cNvSpPr>
            <a:spLocks noGrp="1"/>
          </p:cNvSpPr>
          <p:nvPr>
            <p:ph type="body" sz="quarter" idx="14"/>
          </p:nvPr>
        </p:nvSpPr>
        <p:spPr>
          <a:xfrm>
            <a:off x="1801946" y="2502091"/>
            <a:ext cx="8624140" cy="1583447"/>
          </a:xfrm>
        </p:spPr>
        <p:txBody>
          <a:bodyPr/>
          <a:lstStyle/>
          <a:p>
            <a:r>
              <a:rPr lang="zh-CN" altLang="en-US"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5" name="文本占位符 4">
            <a:extLst>
              <a:ext uri="{FF2B5EF4-FFF2-40B4-BE49-F238E27FC236}">
                <a16:creationId xmlns:a16="http://schemas.microsoft.com/office/drawing/2014/main" id="{83FE6DF2-DEEC-4CA0-AD6B-0B63D7CF5837}"/>
              </a:ext>
            </a:extLst>
          </p:cNvPr>
          <p:cNvSpPr>
            <a:spLocks noGrp="1"/>
          </p:cNvSpPr>
          <p:nvPr>
            <p:ph type="body" sz="quarter" idx="15"/>
          </p:nvPr>
        </p:nvSpPr>
        <p:spPr/>
        <p:txBody>
          <a:bodyPr/>
          <a:lstStyle/>
          <a:p>
            <a:pPr marL="0" indent="0">
              <a:buNone/>
            </a:pPr>
            <a:r>
              <a:rPr lang="zh-CN" altLang="en-US" dirty="0"/>
              <a:t>党建专题党建专题</a:t>
            </a:r>
          </a:p>
        </p:txBody>
      </p:sp>
    </p:spTree>
    <p:extLst>
      <p:ext uri="{BB962C8B-B14F-4D97-AF65-F5344CB8AC3E}">
        <p14:creationId xmlns:p14="http://schemas.microsoft.com/office/powerpoint/2010/main" val="980798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2587D113-60A8-4664-9A8F-BF0173D03DD7}"/>
              </a:ext>
            </a:extLst>
          </p:cNvPr>
          <p:cNvGrpSpPr/>
          <p:nvPr/>
        </p:nvGrpSpPr>
        <p:grpSpPr>
          <a:xfrm>
            <a:off x="4344275" y="1461132"/>
            <a:ext cx="5458618" cy="428651"/>
            <a:chOff x="4946493" y="1597309"/>
            <a:chExt cx="5776881" cy="453643"/>
          </a:xfrm>
        </p:grpSpPr>
        <p:grpSp>
          <p:nvGrpSpPr>
            <p:cNvPr id="7" name="组合 6">
              <a:extLst>
                <a:ext uri="{FF2B5EF4-FFF2-40B4-BE49-F238E27FC236}">
                  <a16:creationId xmlns:a16="http://schemas.microsoft.com/office/drawing/2014/main" id="{3237277D-2308-4EF5-B615-BBF291057A46}"/>
                </a:ext>
              </a:extLst>
            </p:cNvPr>
            <p:cNvGrpSpPr/>
            <p:nvPr/>
          </p:nvGrpSpPr>
          <p:grpSpPr>
            <a:xfrm>
              <a:off x="4946493" y="1597309"/>
              <a:ext cx="5776881" cy="453090"/>
              <a:chOff x="1363751" y="2406894"/>
              <a:chExt cx="5563001" cy="453090"/>
            </a:xfrm>
          </p:grpSpPr>
          <p:sp>
            <p:nvSpPr>
              <p:cNvPr id="9" name="TextBox 35">
                <a:extLst>
                  <a:ext uri="{FF2B5EF4-FFF2-40B4-BE49-F238E27FC236}">
                    <a16:creationId xmlns:a16="http://schemas.microsoft.com/office/drawing/2014/main" id="{03643027-7E16-41CD-BF68-774E68BC4B75}"/>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10" name="组合 9">
                <a:extLst>
                  <a:ext uri="{FF2B5EF4-FFF2-40B4-BE49-F238E27FC236}">
                    <a16:creationId xmlns:a16="http://schemas.microsoft.com/office/drawing/2014/main" id="{A9922B90-8954-42A5-ABF0-2EB816322618}"/>
                  </a:ext>
                </a:extLst>
              </p:cNvPr>
              <p:cNvGrpSpPr/>
              <p:nvPr/>
            </p:nvGrpSpPr>
            <p:grpSpPr>
              <a:xfrm rot="16200000">
                <a:off x="3971555" y="-151581"/>
                <a:ext cx="347394" cy="5563001"/>
                <a:chOff x="1861559" y="2468597"/>
                <a:chExt cx="1872217" cy="5563001"/>
              </a:xfrm>
            </p:grpSpPr>
            <p:sp>
              <p:nvSpPr>
                <p:cNvPr id="12" name="圆角矩形 10">
                  <a:extLst>
                    <a:ext uri="{FF2B5EF4-FFF2-40B4-BE49-F238E27FC236}">
                      <a16:creationId xmlns:a16="http://schemas.microsoft.com/office/drawing/2014/main" id="{C62AD2DE-1E8E-4C82-8B3D-A077104217D0}"/>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sp>
              <p:nvSpPr>
                <p:cNvPr id="13" name="圆角矩形 11">
                  <a:extLst>
                    <a:ext uri="{FF2B5EF4-FFF2-40B4-BE49-F238E27FC236}">
                      <a16:creationId xmlns:a16="http://schemas.microsoft.com/office/drawing/2014/main" id="{B2B8D490-D7EB-486E-81B6-97FBD57D27F4}"/>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11" name="TextBox 20">
                <a:extLst>
                  <a:ext uri="{FF2B5EF4-FFF2-40B4-BE49-F238E27FC236}">
                    <a16:creationId xmlns:a16="http://schemas.microsoft.com/office/drawing/2014/main" id="{8B8F1001-C7E8-4998-8505-B1AC5A651784}"/>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dirty="0">
                    <a:solidFill>
                      <a:srgbClr val="F6F2EA"/>
                    </a:solidFill>
                    <a:latin typeface="字体视界-NEW魏碑体" panose="02010601030101010101" pitchFamily="2" charset="-122"/>
                    <a:ea typeface="字体视界-NEW魏碑体" panose="02010601030101010101" pitchFamily="2" charset="-122"/>
                  </a:rPr>
                  <a:t>01</a:t>
                </a:r>
                <a:endParaRPr lang="zh-CN" altLang="en-US" sz="2268"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8" name="文本框 21">
              <a:extLst>
                <a:ext uri="{FF2B5EF4-FFF2-40B4-BE49-F238E27FC236}">
                  <a16:creationId xmlns:a16="http://schemas.microsoft.com/office/drawing/2014/main" id="{6CC00169-49AE-4025-B3FB-AD9BC53C789A}"/>
                </a:ext>
              </a:extLst>
            </p:cNvPr>
            <p:cNvSpPr txBox="1">
              <a:spLocks noChangeArrowheads="1"/>
            </p:cNvSpPr>
            <p:nvPr/>
          </p:nvSpPr>
          <p:spPr bwMode="auto">
            <a:xfrm>
              <a:off x="5905284" y="1645429"/>
              <a:ext cx="4578148"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89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grpSp>
        <p:nvGrpSpPr>
          <p:cNvPr id="14" name="组合 13">
            <a:extLst>
              <a:ext uri="{FF2B5EF4-FFF2-40B4-BE49-F238E27FC236}">
                <a16:creationId xmlns:a16="http://schemas.microsoft.com/office/drawing/2014/main" id="{492B0E5C-FFA7-420F-BB6C-5C4C85A64859}"/>
              </a:ext>
            </a:extLst>
          </p:cNvPr>
          <p:cNvGrpSpPr/>
          <p:nvPr/>
        </p:nvGrpSpPr>
        <p:grpSpPr>
          <a:xfrm>
            <a:off x="4333820" y="2241024"/>
            <a:ext cx="5458618" cy="428651"/>
            <a:chOff x="4946493" y="1597309"/>
            <a:chExt cx="5776881" cy="453643"/>
          </a:xfrm>
        </p:grpSpPr>
        <p:grpSp>
          <p:nvGrpSpPr>
            <p:cNvPr id="15" name="组合 14">
              <a:extLst>
                <a:ext uri="{FF2B5EF4-FFF2-40B4-BE49-F238E27FC236}">
                  <a16:creationId xmlns:a16="http://schemas.microsoft.com/office/drawing/2014/main" id="{54BFD2AB-95DA-483F-834F-3D49564D3E3C}"/>
                </a:ext>
              </a:extLst>
            </p:cNvPr>
            <p:cNvGrpSpPr/>
            <p:nvPr/>
          </p:nvGrpSpPr>
          <p:grpSpPr>
            <a:xfrm>
              <a:off x="4946493" y="1597309"/>
              <a:ext cx="5776881" cy="453090"/>
              <a:chOff x="1363751" y="2406894"/>
              <a:chExt cx="5563001" cy="453090"/>
            </a:xfrm>
          </p:grpSpPr>
          <p:sp>
            <p:nvSpPr>
              <p:cNvPr id="17" name="TextBox 35">
                <a:extLst>
                  <a:ext uri="{FF2B5EF4-FFF2-40B4-BE49-F238E27FC236}">
                    <a16:creationId xmlns:a16="http://schemas.microsoft.com/office/drawing/2014/main" id="{69277851-EC97-431D-B0E6-1DE55BB269F2}"/>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18" name="组合 17">
                <a:extLst>
                  <a:ext uri="{FF2B5EF4-FFF2-40B4-BE49-F238E27FC236}">
                    <a16:creationId xmlns:a16="http://schemas.microsoft.com/office/drawing/2014/main" id="{C5791CC1-7DB4-4976-BF47-EBF84C7DF80D}"/>
                  </a:ext>
                </a:extLst>
              </p:cNvPr>
              <p:cNvGrpSpPr/>
              <p:nvPr/>
            </p:nvGrpSpPr>
            <p:grpSpPr>
              <a:xfrm rot="16200000">
                <a:off x="3971555" y="-151581"/>
                <a:ext cx="347394" cy="5563001"/>
                <a:chOff x="1861559" y="2468597"/>
                <a:chExt cx="1872217" cy="5563001"/>
              </a:xfrm>
            </p:grpSpPr>
            <p:sp>
              <p:nvSpPr>
                <p:cNvPr id="20" name="圆角矩形 10">
                  <a:extLst>
                    <a:ext uri="{FF2B5EF4-FFF2-40B4-BE49-F238E27FC236}">
                      <a16:creationId xmlns:a16="http://schemas.microsoft.com/office/drawing/2014/main" id="{D3B6097F-26E9-4BF2-9D15-66B38C56E49E}"/>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sp>
              <p:nvSpPr>
                <p:cNvPr id="21" name="圆角矩形 11">
                  <a:extLst>
                    <a:ext uri="{FF2B5EF4-FFF2-40B4-BE49-F238E27FC236}">
                      <a16:creationId xmlns:a16="http://schemas.microsoft.com/office/drawing/2014/main" id="{AA244AB7-91D7-4ECA-9C0F-075A62F515C8}"/>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19" name="TextBox 20">
                <a:extLst>
                  <a:ext uri="{FF2B5EF4-FFF2-40B4-BE49-F238E27FC236}">
                    <a16:creationId xmlns:a16="http://schemas.microsoft.com/office/drawing/2014/main" id="{54B1D27C-9E1D-4706-887B-86010AA8BB64}"/>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a:solidFill>
                      <a:srgbClr val="F6F2EA"/>
                    </a:solidFill>
                    <a:latin typeface="字体视界-NEW魏碑体" panose="02010601030101010101" pitchFamily="2" charset="-122"/>
                    <a:ea typeface="字体视界-NEW魏碑体" panose="02010601030101010101" pitchFamily="2" charset="-122"/>
                  </a:rPr>
                  <a:t>02</a:t>
                </a:r>
                <a:endParaRPr lang="zh-CN" altLang="en-US" sz="2268"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16" name="文本框 21">
              <a:extLst>
                <a:ext uri="{FF2B5EF4-FFF2-40B4-BE49-F238E27FC236}">
                  <a16:creationId xmlns:a16="http://schemas.microsoft.com/office/drawing/2014/main" id="{640C46E8-EC2F-4774-9C41-B24D8063292F}"/>
                </a:ext>
              </a:extLst>
            </p:cNvPr>
            <p:cNvSpPr txBox="1">
              <a:spLocks noChangeArrowheads="1"/>
            </p:cNvSpPr>
            <p:nvPr/>
          </p:nvSpPr>
          <p:spPr bwMode="auto">
            <a:xfrm>
              <a:off x="5905284" y="1645429"/>
              <a:ext cx="4578148"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89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grpSp>
        <p:nvGrpSpPr>
          <p:cNvPr id="22" name="组合 21">
            <a:extLst>
              <a:ext uri="{FF2B5EF4-FFF2-40B4-BE49-F238E27FC236}">
                <a16:creationId xmlns:a16="http://schemas.microsoft.com/office/drawing/2014/main" id="{7AA632FE-9C00-41A7-B4C5-5E18171E21CB}"/>
              </a:ext>
            </a:extLst>
          </p:cNvPr>
          <p:cNvGrpSpPr/>
          <p:nvPr/>
        </p:nvGrpSpPr>
        <p:grpSpPr>
          <a:xfrm>
            <a:off x="4344275" y="3066394"/>
            <a:ext cx="5458618" cy="428651"/>
            <a:chOff x="4946493" y="1597309"/>
            <a:chExt cx="5776881" cy="453643"/>
          </a:xfrm>
        </p:grpSpPr>
        <p:grpSp>
          <p:nvGrpSpPr>
            <p:cNvPr id="23" name="组合 22">
              <a:extLst>
                <a:ext uri="{FF2B5EF4-FFF2-40B4-BE49-F238E27FC236}">
                  <a16:creationId xmlns:a16="http://schemas.microsoft.com/office/drawing/2014/main" id="{B84DC07B-64B0-4A41-9192-3F29AB42BAF5}"/>
                </a:ext>
              </a:extLst>
            </p:cNvPr>
            <p:cNvGrpSpPr/>
            <p:nvPr/>
          </p:nvGrpSpPr>
          <p:grpSpPr>
            <a:xfrm>
              <a:off x="4946493" y="1597309"/>
              <a:ext cx="5776881" cy="453090"/>
              <a:chOff x="1363751" y="2406894"/>
              <a:chExt cx="5563001" cy="453090"/>
            </a:xfrm>
          </p:grpSpPr>
          <p:sp>
            <p:nvSpPr>
              <p:cNvPr id="25" name="TextBox 35">
                <a:extLst>
                  <a:ext uri="{FF2B5EF4-FFF2-40B4-BE49-F238E27FC236}">
                    <a16:creationId xmlns:a16="http://schemas.microsoft.com/office/drawing/2014/main" id="{B4A1E049-12BE-4DDF-B78B-EA5410B540A9}"/>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26" name="组合 25">
                <a:extLst>
                  <a:ext uri="{FF2B5EF4-FFF2-40B4-BE49-F238E27FC236}">
                    <a16:creationId xmlns:a16="http://schemas.microsoft.com/office/drawing/2014/main" id="{A726E4FB-19B3-4FC7-90EB-5BA8DDB21EA4}"/>
                  </a:ext>
                </a:extLst>
              </p:cNvPr>
              <p:cNvGrpSpPr/>
              <p:nvPr/>
            </p:nvGrpSpPr>
            <p:grpSpPr>
              <a:xfrm rot="16200000">
                <a:off x="3971555" y="-151581"/>
                <a:ext cx="347394" cy="5563001"/>
                <a:chOff x="1861559" y="2468597"/>
                <a:chExt cx="1872217" cy="5563001"/>
              </a:xfrm>
            </p:grpSpPr>
            <p:sp>
              <p:nvSpPr>
                <p:cNvPr id="28" name="圆角矩形 10">
                  <a:extLst>
                    <a:ext uri="{FF2B5EF4-FFF2-40B4-BE49-F238E27FC236}">
                      <a16:creationId xmlns:a16="http://schemas.microsoft.com/office/drawing/2014/main" id="{7EDF5DCF-DA99-42C0-B185-83A1AFC44614}"/>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sp>
              <p:nvSpPr>
                <p:cNvPr id="29" name="圆角矩形 11">
                  <a:extLst>
                    <a:ext uri="{FF2B5EF4-FFF2-40B4-BE49-F238E27FC236}">
                      <a16:creationId xmlns:a16="http://schemas.microsoft.com/office/drawing/2014/main" id="{53202C74-B456-456E-83D8-06A98171ECA7}"/>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27" name="TextBox 20">
                <a:extLst>
                  <a:ext uri="{FF2B5EF4-FFF2-40B4-BE49-F238E27FC236}">
                    <a16:creationId xmlns:a16="http://schemas.microsoft.com/office/drawing/2014/main" id="{43E5A8C0-47C3-4615-8DC4-93AA4AA463C1}"/>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a:solidFill>
                      <a:srgbClr val="F6F2EA"/>
                    </a:solidFill>
                    <a:latin typeface="字体视界-NEW魏碑体" panose="02010601030101010101" pitchFamily="2" charset="-122"/>
                    <a:ea typeface="字体视界-NEW魏碑体" panose="02010601030101010101" pitchFamily="2" charset="-122"/>
                  </a:rPr>
                  <a:t>03</a:t>
                </a:r>
                <a:endParaRPr lang="zh-CN" altLang="en-US" sz="2268"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24" name="文本框 21">
              <a:extLst>
                <a:ext uri="{FF2B5EF4-FFF2-40B4-BE49-F238E27FC236}">
                  <a16:creationId xmlns:a16="http://schemas.microsoft.com/office/drawing/2014/main" id="{5A987749-A2F7-4AF3-9782-8DFEBC487C74}"/>
                </a:ext>
              </a:extLst>
            </p:cNvPr>
            <p:cNvSpPr txBox="1">
              <a:spLocks noChangeArrowheads="1"/>
            </p:cNvSpPr>
            <p:nvPr/>
          </p:nvSpPr>
          <p:spPr bwMode="auto">
            <a:xfrm>
              <a:off x="5905284" y="1645429"/>
              <a:ext cx="4578148"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89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grpSp>
        <p:nvGrpSpPr>
          <p:cNvPr id="30" name="组合 29">
            <a:extLst>
              <a:ext uri="{FF2B5EF4-FFF2-40B4-BE49-F238E27FC236}">
                <a16:creationId xmlns:a16="http://schemas.microsoft.com/office/drawing/2014/main" id="{DF2B12BB-29F7-4A79-9D02-DC34E4D0B52B}"/>
              </a:ext>
            </a:extLst>
          </p:cNvPr>
          <p:cNvGrpSpPr/>
          <p:nvPr/>
        </p:nvGrpSpPr>
        <p:grpSpPr>
          <a:xfrm>
            <a:off x="4344275" y="3841868"/>
            <a:ext cx="5458618" cy="428651"/>
            <a:chOff x="4946493" y="1597309"/>
            <a:chExt cx="5776881" cy="453643"/>
          </a:xfrm>
        </p:grpSpPr>
        <p:grpSp>
          <p:nvGrpSpPr>
            <p:cNvPr id="31" name="组合 30">
              <a:extLst>
                <a:ext uri="{FF2B5EF4-FFF2-40B4-BE49-F238E27FC236}">
                  <a16:creationId xmlns:a16="http://schemas.microsoft.com/office/drawing/2014/main" id="{0D9334A8-A22E-466C-984A-AEAB3C167C23}"/>
                </a:ext>
              </a:extLst>
            </p:cNvPr>
            <p:cNvGrpSpPr/>
            <p:nvPr/>
          </p:nvGrpSpPr>
          <p:grpSpPr>
            <a:xfrm>
              <a:off x="4946493" y="1597309"/>
              <a:ext cx="5776881" cy="453090"/>
              <a:chOff x="1363751" y="2406894"/>
              <a:chExt cx="5563001" cy="453090"/>
            </a:xfrm>
          </p:grpSpPr>
          <p:sp>
            <p:nvSpPr>
              <p:cNvPr id="33" name="TextBox 35">
                <a:extLst>
                  <a:ext uri="{FF2B5EF4-FFF2-40B4-BE49-F238E27FC236}">
                    <a16:creationId xmlns:a16="http://schemas.microsoft.com/office/drawing/2014/main" id="{8652E9C6-2A55-4736-8E8E-8DE3B6007CE8}"/>
                  </a:ext>
                </a:extLst>
              </p:cNvPr>
              <p:cNvSpPr txBox="1"/>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字体视界-NEW魏碑体" panose="02010601030101010101" pitchFamily="2" charset="-122"/>
                    <a:ea typeface="字体视界-NEW魏碑体" panose="02010601030101010101" pitchFamily="2" charset="-122"/>
                  </a:rPr>
                  <a:t> </a:t>
                </a:r>
              </a:p>
            </p:txBody>
          </p:sp>
          <p:grpSp>
            <p:nvGrpSpPr>
              <p:cNvPr id="34" name="组合 33">
                <a:extLst>
                  <a:ext uri="{FF2B5EF4-FFF2-40B4-BE49-F238E27FC236}">
                    <a16:creationId xmlns:a16="http://schemas.microsoft.com/office/drawing/2014/main" id="{6BB0A07C-B7CD-4DFF-8B5D-6F98CFC35C70}"/>
                  </a:ext>
                </a:extLst>
              </p:cNvPr>
              <p:cNvGrpSpPr/>
              <p:nvPr/>
            </p:nvGrpSpPr>
            <p:grpSpPr>
              <a:xfrm rot="16200000">
                <a:off x="3971555" y="-151581"/>
                <a:ext cx="347394" cy="5563001"/>
                <a:chOff x="1861559" y="2468597"/>
                <a:chExt cx="1872217" cy="5563001"/>
              </a:xfrm>
            </p:grpSpPr>
            <p:sp>
              <p:nvSpPr>
                <p:cNvPr id="36" name="圆角矩形 10">
                  <a:extLst>
                    <a:ext uri="{FF2B5EF4-FFF2-40B4-BE49-F238E27FC236}">
                      <a16:creationId xmlns:a16="http://schemas.microsoft.com/office/drawing/2014/main" id="{38575F64-6E9D-490C-838E-62FE69F2541B}"/>
                    </a:ext>
                  </a:extLst>
                </p:cNvPr>
                <p:cNvSpPr/>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sp>
              <p:nvSpPr>
                <p:cNvPr id="37" name="圆角矩形 11">
                  <a:extLst>
                    <a:ext uri="{FF2B5EF4-FFF2-40B4-BE49-F238E27FC236}">
                      <a16:creationId xmlns:a16="http://schemas.microsoft.com/office/drawing/2014/main" id="{3563B47D-F20D-45F2-8571-3EE5568AA51D}"/>
                    </a:ext>
                  </a:extLst>
                </p:cNvPr>
                <p:cNvSpPr/>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字体视界-NEW魏碑体" panose="02010601030101010101" pitchFamily="2" charset="-122"/>
                    <a:ea typeface="字体视界-NEW魏碑体" panose="02010601030101010101" pitchFamily="2" charset="-122"/>
                  </a:endParaRPr>
                </a:p>
              </p:txBody>
            </p:sp>
          </p:grpSp>
          <p:sp>
            <p:nvSpPr>
              <p:cNvPr id="35" name="TextBox 20">
                <a:extLst>
                  <a:ext uri="{FF2B5EF4-FFF2-40B4-BE49-F238E27FC236}">
                    <a16:creationId xmlns:a16="http://schemas.microsoft.com/office/drawing/2014/main" id="{E1107526-82F1-4DF7-8E7F-0D433FAA4551}"/>
                  </a:ext>
                </a:extLst>
              </p:cNvPr>
              <p:cNvSpPr txBox="1"/>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a:solidFill>
                      <a:srgbClr val="F6F2EA"/>
                    </a:solidFill>
                    <a:latin typeface="字体视界-NEW魏碑体" panose="02010601030101010101" pitchFamily="2" charset="-122"/>
                    <a:ea typeface="字体视界-NEW魏碑体" panose="02010601030101010101" pitchFamily="2" charset="-122"/>
                  </a:rPr>
                  <a:t>04</a:t>
                </a:r>
                <a:endParaRPr lang="zh-CN" altLang="en-US" sz="2268" b="1" kern="0" dirty="0">
                  <a:solidFill>
                    <a:srgbClr val="F6F2EA"/>
                  </a:solidFill>
                  <a:latin typeface="字体视界-NEW魏碑体" panose="02010601030101010101" pitchFamily="2" charset="-122"/>
                  <a:ea typeface="字体视界-NEW魏碑体" panose="02010601030101010101" pitchFamily="2" charset="-122"/>
                </a:endParaRPr>
              </a:p>
            </p:txBody>
          </p:sp>
        </p:grpSp>
        <p:sp>
          <p:nvSpPr>
            <p:cNvPr id="32" name="文本框 21">
              <a:extLst>
                <a:ext uri="{FF2B5EF4-FFF2-40B4-BE49-F238E27FC236}">
                  <a16:creationId xmlns:a16="http://schemas.microsoft.com/office/drawing/2014/main" id="{ECA124A5-E32A-4EE9-A697-73699C6BB7AE}"/>
                </a:ext>
              </a:extLst>
            </p:cNvPr>
            <p:cNvSpPr txBox="1">
              <a:spLocks noChangeArrowheads="1"/>
            </p:cNvSpPr>
            <p:nvPr/>
          </p:nvSpPr>
          <p:spPr bwMode="auto">
            <a:xfrm>
              <a:off x="5905284" y="1645429"/>
              <a:ext cx="4578148"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algn="ctr"/>
              <a:r>
                <a:rPr lang="zh-CN" altLang="en-US" sz="1890" b="1" dirty="0">
                  <a:solidFill>
                    <a:srgbClr val="C00000"/>
                  </a:solidFill>
                  <a:latin typeface="字体视界-NEW魏碑体" panose="02010601030101010101" pitchFamily="2" charset="-122"/>
                  <a:ea typeface="字体视界-NEW魏碑体" panose="02010601030101010101" pitchFamily="2" charset="-122"/>
                </a:rPr>
                <a:t>目录标题列表</a:t>
              </a:r>
            </a:p>
          </p:txBody>
        </p:sp>
      </p:grpSp>
    </p:spTree>
    <p:extLst>
      <p:ext uri="{BB962C8B-B14F-4D97-AF65-F5344CB8AC3E}">
        <p14:creationId xmlns:p14="http://schemas.microsoft.com/office/powerpoint/2010/main" val="1435624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D929E2B-6BA4-4E46-87B0-FD47CCD718A0}"/>
              </a:ext>
            </a:extLst>
          </p:cNvPr>
          <p:cNvSpPr>
            <a:spLocks noGrp="1"/>
          </p:cNvSpPr>
          <p:nvPr>
            <p:ph type="title"/>
          </p:nvPr>
        </p:nvSpPr>
        <p:spPr>
          <a:xfrm>
            <a:off x="1196394" y="2217510"/>
            <a:ext cx="9115704" cy="1657676"/>
          </a:xfrm>
        </p:spPr>
        <p:txBody>
          <a:bodyPr/>
          <a:lstStyle/>
          <a:p>
            <a:r>
              <a:rPr lang="zh-CN" altLang="en-US" dirty="0"/>
              <a:t>第一部分</a:t>
            </a:r>
            <a:br>
              <a:rPr lang="en-US" altLang="zh-CN" dirty="0"/>
            </a:br>
            <a:r>
              <a:rPr lang="zh-CN" altLang="en-US" dirty="0"/>
              <a:t>目录标题列表 目录标题列表</a:t>
            </a:r>
          </a:p>
        </p:txBody>
      </p:sp>
      <p:sp>
        <p:nvSpPr>
          <p:cNvPr id="2" name="文本占位符 1">
            <a:extLst>
              <a:ext uri="{FF2B5EF4-FFF2-40B4-BE49-F238E27FC236}">
                <a16:creationId xmlns:a16="http://schemas.microsoft.com/office/drawing/2014/main" id="{495C2B2D-63B0-49C0-A415-635E854AB027}"/>
              </a:ext>
            </a:extLst>
          </p:cNvPr>
          <p:cNvSpPr>
            <a:spLocks noGrp="1"/>
          </p:cNvSpPr>
          <p:nvPr>
            <p:ph type="body" idx="1"/>
          </p:nvPr>
        </p:nvSpPr>
        <p:spPr>
          <a:xfrm>
            <a:off x="1915977" y="3875186"/>
            <a:ext cx="7676534" cy="1251951"/>
          </a:xfrm>
        </p:spPr>
        <p:txBody>
          <a:bodyPr/>
          <a:lstStyle/>
          <a:p>
            <a:r>
              <a:rPr lang="zh-CN" altLang="en-US" dirty="0"/>
              <a:t>内容简介内容简介内容简介内容简介内容简介</a:t>
            </a:r>
          </a:p>
        </p:txBody>
      </p:sp>
    </p:spTree>
    <p:extLst>
      <p:ext uri="{BB962C8B-B14F-4D97-AF65-F5344CB8AC3E}">
        <p14:creationId xmlns:p14="http://schemas.microsoft.com/office/powerpoint/2010/main" val="6668826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B6B3C00-F258-4060-ACF8-CAC9A7C5A1EC}"/>
              </a:ext>
            </a:extLst>
          </p:cNvPr>
          <p:cNvSpPr/>
          <p:nvPr/>
        </p:nvSpPr>
        <p:spPr>
          <a:xfrm>
            <a:off x="6845432" y="1929404"/>
            <a:ext cx="4289099" cy="2645661"/>
          </a:xfrm>
          <a:prstGeom prst="rect">
            <a:avLst/>
          </a:prstGeom>
          <a:ln>
            <a:noFill/>
          </a:ln>
        </p:spPr>
        <p:txBody>
          <a:bodyPr wrap="square">
            <a:spAutoFit/>
          </a:bodyPr>
          <a:lstStyle/>
          <a:p>
            <a:pPr>
              <a:lnSpc>
                <a:spcPct val="150000"/>
              </a:lnSpc>
            </a:pPr>
            <a:r>
              <a:rPr lang="zh-CN" altLang="en-US" sz="1607"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latin typeface="微软雅黑" panose="020B0503020204020204" pitchFamily="34" charset="-122"/>
              <a:ea typeface="微软雅黑" panose="020B0503020204020204" pitchFamily="34" charset="-122"/>
            </a:endParaRPr>
          </a:p>
        </p:txBody>
      </p:sp>
      <p:sp>
        <p:nvSpPr>
          <p:cNvPr id="3" name="Freeform 5">
            <a:extLst>
              <a:ext uri="{FF2B5EF4-FFF2-40B4-BE49-F238E27FC236}">
                <a16:creationId xmlns:a16="http://schemas.microsoft.com/office/drawing/2014/main" id="{902038F5-DAE7-42B3-83FF-8C673E865A14}"/>
              </a:ext>
            </a:extLst>
          </p:cNvPr>
          <p:cNvSpPr>
            <a:spLocks/>
          </p:cNvSpPr>
          <p:nvPr/>
        </p:nvSpPr>
        <p:spPr bwMode="auto">
          <a:xfrm>
            <a:off x="2530509" y="1771617"/>
            <a:ext cx="1747074" cy="1958911"/>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cs typeface="+mn-ea"/>
              <a:sym typeface="+mn-lt"/>
            </a:endParaRPr>
          </a:p>
        </p:txBody>
      </p:sp>
      <p:sp>
        <p:nvSpPr>
          <p:cNvPr id="4" name="Freeform 5">
            <a:extLst>
              <a:ext uri="{FF2B5EF4-FFF2-40B4-BE49-F238E27FC236}">
                <a16:creationId xmlns:a16="http://schemas.microsoft.com/office/drawing/2014/main" id="{A09EE96A-1E31-4E8A-82BA-3452E3DAE113}"/>
              </a:ext>
            </a:extLst>
          </p:cNvPr>
          <p:cNvSpPr>
            <a:spLocks/>
          </p:cNvSpPr>
          <p:nvPr/>
        </p:nvSpPr>
        <p:spPr bwMode="auto">
          <a:xfrm>
            <a:off x="2671230" y="1929404"/>
            <a:ext cx="1465627" cy="1643337"/>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C00000"/>
          </a:solidFill>
          <a:ln w="28575">
            <a:solidFill>
              <a:srgbClr val="C00000"/>
            </a:solid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prstClr val="white"/>
              </a:solidFill>
              <a:cs typeface="+mn-ea"/>
              <a:sym typeface="+mn-lt"/>
            </a:endParaRPr>
          </a:p>
        </p:txBody>
      </p:sp>
      <p:sp>
        <p:nvSpPr>
          <p:cNvPr id="5" name="矩形 4">
            <a:extLst>
              <a:ext uri="{FF2B5EF4-FFF2-40B4-BE49-F238E27FC236}">
                <a16:creationId xmlns:a16="http://schemas.microsoft.com/office/drawing/2014/main" id="{02239600-2187-444B-A18D-8C9EF686213D}"/>
              </a:ext>
            </a:extLst>
          </p:cNvPr>
          <p:cNvSpPr/>
          <p:nvPr/>
        </p:nvSpPr>
        <p:spPr>
          <a:xfrm>
            <a:off x="2729136" y="2183972"/>
            <a:ext cx="1349820" cy="1139414"/>
          </a:xfrm>
          <a:prstGeom prst="rect">
            <a:avLst/>
          </a:prstGeom>
          <a:noFill/>
          <a:effectLst/>
        </p:spPr>
        <p:txBody>
          <a:bodyPr wrap="square" rtlCol="0">
            <a:spAutoFit/>
          </a:bodyPr>
          <a:lstStyle/>
          <a:p>
            <a:pPr algn="ctr"/>
            <a:r>
              <a:rPr lang="zh-CN" altLang="en-US" sz="3402" b="1" dirty="0">
                <a:solidFill>
                  <a:schemeClr val="bg1"/>
                </a:solidFill>
                <a:ea typeface="微软雅黑" pitchFamily="34" charset="-122"/>
                <a:sym typeface="方正兰亭黑_GBK" pitchFamily="2" charset="-122"/>
              </a:rPr>
              <a:t>文字内容</a:t>
            </a:r>
          </a:p>
        </p:txBody>
      </p:sp>
      <p:sp>
        <p:nvSpPr>
          <p:cNvPr id="6" name="Freeform 5">
            <a:extLst>
              <a:ext uri="{FF2B5EF4-FFF2-40B4-BE49-F238E27FC236}">
                <a16:creationId xmlns:a16="http://schemas.microsoft.com/office/drawing/2014/main" id="{001301CB-57C9-42D9-81F0-72AC39EB166F}"/>
              </a:ext>
            </a:extLst>
          </p:cNvPr>
          <p:cNvSpPr>
            <a:spLocks/>
          </p:cNvSpPr>
          <p:nvPr/>
        </p:nvSpPr>
        <p:spPr bwMode="auto">
          <a:xfrm>
            <a:off x="2776036" y="3951023"/>
            <a:ext cx="1256014" cy="1408309"/>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cs typeface="+mn-ea"/>
              <a:sym typeface="+mn-lt"/>
            </a:endParaRPr>
          </a:p>
        </p:txBody>
      </p:sp>
      <p:sp>
        <p:nvSpPr>
          <p:cNvPr id="7" name="Freeform 5">
            <a:extLst>
              <a:ext uri="{FF2B5EF4-FFF2-40B4-BE49-F238E27FC236}">
                <a16:creationId xmlns:a16="http://schemas.microsoft.com/office/drawing/2014/main" id="{6117F21D-2C45-4B58-BFAD-31AA1C2881F5}"/>
              </a:ext>
            </a:extLst>
          </p:cNvPr>
          <p:cNvSpPr>
            <a:spLocks/>
          </p:cNvSpPr>
          <p:nvPr/>
        </p:nvSpPr>
        <p:spPr bwMode="auto">
          <a:xfrm>
            <a:off x="1150743" y="3633549"/>
            <a:ext cx="1256014" cy="1408309"/>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cs typeface="+mn-ea"/>
              <a:sym typeface="+mn-lt"/>
            </a:endParaRPr>
          </a:p>
        </p:txBody>
      </p:sp>
      <p:sp>
        <p:nvSpPr>
          <p:cNvPr id="8" name="Freeform 5">
            <a:extLst>
              <a:ext uri="{FF2B5EF4-FFF2-40B4-BE49-F238E27FC236}">
                <a16:creationId xmlns:a16="http://schemas.microsoft.com/office/drawing/2014/main" id="{3EEF23D6-9E3C-47AE-BC64-E06BFA948FF2}"/>
              </a:ext>
            </a:extLst>
          </p:cNvPr>
          <p:cNvSpPr>
            <a:spLocks/>
          </p:cNvSpPr>
          <p:nvPr/>
        </p:nvSpPr>
        <p:spPr bwMode="auto">
          <a:xfrm>
            <a:off x="4401327" y="3633549"/>
            <a:ext cx="1256014" cy="1408309"/>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cs typeface="+mn-ea"/>
              <a:sym typeface="+mn-lt"/>
            </a:endParaRPr>
          </a:p>
        </p:txBody>
      </p:sp>
      <p:sp>
        <p:nvSpPr>
          <p:cNvPr id="9" name="Freeform 5">
            <a:extLst>
              <a:ext uri="{FF2B5EF4-FFF2-40B4-BE49-F238E27FC236}">
                <a16:creationId xmlns:a16="http://schemas.microsoft.com/office/drawing/2014/main" id="{AD3F097D-F569-41BD-96DB-9885BFB72FE6}"/>
              </a:ext>
            </a:extLst>
          </p:cNvPr>
          <p:cNvSpPr>
            <a:spLocks/>
          </p:cNvSpPr>
          <p:nvPr/>
        </p:nvSpPr>
        <p:spPr bwMode="auto">
          <a:xfrm>
            <a:off x="350046" y="2243465"/>
            <a:ext cx="1256014" cy="1408309"/>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cs typeface="+mn-ea"/>
              <a:sym typeface="+mn-lt"/>
            </a:endParaRPr>
          </a:p>
        </p:txBody>
      </p:sp>
      <p:sp>
        <p:nvSpPr>
          <p:cNvPr id="10" name="Freeform 5">
            <a:extLst>
              <a:ext uri="{FF2B5EF4-FFF2-40B4-BE49-F238E27FC236}">
                <a16:creationId xmlns:a16="http://schemas.microsoft.com/office/drawing/2014/main" id="{3F14D011-9284-4710-8FD9-3CB823AB14E4}"/>
              </a:ext>
            </a:extLst>
          </p:cNvPr>
          <p:cNvSpPr>
            <a:spLocks/>
          </p:cNvSpPr>
          <p:nvPr/>
        </p:nvSpPr>
        <p:spPr bwMode="auto">
          <a:xfrm>
            <a:off x="5202025" y="2243465"/>
            <a:ext cx="1256014" cy="1408309"/>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cs typeface="+mn-ea"/>
              <a:sym typeface="+mn-lt"/>
            </a:endParaRPr>
          </a:p>
        </p:txBody>
      </p:sp>
      <p:cxnSp>
        <p:nvCxnSpPr>
          <p:cNvPr id="11" name="直接箭头连接符 10">
            <a:extLst>
              <a:ext uri="{FF2B5EF4-FFF2-40B4-BE49-F238E27FC236}">
                <a16:creationId xmlns:a16="http://schemas.microsoft.com/office/drawing/2014/main" id="{FA015EC8-6A51-4A3E-912F-CE126FFAA81E}"/>
              </a:ext>
            </a:extLst>
          </p:cNvPr>
          <p:cNvCxnSpPr/>
          <p:nvPr/>
        </p:nvCxnSpPr>
        <p:spPr>
          <a:xfrm rot="1080000">
            <a:off x="4392501" y="2869491"/>
            <a:ext cx="72159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a16="http://schemas.microsoft.com/office/drawing/2014/main" id="{17BA433A-1E2C-41AF-BE81-250879A96EC1}"/>
              </a:ext>
            </a:extLst>
          </p:cNvPr>
          <p:cNvCxnSpPr/>
          <p:nvPr/>
        </p:nvCxnSpPr>
        <p:spPr>
          <a:xfrm rot="20520000" flipH="1">
            <a:off x="1704113" y="2869491"/>
            <a:ext cx="72159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A16292A1-BDEB-4793-A4FD-58D37B140FB8}"/>
              </a:ext>
            </a:extLst>
          </p:cNvPr>
          <p:cNvCxnSpPr/>
          <p:nvPr/>
        </p:nvCxnSpPr>
        <p:spPr>
          <a:xfrm rot="16200000" flipH="1">
            <a:off x="3319857" y="3842399"/>
            <a:ext cx="168371"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E0491002-7FD5-4B83-B200-0802093B73C9}"/>
              </a:ext>
            </a:extLst>
          </p:cNvPr>
          <p:cNvCxnSpPr/>
          <p:nvPr/>
        </p:nvCxnSpPr>
        <p:spPr>
          <a:xfrm rot="18600000" flipH="1">
            <a:off x="2186272" y="3605996"/>
            <a:ext cx="48106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22387353-C84A-4C09-9B4F-DB643A5904E5}"/>
              </a:ext>
            </a:extLst>
          </p:cNvPr>
          <p:cNvCxnSpPr/>
          <p:nvPr/>
        </p:nvCxnSpPr>
        <p:spPr>
          <a:xfrm rot="3000000">
            <a:off x="4140753" y="3605996"/>
            <a:ext cx="481060"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26546E68-F1EE-4F69-9AB5-DDBBF21BFE0C}"/>
              </a:ext>
            </a:extLst>
          </p:cNvPr>
          <p:cNvSpPr/>
          <p:nvPr/>
        </p:nvSpPr>
        <p:spPr>
          <a:xfrm>
            <a:off x="305433" y="2588377"/>
            <a:ext cx="1345241" cy="441339"/>
          </a:xfrm>
          <a:prstGeom prst="rect">
            <a:avLst/>
          </a:prstGeom>
        </p:spPr>
        <p:txBody>
          <a:bodyPr wrap="none">
            <a:spAutoFit/>
          </a:bodyPr>
          <a:lstStyle/>
          <a:p>
            <a:pPr algn="ctr"/>
            <a:r>
              <a:rPr lang="zh-CN" altLang="en-US" sz="2268" b="1" dirty="0">
                <a:cs typeface="+mn-ea"/>
                <a:sym typeface="+mn-lt"/>
              </a:rPr>
              <a:t>文字内容</a:t>
            </a:r>
          </a:p>
        </p:txBody>
      </p:sp>
      <p:sp>
        <p:nvSpPr>
          <p:cNvPr id="17" name="矩形 16">
            <a:extLst>
              <a:ext uri="{FF2B5EF4-FFF2-40B4-BE49-F238E27FC236}">
                <a16:creationId xmlns:a16="http://schemas.microsoft.com/office/drawing/2014/main" id="{E7067B99-038D-474B-802F-BE33B8D6EF3D}"/>
              </a:ext>
            </a:extLst>
          </p:cNvPr>
          <p:cNvSpPr/>
          <p:nvPr/>
        </p:nvSpPr>
        <p:spPr>
          <a:xfrm>
            <a:off x="1106132" y="3945099"/>
            <a:ext cx="1345241" cy="441339"/>
          </a:xfrm>
          <a:prstGeom prst="rect">
            <a:avLst/>
          </a:prstGeom>
        </p:spPr>
        <p:txBody>
          <a:bodyPr wrap="none">
            <a:spAutoFit/>
          </a:bodyPr>
          <a:lstStyle/>
          <a:p>
            <a:pPr algn="ctr"/>
            <a:r>
              <a:rPr lang="zh-CN" altLang="en-US" sz="2268" b="1" dirty="0">
                <a:cs typeface="+mn-ea"/>
                <a:sym typeface="+mn-lt"/>
              </a:rPr>
              <a:t>文字内容</a:t>
            </a:r>
          </a:p>
        </p:txBody>
      </p:sp>
      <p:sp>
        <p:nvSpPr>
          <p:cNvPr id="18" name="矩形 17">
            <a:extLst>
              <a:ext uri="{FF2B5EF4-FFF2-40B4-BE49-F238E27FC236}">
                <a16:creationId xmlns:a16="http://schemas.microsoft.com/office/drawing/2014/main" id="{1B67EF20-42A5-4D87-9ADA-D5B7084442CA}"/>
              </a:ext>
            </a:extLst>
          </p:cNvPr>
          <p:cNvSpPr/>
          <p:nvPr/>
        </p:nvSpPr>
        <p:spPr>
          <a:xfrm>
            <a:off x="2731425" y="4262573"/>
            <a:ext cx="1345241" cy="441339"/>
          </a:xfrm>
          <a:prstGeom prst="rect">
            <a:avLst/>
          </a:prstGeom>
        </p:spPr>
        <p:txBody>
          <a:bodyPr wrap="none">
            <a:spAutoFit/>
          </a:bodyPr>
          <a:lstStyle/>
          <a:p>
            <a:pPr algn="ctr"/>
            <a:r>
              <a:rPr lang="zh-CN" altLang="en-US" sz="2268" b="1" dirty="0">
                <a:cs typeface="+mn-ea"/>
                <a:sym typeface="+mn-lt"/>
              </a:rPr>
              <a:t>文字内容</a:t>
            </a:r>
          </a:p>
        </p:txBody>
      </p:sp>
      <p:sp>
        <p:nvSpPr>
          <p:cNvPr id="19" name="矩形 18">
            <a:extLst>
              <a:ext uri="{FF2B5EF4-FFF2-40B4-BE49-F238E27FC236}">
                <a16:creationId xmlns:a16="http://schemas.microsoft.com/office/drawing/2014/main" id="{DA4FE60E-B402-465F-86FA-7FD44075ABBB}"/>
              </a:ext>
            </a:extLst>
          </p:cNvPr>
          <p:cNvSpPr/>
          <p:nvPr/>
        </p:nvSpPr>
        <p:spPr>
          <a:xfrm>
            <a:off x="4356715" y="3945099"/>
            <a:ext cx="1345241" cy="441339"/>
          </a:xfrm>
          <a:prstGeom prst="rect">
            <a:avLst/>
          </a:prstGeom>
        </p:spPr>
        <p:txBody>
          <a:bodyPr wrap="none">
            <a:spAutoFit/>
          </a:bodyPr>
          <a:lstStyle/>
          <a:p>
            <a:pPr algn="ctr"/>
            <a:r>
              <a:rPr lang="zh-CN" altLang="en-US" sz="2268" b="1" dirty="0">
                <a:cs typeface="+mn-ea"/>
                <a:sym typeface="+mn-lt"/>
              </a:rPr>
              <a:t>文字内容</a:t>
            </a:r>
          </a:p>
        </p:txBody>
      </p:sp>
      <p:sp>
        <p:nvSpPr>
          <p:cNvPr id="20" name="矩形 19">
            <a:extLst>
              <a:ext uri="{FF2B5EF4-FFF2-40B4-BE49-F238E27FC236}">
                <a16:creationId xmlns:a16="http://schemas.microsoft.com/office/drawing/2014/main" id="{9CEF1068-4B68-465A-BBFA-2934EA36CA8E}"/>
              </a:ext>
            </a:extLst>
          </p:cNvPr>
          <p:cNvSpPr/>
          <p:nvPr/>
        </p:nvSpPr>
        <p:spPr>
          <a:xfrm>
            <a:off x="5157414" y="2555014"/>
            <a:ext cx="1345241" cy="441339"/>
          </a:xfrm>
          <a:prstGeom prst="rect">
            <a:avLst/>
          </a:prstGeom>
        </p:spPr>
        <p:txBody>
          <a:bodyPr wrap="none">
            <a:spAutoFit/>
          </a:bodyPr>
          <a:lstStyle/>
          <a:p>
            <a:pPr algn="ctr"/>
            <a:r>
              <a:rPr lang="zh-CN" altLang="en-US" sz="2268" b="1" dirty="0">
                <a:cs typeface="+mn-ea"/>
                <a:sym typeface="+mn-lt"/>
              </a:rPr>
              <a:t>文字内容</a:t>
            </a:r>
          </a:p>
        </p:txBody>
      </p:sp>
      <p:sp>
        <p:nvSpPr>
          <p:cNvPr id="22" name="标题 1">
            <a:extLst>
              <a:ext uri="{FF2B5EF4-FFF2-40B4-BE49-F238E27FC236}">
                <a16:creationId xmlns:a16="http://schemas.microsoft.com/office/drawing/2014/main" id="{E95140E4-F19F-4F58-B7B9-A1A735B04216}"/>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4739504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3707CA47-520B-45FA-A65E-BE780D5AF953}"/>
              </a:ext>
            </a:extLst>
          </p:cNvPr>
          <p:cNvSpPr/>
          <p:nvPr/>
        </p:nvSpPr>
        <p:spPr>
          <a:xfrm>
            <a:off x="89" y="3377774"/>
            <a:ext cx="11520311" cy="1384887"/>
          </a:xfrm>
          <a:prstGeom prst="rect">
            <a:avLst/>
          </a:prstGeom>
          <a:solidFill>
            <a:srgbClr val="BE0000"/>
          </a:solidFill>
          <a:ln w="12700" cap="flat" cmpd="sng" algn="ctr">
            <a:noFill/>
            <a:prstDash val="solid"/>
            <a:miter lim="800000"/>
          </a:ln>
          <a:effectLst>
            <a:outerShdw blurRad="127000" dist="50800" dir="5400000" algn="tl" rotWithShape="0">
              <a:prstClr val="black">
                <a:alpha val="60000"/>
              </a:prstClr>
            </a:outerShdw>
          </a:effectLst>
        </p:spPr>
        <p:txBody>
          <a:bodyPr rtlCol="0" anchor="ctr"/>
          <a:lstStyle/>
          <a:p>
            <a:pPr algn="ctr" defTabSz="864017">
              <a:defRPr/>
            </a:pPr>
            <a:endParaRPr lang="zh-CN" altLang="en-US" sz="1607" kern="0">
              <a:solidFill>
                <a:prstClr val="white"/>
              </a:solidFill>
              <a:latin typeface="Microsoft YaHei" panose="020F0502020204030204"/>
              <a:cs typeface="+mn-ea"/>
              <a:sym typeface="+mn-lt"/>
            </a:endParaRPr>
          </a:p>
        </p:txBody>
      </p:sp>
      <p:pic>
        <p:nvPicPr>
          <p:cNvPr id="8" name="图片 7">
            <a:extLst>
              <a:ext uri="{FF2B5EF4-FFF2-40B4-BE49-F238E27FC236}">
                <a16:creationId xmlns:a16="http://schemas.microsoft.com/office/drawing/2014/main" id="{3B61E55A-9CE9-4689-8760-F5C57AF826E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40048" y="1200561"/>
            <a:ext cx="2024650" cy="2076418"/>
          </a:xfrm>
          <a:prstGeom prst="rect">
            <a:avLst/>
          </a:prstGeom>
        </p:spPr>
      </p:pic>
      <p:sp>
        <p:nvSpPr>
          <p:cNvPr id="9" name="文本框 8">
            <a:extLst>
              <a:ext uri="{FF2B5EF4-FFF2-40B4-BE49-F238E27FC236}">
                <a16:creationId xmlns:a16="http://schemas.microsoft.com/office/drawing/2014/main" id="{44ED25DB-777A-494C-A205-0F0B7DF3E439}"/>
              </a:ext>
            </a:extLst>
          </p:cNvPr>
          <p:cNvSpPr txBox="1"/>
          <p:nvPr/>
        </p:nvSpPr>
        <p:spPr>
          <a:xfrm>
            <a:off x="4679428" y="2016123"/>
            <a:ext cx="3867469" cy="1110176"/>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6614" b="1" spc="567" dirty="0">
                <a:solidFill>
                  <a:srgbClr val="C00000"/>
                </a:solidFill>
                <a:effectLst/>
                <a:latin typeface="字体视界-NEW魏碑体" panose="02010601030101010101" pitchFamily="2" charset="-122"/>
                <a:ea typeface="字体视界-NEW魏碑体" panose="02010601030101010101" pitchFamily="2" charset="-122"/>
                <a:cs typeface="+mn-ea"/>
                <a:sym typeface="+mn-lt"/>
              </a:rPr>
              <a:t>党建专题</a:t>
            </a:r>
          </a:p>
        </p:txBody>
      </p:sp>
      <p:sp>
        <p:nvSpPr>
          <p:cNvPr id="10" name="矩形 9">
            <a:extLst>
              <a:ext uri="{FF2B5EF4-FFF2-40B4-BE49-F238E27FC236}">
                <a16:creationId xmlns:a16="http://schemas.microsoft.com/office/drawing/2014/main" id="{E3D2C8D9-5689-4D76-BB3A-0A3A9461A704}"/>
              </a:ext>
            </a:extLst>
          </p:cNvPr>
          <p:cNvSpPr/>
          <p:nvPr/>
        </p:nvSpPr>
        <p:spPr>
          <a:xfrm>
            <a:off x="435710" y="3503120"/>
            <a:ext cx="10649069" cy="1139223"/>
          </a:xfrm>
          <a:prstGeom prst="rect">
            <a:avLst/>
          </a:prstGeom>
        </p:spPr>
        <p:txBody>
          <a:bodyPr wrap="none">
            <a:spAutoFit/>
          </a:bodyPr>
          <a:lstStyle/>
          <a:p>
            <a:pPr algn="ctr"/>
            <a:r>
              <a:rPr lang="zh-CN" altLang="en-US" sz="6803" b="1" dirty="0">
                <a:solidFill>
                  <a:prstClr val="white"/>
                </a:solidFill>
                <a:latin typeface="字体视界-NEW魏碑体" panose="02010601030101010101" pitchFamily="2" charset="-122"/>
                <a:ea typeface="字体视界-NEW魏碑体" panose="02010601030101010101" pitchFamily="2" charset="-122"/>
              </a:rPr>
              <a:t>党建专题党建专题党建专题</a:t>
            </a:r>
          </a:p>
        </p:txBody>
      </p:sp>
      <p:sp>
        <p:nvSpPr>
          <p:cNvPr id="11" name="矩形 10">
            <a:extLst>
              <a:ext uri="{FF2B5EF4-FFF2-40B4-BE49-F238E27FC236}">
                <a16:creationId xmlns:a16="http://schemas.microsoft.com/office/drawing/2014/main" id="{C4A0C7C1-F33F-418E-A7AD-7AFF44183A86}"/>
              </a:ext>
            </a:extLst>
          </p:cNvPr>
          <p:cNvSpPr/>
          <p:nvPr/>
        </p:nvSpPr>
        <p:spPr>
          <a:xfrm>
            <a:off x="1838607" y="4961919"/>
            <a:ext cx="8271270" cy="834267"/>
          </a:xfrm>
          <a:prstGeom prst="rect">
            <a:avLst/>
          </a:prstGeom>
        </p:spPr>
        <p:txBody>
          <a:bodyPr wrap="square">
            <a:spAutoFit/>
          </a:bodyPr>
          <a:lstStyle/>
          <a:p>
            <a:pPr algn="ctr"/>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prstClr val="black"/>
              </a:solidFill>
              <a:latin typeface="Microsoft YaHei" panose="020F0502020204030204"/>
              <a:cs typeface="+mn-ea"/>
              <a:sym typeface="+mn-lt"/>
            </a:endParaRPr>
          </a:p>
        </p:txBody>
      </p:sp>
      <p:sp>
        <p:nvSpPr>
          <p:cNvPr id="2" name="标题 1">
            <a:extLst>
              <a:ext uri="{FF2B5EF4-FFF2-40B4-BE49-F238E27FC236}">
                <a16:creationId xmlns:a16="http://schemas.microsoft.com/office/drawing/2014/main" id="{1FB064EF-27BF-477C-8BA1-740ECD14FAE1}"/>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924768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6A0D948-9DE4-490E-9BE7-8C2D5E362377}"/>
              </a:ext>
            </a:extLst>
          </p:cNvPr>
          <p:cNvGrpSpPr/>
          <p:nvPr/>
        </p:nvGrpSpPr>
        <p:grpSpPr>
          <a:xfrm>
            <a:off x="1273645" y="1910570"/>
            <a:ext cx="4220102" cy="509302"/>
            <a:chOff x="-718574" y="2643609"/>
            <a:chExt cx="848194" cy="1341179"/>
          </a:xfrm>
        </p:grpSpPr>
        <p:sp>
          <p:nvSpPr>
            <p:cNvPr id="3" name="Rectangle 11">
              <a:extLst>
                <a:ext uri="{FF2B5EF4-FFF2-40B4-BE49-F238E27FC236}">
                  <a16:creationId xmlns:a16="http://schemas.microsoft.com/office/drawing/2014/main" id="{E489A619-B698-4E5A-A58E-82855DD72D83}"/>
                </a:ext>
              </a:extLst>
            </p:cNvPr>
            <p:cNvSpPr>
              <a:spLocks noChangeArrowheads="1"/>
            </p:cNvSpPr>
            <p:nvPr/>
          </p:nvSpPr>
          <p:spPr bwMode="auto">
            <a:xfrm>
              <a:off x="-718574" y="2643609"/>
              <a:ext cx="848194" cy="1320771"/>
            </a:xfrm>
            <a:prstGeom prst="roundRect">
              <a:avLst>
                <a:gd name="adj" fmla="val 50000"/>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2646">
                <a:solidFill>
                  <a:prstClr val="black"/>
                </a:solidFill>
                <a:latin typeface="微软雅黑" pitchFamily="34" charset="-122"/>
                <a:ea typeface="微软雅黑" pitchFamily="34" charset="-122"/>
                <a:cs typeface="Calibri" pitchFamily="34" charset="0"/>
                <a:sym typeface="Calibri" pitchFamily="34" charset="0"/>
              </a:endParaRPr>
            </a:p>
          </p:txBody>
        </p:sp>
        <p:sp>
          <p:nvSpPr>
            <p:cNvPr id="4" name="矩形 38">
              <a:extLst>
                <a:ext uri="{FF2B5EF4-FFF2-40B4-BE49-F238E27FC236}">
                  <a16:creationId xmlns:a16="http://schemas.microsoft.com/office/drawing/2014/main" id="{60EFE9C2-7353-4556-BE60-AEDD051B66BA}"/>
                </a:ext>
              </a:extLst>
            </p:cNvPr>
            <p:cNvSpPr>
              <a:spLocks noChangeArrowheads="1"/>
            </p:cNvSpPr>
            <p:nvPr/>
          </p:nvSpPr>
          <p:spPr bwMode="auto">
            <a:xfrm>
              <a:off x="-472712" y="2682851"/>
              <a:ext cx="308282" cy="13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2646" b="1" dirty="0">
                  <a:solidFill>
                    <a:schemeClr val="bg1"/>
                  </a:solidFill>
                  <a:ea typeface="微软雅黑" pitchFamily="34" charset="-122"/>
                  <a:sym typeface="方正兰亭黑_GBK" pitchFamily="2" charset="-122"/>
                </a:rPr>
                <a:t>文字内容</a:t>
              </a:r>
            </a:p>
          </p:txBody>
        </p:sp>
      </p:grpSp>
      <p:sp>
        <p:nvSpPr>
          <p:cNvPr id="5" name="矩形 21">
            <a:extLst>
              <a:ext uri="{FF2B5EF4-FFF2-40B4-BE49-F238E27FC236}">
                <a16:creationId xmlns:a16="http://schemas.microsoft.com/office/drawing/2014/main" id="{43E43C2E-AF27-4CB7-9BBC-F41480E72366}"/>
              </a:ext>
            </a:extLst>
          </p:cNvPr>
          <p:cNvSpPr>
            <a:spLocks noChangeArrowheads="1"/>
          </p:cNvSpPr>
          <p:nvPr/>
        </p:nvSpPr>
        <p:spPr bwMode="auto">
          <a:xfrm>
            <a:off x="2238982" y="1542576"/>
            <a:ext cx="3923002" cy="36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nSpc>
                <a:spcPct val="130000"/>
              </a:lnSpc>
              <a:defRPr/>
            </a:pPr>
            <a:r>
              <a:rPr lang="zh-CN" altLang="en-US" sz="1512" kern="0" dirty="0">
                <a:solidFill>
                  <a:prstClr val="black">
                    <a:lumMod val="75000"/>
                    <a:lumOff val="25000"/>
                  </a:prstClr>
                </a:solidFill>
                <a:latin typeface="微软雅黑" pitchFamily="34" charset="-122"/>
                <a:ea typeface="微软雅黑" pitchFamily="34" charset="-122"/>
              </a:rPr>
              <a:t>文字内容文字内容文字内容</a:t>
            </a:r>
            <a:endParaRPr lang="zh-CN" altLang="en-US" sz="1512" kern="0" dirty="0">
              <a:solidFill>
                <a:srgbClr val="C00000"/>
              </a:solidFill>
              <a:latin typeface="微软雅黑" pitchFamily="34" charset="-122"/>
              <a:ea typeface="微软雅黑" pitchFamily="34" charset="-122"/>
            </a:endParaRPr>
          </a:p>
        </p:txBody>
      </p:sp>
      <p:grpSp>
        <p:nvGrpSpPr>
          <p:cNvPr id="6" name="组合 5">
            <a:extLst>
              <a:ext uri="{FF2B5EF4-FFF2-40B4-BE49-F238E27FC236}">
                <a16:creationId xmlns:a16="http://schemas.microsoft.com/office/drawing/2014/main" id="{B163A428-3B34-4A9F-A825-C435DA794ED5}"/>
              </a:ext>
            </a:extLst>
          </p:cNvPr>
          <p:cNvGrpSpPr/>
          <p:nvPr/>
        </p:nvGrpSpPr>
        <p:grpSpPr>
          <a:xfrm>
            <a:off x="2498002" y="2605901"/>
            <a:ext cx="8135023" cy="164401"/>
            <a:chOff x="-2401822" y="4682325"/>
            <a:chExt cx="8609333" cy="173986"/>
          </a:xfrm>
        </p:grpSpPr>
        <p:cxnSp>
          <p:nvCxnSpPr>
            <p:cNvPr id="7" name="直接连接符 6">
              <a:extLst>
                <a:ext uri="{FF2B5EF4-FFF2-40B4-BE49-F238E27FC236}">
                  <a16:creationId xmlns:a16="http://schemas.microsoft.com/office/drawing/2014/main" id="{2C3373F6-9540-4771-9168-6139687B0DB7}"/>
                </a:ext>
              </a:extLst>
            </p:cNvPr>
            <p:cNvCxnSpPr>
              <a:cxnSpLocks/>
            </p:cNvCxnSpPr>
            <p:nvPr/>
          </p:nvCxnSpPr>
          <p:spPr>
            <a:xfrm>
              <a:off x="-2401822" y="4758196"/>
              <a:ext cx="847750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圆: 空心 7">
              <a:extLst>
                <a:ext uri="{FF2B5EF4-FFF2-40B4-BE49-F238E27FC236}">
                  <a16:creationId xmlns:a16="http://schemas.microsoft.com/office/drawing/2014/main" id="{F620294D-8E39-4BBF-9377-29E2FD5A4D0A}"/>
                </a:ext>
              </a:extLst>
            </p:cNvPr>
            <p:cNvSpPr/>
            <p:nvPr/>
          </p:nvSpPr>
          <p:spPr>
            <a:xfrm>
              <a:off x="6033525" y="4682325"/>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prstClr val="black"/>
                </a:solidFill>
              </a:endParaRPr>
            </a:p>
          </p:txBody>
        </p:sp>
      </p:grpSp>
      <p:cxnSp>
        <p:nvCxnSpPr>
          <p:cNvPr id="9" name="直接连接符 8">
            <a:extLst>
              <a:ext uri="{FF2B5EF4-FFF2-40B4-BE49-F238E27FC236}">
                <a16:creationId xmlns:a16="http://schemas.microsoft.com/office/drawing/2014/main" id="{3A2938FB-1FC0-4B4F-85CF-F5D9C17E8753}"/>
              </a:ext>
            </a:extLst>
          </p:cNvPr>
          <p:cNvCxnSpPr>
            <a:cxnSpLocks/>
          </p:cNvCxnSpPr>
          <p:nvPr/>
        </p:nvCxnSpPr>
        <p:spPr>
          <a:xfrm>
            <a:off x="2498000" y="2427594"/>
            <a:ext cx="0" cy="25000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TextBox 42">
            <a:extLst>
              <a:ext uri="{FF2B5EF4-FFF2-40B4-BE49-F238E27FC236}">
                <a16:creationId xmlns:a16="http://schemas.microsoft.com/office/drawing/2014/main" id="{B313B085-9F3C-4EE9-9798-CBA2F132070F}"/>
              </a:ext>
            </a:extLst>
          </p:cNvPr>
          <p:cNvSpPr txBox="1">
            <a:spLocks noChangeArrowheads="1"/>
          </p:cNvSpPr>
          <p:nvPr/>
        </p:nvSpPr>
        <p:spPr bwMode="auto">
          <a:xfrm>
            <a:off x="5517693" y="2251873"/>
            <a:ext cx="486904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just">
              <a:spcBef>
                <a:spcPct val="0"/>
              </a:spcBef>
              <a:buFontTx/>
              <a:buNone/>
            </a:pPr>
            <a:r>
              <a:rPr lang="zh-CN" altLang="en-US" sz="2268" b="1" dirty="0">
                <a:solidFill>
                  <a:srgbClr val="C00000"/>
                </a:solidFill>
                <a:latin typeface="微软雅黑" panose="020B0503020204020204" pitchFamily="34" charset="-122"/>
              </a:rPr>
              <a:t>文字内容文字文字内容文字内容</a:t>
            </a:r>
          </a:p>
        </p:txBody>
      </p:sp>
      <p:pic>
        <p:nvPicPr>
          <p:cNvPr id="11" name="图片 10">
            <a:extLst>
              <a:ext uri="{FF2B5EF4-FFF2-40B4-BE49-F238E27FC236}">
                <a16:creationId xmlns:a16="http://schemas.microsoft.com/office/drawing/2014/main" id="{4912D03C-D771-4513-A3EC-7B37D80EE14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458039" y="1503967"/>
            <a:ext cx="855573" cy="457464"/>
          </a:xfrm>
          <a:prstGeom prst="rect">
            <a:avLst/>
          </a:prstGeom>
        </p:spPr>
      </p:pic>
      <p:grpSp>
        <p:nvGrpSpPr>
          <p:cNvPr id="12" name="组合 11">
            <a:extLst>
              <a:ext uri="{FF2B5EF4-FFF2-40B4-BE49-F238E27FC236}">
                <a16:creationId xmlns:a16="http://schemas.microsoft.com/office/drawing/2014/main" id="{D50C5B1A-1D80-4D77-A7CF-1D4C3A6E0914}"/>
              </a:ext>
            </a:extLst>
          </p:cNvPr>
          <p:cNvGrpSpPr/>
          <p:nvPr/>
        </p:nvGrpSpPr>
        <p:grpSpPr>
          <a:xfrm>
            <a:off x="3654708" y="3386359"/>
            <a:ext cx="3369019" cy="2206198"/>
            <a:chOff x="754906" y="2487626"/>
            <a:chExt cx="2358838" cy="1544682"/>
          </a:xfrm>
        </p:grpSpPr>
        <p:grpSp>
          <p:nvGrpSpPr>
            <p:cNvPr id="13" name="组合 12">
              <a:extLst>
                <a:ext uri="{FF2B5EF4-FFF2-40B4-BE49-F238E27FC236}">
                  <a16:creationId xmlns:a16="http://schemas.microsoft.com/office/drawing/2014/main" id="{C7DAFD4C-981D-4C05-8FE3-9C58BE471E63}"/>
                </a:ext>
              </a:extLst>
            </p:cNvPr>
            <p:cNvGrpSpPr/>
            <p:nvPr/>
          </p:nvGrpSpPr>
          <p:grpSpPr>
            <a:xfrm>
              <a:off x="754906" y="2487626"/>
              <a:ext cx="2358838" cy="1544682"/>
              <a:chOff x="732473" y="1936799"/>
              <a:chExt cx="5518689" cy="3613905"/>
            </a:xfrm>
          </p:grpSpPr>
          <p:sp>
            <p:nvSpPr>
              <p:cNvPr id="15" name="Rectangle 11">
                <a:extLst>
                  <a:ext uri="{FF2B5EF4-FFF2-40B4-BE49-F238E27FC236}">
                    <a16:creationId xmlns:a16="http://schemas.microsoft.com/office/drawing/2014/main" id="{E3711727-EBB6-48A4-9036-BC0891C34F17}"/>
                  </a:ext>
                </a:extLst>
              </p:cNvPr>
              <p:cNvSpPr>
                <a:spLocks noChangeArrowheads="1"/>
              </p:cNvSpPr>
              <p:nvPr/>
            </p:nvSpPr>
            <p:spPr bwMode="auto">
              <a:xfrm>
                <a:off x="732473" y="1936799"/>
                <a:ext cx="5518689" cy="3613905"/>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defRPr/>
                </a:pPr>
                <a:endParaRPr lang="zh-CN" altLang="zh-CN" sz="1323" dirty="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16" name="矩形 15">
                <a:extLst>
                  <a:ext uri="{FF2B5EF4-FFF2-40B4-BE49-F238E27FC236}">
                    <a16:creationId xmlns:a16="http://schemas.microsoft.com/office/drawing/2014/main" id="{C91E114F-731D-49BB-964C-D3F97F61F973}"/>
                  </a:ext>
                </a:extLst>
              </p:cNvPr>
              <p:cNvSpPr/>
              <p:nvPr/>
            </p:nvSpPr>
            <p:spPr>
              <a:xfrm>
                <a:off x="3336940" y="3209387"/>
                <a:ext cx="1888498" cy="627679"/>
              </a:xfrm>
              <a:prstGeom prst="rect">
                <a:avLst/>
              </a:prstGeom>
            </p:spPr>
            <p:txBody>
              <a:bodyPr wrap="none">
                <a:spAutoFit/>
              </a:bodyPr>
              <a:lstStyle/>
              <a:p>
                <a:pPr algn="ctr">
                  <a:defRPr/>
                </a:pPr>
                <a:r>
                  <a:rPr lang="zh-CN" altLang="en-US" sz="1890" dirty="0">
                    <a:solidFill>
                      <a:schemeClr val="bg1"/>
                    </a:solidFill>
                    <a:latin typeface="微软雅黑" panose="020B0503020204020204" pitchFamily="34" charset="-122"/>
                    <a:ea typeface="微软雅黑" panose="020B0503020204020204" pitchFamily="34" charset="-122"/>
                  </a:rPr>
                  <a:t>文字内容</a:t>
                </a:r>
              </a:p>
            </p:txBody>
          </p:sp>
          <p:sp>
            <p:nvSpPr>
              <p:cNvPr id="17" name="矩形 16">
                <a:extLst>
                  <a:ext uri="{FF2B5EF4-FFF2-40B4-BE49-F238E27FC236}">
                    <a16:creationId xmlns:a16="http://schemas.microsoft.com/office/drawing/2014/main" id="{6344C29F-649D-482E-B249-BC0C562CCCC9}"/>
                  </a:ext>
                </a:extLst>
              </p:cNvPr>
              <p:cNvSpPr/>
              <p:nvPr/>
            </p:nvSpPr>
            <p:spPr>
              <a:xfrm>
                <a:off x="1672270" y="4316599"/>
                <a:ext cx="4104699" cy="722944"/>
              </a:xfrm>
              <a:prstGeom prst="rect">
                <a:avLst/>
              </a:prstGeom>
            </p:spPr>
            <p:txBody>
              <a:bodyPr wrap="none">
                <a:spAutoFit/>
              </a:bodyPr>
              <a:lstStyle/>
              <a:p>
                <a:pPr algn="ctr">
                  <a:defRPr/>
                </a:pPr>
                <a:r>
                  <a:rPr lang="zh-CN" altLang="en-US" sz="2268" b="1" dirty="0">
                    <a:solidFill>
                      <a:prstClr val="white"/>
                    </a:solidFill>
                    <a:latin typeface="微软雅黑" panose="020B0503020204020204" pitchFamily="34" charset="-122"/>
                    <a:ea typeface="微软雅黑" panose="020B0503020204020204" pitchFamily="34" charset="-122"/>
                  </a:rPr>
                  <a:t>文字内容文字内容</a:t>
                </a:r>
              </a:p>
            </p:txBody>
          </p:sp>
        </p:grpSp>
        <p:pic>
          <p:nvPicPr>
            <p:cNvPr id="14" name="图片 13">
              <a:extLst>
                <a:ext uri="{FF2B5EF4-FFF2-40B4-BE49-F238E27FC236}">
                  <a16:creationId xmlns:a16="http://schemas.microsoft.com/office/drawing/2014/main" id="{51A2C507-6F7A-41E7-BE66-49D8F192A0B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8236" y="2695867"/>
              <a:ext cx="600710" cy="600710"/>
            </a:xfrm>
            <a:prstGeom prst="rect">
              <a:avLst/>
            </a:prstGeom>
          </p:spPr>
        </p:pic>
      </p:grpSp>
      <p:grpSp>
        <p:nvGrpSpPr>
          <p:cNvPr id="18" name="组合 17">
            <a:extLst>
              <a:ext uri="{FF2B5EF4-FFF2-40B4-BE49-F238E27FC236}">
                <a16:creationId xmlns:a16="http://schemas.microsoft.com/office/drawing/2014/main" id="{A9B12E76-7BBD-42FE-9785-D1AE8C45F9F9}"/>
              </a:ext>
            </a:extLst>
          </p:cNvPr>
          <p:cNvGrpSpPr/>
          <p:nvPr/>
        </p:nvGrpSpPr>
        <p:grpSpPr>
          <a:xfrm>
            <a:off x="7247108" y="3386360"/>
            <a:ext cx="3369018" cy="2206198"/>
            <a:chOff x="754906" y="2487626"/>
            <a:chExt cx="2358838" cy="1544682"/>
          </a:xfrm>
        </p:grpSpPr>
        <p:grpSp>
          <p:nvGrpSpPr>
            <p:cNvPr id="19" name="组合 18">
              <a:extLst>
                <a:ext uri="{FF2B5EF4-FFF2-40B4-BE49-F238E27FC236}">
                  <a16:creationId xmlns:a16="http://schemas.microsoft.com/office/drawing/2014/main" id="{21808C88-C471-4156-A54D-0D52C9A074B2}"/>
                </a:ext>
              </a:extLst>
            </p:cNvPr>
            <p:cNvGrpSpPr/>
            <p:nvPr/>
          </p:nvGrpSpPr>
          <p:grpSpPr>
            <a:xfrm>
              <a:off x="754906" y="2487626"/>
              <a:ext cx="2358838" cy="1544682"/>
              <a:chOff x="732473" y="1936799"/>
              <a:chExt cx="5518689" cy="3613905"/>
            </a:xfrm>
          </p:grpSpPr>
          <p:sp>
            <p:nvSpPr>
              <p:cNvPr id="21" name="Rectangle 11">
                <a:extLst>
                  <a:ext uri="{FF2B5EF4-FFF2-40B4-BE49-F238E27FC236}">
                    <a16:creationId xmlns:a16="http://schemas.microsoft.com/office/drawing/2014/main" id="{69F67C02-7398-44A5-B7E8-A0D069977F03}"/>
                  </a:ext>
                </a:extLst>
              </p:cNvPr>
              <p:cNvSpPr>
                <a:spLocks noChangeArrowheads="1"/>
              </p:cNvSpPr>
              <p:nvPr/>
            </p:nvSpPr>
            <p:spPr bwMode="auto">
              <a:xfrm>
                <a:off x="732473" y="1936799"/>
                <a:ext cx="5518689" cy="3613905"/>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defRPr/>
                </a:pPr>
                <a:endParaRPr lang="zh-CN" altLang="zh-CN" sz="1323" dirty="0">
                  <a:solidFill>
                    <a:prstClr val="black"/>
                  </a:solidFill>
                  <a:latin typeface="微软雅黑" pitchFamily="34" charset="-122"/>
                  <a:ea typeface="微软雅黑" pitchFamily="34" charset="-122"/>
                  <a:cs typeface="Calibri" pitchFamily="34" charset="0"/>
                  <a:sym typeface="Calibri" pitchFamily="34" charset="0"/>
                </a:endParaRPr>
              </a:p>
            </p:txBody>
          </p:sp>
          <p:sp>
            <p:nvSpPr>
              <p:cNvPr id="22" name="矩形 21">
                <a:extLst>
                  <a:ext uri="{FF2B5EF4-FFF2-40B4-BE49-F238E27FC236}">
                    <a16:creationId xmlns:a16="http://schemas.microsoft.com/office/drawing/2014/main" id="{40430ED0-2EF3-45E1-A000-589757E9B118}"/>
                  </a:ext>
                </a:extLst>
              </p:cNvPr>
              <p:cNvSpPr/>
              <p:nvPr/>
            </p:nvSpPr>
            <p:spPr>
              <a:xfrm>
                <a:off x="3336941" y="3209387"/>
                <a:ext cx="1888499" cy="627679"/>
              </a:xfrm>
              <a:prstGeom prst="rect">
                <a:avLst/>
              </a:prstGeom>
            </p:spPr>
            <p:txBody>
              <a:bodyPr wrap="none">
                <a:spAutoFit/>
              </a:bodyPr>
              <a:lstStyle/>
              <a:p>
                <a:pPr algn="ctr">
                  <a:defRPr/>
                </a:pPr>
                <a:r>
                  <a:rPr lang="zh-CN" altLang="en-US" sz="1890" dirty="0">
                    <a:solidFill>
                      <a:schemeClr val="bg1"/>
                    </a:solidFill>
                    <a:latin typeface="微软雅黑" panose="020B0503020204020204" pitchFamily="34" charset="-122"/>
                    <a:ea typeface="微软雅黑" panose="020B0503020204020204" pitchFamily="34" charset="-122"/>
                  </a:rPr>
                  <a:t>文字内容</a:t>
                </a:r>
              </a:p>
            </p:txBody>
          </p:sp>
          <p:sp>
            <p:nvSpPr>
              <p:cNvPr id="23" name="矩形 22">
                <a:extLst>
                  <a:ext uri="{FF2B5EF4-FFF2-40B4-BE49-F238E27FC236}">
                    <a16:creationId xmlns:a16="http://schemas.microsoft.com/office/drawing/2014/main" id="{1C6A2051-4848-4D41-BC61-89586EE3005C}"/>
                  </a:ext>
                </a:extLst>
              </p:cNvPr>
              <p:cNvSpPr/>
              <p:nvPr/>
            </p:nvSpPr>
            <p:spPr>
              <a:xfrm>
                <a:off x="1479094" y="3760746"/>
                <a:ext cx="4104701" cy="907803"/>
              </a:xfrm>
              <a:prstGeom prst="rect">
                <a:avLst/>
              </a:prstGeom>
            </p:spPr>
            <p:txBody>
              <a:bodyPr wrap="none">
                <a:spAutoFit/>
              </a:bodyPr>
              <a:lstStyle/>
              <a:p>
                <a:pPr algn="ctr">
                  <a:lnSpc>
                    <a:spcPct val="150000"/>
                  </a:lnSpc>
                  <a:defRPr/>
                </a:pPr>
                <a:r>
                  <a:rPr lang="zh-CN" altLang="en-US" sz="2268" b="1" dirty="0">
                    <a:solidFill>
                      <a:prstClr val="white"/>
                    </a:solidFill>
                    <a:latin typeface="微软雅黑" panose="020B0503020204020204" pitchFamily="34" charset="-122"/>
                    <a:ea typeface="微软雅黑" panose="020B0503020204020204" pitchFamily="34" charset="-122"/>
                  </a:rPr>
                  <a:t>文字内容文字内容</a:t>
                </a:r>
              </a:p>
            </p:txBody>
          </p:sp>
        </p:grpSp>
        <p:pic>
          <p:nvPicPr>
            <p:cNvPr id="20" name="图片 19">
              <a:extLst>
                <a:ext uri="{FF2B5EF4-FFF2-40B4-BE49-F238E27FC236}">
                  <a16:creationId xmlns:a16="http://schemas.microsoft.com/office/drawing/2014/main" id="{87462143-6F20-48BD-8754-93D24E9D32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48236" y="2695867"/>
              <a:ext cx="600710" cy="600710"/>
            </a:xfrm>
            <a:prstGeom prst="rect">
              <a:avLst/>
            </a:prstGeom>
          </p:spPr>
        </p:pic>
      </p:grpSp>
      <p:grpSp>
        <p:nvGrpSpPr>
          <p:cNvPr id="24" name="组合 23">
            <a:extLst>
              <a:ext uri="{FF2B5EF4-FFF2-40B4-BE49-F238E27FC236}">
                <a16:creationId xmlns:a16="http://schemas.microsoft.com/office/drawing/2014/main" id="{69E7550E-BD45-4965-97F8-1CB5FB6E5DF0}"/>
              </a:ext>
            </a:extLst>
          </p:cNvPr>
          <p:cNvGrpSpPr/>
          <p:nvPr/>
        </p:nvGrpSpPr>
        <p:grpSpPr>
          <a:xfrm>
            <a:off x="904364" y="3415293"/>
            <a:ext cx="2023057" cy="2023790"/>
            <a:chOff x="304800" y="673100"/>
            <a:chExt cx="4000500" cy="4000500"/>
          </a:xfrm>
          <a:effectLst/>
        </p:grpSpPr>
        <p:sp>
          <p:nvSpPr>
            <p:cNvPr id="25" name="同心圆 2">
              <a:extLst>
                <a:ext uri="{FF2B5EF4-FFF2-40B4-BE49-F238E27FC236}">
                  <a16:creationId xmlns:a16="http://schemas.microsoft.com/office/drawing/2014/main" id="{44CE61F7-F6FD-46BA-B44E-2733850AFFF7}"/>
                </a:ext>
              </a:extLst>
            </p:cNvPr>
            <p:cNvSpPr/>
            <p:nvPr/>
          </p:nvSpPr>
          <p:spPr>
            <a:xfrm>
              <a:off x="304800" y="673100"/>
              <a:ext cx="4000500" cy="4000500"/>
            </a:xfrm>
            <a:prstGeom prst="donut">
              <a:avLst>
                <a:gd name="adj" fmla="val 4879"/>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607">
                <a:solidFill>
                  <a:prstClr val="black"/>
                </a:solidFill>
                <a:latin typeface="微软雅黑" panose="020B0503020204020204" pitchFamily="34" charset="-122"/>
                <a:ea typeface="微软雅黑" panose="020B0503020204020204" pitchFamily="34" charset="-122"/>
                <a:cs typeface="Arial"/>
                <a:sym typeface="+mn-lt"/>
              </a:endParaRPr>
            </a:p>
          </p:txBody>
        </p:sp>
        <p:sp>
          <p:nvSpPr>
            <p:cNvPr id="26" name="椭圆 25">
              <a:extLst>
                <a:ext uri="{FF2B5EF4-FFF2-40B4-BE49-F238E27FC236}">
                  <a16:creationId xmlns:a16="http://schemas.microsoft.com/office/drawing/2014/main" id="{60B8F2E1-F1DA-4F4F-8402-3CE4790794A6}"/>
                </a:ext>
              </a:extLst>
            </p:cNvPr>
            <p:cNvSpPr/>
            <p:nvPr/>
          </p:nvSpPr>
          <p:spPr>
            <a:xfrm>
              <a:off x="392111" y="760412"/>
              <a:ext cx="3825875" cy="3825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607" dirty="0">
                <a:solidFill>
                  <a:prstClr val="white"/>
                </a:solidFill>
                <a:latin typeface="微软雅黑" panose="020B0503020204020204" pitchFamily="34" charset="-122"/>
                <a:ea typeface="微软雅黑" panose="020B0503020204020204" pitchFamily="34" charset="-122"/>
                <a:cs typeface="Arial"/>
                <a:sym typeface="+mn-lt"/>
              </a:endParaRPr>
            </a:p>
          </p:txBody>
        </p:sp>
      </p:grpSp>
      <p:sp>
        <p:nvSpPr>
          <p:cNvPr id="27" name="矩形 26">
            <a:extLst>
              <a:ext uri="{FF2B5EF4-FFF2-40B4-BE49-F238E27FC236}">
                <a16:creationId xmlns:a16="http://schemas.microsoft.com/office/drawing/2014/main" id="{284604C2-2471-494C-8299-6B67B936B23B}"/>
              </a:ext>
            </a:extLst>
          </p:cNvPr>
          <p:cNvSpPr/>
          <p:nvPr/>
        </p:nvSpPr>
        <p:spPr>
          <a:xfrm>
            <a:off x="1049895" y="4050639"/>
            <a:ext cx="1731991" cy="814224"/>
          </a:xfrm>
          <a:prstGeom prst="rect">
            <a:avLst/>
          </a:prstGeom>
        </p:spPr>
        <p:txBody>
          <a:bodyPr wrap="square" lIns="115088" tIns="57544" rIns="115088" bIns="57544">
            <a:spAutoFit/>
          </a:bodyPr>
          <a:lstStyle/>
          <a:p>
            <a:pPr algn="ctr">
              <a:defRPr/>
            </a:pPr>
            <a:r>
              <a:rPr lang="zh-CN" altLang="en-US" sz="2268" b="1" dirty="0">
                <a:solidFill>
                  <a:schemeClr val="bg1"/>
                </a:solidFill>
                <a:latin typeface="微软雅黑" panose="020B0503020204020204" pitchFamily="34" charset="-122"/>
                <a:ea typeface="微软雅黑" panose="020B0503020204020204" pitchFamily="34" charset="-122"/>
                <a:cs typeface="Arial"/>
                <a:sym typeface="+mn-lt"/>
              </a:rPr>
              <a:t>文字内容文字内容</a:t>
            </a:r>
          </a:p>
        </p:txBody>
      </p:sp>
      <p:sp>
        <p:nvSpPr>
          <p:cNvPr id="28" name="椭圆 12">
            <a:extLst>
              <a:ext uri="{FF2B5EF4-FFF2-40B4-BE49-F238E27FC236}">
                <a16:creationId xmlns:a16="http://schemas.microsoft.com/office/drawing/2014/main" id="{F070EA84-7727-4CC0-9F55-539D382085AB}"/>
              </a:ext>
            </a:extLst>
          </p:cNvPr>
          <p:cNvSpPr>
            <a:spLocks noChangeArrowheads="1"/>
          </p:cNvSpPr>
          <p:nvPr/>
        </p:nvSpPr>
        <p:spPr bwMode="auto">
          <a:xfrm>
            <a:off x="691742" y="3240089"/>
            <a:ext cx="2374200" cy="2374200"/>
          </a:xfrm>
          <a:prstGeom prst="ellipse">
            <a:avLst/>
          </a:prstGeom>
          <a:noFill/>
          <a:ln w="9525" cmpd="sng">
            <a:solidFill>
              <a:schemeClr val="accent3">
                <a:lumMod val="7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lIns="86381" tIns="43191" rIns="86381" bIns="4319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defRPr/>
            </a:pPr>
            <a:endParaRPr lang="zh-CN" altLang="en-US" sz="1607" kern="0">
              <a:solidFill>
                <a:prstClr val="black"/>
              </a:solidFill>
              <a:latin typeface="微软雅黑" panose="020B0503020204020204" pitchFamily="34" charset="-122"/>
              <a:ea typeface="微软雅黑" panose="020B0503020204020204" pitchFamily="34" charset="-122"/>
              <a:cs typeface="Arial"/>
              <a:sym typeface="+mn-lt"/>
            </a:endParaRPr>
          </a:p>
        </p:txBody>
      </p:sp>
      <p:sp>
        <p:nvSpPr>
          <p:cNvPr id="30" name="标题 1">
            <a:extLst>
              <a:ext uri="{FF2B5EF4-FFF2-40B4-BE49-F238E27FC236}">
                <a16:creationId xmlns:a16="http://schemas.microsoft.com/office/drawing/2014/main" id="{1001DD0C-F281-435C-BFC4-EBBFF118C256}"/>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8567406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a:extLst>
              <a:ext uri="{FF2B5EF4-FFF2-40B4-BE49-F238E27FC236}">
                <a16:creationId xmlns:a16="http://schemas.microsoft.com/office/drawing/2014/main" id="{367799CF-4828-4397-BAAA-2342D076F376}"/>
              </a:ext>
            </a:extLst>
          </p:cNvPr>
          <p:cNvSpPr/>
          <p:nvPr/>
        </p:nvSpPr>
        <p:spPr>
          <a:xfrm>
            <a:off x="6106647" y="3776821"/>
            <a:ext cx="4494315" cy="1532664"/>
          </a:xfrm>
          <a:prstGeom prst="rect">
            <a:avLst/>
          </a:prstGeom>
          <a:ln>
            <a:noFill/>
          </a:ln>
        </p:spPr>
        <p:txBody>
          <a:bodyPr wrap="square">
            <a:spAutoFit/>
          </a:bodyPr>
          <a:lstStyle/>
          <a:p>
            <a:pPr>
              <a:lnSpc>
                <a:spcPct val="150000"/>
              </a:lnSpc>
              <a:defRPr/>
            </a:pPr>
            <a:r>
              <a:rPr lang="zh-CN" altLang="en-US" sz="1607" dirty="0">
                <a:solidFill>
                  <a:prstClr val="black"/>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a:t>
            </a:r>
          </a:p>
        </p:txBody>
      </p:sp>
      <p:sp>
        <p:nvSpPr>
          <p:cNvPr id="35" name="文本框 34">
            <a:extLst>
              <a:ext uri="{FF2B5EF4-FFF2-40B4-BE49-F238E27FC236}">
                <a16:creationId xmlns:a16="http://schemas.microsoft.com/office/drawing/2014/main" id="{E6204ECD-6DC2-4772-8863-B40DC1682B8F}"/>
              </a:ext>
            </a:extLst>
          </p:cNvPr>
          <p:cNvSpPr txBox="1"/>
          <p:nvPr/>
        </p:nvSpPr>
        <p:spPr>
          <a:xfrm>
            <a:off x="639023" y="2015689"/>
            <a:ext cx="10360530" cy="1110176"/>
          </a:xfrm>
          <a:prstGeom prst="rect">
            <a:avLst/>
          </a:prstGeom>
          <a:noFill/>
        </p:spPr>
        <p:txBody>
          <a:bodyPr wrap="none" rtlCol="0">
            <a:spAutoFit/>
          </a:bodyPr>
          <a:lstStyle>
            <a:defPPr>
              <a:defRPr lang="zh-CN"/>
            </a:defPPr>
            <a:lvl1pPr>
              <a:defRPr sz="4400" b="0">
                <a:gradFill>
                  <a:gsLst>
                    <a:gs pos="14000">
                      <a:srgbClr val="FF0000"/>
                    </a:gs>
                    <a:gs pos="94000">
                      <a:srgbClr val="790000"/>
                    </a:gs>
                    <a:gs pos="49000">
                      <a:srgbClr val="FF0000"/>
                    </a:gs>
                  </a:gsLst>
                  <a:lin ang="5400000" scaled="1"/>
                </a:gradFill>
                <a:effectLst>
                  <a:glow rad="127000">
                    <a:schemeClr val="bg1"/>
                  </a:glow>
                </a:effectLst>
                <a:latin typeface="微软雅黑" panose="020B0503020204020204" pitchFamily="34" charset="-122"/>
                <a:ea typeface="微软雅黑" panose="020B0503020204020204" pitchFamily="34" charset="-122"/>
              </a:defRPr>
            </a:lvl1pPr>
          </a:lstStyle>
          <a:p>
            <a:pPr algn="ctr"/>
            <a:r>
              <a:rPr lang="zh-CN" altLang="en-US" sz="6614" b="1" dirty="0">
                <a:solidFill>
                  <a:srgbClr val="C00000"/>
                </a:solidFill>
                <a:effectLst/>
                <a:latin typeface="Microsoft YaHei" panose="020F0502020204030204"/>
                <a:ea typeface="+mn-ea"/>
                <a:cs typeface="+mn-ea"/>
                <a:sym typeface="+mn-lt"/>
              </a:rPr>
              <a:t>文字内容文字内容文字内容</a:t>
            </a:r>
          </a:p>
        </p:txBody>
      </p:sp>
      <p:grpSp>
        <p:nvGrpSpPr>
          <p:cNvPr id="36" name="组合 35">
            <a:extLst>
              <a:ext uri="{FF2B5EF4-FFF2-40B4-BE49-F238E27FC236}">
                <a16:creationId xmlns:a16="http://schemas.microsoft.com/office/drawing/2014/main" id="{939EA349-8A3B-4C73-ACA5-7CC265FAB34A}"/>
              </a:ext>
            </a:extLst>
          </p:cNvPr>
          <p:cNvGrpSpPr/>
          <p:nvPr/>
        </p:nvGrpSpPr>
        <p:grpSpPr>
          <a:xfrm>
            <a:off x="1103830" y="3734483"/>
            <a:ext cx="1175950" cy="786690"/>
            <a:chOff x="1259535" y="3789662"/>
            <a:chExt cx="1244514" cy="832558"/>
          </a:xfrm>
        </p:grpSpPr>
        <p:sp>
          <p:nvSpPr>
            <p:cNvPr id="37" name="圆角矩形 17">
              <a:extLst>
                <a:ext uri="{FF2B5EF4-FFF2-40B4-BE49-F238E27FC236}">
                  <a16:creationId xmlns:a16="http://schemas.microsoft.com/office/drawing/2014/main" id="{02DF7BA2-B018-4E4A-8D7A-78DD2F9C5503}"/>
                </a:ext>
              </a:extLst>
            </p:cNvPr>
            <p:cNvSpPr/>
            <p:nvPr/>
          </p:nvSpPr>
          <p:spPr>
            <a:xfrm>
              <a:off x="1259535" y="3789662"/>
              <a:ext cx="1244514" cy="832558"/>
            </a:xfrm>
            <a:prstGeom prst="roundRect">
              <a:avLst/>
            </a:prstGeom>
            <a:solidFill>
              <a:srgbClr val="BE0000">
                <a:lumMod val="50000"/>
              </a:srgbClr>
            </a:solidFill>
            <a:ln w="12700">
              <a:noFill/>
            </a:ln>
            <a:effectLst>
              <a:outerShdw blurRad="127000" dist="50800" dir="2700000" algn="tl" rotWithShape="0">
                <a:prstClr val="black">
                  <a:alpha val="60000"/>
                </a:prstClr>
              </a:outerShdw>
            </a:effectLst>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38" name="矩形 37">
              <a:extLst>
                <a:ext uri="{FF2B5EF4-FFF2-40B4-BE49-F238E27FC236}">
                  <a16:creationId xmlns:a16="http://schemas.microsoft.com/office/drawing/2014/main" id="{662C3F04-8FB0-4BD7-8AC3-98D93E007F6E}"/>
                </a:ext>
              </a:extLst>
            </p:cNvPr>
            <p:cNvSpPr/>
            <p:nvPr/>
          </p:nvSpPr>
          <p:spPr>
            <a:xfrm>
              <a:off x="1322992" y="3834466"/>
              <a:ext cx="1117599" cy="742950"/>
            </a:xfrm>
            <a:prstGeom prst="rect">
              <a:avLst/>
            </a:prstGeom>
            <a:noFill/>
            <a:ln w="12700" cap="flat" cmpd="sng" algn="ctr">
              <a:noFill/>
              <a:prstDash val="solid"/>
              <a:miter lim="800000"/>
            </a:ln>
            <a:effectLst/>
          </p:spPr>
          <p:txBody>
            <a:bodyPr rtlCol="0" anchor="ctr"/>
            <a:lstStyle/>
            <a:p>
              <a:pPr algn="ctr" defTabSz="864017">
                <a:defRPr/>
              </a:pPr>
              <a:r>
                <a:rPr lang="zh-CN" altLang="en-US" sz="3024" b="1" kern="0" dirty="0">
                  <a:solidFill>
                    <a:srgbClr val="FFFDFB"/>
                  </a:solidFill>
                  <a:latin typeface="Microsoft YaHei" panose="020F0502020204030204"/>
                  <a:cs typeface="+mn-ea"/>
                  <a:sym typeface="+mn-lt"/>
                </a:rPr>
                <a:t>文字</a:t>
              </a:r>
            </a:p>
          </p:txBody>
        </p:sp>
      </p:grpSp>
      <p:grpSp>
        <p:nvGrpSpPr>
          <p:cNvPr id="39" name="组合 38">
            <a:extLst>
              <a:ext uri="{FF2B5EF4-FFF2-40B4-BE49-F238E27FC236}">
                <a16:creationId xmlns:a16="http://schemas.microsoft.com/office/drawing/2014/main" id="{09B4B5C0-B624-4A4B-B0A0-005785E7944A}"/>
              </a:ext>
            </a:extLst>
          </p:cNvPr>
          <p:cNvGrpSpPr/>
          <p:nvPr/>
        </p:nvGrpSpPr>
        <p:grpSpPr>
          <a:xfrm>
            <a:off x="1103830" y="4728086"/>
            <a:ext cx="1175950" cy="786690"/>
            <a:chOff x="1259535" y="4841196"/>
            <a:chExt cx="1244514" cy="832558"/>
          </a:xfrm>
        </p:grpSpPr>
        <p:sp>
          <p:nvSpPr>
            <p:cNvPr id="40" name="圆角矩形 18">
              <a:extLst>
                <a:ext uri="{FF2B5EF4-FFF2-40B4-BE49-F238E27FC236}">
                  <a16:creationId xmlns:a16="http://schemas.microsoft.com/office/drawing/2014/main" id="{CCD9F888-2BAA-414D-9730-8C7E119F930C}"/>
                </a:ext>
              </a:extLst>
            </p:cNvPr>
            <p:cNvSpPr/>
            <p:nvPr/>
          </p:nvSpPr>
          <p:spPr>
            <a:xfrm>
              <a:off x="1259535" y="4841196"/>
              <a:ext cx="1244514" cy="832558"/>
            </a:xfrm>
            <a:prstGeom prst="roundRect">
              <a:avLst/>
            </a:prstGeom>
            <a:solidFill>
              <a:srgbClr val="BE0000">
                <a:lumMod val="50000"/>
              </a:srgbClr>
            </a:solidFill>
            <a:ln w="12700">
              <a:noFill/>
            </a:ln>
            <a:effectLst>
              <a:outerShdw blurRad="127000" dist="50800" dir="2700000" algn="tl" rotWithShape="0">
                <a:prstClr val="black">
                  <a:alpha val="60000"/>
                </a:prstClr>
              </a:outerShdw>
            </a:effectLst>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41" name="矩形 40">
              <a:extLst>
                <a:ext uri="{FF2B5EF4-FFF2-40B4-BE49-F238E27FC236}">
                  <a16:creationId xmlns:a16="http://schemas.microsoft.com/office/drawing/2014/main" id="{F57076BD-B99F-4F15-9645-54C39D6E53C7}"/>
                </a:ext>
              </a:extLst>
            </p:cNvPr>
            <p:cNvSpPr/>
            <p:nvPr/>
          </p:nvSpPr>
          <p:spPr>
            <a:xfrm>
              <a:off x="1322992" y="4886000"/>
              <a:ext cx="1117599" cy="742950"/>
            </a:xfrm>
            <a:prstGeom prst="rect">
              <a:avLst/>
            </a:prstGeom>
            <a:noFill/>
            <a:ln w="12700" cap="flat" cmpd="sng" algn="ctr">
              <a:noFill/>
              <a:prstDash val="solid"/>
              <a:miter lim="800000"/>
            </a:ln>
            <a:effectLst/>
          </p:spPr>
          <p:txBody>
            <a:bodyPr rtlCol="0" anchor="ctr"/>
            <a:lstStyle/>
            <a:p>
              <a:pPr algn="ctr" defTabSz="864017">
                <a:defRPr/>
              </a:pPr>
              <a:r>
                <a:rPr lang="zh-CN" altLang="en-US" sz="3024" b="1" kern="0" dirty="0">
                  <a:solidFill>
                    <a:srgbClr val="FFFDFB"/>
                  </a:solidFill>
                  <a:latin typeface="Microsoft YaHei" panose="020F0502020204030204"/>
                  <a:cs typeface="+mn-ea"/>
                  <a:sym typeface="+mn-lt"/>
                </a:rPr>
                <a:t>文容</a:t>
              </a:r>
            </a:p>
          </p:txBody>
        </p:sp>
      </p:grpSp>
      <p:grpSp>
        <p:nvGrpSpPr>
          <p:cNvPr id="42" name="组合 41">
            <a:extLst>
              <a:ext uri="{FF2B5EF4-FFF2-40B4-BE49-F238E27FC236}">
                <a16:creationId xmlns:a16="http://schemas.microsoft.com/office/drawing/2014/main" id="{9DA6FBD0-9966-43AB-9DA1-6069F14B6EE6}"/>
              </a:ext>
            </a:extLst>
          </p:cNvPr>
          <p:cNvGrpSpPr/>
          <p:nvPr/>
        </p:nvGrpSpPr>
        <p:grpSpPr>
          <a:xfrm>
            <a:off x="2907539" y="3734483"/>
            <a:ext cx="2506306" cy="786690"/>
            <a:chOff x="3168409" y="3789662"/>
            <a:chExt cx="2652436" cy="832558"/>
          </a:xfrm>
        </p:grpSpPr>
        <p:sp>
          <p:nvSpPr>
            <p:cNvPr id="43" name="圆角矩形 15">
              <a:extLst>
                <a:ext uri="{FF2B5EF4-FFF2-40B4-BE49-F238E27FC236}">
                  <a16:creationId xmlns:a16="http://schemas.microsoft.com/office/drawing/2014/main" id="{20C6A420-BA84-4990-8A8B-80DBC591DEDD}"/>
                </a:ext>
              </a:extLst>
            </p:cNvPr>
            <p:cNvSpPr/>
            <p:nvPr/>
          </p:nvSpPr>
          <p:spPr>
            <a:xfrm>
              <a:off x="3168409" y="3789662"/>
              <a:ext cx="2652436" cy="832558"/>
            </a:xfrm>
            <a:prstGeom prst="roundRect">
              <a:avLst/>
            </a:pr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44" name="矩形 43">
              <a:extLst>
                <a:ext uri="{FF2B5EF4-FFF2-40B4-BE49-F238E27FC236}">
                  <a16:creationId xmlns:a16="http://schemas.microsoft.com/office/drawing/2014/main" id="{F03A227F-E7DE-490F-BB64-A42EB72A1FF6}"/>
                </a:ext>
              </a:extLst>
            </p:cNvPr>
            <p:cNvSpPr/>
            <p:nvPr/>
          </p:nvSpPr>
          <p:spPr>
            <a:xfrm>
              <a:off x="3378627" y="3834466"/>
              <a:ext cx="2232000" cy="742950"/>
            </a:xfrm>
            <a:prstGeom prst="rect">
              <a:avLst/>
            </a:prstGeom>
            <a:noFill/>
            <a:ln w="12700" cap="flat" cmpd="sng" algn="ctr">
              <a:noFill/>
              <a:prstDash val="solid"/>
              <a:miter lim="800000"/>
            </a:ln>
            <a:effectLst/>
          </p:spPr>
          <p:txBody>
            <a:bodyPr rtlCol="0" anchor="ctr"/>
            <a:lstStyle/>
            <a:p>
              <a:pPr algn="ctr" defTabSz="864017">
                <a:defRPr/>
              </a:pPr>
              <a:r>
                <a:rPr lang="zh-CN" altLang="en-US" sz="2079" b="1" kern="0" dirty="0">
                  <a:solidFill>
                    <a:srgbClr val="FFFDFB"/>
                  </a:solidFill>
                  <a:latin typeface="Microsoft YaHei" panose="020F0502020204030204"/>
                  <a:cs typeface="+mn-ea"/>
                  <a:sym typeface="+mn-lt"/>
                </a:rPr>
                <a:t>文字内容</a:t>
              </a:r>
            </a:p>
          </p:txBody>
        </p:sp>
      </p:grpSp>
      <p:grpSp>
        <p:nvGrpSpPr>
          <p:cNvPr id="45" name="组合 44">
            <a:extLst>
              <a:ext uri="{FF2B5EF4-FFF2-40B4-BE49-F238E27FC236}">
                <a16:creationId xmlns:a16="http://schemas.microsoft.com/office/drawing/2014/main" id="{002168DB-4C83-492F-B4EF-CEC89C623885}"/>
              </a:ext>
            </a:extLst>
          </p:cNvPr>
          <p:cNvGrpSpPr/>
          <p:nvPr/>
        </p:nvGrpSpPr>
        <p:grpSpPr>
          <a:xfrm>
            <a:off x="2907539" y="4728086"/>
            <a:ext cx="2506306" cy="786690"/>
            <a:chOff x="3168409" y="4841196"/>
            <a:chExt cx="2652436" cy="832558"/>
          </a:xfrm>
        </p:grpSpPr>
        <p:sp>
          <p:nvSpPr>
            <p:cNvPr id="46" name="圆角矩形 16">
              <a:extLst>
                <a:ext uri="{FF2B5EF4-FFF2-40B4-BE49-F238E27FC236}">
                  <a16:creationId xmlns:a16="http://schemas.microsoft.com/office/drawing/2014/main" id="{DE2FC755-B23A-4184-91C6-F3DA1C3F09B0}"/>
                </a:ext>
              </a:extLst>
            </p:cNvPr>
            <p:cNvSpPr/>
            <p:nvPr/>
          </p:nvSpPr>
          <p:spPr>
            <a:xfrm>
              <a:off x="3168409" y="4841196"/>
              <a:ext cx="2652436" cy="832558"/>
            </a:xfrm>
            <a:prstGeom prst="roundRect">
              <a:avLst/>
            </a:pr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47" name="矩形 46">
              <a:extLst>
                <a:ext uri="{FF2B5EF4-FFF2-40B4-BE49-F238E27FC236}">
                  <a16:creationId xmlns:a16="http://schemas.microsoft.com/office/drawing/2014/main" id="{F6D650A1-2244-4D94-837B-E32C71F90700}"/>
                </a:ext>
              </a:extLst>
            </p:cNvPr>
            <p:cNvSpPr/>
            <p:nvPr/>
          </p:nvSpPr>
          <p:spPr>
            <a:xfrm>
              <a:off x="3378627" y="4886000"/>
              <a:ext cx="2232000" cy="742950"/>
            </a:xfrm>
            <a:prstGeom prst="rect">
              <a:avLst/>
            </a:prstGeom>
            <a:noFill/>
            <a:ln w="12700" cap="flat" cmpd="sng" algn="ctr">
              <a:noFill/>
              <a:prstDash val="solid"/>
              <a:miter lim="800000"/>
            </a:ln>
            <a:effectLst/>
          </p:spPr>
          <p:txBody>
            <a:bodyPr rtlCol="0" anchor="ctr"/>
            <a:lstStyle/>
            <a:p>
              <a:pPr algn="ctr" defTabSz="864017">
                <a:defRPr/>
              </a:pPr>
              <a:r>
                <a:rPr lang="zh-CN" altLang="en-US" sz="2079" b="1" kern="0" dirty="0">
                  <a:solidFill>
                    <a:srgbClr val="FFFDFB"/>
                  </a:solidFill>
                  <a:latin typeface="Microsoft YaHei" panose="020F0502020204030204"/>
                  <a:cs typeface="+mn-ea"/>
                  <a:sym typeface="+mn-lt"/>
                </a:rPr>
                <a:t>文字内容</a:t>
              </a:r>
            </a:p>
          </p:txBody>
        </p:sp>
      </p:grpSp>
      <p:sp>
        <p:nvSpPr>
          <p:cNvPr id="48" name="右箭头 20">
            <a:extLst>
              <a:ext uri="{FF2B5EF4-FFF2-40B4-BE49-F238E27FC236}">
                <a16:creationId xmlns:a16="http://schemas.microsoft.com/office/drawing/2014/main" id="{711F9483-57A5-4880-86EE-3C38FC0C3CA6}"/>
              </a:ext>
            </a:extLst>
          </p:cNvPr>
          <p:cNvSpPr/>
          <p:nvPr/>
        </p:nvSpPr>
        <p:spPr>
          <a:xfrm>
            <a:off x="2484094" y="3968318"/>
            <a:ext cx="279146" cy="319024"/>
          </a:xfrm>
          <a:prstGeom prst="rightArrow">
            <a:avLst/>
          </a:prstGeom>
          <a:solidFill>
            <a:srgbClr val="BE0000"/>
          </a:solidFill>
          <a:ln w="12700" cap="flat" cmpd="sng" algn="ctr">
            <a:noFill/>
            <a:prstDash val="solid"/>
            <a:miter lim="800000"/>
          </a:ln>
          <a:effectLst/>
        </p:spPr>
        <p:txBody>
          <a:bodyPr rtlCol="0" anchor="ct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49" name="右箭头 21">
            <a:extLst>
              <a:ext uri="{FF2B5EF4-FFF2-40B4-BE49-F238E27FC236}">
                <a16:creationId xmlns:a16="http://schemas.microsoft.com/office/drawing/2014/main" id="{972499C4-892A-4EF7-9EB1-E145A0EA0A5B}"/>
              </a:ext>
            </a:extLst>
          </p:cNvPr>
          <p:cNvSpPr/>
          <p:nvPr/>
        </p:nvSpPr>
        <p:spPr>
          <a:xfrm>
            <a:off x="2484094" y="4961921"/>
            <a:ext cx="279146" cy="319024"/>
          </a:xfrm>
          <a:prstGeom prst="rightArrow">
            <a:avLst/>
          </a:prstGeom>
          <a:solidFill>
            <a:srgbClr val="BE0000"/>
          </a:solidFill>
          <a:ln w="12700" cap="flat" cmpd="sng" algn="ctr">
            <a:noFill/>
            <a:prstDash val="solid"/>
            <a:miter lim="800000"/>
          </a:ln>
          <a:effectLst/>
        </p:spPr>
        <p:txBody>
          <a:bodyPr rtlCol="0" anchor="ct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2" name="标题 1">
            <a:extLst>
              <a:ext uri="{FF2B5EF4-FFF2-40B4-BE49-F238E27FC236}">
                <a16:creationId xmlns:a16="http://schemas.microsoft.com/office/drawing/2014/main" id="{9F1454BB-FE60-4278-BB1E-25ED529DB6B6}"/>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098358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a:extLst>
              <a:ext uri="{FF2B5EF4-FFF2-40B4-BE49-F238E27FC236}">
                <a16:creationId xmlns:a16="http://schemas.microsoft.com/office/drawing/2014/main" id="{DEB51AC4-525A-4895-9218-A1415230E28A}"/>
              </a:ext>
            </a:extLst>
          </p:cNvPr>
          <p:cNvSpPr>
            <a:spLocks noChangeShapeType="1"/>
          </p:cNvSpPr>
          <p:nvPr/>
        </p:nvSpPr>
        <p:spPr bwMode="auto">
          <a:xfrm>
            <a:off x="5752984" y="1782901"/>
            <a:ext cx="0" cy="4290444"/>
          </a:xfrm>
          <a:prstGeom prst="line">
            <a:avLst/>
          </a:prstGeom>
          <a:noFill/>
          <a:ln w="11">
            <a:solidFill>
              <a:srgbClr val="C00000"/>
            </a:solidFill>
            <a:round/>
            <a:headEnd/>
            <a:tailEnd/>
          </a:ln>
          <a:extLst>
            <a:ext uri="{909E8E84-426E-40DD-AFC4-6F175D3DCCD1}">
              <a14:hiddenFill xmlns:a14="http://schemas.microsoft.com/office/drawing/2010/main">
                <a:noFill/>
              </a14:hiddenFill>
            </a:ext>
          </a:extLst>
        </p:spPr>
        <p:txBody>
          <a:bodyPr/>
          <a:lstStyle/>
          <a:p>
            <a:endParaRPr lang="zh-CN" altLang="en-US" sz="1607">
              <a:solidFill>
                <a:prstClr val="black"/>
              </a:solidFill>
            </a:endParaRPr>
          </a:p>
        </p:txBody>
      </p:sp>
      <p:sp>
        <p:nvSpPr>
          <p:cNvPr id="3" name="Oval 16">
            <a:extLst>
              <a:ext uri="{FF2B5EF4-FFF2-40B4-BE49-F238E27FC236}">
                <a16:creationId xmlns:a16="http://schemas.microsoft.com/office/drawing/2014/main" id="{3C6BBB79-8D43-4544-8D13-BCB5C29E7D84}"/>
              </a:ext>
            </a:extLst>
          </p:cNvPr>
          <p:cNvSpPr>
            <a:spLocks noChangeArrowheads="1"/>
          </p:cNvSpPr>
          <p:nvPr/>
        </p:nvSpPr>
        <p:spPr bwMode="auto">
          <a:xfrm>
            <a:off x="5683672" y="5925694"/>
            <a:ext cx="149030" cy="147649"/>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spcBef>
                <a:spcPct val="0"/>
              </a:spcBef>
              <a:buFontTx/>
              <a:buNone/>
            </a:pPr>
            <a:endParaRPr lang="zh-CN" altLang="en-US" sz="1701">
              <a:solidFill>
                <a:srgbClr val="ED7D31"/>
              </a:solidFill>
              <a:ea typeface="宋体" panose="02010600030101010101" pitchFamily="2" charset="-122"/>
            </a:endParaRPr>
          </a:p>
        </p:txBody>
      </p:sp>
      <p:grpSp>
        <p:nvGrpSpPr>
          <p:cNvPr id="4" name="组合 3">
            <a:extLst>
              <a:ext uri="{FF2B5EF4-FFF2-40B4-BE49-F238E27FC236}">
                <a16:creationId xmlns:a16="http://schemas.microsoft.com/office/drawing/2014/main" id="{7BFEED7E-EB6D-431F-9550-862B96BE115D}"/>
              </a:ext>
            </a:extLst>
          </p:cNvPr>
          <p:cNvGrpSpPr/>
          <p:nvPr/>
        </p:nvGrpSpPr>
        <p:grpSpPr>
          <a:xfrm>
            <a:off x="5600028" y="2243724"/>
            <a:ext cx="374214" cy="339645"/>
            <a:chOff x="916682" y="4490979"/>
            <a:chExt cx="396032" cy="359448"/>
          </a:xfrm>
        </p:grpSpPr>
        <p:sp>
          <p:nvSpPr>
            <p:cNvPr id="5" name="Oval 7">
              <a:extLst>
                <a:ext uri="{FF2B5EF4-FFF2-40B4-BE49-F238E27FC236}">
                  <a16:creationId xmlns:a16="http://schemas.microsoft.com/office/drawing/2014/main" id="{299CD093-11EE-4143-935E-EA62847B6469}"/>
                </a:ext>
              </a:extLst>
            </p:cNvPr>
            <p:cNvSpPr>
              <a:spLocks noChangeArrowheads="1"/>
            </p:cNvSpPr>
            <p:nvPr/>
          </p:nvSpPr>
          <p:spPr bwMode="auto">
            <a:xfrm>
              <a:off x="928728" y="4509850"/>
              <a:ext cx="309763" cy="310728"/>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ctr">
                <a:spcBef>
                  <a:spcPct val="0"/>
                </a:spcBef>
                <a:buFontTx/>
                <a:buNone/>
              </a:pPr>
              <a:endParaRPr lang="zh-CN" altLang="en-US" sz="1512" b="1" dirty="0">
                <a:solidFill>
                  <a:prstClr val="white"/>
                </a:solidFill>
                <a:ea typeface="宋体" panose="02010600030101010101" pitchFamily="2" charset="-122"/>
              </a:endParaRPr>
            </a:p>
          </p:txBody>
        </p:sp>
        <p:sp>
          <p:nvSpPr>
            <p:cNvPr id="6" name="TextBox 27">
              <a:extLst>
                <a:ext uri="{FF2B5EF4-FFF2-40B4-BE49-F238E27FC236}">
                  <a16:creationId xmlns:a16="http://schemas.microsoft.com/office/drawing/2014/main" id="{8493A7C0-E4D0-41B6-B00B-AB50EC87F938}"/>
                </a:ext>
              </a:extLst>
            </p:cNvPr>
            <p:cNvSpPr txBox="1">
              <a:spLocks noChangeArrowheads="1"/>
            </p:cNvSpPr>
            <p:nvPr/>
          </p:nvSpPr>
          <p:spPr bwMode="auto">
            <a:xfrm>
              <a:off x="916682" y="4490979"/>
              <a:ext cx="396032" cy="35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7" b="1" dirty="0">
                  <a:solidFill>
                    <a:srgbClr val="FFFFFF"/>
                  </a:solidFill>
                  <a:latin typeface="微软雅黑" panose="020B0503020204020204" pitchFamily="34" charset="-122"/>
                  <a:ea typeface="微软雅黑" panose="020B0503020204020204" pitchFamily="34" charset="-122"/>
                </a:rPr>
                <a:t>1</a:t>
              </a:r>
              <a:endParaRPr lang="zh-CN" altLang="en-US" sz="1607" b="1" dirty="0">
                <a:solidFill>
                  <a:srgbClr val="FFFFFF"/>
                </a:solidFill>
                <a:latin typeface="微软雅黑" panose="020B0503020204020204" pitchFamily="34" charset="-122"/>
                <a:ea typeface="微软雅黑" panose="020B0503020204020204" pitchFamily="34" charset="-122"/>
              </a:endParaRPr>
            </a:p>
          </p:txBody>
        </p:sp>
      </p:grpSp>
      <p:sp>
        <p:nvSpPr>
          <p:cNvPr id="7" name="圆角矩形 6">
            <a:extLst>
              <a:ext uri="{FF2B5EF4-FFF2-40B4-BE49-F238E27FC236}">
                <a16:creationId xmlns:a16="http://schemas.microsoft.com/office/drawing/2014/main" id="{D08CA40C-36E2-4690-9AE0-2F3E7F835D15}"/>
              </a:ext>
            </a:extLst>
          </p:cNvPr>
          <p:cNvSpPr/>
          <p:nvPr/>
        </p:nvSpPr>
        <p:spPr bwMode="auto">
          <a:xfrm>
            <a:off x="5984862" y="2228114"/>
            <a:ext cx="2032690" cy="327052"/>
          </a:xfrm>
          <a:prstGeom prst="roundRect">
            <a:avLst/>
          </a:prstGeom>
          <a:solidFill>
            <a:srgbClr val="C00000"/>
          </a:solidFill>
          <a:ln w="34925" cap="flat" cmpd="sng" algn="ctr">
            <a:solidFill>
              <a:schemeClr val="bg1"/>
            </a:solidFill>
            <a:prstDash val="solid"/>
          </a:ln>
          <a:effectLst>
            <a:outerShdw blurRad="50800" dist="38100" dir="2700000" algn="tl" rotWithShape="0">
              <a:prstClr val="black">
                <a:alpha val="40000"/>
              </a:prstClr>
            </a:outerShdw>
          </a:effectLst>
        </p:spPr>
        <p:txBody>
          <a:bodyPr lIns="116352" tIns="58176" rIns="116352" bIns="58176" spcCol="0" rtlCol="0" anchor="ctr"/>
          <a:lstStyle/>
          <a:p>
            <a:pPr algn="ctr">
              <a:defRPr/>
            </a:pPr>
            <a:r>
              <a:rPr lang="zh-CN" altLang="en-US" sz="1512" b="1" kern="0" dirty="0">
                <a:solidFill>
                  <a:prstClr val="white"/>
                </a:solidFill>
                <a:latin typeface="微软雅黑" pitchFamily="34" charset="-122"/>
                <a:ea typeface="微软雅黑" pitchFamily="34" charset="-122"/>
              </a:rPr>
              <a:t>文字内容</a:t>
            </a:r>
          </a:p>
        </p:txBody>
      </p:sp>
      <p:grpSp>
        <p:nvGrpSpPr>
          <p:cNvPr id="8" name="组合 7">
            <a:extLst>
              <a:ext uri="{FF2B5EF4-FFF2-40B4-BE49-F238E27FC236}">
                <a16:creationId xmlns:a16="http://schemas.microsoft.com/office/drawing/2014/main" id="{368EB111-100A-4488-A5D1-95393BB26C85}"/>
              </a:ext>
            </a:extLst>
          </p:cNvPr>
          <p:cNvGrpSpPr/>
          <p:nvPr/>
        </p:nvGrpSpPr>
        <p:grpSpPr>
          <a:xfrm>
            <a:off x="5600028" y="2784888"/>
            <a:ext cx="374214" cy="339645"/>
            <a:chOff x="916682" y="4490979"/>
            <a:chExt cx="396032" cy="359448"/>
          </a:xfrm>
        </p:grpSpPr>
        <p:sp>
          <p:nvSpPr>
            <p:cNvPr id="9" name="Oval 7">
              <a:extLst>
                <a:ext uri="{FF2B5EF4-FFF2-40B4-BE49-F238E27FC236}">
                  <a16:creationId xmlns:a16="http://schemas.microsoft.com/office/drawing/2014/main" id="{4F6959D4-4733-44DC-990A-63115D08AFFE}"/>
                </a:ext>
              </a:extLst>
            </p:cNvPr>
            <p:cNvSpPr>
              <a:spLocks noChangeArrowheads="1"/>
            </p:cNvSpPr>
            <p:nvPr/>
          </p:nvSpPr>
          <p:spPr bwMode="auto">
            <a:xfrm>
              <a:off x="928728" y="4509850"/>
              <a:ext cx="309763" cy="310728"/>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ctr">
                <a:spcBef>
                  <a:spcPct val="0"/>
                </a:spcBef>
                <a:buFontTx/>
                <a:buNone/>
              </a:pPr>
              <a:endParaRPr lang="zh-CN" altLang="en-US" sz="1512" b="1" dirty="0">
                <a:solidFill>
                  <a:prstClr val="white"/>
                </a:solidFill>
                <a:ea typeface="宋体" panose="02010600030101010101" pitchFamily="2" charset="-122"/>
              </a:endParaRPr>
            </a:p>
          </p:txBody>
        </p:sp>
        <p:sp>
          <p:nvSpPr>
            <p:cNvPr id="10" name="TextBox 27">
              <a:extLst>
                <a:ext uri="{FF2B5EF4-FFF2-40B4-BE49-F238E27FC236}">
                  <a16:creationId xmlns:a16="http://schemas.microsoft.com/office/drawing/2014/main" id="{F98BCCED-F1D3-49EC-8619-A2106737C601}"/>
                </a:ext>
              </a:extLst>
            </p:cNvPr>
            <p:cNvSpPr txBox="1">
              <a:spLocks noChangeArrowheads="1"/>
            </p:cNvSpPr>
            <p:nvPr/>
          </p:nvSpPr>
          <p:spPr bwMode="auto">
            <a:xfrm>
              <a:off x="916682" y="4490979"/>
              <a:ext cx="396032" cy="35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7" b="1">
                  <a:solidFill>
                    <a:srgbClr val="FFFFFF"/>
                  </a:solidFill>
                  <a:latin typeface="微软雅黑" panose="020B0503020204020204" pitchFamily="34" charset="-122"/>
                  <a:ea typeface="微软雅黑" panose="020B0503020204020204" pitchFamily="34" charset="-122"/>
                </a:rPr>
                <a:t>2</a:t>
              </a:r>
              <a:endParaRPr lang="zh-CN" altLang="en-US" sz="1607" b="1" dirty="0">
                <a:solidFill>
                  <a:srgbClr val="FFFFFF"/>
                </a:solidFill>
                <a:latin typeface="微软雅黑" panose="020B0503020204020204" pitchFamily="34" charset="-122"/>
                <a:ea typeface="微软雅黑" panose="020B0503020204020204" pitchFamily="34" charset="-122"/>
              </a:endParaRPr>
            </a:p>
          </p:txBody>
        </p:sp>
      </p:grpSp>
      <p:sp>
        <p:nvSpPr>
          <p:cNvPr id="11" name="圆角矩形 6">
            <a:extLst>
              <a:ext uri="{FF2B5EF4-FFF2-40B4-BE49-F238E27FC236}">
                <a16:creationId xmlns:a16="http://schemas.microsoft.com/office/drawing/2014/main" id="{2A74DD73-9892-4313-88E3-4E772ACD25C8}"/>
              </a:ext>
            </a:extLst>
          </p:cNvPr>
          <p:cNvSpPr/>
          <p:nvPr/>
        </p:nvSpPr>
        <p:spPr bwMode="auto">
          <a:xfrm>
            <a:off x="5984862" y="2769277"/>
            <a:ext cx="2032690" cy="327052"/>
          </a:xfrm>
          <a:prstGeom prst="roundRect">
            <a:avLst/>
          </a:prstGeom>
          <a:solidFill>
            <a:srgbClr val="C00000"/>
          </a:solidFill>
          <a:ln w="34925" cap="flat" cmpd="sng" algn="ctr">
            <a:solidFill>
              <a:schemeClr val="bg1"/>
            </a:solidFill>
            <a:prstDash val="solid"/>
          </a:ln>
          <a:effectLst>
            <a:outerShdw blurRad="50800" dist="38100" dir="2700000" algn="tl" rotWithShape="0">
              <a:prstClr val="black">
                <a:alpha val="40000"/>
              </a:prstClr>
            </a:outerShdw>
          </a:effectLst>
        </p:spPr>
        <p:txBody>
          <a:bodyPr lIns="116352" tIns="58176" rIns="116352" bIns="58176" spcCol="0" rtlCol="0" anchor="ctr"/>
          <a:lstStyle/>
          <a:p>
            <a:pPr algn="ctr">
              <a:defRPr/>
            </a:pPr>
            <a:r>
              <a:rPr lang="zh-CN" altLang="en-US" sz="1512" b="1" kern="0" dirty="0">
                <a:solidFill>
                  <a:prstClr val="white"/>
                </a:solidFill>
                <a:latin typeface="微软雅黑" pitchFamily="34" charset="-122"/>
                <a:ea typeface="微软雅黑" pitchFamily="34" charset="-122"/>
              </a:rPr>
              <a:t>文字内容</a:t>
            </a:r>
          </a:p>
        </p:txBody>
      </p:sp>
      <p:grpSp>
        <p:nvGrpSpPr>
          <p:cNvPr id="12" name="组合 11">
            <a:extLst>
              <a:ext uri="{FF2B5EF4-FFF2-40B4-BE49-F238E27FC236}">
                <a16:creationId xmlns:a16="http://schemas.microsoft.com/office/drawing/2014/main" id="{8ED80819-56B6-4B3A-99DA-44BC426F4633}"/>
              </a:ext>
            </a:extLst>
          </p:cNvPr>
          <p:cNvGrpSpPr/>
          <p:nvPr/>
        </p:nvGrpSpPr>
        <p:grpSpPr>
          <a:xfrm>
            <a:off x="5603123" y="3341663"/>
            <a:ext cx="374214" cy="339645"/>
            <a:chOff x="916682" y="4490979"/>
            <a:chExt cx="396032" cy="359448"/>
          </a:xfrm>
        </p:grpSpPr>
        <p:sp>
          <p:nvSpPr>
            <p:cNvPr id="13" name="Oval 7">
              <a:extLst>
                <a:ext uri="{FF2B5EF4-FFF2-40B4-BE49-F238E27FC236}">
                  <a16:creationId xmlns:a16="http://schemas.microsoft.com/office/drawing/2014/main" id="{E607C225-4AB8-44A7-BC15-24E08F9CDF89}"/>
                </a:ext>
              </a:extLst>
            </p:cNvPr>
            <p:cNvSpPr>
              <a:spLocks noChangeArrowheads="1"/>
            </p:cNvSpPr>
            <p:nvPr/>
          </p:nvSpPr>
          <p:spPr bwMode="auto">
            <a:xfrm>
              <a:off x="928728" y="4509850"/>
              <a:ext cx="309763" cy="310728"/>
            </a:xfrm>
            <a:prstGeom prst="ellipse">
              <a:avLst/>
            </a:prstGeom>
            <a:solidFill>
              <a:srgbClr val="C00000"/>
            </a:solidFill>
            <a:ln>
              <a:noFill/>
            </a:ln>
          </p:spPr>
          <p:txBody>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ctr">
                <a:spcBef>
                  <a:spcPct val="0"/>
                </a:spcBef>
                <a:buFontTx/>
                <a:buNone/>
              </a:pPr>
              <a:endParaRPr lang="zh-CN" altLang="en-US" sz="1512" b="1" dirty="0">
                <a:solidFill>
                  <a:prstClr val="white"/>
                </a:solidFill>
                <a:ea typeface="宋体" panose="02010600030101010101" pitchFamily="2" charset="-122"/>
              </a:endParaRPr>
            </a:p>
          </p:txBody>
        </p:sp>
        <p:sp>
          <p:nvSpPr>
            <p:cNvPr id="14" name="TextBox 27">
              <a:extLst>
                <a:ext uri="{FF2B5EF4-FFF2-40B4-BE49-F238E27FC236}">
                  <a16:creationId xmlns:a16="http://schemas.microsoft.com/office/drawing/2014/main" id="{14F181D1-ACBB-44D4-A799-7E463EECB2BE}"/>
                </a:ext>
              </a:extLst>
            </p:cNvPr>
            <p:cNvSpPr txBox="1">
              <a:spLocks noChangeArrowheads="1"/>
            </p:cNvSpPr>
            <p:nvPr/>
          </p:nvSpPr>
          <p:spPr bwMode="auto">
            <a:xfrm>
              <a:off x="916682" y="4490979"/>
              <a:ext cx="396032" cy="35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7" b="1">
                  <a:solidFill>
                    <a:srgbClr val="FFFFFF"/>
                  </a:solidFill>
                  <a:latin typeface="微软雅黑" panose="020B0503020204020204" pitchFamily="34" charset="-122"/>
                  <a:ea typeface="微软雅黑" panose="020B0503020204020204" pitchFamily="34" charset="-122"/>
                </a:rPr>
                <a:t>3</a:t>
              </a:r>
              <a:endParaRPr lang="zh-CN" altLang="en-US" sz="1607" b="1" dirty="0">
                <a:solidFill>
                  <a:srgbClr val="FFFFFF"/>
                </a:solidFill>
                <a:latin typeface="微软雅黑" panose="020B0503020204020204" pitchFamily="34" charset="-122"/>
                <a:ea typeface="微软雅黑" panose="020B0503020204020204" pitchFamily="34" charset="-122"/>
              </a:endParaRPr>
            </a:p>
          </p:txBody>
        </p:sp>
      </p:grpSp>
      <p:sp>
        <p:nvSpPr>
          <p:cNvPr id="15" name="圆角矩形 6">
            <a:extLst>
              <a:ext uri="{FF2B5EF4-FFF2-40B4-BE49-F238E27FC236}">
                <a16:creationId xmlns:a16="http://schemas.microsoft.com/office/drawing/2014/main" id="{98326B18-E46C-47EC-8D19-C6D39E858B7D}"/>
              </a:ext>
            </a:extLst>
          </p:cNvPr>
          <p:cNvSpPr/>
          <p:nvPr/>
        </p:nvSpPr>
        <p:spPr bwMode="auto">
          <a:xfrm>
            <a:off x="5987958" y="3326052"/>
            <a:ext cx="2416231" cy="327052"/>
          </a:xfrm>
          <a:prstGeom prst="roundRect">
            <a:avLst/>
          </a:prstGeom>
          <a:solidFill>
            <a:srgbClr val="C00000"/>
          </a:solidFill>
          <a:ln w="34925" cap="flat" cmpd="sng" algn="ctr">
            <a:solidFill>
              <a:schemeClr val="bg1"/>
            </a:solidFill>
            <a:prstDash val="solid"/>
          </a:ln>
          <a:effectLst>
            <a:outerShdw blurRad="50800" dist="38100" dir="2700000" algn="tl" rotWithShape="0">
              <a:prstClr val="black">
                <a:alpha val="40000"/>
              </a:prstClr>
            </a:outerShdw>
          </a:effectLst>
        </p:spPr>
        <p:txBody>
          <a:bodyPr lIns="116352" tIns="58176" rIns="116352" bIns="58176" spcCol="0" rtlCol="0" anchor="ctr"/>
          <a:lstStyle/>
          <a:p>
            <a:pPr algn="ctr">
              <a:defRPr/>
            </a:pPr>
            <a:r>
              <a:rPr lang="zh-CN" altLang="en-US" sz="1512" b="1" kern="0" dirty="0">
                <a:solidFill>
                  <a:prstClr val="white"/>
                </a:solidFill>
                <a:latin typeface="微软雅黑" pitchFamily="34" charset="-122"/>
                <a:ea typeface="微软雅黑" pitchFamily="34" charset="-122"/>
              </a:rPr>
              <a:t>文字内容</a:t>
            </a:r>
          </a:p>
        </p:txBody>
      </p:sp>
      <p:sp>
        <p:nvSpPr>
          <p:cNvPr id="16" name="矩形 15">
            <a:extLst>
              <a:ext uri="{FF2B5EF4-FFF2-40B4-BE49-F238E27FC236}">
                <a16:creationId xmlns:a16="http://schemas.microsoft.com/office/drawing/2014/main" id="{0D15FCCE-5441-41A8-AAE0-874A07993DA5}"/>
              </a:ext>
            </a:extLst>
          </p:cNvPr>
          <p:cNvSpPr/>
          <p:nvPr/>
        </p:nvSpPr>
        <p:spPr>
          <a:xfrm>
            <a:off x="5974242" y="3804181"/>
            <a:ext cx="5265451" cy="1591840"/>
          </a:xfrm>
          <a:prstGeom prst="rect">
            <a:avLst/>
          </a:prstGeom>
        </p:spPr>
        <p:txBody>
          <a:bodyPr wrap="square" lIns="99755" tIns="49876" rIns="99755" bIns="49876">
            <a:spAutoFit/>
          </a:bodyPr>
          <a:lstStyle/>
          <a:p>
            <a:pPr>
              <a:lnSpc>
                <a:spcPct val="150000"/>
              </a:lnSpc>
              <a:defRPr/>
            </a:pPr>
            <a:r>
              <a:rPr lang="zh-CN" altLang="en-US" sz="1323"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7" name="图片 16">
            <a:extLst>
              <a:ext uri="{FF2B5EF4-FFF2-40B4-BE49-F238E27FC236}">
                <a16:creationId xmlns:a16="http://schemas.microsoft.com/office/drawing/2014/main" id="{325137E9-95F6-471F-A91A-6CB2E0373B7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85" y="2120990"/>
            <a:ext cx="4707400" cy="4356360"/>
          </a:xfrm>
          <a:prstGeom prst="rect">
            <a:avLst/>
          </a:prstGeom>
        </p:spPr>
      </p:pic>
      <p:sp>
        <p:nvSpPr>
          <p:cNvPr id="19" name="标题 1">
            <a:extLst>
              <a:ext uri="{FF2B5EF4-FFF2-40B4-BE49-F238E27FC236}">
                <a16:creationId xmlns:a16="http://schemas.microsoft.com/office/drawing/2014/main" id="{DEBED0B0-6F0B-4946-B504-F3F7ECBBC0F6}"/>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2725855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5">
            <a:extLst>
              <a:ext uri="{FF2B5EF4-FFF2-40B4-BE49-F238E27FC236}">
                <a16:creationId xmlns:a16="http://schemas.microsoft.com/office/drawing/2014/main" id="{9B94DC58-BC50-47C8-94BF-AF1514E557D1}"/>
              </a:ext>
            </a:extLst>
          </p:cNvPr>
          <p:cNvSpPr/>
          <p:nvPr/>
        </p:nvSpPr>
        <p:spPr>
          <a:xfrm>
            <a:off x="1378461" y="1760820"/>
            <a:ext cx="1580314" cy="1580314"/>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endParaRPr lang="zh-CN" altLang="en-US" sz="1607" kern="0">
              <a:solidFill>
                <a:prstClr val="white"/>
              </a:solidFill>
              <a:latin typeface="Microsoft YaHei" panose="020F0502020204030204"/>
              <a:ea typeface="字魂35号-经典雅黑"/>
              <a:cs typeface="+mn-ea"/>
              <a:sym typeface="+mn-lt"/>
            </a:endParaRPr>
          </a:p>
        </p:txBody>
      </p:sp>
      <p:sp>
        <p:nvSpPr>
          <p:cNvPr id="11" name="圆角矩形 6">
            <a:extLst>
              <a:ext uri="{FF2B5EF4-FFF2-40B4-BE49-F238E27FC236}">
                <a16:creationId xmlns:a16="http://schemas.microsoft.com/office/drawing/2014/main" id="{07C88B16-8FA4-4576-9F12-6007AB5580B5}"/>
              </a:ext>
            </a:extLst>
          </p:cNvPr>
          <p:cNvSpPr/>
          <p:nvPr/>
        </p:nvSpPr>
        <p:spPr>
          <a:xfrm>
            <a:off x="1378461" y="3696046"/>
            <a:ext cx="1580314" cy="1580314"/>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endParaRPr lang="zh-CN" altLang="en-US" sz="1607" kern="0">
              <a:solidFill>
                <a:prstClr val="white"/>
              </a:solidFill>
              <a:latin typeface="Microsoft YaHei" panose="020F0502020204030204"/>
              <a:ea typeface="字魂35号-经典雅黑"/>
              <a:cs typeface="+mn-ea"/>
              <a:sym typeface="+mn-lt"/>
            </a:endParaRPr>
          </a:p>
        </p:txBody>
      </p:sp>
      <p:sp>
        <p:nvSpPr>
          <p:cNvPr id="12" name="圆角矩形 7">
            <a:extLst>
              <a:ext uri="{FF2B5EF4-FFF2-40B4-BE49-F238E27FC236}">
                <a16:creationId xmlns:a16="http://schemas.microsoft.com/office/drawing/2014/main" id="{7A9113F1-2AFD-4FE9-B7D5-63E64CC2B04F}"/>
              </a:ext>
            </a:extLst>
          </p:cNvPr>
          <p:cNvSpPr/>
          <p:nvPr/>
        </p:nvSpPr>
        <p:spPr>
          <a:xfrm>
            <a:off x="1378463" y="3696046"/>
            <a:ext cx="8763567" cy="1580314"/>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ea typeface="字魂35号-经典雅黑"/>
              <a:cs typeface="+mn-ea"/>
              <a:sym typeface="+mn-lt"/>
            </a:endParaRPr>
          </a:p>
        </p:txBody>
      </p:sp>
      <p:sp>
        <p:nvSpPr>
          <p:cNvPr id="13" name="文本框 12">
            <a:extLst>
              <a:ext uri="{FF2B5EF4-FFF2-40B4-BE49-F238E27FC236}">
                <a16:creationId xmlns:a16="http://schemas.microsoft.com/office/drawing/2014/main" id="{72A3CC38-E660-4480-8A39-131D220F3F06}"/>
              </a:ext>
            </a:extLst>
          </p:cNvPr>
          <p:cNvSpPr txBox="1"/>
          <p:nvPr/>
        </p:nvSpPr>
        <p:spPr>
          <a:xfrm>
            <a:off x="1496994" y="1983880"/>
            <a:ext cx="1343253" cy="1139414"/>
          </a:xfrm>
          <a:prstGeom prst="rect">
            <a:avLst/>
          </a:prstGeom>
          <a:noFill/>
        </p:spPr>
        <p:txBody>
          <a:bodyPr wrap="square" rtlCol="0">
            <a:spAutoFit/>
          </a:bodyPr>
          <a:lstStyle>
            <a:defPPr>
              <a:defRPr lang="zh-CN"/>
            </a:defPPr>
            <a:lvl1pPr>
              <a:defRPr sz="3600">
                <a:solidFill>
                  <a:srgbClr val="FFFF00"/>
                </a:solidFill>
                <a:effectLst>
                  <a:glow rad="101600">
                    <a:srgbClr val="C00000"/>
                  </a:glow>
                  <a:outerShdw blurRad="203200" dist="101600" dir="5400000" algn="tl" rotWithShape="0">
                    <a:prstClr val="black">
                      <a:alpha val="60000"/>
                    </a:prstClr>
                  </a:outerShdw>
                </a:effectLst>
                <a:latin typeface="方正兰亭粗黑_GBK" panose="02000000000000000000" pitchFamily="2" charset="-122"/>
                <a:ea typeface="方正兰亭粗黑_GBK" panose="02000000000000000000" pitchFamily="2" charset="-122"/>
              </a:defRPr>
            </a:lvl1pPr>
          </a:lstStyle>
          <a:p>
            <a:pPr algn="ctr">
              <a:defRPr/>
            </a:pPr>
            <a:r>
              <a:rPr lang="zh-CN" altLang="en-US" sz="3402" b="1" dirty="0">
                <a:solidFill>
                  <a:prstClr val="white"/>
                </a:solidFill>
                <a:effectLst/>
                <a:latin typeface="Microsoft YaHei" panose="020F0502020204030204"/>
                <a:ea typeface="字魂35号-经典雅黑"/>
                <a:cs typeface="+mn-ea"/>
                <a:sym typeface="+mn-lt"/>
              </a:rPr>
              <a:t>文字内容</a:t>
            </a:r>
          </a:p>
        </p:txBody>
      </p:sp>
      <p:sp>
        <p:nvSpPr>
          <p:cNvPr id="14" name="文本框 13">
            <a:extLst>
              <a:ext uri="{FF2B5EF4-FFF2-40B4-BE49-F238E27FC236}">
                <a16:creationId xmlns:a16="http://schemas.microsoft.com/office/drawing/2014/main" id="{1AF6A565-F826-4D0B-A242-97C945FA2856}"/>
              </a:ext>
            </a:extLst>
          </p:cNvPr>
          <p:cNvSpPr txBox="1"/>
          <p:nvPr/>
        </p:nvSpPr>
        <p:spPr>
          <a:xfrm>
            <a:off x="1496994" y="3919106"/>
            <a:ext cx="1343253" cy="1139414"/>
          </a:xfrm>
          <a:prstGeom prst="rect">
            <a:avLst/>
          </a:prstGeom>
          <a:noFill/>
        </p:spPr>
        <p:txBody>
          <a:bodyPr wrap="square" rtlCol="0">
            <a:spAutoFit/>
          </a:bodyPr>
          <a:lstStyle>
            <a:defPPr>
              <a:defRPr lang="zh-CN"/>
            </a:defPPr>
            <a:lvl1pPr>
              <a:defRPr sz="3600">
                <a:solidFill>
                  <a:srgbClr val="FFFF00"/>
                </a:solidFill>
                <a:effectLst>
                  <a:glow rad="101600">
                    <a:srgbClr val="C00000"/>
                  </a:glow>
                  <a:outerShdw blurRad="203200" dist="101600" dir="5400000" algn="tl" rotWithShape="0">
                    <a:prstClr val="black">
                      <a:alpha val="60000"/>
                    </a:prstClr>
                  </a:outerShdw>
                </a:effectLst>
                <a:latin typeface="方正兰亭粗黑_GBK" panose="02000000000000000000" pitchFamily="2" charset="-122"/>
                <a:ea typeface="方正兰亭粗黑_GBK" panose="02000000000000000000" pitchFamily="2" charset="-122"/>
              </a:defRPr>
            </a:lvl1pPr>
          </a:lstStyle>
          <a:p>
            <a:pPr algn="ctr">
              <a:defRPr/>
            </a:pPr>
            <a:r>
              <a:rPr lang="zh-CN" altLang="en-US" sz="3402" b="1" dirty="0">
                <a:solidFill>
                  <a:prstClr val="white"/>
                </a:solidFill>
                <a:effectLst/>
                <a:latin typeface="Microsoft YaHei" panose="020F0502020204030204"/>
                <a:ea typeface="字魂35号-经典雅黑"/>
                <a:cs typeface="+mn-ea"/>
                <a:sym typeface="+mn-lt"/>
              </a:rPr>
              <a:t>文字内容</a:t>
            </a:r>
          </a:p>
        </p:txBody>
      </p:sp>
      <p:sp>
        <p:nvSpPr>
          <p:cNvPr id="15" name="圆角矩形 10">
            <a:extLst>
              <a:ext uri="{FF2B5EF4-FFF2-40B4-BE49-F238E27FC236}">
                <a16:creationId xmlns:a16="http://schemas.microsoft.com/office/drawing/2014/main" id="{8ACD881C-890A-48E9-A226-2F950B11B4AF}"/>
              </a:ext>
            </a:extLst>
          </p:cNvPr>
          <p:cNvSpPr/>
          <p:nvPr/>
        </p:nvSpPr>
        <p:spPr>
          <a:xfrm>
            <a:off x="1378463" y="1760820"/>
            <a:ext cx="8763567" cy="1580314"/>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ea typeface="字魂35号-经典雅黑"/>
              <a:cs typeface="+mn-ea"/>
              <a:sym typeface="+mn-lt"/>
            </a:endParaRPr>
          </a:p>
        </p:txBody>
      </p:sp>
      <p:sp>
        <p:nvSpPr>
          <p:cNvPr id="16" name="矩形 15">
            <a:extLst>
              <a:ext uri="{FF2B5EF4-FFF2-40B4-BE49-F238E27FC236}">
                <a16:creationId xmlns:a16="http://schemas.microsoft.com/office/drawing/2014/main" id="{3E6768A9-EE4E-436A-886E-75C8DCC42AF0}"/>
              </a:ext>
            </a:extLst>
          </p:cNvPr>
          <p:cNvSpPr/>
          <p:nvPr/>
        </p:nvSpPr>
        <p:spPr>
          <a:xfrm>
            <a:off x="3373306" y="1853008"/>
            <a:ext cx="6354313" cy="1349728"/>
          </a:xfrm>
          <a:prstGeom prst="rect">
            <a:avLst/>
          </a:prstGeom>
          <a:noFill/>
        </p:spPr>
        <p:txBody>
          <a:bodyPr wrap="square">
            <a:spAutoFit/>
          </a:bodyPr>
          <a:lstStyle/>
          <a:p>
            <a:pPr>
              <a:lnSpc>
                <a:spcPct val="150000"/>
              </a:lnSpc>
            </a:pPr>
            <a:r>
              <a:rPr lang="zh-CN" altLang="en-US" sz="189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a:t>
            </a:r>
          </a:p>
        </p:txBody>
      </p:sp>
      <p:sp>
        <p:nvSpPr>
          <p:cNvPr id="17" name="矩形 16">
            <a:extLst>
              <a:ext uri="{FF2B5EF4-FFF2-40B4-BE49-F238E27FC236}">
                <a16:creationId xmlns:a16="http://schemas.microsoft.com/office/drawing/2014/main" id="{E7F6BB03-7EF9-4A64-B2F9-3F5A9F8F8092}"/>
              </a:ext>
            </a:extLst>
          </p:cNvPr>
          <p:cNvSpPr/>
          <p:nvPr/>
        </p:nvSpPr>
        <p:spPr>
          <a:xfrm>
            <a:off x="3373306" y="3788234"/>
            <a:ext cx="6354313" cy="1349728"/>
          </a:xfrm>
          <a:prstGeom prst="rect">
            <a:avLst/>
          </a:prstGeom>
          <a:noFill/>
        </p:spPr>
        <p:txBody>
          <a:bodyPr wrap="square">
            <a:spAutoFit/>
          </a:bodyPr>
          <a:lstStyle/>
          <a:p>
            <a:pPr>
              <a:lnSpc>
                <a:spcPct val="150000"/>
              </a:lnSpc>
            </a:pPr>
            <a:r>
              <a:rPr lang="zh-CN" altLang="en-US" sz="189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p>
        </p:txBody>
      </p:sp>
      <p:sp>
        <p:nvSpPr>
          <p:cNvPr id="2" name="标题 1">
            <a:extLst>
              <a:ext uri="{FF2B5EF4-FFF2-40B4-BE49-F238E27FC236}">
                <a16:creationId xmlns:a16="http://schemas.microsoft.com/office/drawing/2014/main" id="{1190913C-7A17-42A3-816B-37DD65543FE8}"/>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337526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DA541C34-535E-423F-A944-A5ECCA688D1C}"/>
              </a:ext>
            </a:extLst>
          </p:cNvPr>
          <p:cNvSpPr/>
          <p:nvPr/>
        </p:nvSpPr>
        <p:spPr>
          <a:xfrm>
            <a:off x="810294" y="1947983"/>
            <a:ext cx="2223686" cy="631135"/>
          </a:xfrm>
          <a:prstGeom prst="rect">
            <a:avLst/>
          </a:prstGeom>
        </p:spPr>
        <p:txBody>
          <a:bodyPr wrap="none">
            <a:spAutoFit/>
          </a:bodyPr>
          <a:lstStyle/>
          <a:p>
            <a:pPr defTabSz="1151600">
              <a:lnSpc>
                <a:spcPct val="150000"/>
              </a:lnSpc>
              <a:defRPr/>
            </a:pPr>
            <a:r>
              <a:rPr lang="zh-CN" altLang="en-US" sz="2646" b="1" dirty="0">
                <a:solidFill>
                  <a:srgbClr val="C00000"/>
                </a:solidFill>
                <a:latin typeface="微软雅黑" panose="020B0503020204020204" pitchFamily="34" charset="-122"/>
                <a:ea typeface="微软雅黑" panose="020B0503020204020204" pitchFamily="34" charset="-122"/>
              </a:rPr>
              <a:t>党建专题党建</a:t>
            </a:r>
          </a:p>
        </p:txBody>
      </p:sp>
      <p:sp>
        <p:nvSpPr>
          <p:cNvPr id="3" name="Line 106">
            <a:extLst>
              <a:ext uri="{FF2B5EF4-FFF2-40B4-BE49-F238E27FC236}">
                <a16:creationId xmlns:a16="http://schemas.microsoft.com/office/drawing/2014/main" id="{890CFBCE-7A38-496B-9BF6-343FB9F9691C}"/>
              </a:ext>
            </a:extLst>
          </p:cNvPr>
          <p:cNvSpPr>
            <a:spLocks noChangeShapeType="1"/>
          </p:cNvSpPr>
          <p:nvPr/>
        </p:nvSpPr>
        <p:spPr bwMode="auto">
          <a:xfrm>
            <a:off x="3359817" y="2368138"/>
            <a:ext cx="3511849" cy="0"/>
          </a:xfrm>
          <a:prstGeom prst="line">
            <a:avLst/>
          </a:prstGeom>
          <a:noFill/>
          <a:ln w="19050" cap="flat">
            <a:solidFill>
              <a:srgbClr val="C00000"/>
            </a:solidFill>
            <a:prstDash val="solid"/>
            <a:miter lim="800000"/>
            <a:headEnd/>
            <a:tailEnd type="oval"/>
          </a:ln>
          <a:extLst>
            <a:ext uri="{909E8E84-426E-40DD-AFC4-6F175D3DCCD1}">
              <a14:hiddenFill xmlns:a14="http://schemas.microsoft.com/office/drawing/2010/main">
                <a:noFill/>
              </a14:hiddenFill>
            </a:ext>
          </a:extLst>
        </p:spPr>
        <p:txBody>
          <a:bodyPr vert="horz" wrap="square" lIns="86402" tIns="43201" rIns="86402" bIns="43201" numCol="1" anchor="t" anchorCtr="0" compatLnSpc="1">
            <a:prstTxWarp prst="textNoShape">
              <a:avLst/>
            </a:prstTxWarp>
          </a:bodyPr>
          <a:lstStyle/>
          <a:p>
            <a:endParaRPr lang="zh-CN" altLang="en-US" sz="1607" dirty="0">
              <a:solidFill>
                <a:prstClr val="white"/>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65EDCAD0-A4C6-4843-91D4-281E6DBF23ED}"/>
              </a:ext>
            </a:extLst>
          </p:cNvPr>
          <p:cNvSpPr/>
          <p:nvPr/>
        </p:nvSpPr>
        <p:spPr>
          <a:xfrm>
            <a:off x="810294" y="2472001"/>
            <a:ext cx="6413312" cy="2508052"/>
          </a:xfrm>
          <a:prstGeom prst="rect">
            <a:avLst/>
          </a:prstGeom>
        </p:spPr>
        <p:txBody>
          <a:bodyPr wrap="square" lIns="99755" tIns="49876" rIns="99755" bIns="49876">
            <a:spAutoFit/>
          </a:bodyPr>
          <a:lstStyle/>
          <a:p>
            <a:pPr>
              <a:lnSpc>
                <a:spcPct val="150000"/>
              </a:lnSpc>
              <a:defRPr/>
            </a:pPr>
            <a:r>
              <a:rPr lang="zh-CN" altLang="en-US" sz="1323" dirty="0">
                <a:solidFill>
                  <a:srgbClr val="E7E6E6">
                    <a:lumMod val="25000"/>
                  </a:srgbClr>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5" name="图片 4">
            <a:extLst>
              <a:ext uri="{FF2B5EF4-FFF2-40B4-BE49-F238E27FC236}">
                <a16:creationId xmlns:a16="http://schemas.microsoft.com/office/drawing/2014/main" id="{62B956FB-E4A3-441E-9467-B11BC77D656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7298996" y="2208066"/>
            <a:ext cx="3989020" cy="3621656"/>
          </a:xfrm>
          <a:prstGeom prst="rect">
            <a:avLst/>
          </a:prstGeom>
        </p:spPr>
      </p:pic>
      <p:sp>
        <p:nvSpPr>
          <p:cNvPr id="6" name="Rectangle 11">
            <a:extLst>
              <a:ext uri="{FF2B5EF4-FFF2-40B4-BE49-F238E27FC236}">
                <a16:creationId xmlns:a16="http://schemas.microsoft.com/office/drawing/2014/main" id="{49AAAFAD-6236-47BD-88AE-C969D3670894}"/>
              </a:ext>
            </a:extLst>
          </p:cNvPr>
          <p:cNvSpPr>
            <a:spLocks noChangeArrowheads="1"/>
          </p:cNvSpPr>
          <p:nvPr/>
        </p:nvSpPr>
        <p:spPr bwMode="auto">
          <a:xfrm>
            <a:off x="810293" y="5068939"/>
            <a:ext cx="6413311" cy="760787"/>
          </a:xfrm>
          <a:prstGeom prst="roundRect">
            <a:avLst>
              <a:gd name="adj" fmla="val 0"/>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lnSpc>
                <a:spcPct val="150000"/>
              </a:lnSpc>
            </a:pPr>
            <a:r>
              <a:rPr lang="zh-CN" altLang="en-US" sz="3402" b="1" dirty="0">
                <a:solidFill>
                  <a:prstClr val="white"/>
                </a:solidFill>
                <a:latin typeface="微软雅黑" pitchFamily="34" charset="-122"/>
                <a:ea typeface="微软雅黑" pitchFamily="34" charset="-122"/>
                <a:cs typeface="Calibri" pitchFamily="34" charset="0"/>
                <a:sym typeface="Calibri" pitchFamily="34" charset="0"/>
              </a:rPr>
              <a:t>文字内容文字内容文字内容</a:t>
            </a:r>
            <a:endParaRPr lang="zh-CN" altLang="zh-CN" sz="3402" b="1" dirty="0">
              <a:solidFill>
                <a:prstClr val="white"/>
              </a:solidFill>
              <a:latin typeface="微软雅黑" pitchFamily="34" charset="-122"/>
              <a:ea typeface="微软雅黑" pitchFamily="34" charset="-122"/>
              <a:cs typeface="Calibri" pitchFamily="34" charset="0"/>
              <a:sym typeface="Calibri" pitchFamily="34" charset="0"/>
            </a:endParaRPr>
          </a:p>
        </p:txBody>
      </p:sp>
      <p:sp>
        <p:nvSpPr>
          <p:cNvPr id="8" name="标题 1">
            <a:extLst>
              <a:ext uri="{FF2B5EF4-FFF2-40B4-BE49-F238E27FC236}">
                <a16:creationId xmlns:a16="http://schemas.microsoft.com/office/drawing/2014/main" id="{1091F7C9-FF54-4BCB-8195-279A74D920D6}"/>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26604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D929E2B-6BA4-4E46-87B0-FD47CCD718A0}"/>
              </a:ext>
            </a:extLst>
          </p:cNvPr>
          <p:cNvSpPr>
            <a:spLocks noGrp="1"/>
          </p:cNvSpPr>
          <p:nvPr>
            <p:ph type="title"/>
          </p:nvPr>
        </p:nvSpPr>
        <p:spPr>
          <a:xfrm>
            <a:off x="1196394" y="2217510"/>
            <a:ext cx="9115704" cy="1657676"/>
          </a:xfrm>
        </p:spPr>
        <p:txBody>
          <a:bodyPr/>
          <a:lstStyle/>
          <a:p>
            <a:r>
              <a:rPr lang="zh-CN" altLang="en-US" dirty="0"/>
              <a:t>第二部分</a:t>
            </a:r>
            <a:br>
              <a:rPr lang="en-US" altLang="zh-CN" dirty="0"/>
            </a:br>
            <a:r>
              <a:rPr lang="zh-CN" altLang="en-US" dirty="0"/>
              <a:t>目录标题列表 目录标题列表</a:t>
            </a:r>
          </a:p>
        </p:txBody>
      </p:sp>
      <p:sp>
        <p:nvSpPr>
          <p:cNvPr id="2" name="文本占位符 1">
            <a:extLst>
              <a:ext uri="{FF2B5EF4-FFF2-40B4-BE49-F238E27FC236}">
                <a16:creationId xmlns:a16="http://schemas.microsoft.com/office/drawing/2014/main" id="{495C2B2D-63B0-49C0-A415-635E854AB027}"/>
              </a:ext>
            </a:extLst>
          </p:cNvPr>
          <p:cNvSpPr>
            <a:spLocks noGrp="1"/>
          </p:cNvSpPr>
          <p:nvPr>
            <p:ph type="body" idx="1"/>
          </p:nvPr>
        </p:nvSpPr>
        <p:spPr>
          <a:xfrm>
            <a:off x="1915977" y="3875186"/>
            <a:ext cx="7676534" cy="1251951"/>
          </a:xfrm>
        </p:spPr>
        <p:txBody>
          <a:bodyPr/>
          <a:lstStyle/>
          <a:p>
            <a:r>
              <a:rPr lang="zh-CN" altLang="en-US" dirty="0"/>
              <a:t>内容简介内容简介内容简介内容简介内容简介</a:t>
            </a:r>
          </a:p>
        </p:txBody>
      </p:sp>
    </p:spTree>
    <p:extLst>
      <p:ext uri="{BB962C8B-B14F-4D97-AF65-F5344CB8AC3E}">
        <p14:creationId xmlns:p14="http://schemas.microsoft.com/office/powerpoint/2010/main" val="42515005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10">
            <a:extLst>
              <a:ext uri="{FF2B5EF4-FFF2-40B4-BE49-F238E27FC236}">
                <a16:creationId xmlns:a16="http://schemas.microsoft.com/office/drawing/2014/main" id="{B7496285-62F8-4477-A7AF-7D215B79F7FC}"/>
              </a:ext>
            </a:extLst>
          </p:cNvPr>
          <p:cNvSpPr/>
          <p:nvPr/>
        </p:nvSpPr>
        <p:spPr>
          <a:xfrm>
            <a:off x="2088633" y="2164803"/>
            <a:ext cx="3981927" cy="663930"/>
          </a:xfrm>
          <a:prstGeom prst="roundRect">
            <a:avLst/>
          </a:prstGeom>
          <a:noFill/>
          <a:ln w="1905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3" name="圆角矩形 11">
            <a:extLst>
              <a:ext uri="{FF2B5EF4-FFF2-40B4-BE49-F238E27FC236}">
                <a16:creationId xmlns:a16="http://schemas.microsoft.com/office/drawing/2014/main" id="{050D9DC3-EE14-4073-8EA0-397178B7067C}"/>
              </a:ext>
            </a:extLst>
          </p:cNvPr>
          <p:cNvSpPr/>
          <p:nvPr/>
        </p:nvSpPr>
        <p:spPr>
          <a:xfrm>
            <a:off x="2088633" y="2969768"/>
            <a:ext cx="3981927" cy="663930"/>
          </a:xfrm>
          <a:prstGeom prst="roundRect">
            <a:avLst/>
          </a:prstGeom>
          <a:noFill/>
          <a:ln w="1905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4" name="圆角矩形 12">
            <a:extLst>
              <a:ext uri="{FF2B5EF4-FFF2-40B4-BE49-F238E27FC236}">
                <a16:creationId xmlns:a16="http://schemas.microsoft.com/office/drawing/2014/main" id="{1BC65DB6-BFBF-4240-98BD-2D6CF6B499B2}"/>
              </a:ext>
            </a:extLst>
          </p:cNvPr>
          <p:cNvSpPr/>
          <p:nvPr/>
        </p:nvSpPr>
        <p:spPr>
          <a:xfrm>
            <a:off x="2088633" y="3774732"/>
            <a:ext cx="3981927" cy="663930"/>
          </a:xfrm>
          <a:prstGeom prst="roundRect">
            <a:avLst/>
          </a:prstGeom>
          <a:noFill/>
          <a:ln w="1905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5" name="圆角矩形 13">
            <a:extLst>
              <a:ext uri="{FF2B5EF4-FFF2-40B4-BE49-F238E27FC236}">
                <a16:creationId xmlns:a16="http://schemas.microsoft.com/office/drawing/2014/main" id="{DD0914F4-FC32-4FF1-BBB8-783A80F7E964}"/>
              </a:ext>
            </a:extLst>
          </p:cNvPr>
          <p:cNvSpPr/>
          <p:nvPr/>
        </p:nvSpPr>
        <p:spPr>
          <a:xfrm>
            <a:off x="2088633" y="4579697"/>
            <a:ext cx="3981927" cy="663930"/>
          </a:xfrm>
          <a:prstGeom prst="roundRect">
            <a:avLst/>
          </a:prstGeom>
          <a:noFill/>
          <a:ln w="1905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6" name="圆角矩形 15">
            <a:extLst>
              <a:ext uri="{FF2B5EF4-FFF2-40B4-BE49-F238E27FC236}">
                <a16:creationId xmlns:a16="http://schemas.microsoft.com/office/drawing/2014/main" id="{E44201D5-BB4D-47F1-AADF-6651496E94C3}"/>
              </a:ext>
            </a:extLst>
          </p:cNvPr>
          <p:cNvSpPr/>
          <p:nvPr/>
        </p:nvSpPr>
        <p:spPr>
          <a:xfrm>
            <a:off x="5302093" y="2164803"/>
            <a:ext cx="768470" cy="66393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86402" tIns="43201" rIns="86402" bIns="43201" numCol="1" anchor="t" anchorCtr="0" compatLnSpc="1">
            <a:prstTxWarp prst="textNoShape">
              <a:avLst/>
            </a:prstTxWarp>
          </a:bodyPr>
          <a:lstStyle/>
          <a:p>
            <a:pPr algn="ctr" defTabSz="864017">
              <a:defRPr/>
            </a:pPr>
            <a:r>
              <a:rPr lang="zh-CN" altLang="en-US" sz="1607" b="1" kern="0" dirty="0">
                <a:solidFill>
                  <a:srgbClr val="FFFDFB"/>
                </a:solidFill>
                <a:latin typeface="Microsoft YaHei" panose="020F0502020204030204"/>
                <a:cs typeface="+mn-ea"/>
                <a:sym typeface="+mn-lt"/>
              </a:rPr>
              <a:t>文字内容</a:t>
            </a:r>
          </a:p>
        </p:txBody>
      </p:sp>
      <p:sp>
        <p:nvSpPr>
          <p:cNvPr id="27" name="矩形 26">
            <a:extLst>
              <a:ext uri="{FF2B5EF4-FFF2-40B4-BE49-F238E27FC236}">
                <a16:creationId xmlns:a16="http://schemas.microsoft.com/office/drawing/2014/main" id="{C2C92320-7746-4923-8EB7-19C52B35779A}"/>
              </a:ext>
            </a:extLst>
          </p:cNvPr>
          <p:cNvSpPr/>
          <p:nvPr/>
        </p:nvSpPr>
        <p:spPr>
          <a:xfrm>
            <a:off x="2214886" y="2323917"/>
            <a:ext cx="3123084" cy="383182"/>
          </a:xfrm>
          <a:prstGeom prst="rect">
            <a:avLst/>
          </a:prstGeom>
        </p:spPr>
        <p:txBody>
          <a:bodyPr wrap="square">
            <a:spAutoFit/>
          </a:bodyPr>
          <a:lstStyle/>
          <a:p>
            <a:pPr algn="ctr">
              <a:defRPr/>
            </a:pPr>
            <a:r>
              <a:rPr lang="zh-CN" altLang="en-US" sz="1890" b="1" kern="0" dirty="0">
                <a:solidFill>
                  <a:srgbClr val="C00000"/>
                </a:solidFill>
                <a:latin typeface="微软雅黑" panose="020B0503020204020204" pitchFamily="34" charset="-122"/>
                <a:ea typeface="微软雅黑" panose="020B0503020204020204" pitchFamily="34" charset="-122"/>
              </a:rPr>
              <a:t>党建专题党建专题</a:t>
            </a:r>
          </a:p>
        </p:txBody>
      </p:sp>
      <p:sp>
        <p:nvSpPr>
          <p:cNvPr id="28" name="矩形 27">
            <a:extLst>
              <a:ext uri="{FF2B5EF4-FFF2-40B4-BE49-F238E27FC236}">
                <a16:creationId xmlns:a16="http://schemas.microsoft.com/office/drawing/2014/main" id="{14139E9B-E712-42CA-BE7A-543DC0DC154D}"/>
              </a:ext>
            </a:extLst>
          </p:cNvPr>
          <p:cNvSpPr/>
          <p:nvPr/>
        </p:nvSpPr>
        <p:spPr>
          <a:xfrm>
            <a:off x="2214886" y="3117990"/>
            <a:ext cx="3123084" cy="383182"/>
          </a:xfrm>
          <a:prstGeom prst="rect">
            <a:avLst/>
          </a:prstGeom>
        </p:spPr>
        <p:txBody>
          <a:bodyPr wrap="square">
            <a:spAutoFit/>
          </a:bodyPr>
          <a:lstStyle/>
          <a:p>
            <a:pPr algn="ctr">
              <a:defRPr/>
            </a:pPr>
            <a:r>
              <a:rPr lang="zh-CN" altLang="en-US" sz="1890" b="1" kern="0" dirty="0">
                <a:solidFill>
                  <a:srgbClr val="C00000"/>
                </a:solidFill>
                <a:latin typeface="微软雅黑" panose="020B0503020204020204" pitchFamily="34" charset="-122"/>
                <a:ea typeface="微软雅黑" panose="020B0503020204020204" pitchFamily="34" charset="-122"/>
              </a:rPr>
              <a:t>党建专题党建专题</a:t>
            </a:r>
          </a:p>
        </p:txBody>
      </p:sp>
      <p:sp>
        <p:nvSpPr>
          <p:cNvPr id="29" name="矩形 28">
            <a:extLst>
              <a:ext uri="{FF2B5EF4-FFF2-40B4-BE49-F238E27FC236}">
                <a16:creationId xmlns:a16="http://schemas.microsoft.com/office/drawing/2014/main" id="{D1208C33-0243-4728-BBA2-94D761DA762E}"/>
              </a:ext>
            </a:extLst>
          </p:cNvPr>
          <p:cNvSpPr/>
          <p:nvPr/>
        </p:nvSpPr>
        <p:spPr>
          <a:xfrm>
            <a:off x="2214886" y="3954017"/>
            <a:ext cx="3123084" cy="383182"/>
          </a:xfrm>
          <a:prstGeom prst="rect">
            <a:avLst/>
          </a:prstGeom>
        </p:spPr>
        <p:txBody>
          <a:bodyPr wrap="square">
            <a:spAutoFit/>
          </a:bodyPr>
          <a:lstStyle/>
          <a:p>
            <a:pPr algn="ctr">
              <a:defRPr/>
            </a:pPr>
            <a:r>
              <a:rPr lang="zh-CN" altLang="en-US" sz="1890" b="1" kern="0" dirty="0">
                <a:solidFill>
                  <a:srgbClr val="C00000"/>
                </a:solidFill>
                <a:latin typeface="微软雅黑" panose="020B0503020204020204" pitchFamily="34" charset="-122"/>
                <a:ea typeface="微软雅黑" panose="020B0503020204020204" pitchFamily="34" charset="-122"/>
              </a:rPr>
              <a:t>党建专题党建专题</a:t>
            </a:r>
          </a:p>
        </p:txBody>
      </p:sp>
      <p:sp>
        <p:nvSpPr>
          <p:cNvPr id="30" name="矩形 29">
            <a:extLst>
              <a:ext uri="{FF2B5EF4-FFF2-40B4-BE49-F238E27FC236}">
                <a16:creationId xmlns:a16="http://schemas.microsoft.com/office/drawing/2014/main" id="{C265D5CB-FB97-4183-9F00-16184EEEC5A9}"/>
              </a:ext>
            </a:extLst>
          </p:cNvPr>
          <p:cNvSpPr/>
          <p:nvPr/>
        </p:nvSpPr>
        <p:spPr>
          <a:xfrm>
            <a:off x="2214886" y="4758982"/>
            <a:ext cx="3123084" cy="383182"/>
          </a:xfrm>
          <a:prstGeom prst="rect">
            <a:avLst/>
          </a:prstGeom>
        </p:spPr>
        <p:txBody>
          <a:bodyPr wrap="square">
            <a:spAutoFit/>
          </a:bodyPr>
          <a:lstStyle/>
          <a:p>
            <a:pPr algn="ctr">
              <a:defRPr/>
            </a:pPr>
            <a:r>
              <a:rPr lang="zh-CN" altLang="en-US" sz="1890" b="1" kern="0" dirty="0">
                <a:solidFill>
                  <a:srgbClr val="C00000"/>
                </a:solidFill>
                <a:latin typeface="微软雅黑" panose="020B0503020204020204" pitchFamily="34" charset="-122"/>
                <a:ea typeface="微软雅黑" panose="020B0503020204020204" pitchFamily="34" charset="-122"/>
              </a:rPr>
              <a:t>党建专题党建专题</a:t>
            </a:r>
          </a:p>
        </p:txBody>
      </p:sp>
      <p:sp>
        <p:nvSpPr>
          <p:cNvPr id="31" name="圆角矩形 27">
            <a:extLst>
              <a:ext uri="{FF2B5EF4-FFF2-40B4-BE49-F238E27FC236}">
                <a16:creationId xmlns:a16="http://schemas.microsoft.com/office/drawing/2014/main" id="{472ECD41-0805-4D6A-B741-AF4783BF2D18}"/>
              </a:ext>
            </a:extLst>
          </p:cNvPr>
          <p:cNvSpPr/>
          <p:nvPr/>
        </p:nvSpPr>
        <p:spPr>
          <a:xfrm>
            <a:off x="5302093" y="2969768"/>
            <a:ext cx="768470" cy="66393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86402" tIns="43201" rIns="86402" bIns="43201" numCol="1" anchor="t" anchorCtr="0" compatLnSpc="1">
            <a:prstTxWarp prst="textNoShape">
              <a:avLst/>
            </a:prstTxWarp>
          </a:bodyPr>
          <a:lstStyle/>
          <a:p>
            <a:pPr algn="ctr" defTabSz="864017">
              <a:defRPr/>
            </a:pPr>
            <a:r>
              <a:rPr lang="zh-CN" altLang="en-US" sz="1607" b="1" kern="0" dirty="0">
                <a:solidFill>
                  <a:srgbClr val="FFFDFB"/>
                </a:solidFill>
                <a:latin typeface="Microsoft YaHei" panose="020F0502020204030204"/>
                <a:cs typeface="+mn-ea"/>
                <a:sym typeface="+mn-lt"/>
              </a:rPr>
              <a:t>文字内容</a:t>
            </a:r>
          </a:p>
        </p:txBody>
      </p:sp>
      <p:sp>
        <p:nvSpPr>
          <p:cNvPr id="32" name="圆角矩形 28">
            <a:extLst>
              <a:ext uri="{FF2B5EF4-FFF2-40B4-BE49-F238E27FC236}">
                <a16:creationId xmlns:a16="http://schemas.microsoft.com/office/drawing/2014/main" id="{A2E12FF9-FCD6-4864-AAC3-5D8F408221E2}"/>
              </a:ext>
            </a:extLst>
          </p:cNvPr>
          <p:cNvSpPr/>
          <p:nvPr/>
        </p:nvSpPr>
        <p:spPr>
          <a:xfrm>
            <a:off x="5302093" y="3774732"/>
            <a:ext cx="768470" cy="66393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86402" tIns="43201" rIns="86402" bIns="43201" numCol="1" anchor="t" anchorCtr="0" compatLnSpc="1">
            <a:prstTxWarp prst="textNoShape">
              <a:avLst/>
            </a:prstTxWarp>
          </a:bodyPr>
          <a:lstStyle/>
          <a:p>
            <a:pPr algn="ctr" defTabSz="864017">
              <a:defRPr/>
            </a:pPr>
            <a:r>
              <a:rPr lang="zh-CN" altLang="en-US" sz="1607" b="1" kern="0" dirty="0">
                <a:solidFill>
                  <a:srgbClr val="FFFDFB"/>
                </a:solidFill>
                <a:latin typeface="Microsoft YaHei" panose="020F0502020204030204"/>
                <a:cs typeface="+mn-ea"/>
                <a:sym typeface="+mn-lt"/>
              </a:rPr>
              <a:t>文字内容</a:t>
            </a:r>
          </a:p>
        </p:txBody>
      </p:sp>
      <p:sp>
        <p:nvSpPr>
          <p:cNvPr id="33" name="圆角矩形 29">
            <a:extLst>
              <a:ext uri="{FF2B5EF4-FFF2-40B4-BE49-F238E27FC236}">
                <a16:creationId xmlns:a16="http://schemas.microsoft.com/office/drawing/2014/main" id="{5B59CC95-0B89-4477-8AF6-9F50D4A75433}"/>
              </a:ext>
            </a:extLst>
          </p:cNvPr>
          <p:cNvSpPr/>
          <p:nvPr/>
        </p:nvSpPr>
        <p:spPr>
          <a:xfrm>
            <a:off x="5302093" y="4579697"/>
            <a:ext cx="768470" cy="663930"/>
          </a:xfrm>
          <a:prstGeom prst="roundRect">
            <a:avLst/>
          </a:prstGeom>
          <a:solidFill>
            <a:srgbClr val="BE0000"/>
          </a:solidFill>
          <a:ln w="12700">
            <a:noFill/>
          </a:ln>
          <a:effectLst>
            <a:outerShdw blurRad="127000" dist="50800" dir="5400000" algn="t" rotWithShape="0">
              <a:prstClr val="black">
                <a:alpha val="60000"/>
              </a:prstClr>
            </a:outerShdw>
          </a:effectLst>
        </p:spPr>
        <p:txBody>
          <a:bodyPr vert="horz" wrap="square" lIns="86402" tIns="43201" rIns="86402" bIns="43201" numCol="1" anchor="t" anchorCtr="0" compatLnSpc="1">
            <a:prstTxWarp prst="textNoShape">
              <a:avLst/>
            </a:prstTxWarp>
          </a:bodyPr>
          <a:lstStyle/>
          <a:p>
            <a:pPr algn="ctr" defTabSz="864017">
              <a:defRPr/>
            </a:pPr>
            <a:r>
              <a:rPr lang="zh-CN" altLang="en-US" sz="1607" b="1" kern="0" dirty="0">
                <a:solidFill>
                  <a:srgbClr val="FFFDFB"/>
                </a:solidFill>
                <a:latin typeface="Microsoft YaHei" panose="020F0502020204030204"/>
                <a:cs typeface="+mn-ea"/>
                <a:sym typeface="+mn-lt"/>
              </a:rPr>
              <a:t>文字内容</a:t>
            </a:r>
          </a:p>
        </p:txBody>
      </p:sp>
      <p:sp>
        <p:nvSpPr>
          <p:cNvPr id="34" name="矩形 33">
            <a:extLst>
              <a:ext uri="{FF2B5EF4-FFF2-40B4-BE49-F238E27FC236}">
                <a16:creationId xmlns:a16="http://schemas.microsoft.com/office/drawing/2014/main" id="{346BFD42-A146-481A-B6F4-F4B62001F8DC}"/>
              </a:ext>
            </a:extLst>
          </p:cNvPr>
          <p:cNvSpPr/>
          <p:nvPr/>
        </p:nvSpPr>
        <p:spPr>
          <a:xfrm>
            <a:off x="6635170" y="2345610"/>
            <a:ext cx="3247899" cy="363497"/>
          </a:xfrm>
          <a:prstGeom prst="rect">
            <a:avLst/>
          </a:prstGeom>
        </p:spPr>
        <p:txBody>
          <a:bodyPr wrap="square">
            <a:spAutoFit/>
          </a:bodyPr>
          <a:lstStyle/>
          <a:p>
            <a:pPr>
              <a:lnSpc>
                <a:spcPts val="2079"/>
              </a:lnSpc>
            </a:pPr>
            <a:r>
              <a:rPr lang="zh-CN" altLang="en-US" sz="2268" dirty="0">
                <a:solidFill>
                  <a:prstClr val="black"/>
                </a:solidFill>
                <a:latin typeface="微软雅黑" panose="020B0503020204020204" pitchFamily="34" charset="-122"/>
                <a:ea typeface="微软雅黑" panose="020B0503020204020204" pitchFamily="34" charset="-122"/>
              </a:rPr>
              <a:t>文字内容文字内容</a:t>
            </a:r>
          </a:p>
        </p:txBody>
      </p:sp>
      <p:sp>
        <p:nvSpPr>
          <p:cNvPr id="35" name="矩形 34">
            <a:extLst>
              <a:ext uri="{FF2B5EF4-FFF2-40B4-BE49-F238E27FC236}">
                <a16:creationId xmlns:a16="http://schemas.microsoft.com/office/drawing/2014/main" id="{F4F65BA9-CAC3-4CEA-B574-85F19CA10254}"/>
              </a:ext>
            </a:extLst>
          </p:cNvPr>
          <p:cNvSpPr/>
          <p:nvPr/>
        </p:nvSpPr>
        <p:spPr>
          <a:xfrm>
            <a:off x="6635170" y="3101928"/>
            <a:ext cx="3699111" cy="363497"/>
          </a:xfrm>
          <a:prstGeom prst="rect">
            <a:avLst/>
          </a:prstGeom>
        </p:spPr>
        <p:txBody>
          <a:bodyPr wrap="square">
            <a:spAutoFit/>
          </a:bodyPr>
          <a:lstStyle/>
          <a:p>
            <a:pPr>
              <a:lnSpc>
                <a:spcPts val="2079"/>
              </a:lnSpc>
            </a:pPr>
            <a:r>
              <a:rPr lang="zh-CN" altLang="en-US" sz="2268" dirty="0">
                <a:solidFill>
                  <a:prstClr val="black"/>
                </a:solidFill>
                <a:latin typeface="微软雅黑" panose="020B0503020204020204" pitchFamily="34" charset="-122"/>
                <a:ea typeface="微软雅黑" panose="020B0503020204020204" pitchFamily="34" charset="-122"/>
              </a:rPr>
              <a:t>文字内容文字内容</a:t>
            </a:r>
          </a:p>
        </p:txBody>
      </p:sp>
      <p:sp>
        <p:nvSpPr>
          <p:cNvPr id="36" name="矩形 35">
            <a:extLst>
              <a:ext uri="{FF2B5EF4-FFF2-40B4-BE49-F238E27FC236}">
                <a16:creationId xmlns:a16="http://schemas.microsoft.com/office/drawing/2014/main" id="{B3A99F8D-14B5-4395-9CEC-E5CA4E4DACA2}"/>
              </a:ext>
            </a:extLst>
          </p:cNvPr>
          <p:cNvSpPr/>
          <p:nvPr/>
        </p:nvSpPr>
        <p:spPr>
          <a:xfrm>
            <a:off x="6635170" y="3942211"/>
            <a:ext cx="3564708" cy="363497"/>
          </a:xfrm>
          <a:prstGeom prst="rect">
            <a:avLst/>
          </a:prstGeom>
        </p:spPr>
        <p:txBody>
          <a:bodyPr wrap="square">
            <a:spAutoFit/>
          </a:bodyPr>
          <a:lstStyle/>
          <a:p>
            <a:pPr>
              <a:lnSpc>
                <a:spcPts val="2079"/>
              </a:lnSpc>
            </a:pPr>
            <a:r>
              <a:rPr lang="zh-CN" altLang="en-US" sz="2268" dirty="0">
                <a:solidFill>
                  <a:prstClr val="black"/>
                </a:solidFill>
                <a:latin typeface="微软雅黑" panose="020B0503020204020204" pitchFamily="34" charset="-122"/>
                <a:ea typeface="微软雅黑" panose="020B0503020204020204" pitchFamily="34" charset="-122"/>
              </a:rPr>
              <a:t>文字内容文字内容</a:t>
            </a:r>
          </a:p>
        </p:txBody>
      </p:sp>
      <p:sp>
        <p:nvSpPr>
          <p:cNvPr id="37" name="矩形 36">
            <a:extLst>
              <a:ext uri="{FF2B5EF4-FFF2-40B4-BE49-F238E27FC236}">
                <a16:creationId xmlns:a16="http://schemas.microsoft.com/office/drawing/2014/main" id="{C746A75D-A19F-4456-BD8E-FCF211FEDB14}"/>
              </a:ext>
            </a:extLst>
          </p:cNvPr>
          <p:cNvSpPr/>
          <p:nvPr/>
        </p:nvSpPr>
        <p:spPr>
          <a:xfrm>
            <a:off x="6640456" y="4668775"/>
            <a:ext cx="3693823" cy="363497"/>
          </a:xfrm>
          <a:prstGeom prst="rect">
            <a:avLst/>
          </a:prstGeom>
        </p:spPr>
        <p:txBody>
          <a:bodyPr wrap="square">
            <a:spAutoFit/>
          </a:bodyPr>
          <a:lstStyle/>
          <a:p>
            <a:pPr>
              <a:lnSpc>
                <a:spcPts val="2079"/>
              </a:lnSpc>
            </a:pPr>
            <a:r>
              <a:rPr lang="zh-CN" altLang="en-US" sz="2268" dirty="0">
                <a:solidFill>
                  <a:prstClr val="black"/>
                </a:solidFill>
                <a:latin typeface="微软雅黑" panose="020B0503020204020204" pitchFamily="34" charset="-122"/>
                <a:ea typeface="微软雅黑" panose="020B0503020204020204" pitchFamily="34" charset="-122"/>
              </a:rPr>
              <a:t>文字内容文字内容</a:t>
            </a:r>
          </a:p>
        </p:txBody>
      </p:sp>
      <p:sp>
        <p:nvSpPr>
          <p:cNvPr id="38" name="Freeform 139">
            <a:extLst>
              <a:ext uri="{FF2B5EF4-FFF2-40B4-BE49-F238E27FC236}">
                <a16:creationId xmlns:a16="http://schemas.microsoft.com/office/drawing/2014/main" id="{1A60C3B3-906C-44AF-A5DC-F58903DF8251}"/>
              </a:ext>
            </a:extLst>
          </p:cNvPr>
          <p:cNvSpPr>
            <a:spLocks noChangeAspect="1"/>
          </p:cNvSpPr>
          <p:nvPr/>
        </p:nvSpPr>
        <p:spPr bwMode="auto">
          <a:xfrm>
            <a:off x="6274568" y="2310583"/>
            <a:ext cx="238117" cy="372376"/>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39" name="Freeform 139">
            <a:extLst>
              <a:ext uri="{FF2B5EF4-FFF2-40B4-BE49-F238E27FC236}">
                <a16:creationId xmlns:a16="http://schemas.microsoft.com/office/drawing/2014/main" id="{3B71ABBF-9912-4AD9-873E-D10D7A34FF55}"/>
              </a:ext>
            </a:extLst>
          </p:cNvPr>
          <p:cNvSpPr>
            <a:spLocks noChangeAspect="1"/>
          </p:cNvSpPr>
          <p:nvPr/>
        </p:nvSpPr>
        <p:spPr bwMode="auto">
          <a:xfrm>
            <a:off x="6274568" y="3115548"/>
            <a:ext cx="238117" cy="372376"/>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40" name="Freeform 139">
            <a:extLst>
              <a:ext uri="{FF2B5EF4-FFF2-40B4-BE49-F238E27FC236}">
                <a16:creationId xmlns:a16="http://schemas.microsoft.com/office/drawing/2014/main" id="{1E5AEA19-0B6F-4C1D-9E5E-329B00378B5E}"/>
              </a:ext>
            </a:extLst>
          </p:cNvPr>
          <p:cNvSpPr>
            <a:spLocks noChangeAspect="1"/>
          </p:cNvSpPr>
          <p:nvPr/>
        </p:nvSpPr>
        <p:spPr bwMode="auto">
          <a:xfrm>
            <a:off x="6274568" y="3920512"/>
            <a:ext cx="238117" cy="372376"/>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41" name="Freeform 139">
            <a:extLst>
              <a:ext uri="{FF2B5EF4-FFF2-40B4-BE49-F238E27FC236}">
                <a16:creationId xmlns:a16="http://schemas.microsoft.com/office/drawing/2014/main" id="{4F83AC9B-1EE6-406C-9B08-F7E00B43E8E2}"/>
              </a:ext>
            </a:extLst>
          </p:cNvPr>
          <p:cNvSpPr>
            <a:spLocks noChangeAspect="1"/>
          </p:cNvSpPr>
          <p:nvPr/>
        </p:nvSpPr>
        <p:spPr bwMode="auto">
          <a:xfrm>
            <a:off x="6274568" y="4725477"/>
            <a:ext cx="238117" cy="372376"/>
          </a:xfrm>
          <a:custGeom>
            <a:avLst/>
            <a:gdLst>
              <a:gd name="T0" fmla="*/ 338 w 919"/>
              <a:gd name="T1" fmla="*/ 73 h 1442"/>
              <a:gd name="T2" fmla="*/ 73 w 919"/>
              <a:gd name="T3" fmla="*/ 73 h 1442"/>
              <a:gd name="T4" fmla="*/ 73 w 919"/>
              <a:gd name="T5" fmla="*/ 338 h 1442"/>
              <a:gd name="T6" fmla="*/ 466 w 919"/>
              <a:gd name="T7" fmla="*/ 730 h 1442"/>
              <a:gd name="T8" fmla="*/ 74 w 919"/>
              <a:gd name="T9" fmla="*/ 1123 h 1442"/>
              <a:gd name="T10" fmla="*/ 73 w 919"/>
              <a:gd name="T11" fmla="*/ 1387 h 1442"/>
              <a:gd name="T12" fmla="*/ 206 w 919"/>
              <a:gd name="T13" fmla="*/ 1442 h 1442"/>
              <a:gd name="T14" fmla="*/ 338 w 919"/>
              <a:gd name="T15" fmla="*/ 1388 h 1442"/>
              <a:gd name="T16" fmla="*/ 864 w 919"/>
              <a:gd name="T17" fmla="*/ 863 h 1442"/>
              <a:gd name="T18" fmla="*/ 919 w 919"/>
              <a:gd name="T19" fmla="*/ 731 h 1442"/>
              <a:gd name="T20" fmla="*/ 864 w 919"/>
              <a:gd name="T21" fmla="*/ 598 h 1442"/>
              <a:gd name="T22" fmla="*/ 338 w 919"/>
              <a:gd name="T23" fmla="*/ 7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9" h="1442">
                <a:moveTo>
                  <a:pt x="338" y="73"/>
                </a:moveTo>
                <a:cubicBezTo>
                  <a:pt x="265" y="0"/>
                  <a:pt x="147" y="0"/>
                  <a:pt x="73" y="73"/>
                </a:cubicBezTo>
                <a:cubicBezTo>
                  <a:pt x="0" y="146"/>
                  <a:pt x="0" y="265"/>
                  <a:pt x="73" y="338"/>
                </a:cubicBezTo>
                <a:lnTo>
                  <a:pt x="466" y="730"/>
                </a:lnTo>
                <a:lnTo>
                  <a:pt x="74" y="1123"/>
                </a:lnTo>
                <a:cubicBezTo>
                  <a:pt x="0" y="1196"/>
                  <a:pt x="0" y="1314"/>
                  <a:pt x="73" y="1387"/>
                </a:cubicBezTo>
                <a:cubicBezTo>
                  <a:pt x="110" y="1424"/>
                  <a:pt x="158" y="1442"/>
                  <a:pt x="206" y="1442"/>
                </a:cubicBezTo>
                <a:cubicBezTo>
                  <a:pt x="254" y="1442"/>
                  <a:pt x="302" y="1424"/>
                  <a:pt x="338" y="1388"/>
                </a:cubicBezTo>
                <a:lnTo>
                  <a:pt x="864" y="863"/>
                </a:lnTo>
                <a:cubicBezTo>
                  <a:pt x="899" y="828"/>
                  <a:pt x="919" y="780"/>
                  <a:pt x="919" y="731"/>
                </a:cubicBezTo>
                <a:cubicBezTo>
                  <a:pt x="919" y="681"/>
                  <a:pt x="899" y="633"/>
                  <a:pt x="864" y="598"/>
                </a:cubicBezTo>
                <a:lnTo>
                  <a:pt x="338" y="73"/>
                </a:lnTo>
                <a:close/>
              </a:path>
            </a:pathLst>
          </a:custGeom>
          <a:solidFill>
            <a:srgbClr val="BE0000"/>
          </a:solidFill>
          <a:ln>
            <a:no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 name="标题 1">
            <a:extLst>
              <a:ext uri="{FF2B5EF4-FFF2-40B4-BE49-F238E27FC236}">
                <a16:creationId xmlns:a16="http://schemas.microsoft.com/office/drawing/2014/main" id="{65B3BCF7-988C-4655-90D6-28ECED01778C}"/>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827385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椭圆 21">
            <a:extLst>
              <a:ext uri="{FF2B5EF4-FFF2-40B4-BE49-F238E27FC236}">
                <a16:creationId xmlns:a16="http://schemas.microsoft.com/office/drawing/2014/main" id="{05973EBE-4F0D-44F2-97AC-C2B280AA3B5A}"/>
              </a:ext>
            </a:extLst>
          </p:cNvPr>
          <p:cNvSpPr/>
          <p:nvPr/>
        </p:nvSpPr>
        <p:spPr>
          <a:xfrm>
            <a:off x="4598847" y="2383459"/>
            <a:ext cx="2322799" cy="2322799"/>
          </a:xfrm>
          <a:prstGeom prst="ellipse">
            <a:avLst/>
          </a:prstGeom>
          <a:solidFill>
            <a:srgbClr val="C00000"/>
          </a:solidFill>
          <a:ln w="28575" cap="flat" cmpd="sng" algn="ctr">
            <a:solidFill>
              <a:srgbClr val="C00000"/>
            </a:solid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23" name="椭圆 22">
            <a:extLst>
              <a:ext uri="{FF2B5EF4-FFF2-40B4-BE49-F238E27FC236}">
                <a16:creationId xmlns:a16="http://schemas.microsoft.com/office/drawing/2014/main" id="{CE23ED22-7359-4EE9-90B5-A254B5EDAFD1}"/>
              </a:ext>
            </a:extLst>
          </p:cNvPr>
          <p:cNvSpPr/>
          <p:nvPr/>
        </p:nvSpPr>
        <p:spPr>
          <a:xfrm>
            <a:off x="4399578" y="2184189"/>
            <a:ext cx="2721333" cy="2721333"/>
          </a:xfrm>
          <a:prstGeom prst="ellipse">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4" name="矩形 23">
            <a:extLst>
              <a:ext uri="{FF2B5EF4-FFF2-40B4-BE49-F238E27FC236}">
                <a16:creationId xmlns:a16="http://schemas.microsoft.com/office/drawing/2014/main" id="{BA775ADB-4316-4543-8CB5-F1B2C5540D0F}"/>
              </a:ext>
            </a:extLst>
          </p:cNvPr>
          <p:cNvSpPr/>
          <p:nvPr/>
        </p:nvSpPr>
        <p:spPr>
          <a:xfrm>
            <a:off x="4794749" y="3296172"/>
            <a:ext cx="1930993" cy="615874"/>
          </a:xfrm>
          <a:prstGeom prst="rect">
            <a:avLst/>
          </a:prstGeom>
          <a:noFill/>
          <a:effectLst/>
        </p:spPr>
        <p:txBody>
          <a:bodyPr wrap="square" rtlCol="0">
            <a:spAutoFit/>
          </a:bodyPr>
          <a:lstStyle/>
          <a:p>
            <a:pPr algn="ctr"/>
            <a:r>
              <a:rPr lang="zh-CN" altLang="en-US" sz="3402" b="1" dirty="0">
                <a:solidFill>
                  <a:prstClr val="white"/>
                </a:solidFill>
                <a:effectLst>
                  <a:outerShdw blurRad="152400" dist="152400" dir="2700000" algn="tl" rotWithShape="0">
                    <a:prstClr val="black">
                      <a:alpha val="60000"/>
                    </a:prstClr>
                  </a:outerShdw>
                </a:effectLst>
                <a:latin typeface="Microsoft YaHei" panose="020F0502020204030204"/>
                <a:cs typeface="+mn-ea"/>
                <a:sym typeface="+mn-lt"/>
              </a:rPr>
              <a:t>党建专题</a:t>
            </a:r>
          </a:p>
        </p:txBody>
      </p:sp>
      <p:pic>
        <p:nvPicPr>
          <p:cNvPr id="25" name="图片 24">
            <a:extLst>
              <a:ext uri="{FF2B5EF4-FFF2-40B4-BE49-F238E27FC236}">
                <a16:creationId xmlns:a16="http://schemas.microsoft.com/office/drawing/2014/main" id="{A81BF670-90FB-40B0-A44E-766EDE7C21CD}"/>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5402731" y="2690933"/>
            <a:ext cx="715031" cy="608159"/>
          </a:xfrm>
          <a:prstGeom prst="rect">
            <a:avLst/>
          </a:prstGeom>
        </p:spPr>
      </p:pic>
      <p:sp>
        <p:nvSpPr>
          <p:cNvPr id="26" name="圆角矩形 20">
            <a:extLst>
              <a:ext uri="{FF2B5EF4-FFF2-40B4-BE49-F238E27FC236}">
                <a16:creationId xmlns:a16="http://schemas.microsoft.com/office/drawing/2014/main" id="{8F547050-8734-4ADC-B83B-BEDA8C5A87C9}"/>
              </a:ext>
            </a:extLst>
          </p:cNvPr>
          <p:cNvSpPr/>
          <p:nvPr/>
        </p:nvSpPr>
        <p:spPr>
          <a:xfrm>
            <a:off x="932350" y="3649758"/>
            <a:ext cx="3138055" cy="1957972"/>
          </a:xfrm>
          <a:prstGeom prst="roundRect">
            <a:avLst>
              <a:gd name="adj" fmla="val 10006"/>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7" name="圆角矩形 24">
            <a:extLst>
              <a:ext uri="{FF2B5EF4-FFF2-40B4-BE49-F238E27FC236}">
                <a16:creationId xmlns:a16="http://schemas.microsoft.com/office/drawing/2014/main" id="{81246AA2-A50A-4C31-A291-D8818F220434}"/>
              </a:ext>
            </a:extLst>
          </p:cNvPr>
          <p:cNvSpPr/>
          <p:nvPr/>
        </p:nvSpPr>
        <p:spPr>
          <a:xfrm>
            <a:off x="7450084" y="3649758"/>
            <a:ext cx="3138055" cy="1957972"/>
          </a:xfrm>
          <a:prstGeom prst="roundRect">
            <a:avLst>
              <a:gd name="adj" fmla="val 10006"/>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8" name="圆角矩形 28">
            <a:extLst>
              <a:ext uri="{FF2B5EF4-FFF2-40B4-BE49-F238E27FC236}">
                <a16:creationId xmlns:a16="http://schemas.microsoft.com/office/drawing/2014/main" id="{4763B1C8-315A-4645-9851-4251F9A3AEFB}"/>
              </a:ext>
            </a:extLst>
          </p:cNvPr>
          <p:cNvSpPr/>
          <p:nvPr/>
        </p:nvSpPr>
        <p:spPr>
          <a:xfrm>
            <a:off x="932350" y="1476395"/>
            <a:ext cx="3138055" cy="1957972"/>
          </a:xfrm>
          <a:prstGeom prst="roundRect">
            <a:avLst>
              <a:gd name="adj" fmla="val 10006"/>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29" name="任意多边形 41">
            <a:extLst>
              <a:ext uri="{FF2B5EF4-FFF2-40B4-BE49-F238E27FC236}">
                <a16:creationId xmlns:a16="http://schemas.microsoft.com/office/drawing/2014/main" id="{6ECC0210-27C6-4C3B-83E7-04BEDDD2893D}"/>
              </a:ext>
            </a:extLst>
          </p:cNvPr>
          <p:cNvSpPr/>
          <p:nvPr/>
        </p:nvSpPr>
        <p:spPr>
          <a:xfrm>
            <a:off x="932350" y="1476396"/>
            <a:ext cx="3138055" cy="454953"/>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30" name="圆角矩形 32">
            <a:extLst>
              <a:ext uri="{FF2B5EF4-FFF2-40B4-BE49-F238E27FC236}">
                <a16:creationId xmlns:a16="http://schemas.microsoft.com/office/drawing/2014/main" id="{2E80367F-E10E-4934-B94D-61A8DE65DBE3}"/>
              </a:ext>
            </a:extLst>
          </p:cNvPr>
          <p:cNvSpPr/>
          <p:nvPr/>
        </p:nvSpPr>
        <p:spPr>
          <a:xfrm>
            <a:off x="7450084" y="1476395"/>
            <a:ext cx="3138055" cy="1957972"/>
          </a:xfrm>
          <a:prstGeom prst="roundRect">
            <a:avLst>
              <a:gd name="adj" fmla="val 10006"/>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31" name="矩形 30">
            <a:extLst>
              <a:ext uri="{FF2B5EF4-FFF2-40B4-BE49-F238E27FC236}">
                <a16:creationId xmlns:a16="http://schemas.microsoft.com/office/drawing/2014/main" id="{AE15A621-A45C-44E4-94DD-A2C8CABDB4B6}"/>
              </a:ext>
            </a:extLst>
          </p:cNvPr>
          <p:cNvSpPr/>
          <p:nvPr/>
        </p:nvSpPr>
        <p:spPr>
          <a:xfrm>
            <a:off x="1581900" y="1529379"/>
            <a:ext cx="1838966" cy="339645"/>
          </a:xfrm>
          <a:prstGeom prst="rect">
            <a:avLst/>
          </a:prstGeom>
        </p:spPr>
        <p:txBody>
          <a:bodyPr wrap="none">
            <a:spAutoFit/>
          </a:bodyPr>
          <a:lstStyle/>
          <a:p>
            <a:pPr algn="ctr"/>
            <a:r>
              <a:rPr lang="zh-CN" altLang="en-US" sz="1607" b="1" dirty="0">
                <a:solidFill>
                  <a:prstClr val="white"/>
                </a:solidFill>
                <a:latin typeface="Microsoft YaHei" panose="020F0502020204030204"/>
                <a:cs typeface="+mn-ea"/>
                <a:sym typeface="+mn-lt"/>
              </a:rPr>
              <a:t>党建专题党建专题</a:t>
            </a:r>
          </a:p>
        </p:txBody>
      </p:sp>
      <p:sp>
        <p:nvSpPr>
          <p:cNvPr id="32" name="任意多边形 42">
            <a:extLst>
              <a:ext uri="{FF2B5EF4-FFF2-40B4-BE49-F238E27FC236}">
                <a16:creationId xmlns:a16="http://schemas.microsoft.com/office/drawing/2014/main" id="{1031786E-991A-4FB5-95AB-89EFCB03432D}"/>
              </a:ext>
            </a:extLst>
          </p:cNvPr>
          <p:cNvSpPr/>
          <p:nvPr/>
        </p:nvSpPr>
        <p:spPr>
          <a:xfrm>
            <a:off x="7450084" y="1476396"/>
            <a:ext cx="3138055" cy="454953"/>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33" name="任意多边形 43">
            <a:extLst>
              <a:ext uri="{FF2B5EF4-FFF2-40B4-BE49-F238E27FC236}">
                <a16:creationId xmlns:a16="http://schemas.microsoft.com/office/drawing/2014/main" id="{0145723C-2E2C-4699-BA7C-8B9048237B39}"/>
              </a:ext>
            </a:extLst>
          </p:cNvPr>
          <p:cNvSpPr/>
          <p:nvPr/>
        </p:nvSpPr>
        <p:spPr>
          <a:xfrm>
            <a:off x="932350" y="3649758"/>
            <a:ext cx="3138055" cy="454953"/>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34" name="任意多边形 44">
            <a:extLst>
              <a:ext uri="{FF2B5EF4-FFF2-40B4-BE49-F238E27FC236}">
                <a16:creationId xmlns:a16="http://schemas.microsoft.com/office/drawing/2014/main" id="{C1160ACD-54CC-4048-B715-36BE3D2F7483}"/>
              </a:ext>
            </a:extLst>
          </p:cNvPr>
          <p:cNvSpPr/>
          <p:nvPr/>
        </p:nvSpPr>
        <p:spPr>
          <a:xfrm>
            <a:off x="7450084" y="3649758"/>
            <a:ext cx="3138055" cy="454953"/>
          </a:xfrm>
          <a:custGeom>
            <a:avLst/>
            <a:gdLst>
              <a:gd name="connsiteX0" fmla="*/ 207337 w 3321018"/>
              <a:gd name="connsiteY0" fmla="*/ 0 h 481479"/>
              <a:gd name="connsiteX1" fmla="*/ 3113681 w 3321018"/>
              <a:gd name="connsiteY1" fmla="*/ 0 h 481479"/>
              <a:gd name="connsiteX2" fmla="*/ 3321018 w 3321018"/>
              <a:gd name="connsiteY2" fmla="*/ 207337 h 481479"/>
              <a:gd name="connsiteX3" fmla="*/ 3321018 w 3321018"/>
              <a:gd name="connsiteY3" fmla="*/ 481479 h 481479"/>
              <a:gd name="connsiteX4" fmla="*/ 0 w 3321018"/>
              <a:gd name="connsiteY4" fmla="*/ 481479 h 481479"/>
              <a:gd name="connsiteX5" fmla="*/ 0 w 3321018"/>
              <a:gd name="connsiteY5" fmla="*/ 207337 h 481479"/>
              <a:gd name="connsiteX6" fmla="*/ 207337 w 3321018"/>
              <a:gd name="connsiteY6" fmla="*/ 0 h 48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1018" h="481479">
                <a:moveTo>
                  <a:pt x="207337" y="0"/>
                </a:moveTo>
                <a:lnTo>
                  <a:pt x="3113681" y="0"/>
                </a:lnTo>
                <a:cubicBezTo>
                  <a:pt x="3228190" y="0"/>
                  <a:pt x="3321018" y="92828"/>
                  <a:pt x="3321018" y="207337"/>
                </a:cubicBezTo>
                <a:lnTo>
                  <a:pt x="3321018" y="481479"/>
                </a:lnTo>
                <a:lnTo>
                  <a:pt x="0" y="481479"/>
                </a:lnTo>
                <a:lnTo>
                  <a:pt x="0" y="207337"/>
                </a:lnTo>
                <a:cubicBezTo>
                  <a:pt x="0" y="92828"/>
                  <a:pt x="92828" y="0"/>
                  <a:pt x="207337" y="0"/>
                </a:cubicBezTo>
                <a:close/>
              </a:path>
            </a:pathLst>
          </a:custGeom>
          <a:solidFill>
            <a:srgbClr val="BE0000"/>
          </a:solidFill>
          <a:ln w="12700" cap="flat" cmpd="sng" algn="ctr">
            <a:noFill/>
            <a:prstDash val="solid"/>
            <a:miter lim="800000"/>
          </a:ln>
          <a:effectLst>
            <a:outerShdw blurRad="127000" dist="50800" dir="2700000" algn="tl" rotWithShape="0">
              <a:prstClr val="black">
                <a:alpha val="60000"/>
              </a:prstClr>
            </a:outerShdw>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864017">
              <a:defRPr/>
            </a:pPr>
            <a:endParaRPr lang="zh-CN" altLang="en-US" sz="1607" kern="0">
              <a:solidFill>
                <a:prstClr val="white"/>
              </a:solidFill>
              <a:latin typeface="Microsoft YaHei" panose="020F0502020204030204"/>
              <a:cs typeface="+mn-ea"/>
              <a:sym typeface="+mn-lt"/>
            </a:endParaRPr>
          </a:p>
        </p:txBody>
      </p:sp>
      <p:sp>
        <p:nvSpPr>
          <p:cNvPr id="35" name="矩形 34">
            <a:extLst>
              <a:ext uri="{FF2B5EF4-FFF2-40B4-BE49-F238E27FC236}">
                <a16:creationId xmlns:a16="http://schemas.microsoft.com/office/drawing/2014/main" id="{7D1121C8-4E25-4C77-9910-8D72D01A7FA2}"/>
              </a:ext>
            </a:extLst>
          </p:cNvPr>
          <p:cNvSpPr/>
          <p:nvPr/>
        </p:nvSpPr>
        <p:spPr>
          <a:xfrm>
            <a:off x="8099630" y="1529379"/>
            <a:ext cx="1838966" cy="339645"/>
          </a:xfrm>
          <a:prstGeom prst="rect">
            <a:avLst/>
          </a:prstGeom>
        </p:spPr>
        <p:txBody>
          <a:bodyPr wrap="none">
            <a:spAutoFit/>
          </a:bodyPr>
          <a:lstStyle/>
          <a:p>
            <a:pPr algn="ctr"/>
            <a:r>
              <a:rPr lang="zh-CN" altLang="en-US" sz="1607" b="1" dirty="0">
                <a:solidFill>
                  <a:prstClr val="white"/>
                </a:solidFill>
                <a:latin typeface="Microsoft YaHei" panose="020F0502020204030204"/>
                <a:cs typeface="+mn-ea"/>
                <a:sym typeface="+mn-lt"/>
              </a:rPr>
              <a:t>党建专题党建专题</a:t>
            </a:r>
          </a:p>
        </p:txBody>
      </p:sp>
      <p:sp>
        <p:nvSpPr>
          <p:cNvPr id="36" name="矩形 35">
            <a:extLst>
              <a:ext uri="{FF2B5EF4-FFF2-40B4-BE49-F238E27FC236}">
                <a16:creationId xmlns:a16="http://schemas.microsoft.com/office/drawing/2014/main" id="{5938AB66-20EC-4362-93CA-D95DE6E35EFD}"/>
              </a:ext>
            </a:extLst>
          </p:cNvPr>
          <p:cNvSpPr/>
          <p:nvPr/>
        </p:nvSpPr>
        <p:spPr>
          <a:xfrm>
            <a:off x="1581895" y="3702741"/>
            <a:ext cx="1838966" cy="339645"/>
          </a:xfrm>
          <a:prstGeom prst="rect">
            <a:avLst/>
          </a:prstGeom>
        </p:spPr>
        <p:txBody>
          <a:bodyPr wrap="none">
            <a:spAutoFit/>
          </a:bodyPr>
          <a:lstStyle/>
          <a:p>
            <a:pPr algn="ctr"/>
            <a:r>
              <a:rPr lang="zh-CN" altLang="en-US" sz="1607" b="1" dirty="0">
                <a:solidFill>
                  <a:prstClr val="white"/>
                </a:solidFill>
                <a:latin typeface="Microsoft YaHei" panose="020F0502020204030204"/>
                <a:cs typeface="+mn-ea"/>
                <a:sym typeface="+mn-lt"/>
              </a:rPr>
              <a:t>党建专题党建专题</a:t>
            </a:r>
          </a:p>
        </p:txBody>
      </p:sp>
      <p:sp>
        <p:nvSpPr>
          <p:cNvPr id="37" name="矩形 36">
            <a:extLst>
              <a:ext uri="{FF2B5EF4-FFF2-40B4-BE49-F238E27FC236}">
                <a16:creationId xmlns:a16="http://schemas.microsoft.com/office/drawing/2014/main" id="{5D333B0D-F239-40BD-B09B-C08DC20199A9}"/>
              </a:ext>
            </a:extLst>
          </p:cNvPr>
          <p:cNvSpPr/>
          <p:nvPr/>
        </p:nvSpPr>
        <p:spPr>
          <a:xfrm>
            <a:off x="7348338" y="3702739"/>
            <a:ext cx="3341548" cy="325025"/>
          </a:xfrm>
          <a:prstGeom prst="rect">
            <a:avLst/>
          </a:prstGeom>
        </p:spPr>
        <p:txBody>
          <a:bodyPr wrap="square">
            <a:spAutoFit/>
          </a:bodyPr>
          <a:lstStyle/>
          <a:p>
            <a:pPr algn="ctr"/>
            <a:r>
              <a:rPr lang="zh-CN" altLang="en-US" sz="1512" b="1" dirty="0">
                <a:solidFill>
                  <a:prstClr val="white"/>
                </a:solidFill>
                <a:latin typeface="Microsoft YaHei" panose="020F0502020204030204"/>
                <a:cs typeface="+mn-ea"/>
                <a:sym typeface="+mn-lt"/>
              </a:rPr>
              <a:t>党建专题党建专题</a:t>
            </a:r>
          </a:p>
        </p:txBody>
      </p:sp>
      <p:sp>
        <p:nvSpPr>
          <p:cNvPr id="38" name="矩形 37">
            <a:extLst>
              <a:ext uri="{FF2B5EF4-FFF2-40B4-BE49-F238E27FC236}">
                <a16:creationId xmlns:a16="http://schemas.microsoft.com/office/drawing/2014/main" id="{D0E8FA75-99F3-4C00-A5BD-A80AB4FDC1C7}"/>
              </a:ext>
            </a:extLst>
          </p:cNvPr>
          <p:cNvSpPr/>
          <p:nvPr/>
        </p:nvSpPr>
        <p:spPr>
          <a:xfrm>
            <a:off x="1093303" y="2111906"/>
            <a:ext cx="2816154" cy="1108765"/>
          </a:xfrm>
          <a:prstGeom prst="rect">
            <a:avLst/>
          </a:prstGeom>
        </p:spPr>
        <p:txBody>
          <a:bodyPr wrap="square">
            <a:spAutoFit/>
          </a:bodyPr>
          <a:lstStyle/>
          <a:p>
            <a:pPr>
              <a:lnSpc>
                <a:spcPct val="150000"/>
              </a:lnSpc>
              <a:spcAft>
                <a:spcPts val="472"/>
              </a:spcAft>
            </a:pPr>
            <a:r>
              <a:rPr lang="zh-CN" altLang="en-US" sz="1134"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p>
        </p:txBody>
      </p:sp>
      <p:sp>
        <p:nvSpPr>
          <p:cNvPr id="39" name="矩形 38">
            <a:extLst>
              <a:ext uri="{FF2B5EF4-FFF2-40B4-BE49-F238E27FC236}">
                <a16:creationId xmlns:a16="http://schemas.microsoft.com/office/drawing/2014/main" id="{0F830422-3C28-4433-A89A-86DE10C44585}"/>
              </a:ext>
            </a:extLst>
          </p:cNvPr>
          <p:cNvSpPr/>
          <p:nvPr/>
        </p:nvSpPr>
        <p:spPr>
          <a:xfrm>
            <a:off x="7610822" y="2275758"/>
            <a:ext cx="2816580" cy="1023101"/>
          </a:xfrm>
          <a:prstGeom prst="rect">
            <a:avLst/>
          </a:prstGeom>
        </p:spPr>
        <p:txBody>
          <a:bodyPr wrap="square">
            <a:spAutoFit/>
          </a:bodyPr>
          <a:lstStyle/>
          <a:p>
            <a:pPr algn="just"/>
            <a:r>
              <a:rPr lang="zh-CN" altLang="en-US" sz="1512"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a:t>
            </a:r>
            <a:endParaRPr lang="zh-CN" altLang="en-US" sz="1512" dirty="0">
              <a:solidFill>
                <a:prstClr val="black"/>
              </a:solidFill>
              <a:latin typeface="Microsoft YaHei" panose="020F0502020204030204"/>
              <a:cs typeface="+mn-ea"/>
              <a:sym typeface="+mn-lt"/>
            </a:endParaRPr>
          </a:p>
        </p:txBody>
      </p:sp>
      <p:sp>
        <p:nvSpPr>
          <p:cNvPr id="40" name="矩形 39">
            <a:extLst>
              <a:ext uri="{FF2B5EF4-FFF2-40B4-BE49-F238E27FC236}">
                <a16:creationId xmlns:a16="http://schemas.microsoft.com/office/drawing/2014/main" id="{18D75205-00E5-449B-9D23-E208235827C0}"/>
              </a:ext>
            </a:extLst>
          </p:cNvPr>
          <p:cNvSpPr/>
          <p:nvPr/>
        </p:nvSpPr>
        <p:spPr>
          <a:xfrm>
            <a:off x="1093087" y="4245497"/>
            <a:ext cx="2816580" cy="1278042"/>
          </a:xfrm>
          <a:prstGeom prst="rect">
            <a:avLst/>
          </a:prstGeom>
        </p:spPr>
        <p:txBody>
          <a:bodyPr wrap="square">
            <a:spAutoFit/>
          </a:bodyPr>
          <a:lstStyle/>
          <a:p>
            <a:pPr>
              <a:lnSpc>
                <a:spcPct val="150000"/>
              </a:lnSpc>
              <a:spcAft>
                <a:spcPts val="472"/>
              </a:spcAft>
            </a:pPr>
            <a:r>
              <a:rPr lang="zh-CN" altLang="en-US" sz="1323"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a:t>
            </a:r>
          </a:p>
        </p:txBody>
      </p:sp>
      <p:sp>
        <p:nvSpPr>
          <p:cNvPr id="41" name="矩形 40">
            <a:extLst>
              <a:ext uri="{FF2B5EF4-FFF2-40B4-BE49-F238E27FC236}">
                <a16:creationId xmlns:a16="http://schemas.microsoft.com/office/drawing/2014/main" id="{64F1DB7D-2D58-4F41-B42D-8FCB6B196411}"/>
              </a:ext>
            </a:extLst>
          </p:cNvPr>
          <p:cNvSpPr/>
          <p:nvPr/>
        </p:nvSpPr>
        <p:spPr>
          <a:xfrm>
            <a:off x="7610822" y="4301824"/>
            <a:ext cx="2816580" cy="1278042"/>
          </a:xfrm>
          <a:prstGeom prst="rect">
            <a:avLst/>
          </a:prstGeom>
        </p:spPr>
        <p:txBody>
          <a:bodyPr wrap="square">
            <a:spAutoFit/>
          </a:bodyPr>
          <a:lstStyle/>
          <a:p>
            <a:pPr>
              <a:lnSpc>
                <a:spcPct val="150000"/>
              </a:lnSpc>
              <a:spcAft>
                <a:spcPts val="472"/>
              </a:spcAft>
            </a:pPr>
            <a:r>
              <a:rPr lang="zh-CN" altLang="en-US" sz="1323"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a:t>
            </a:r>
          </a:p>
        </p:txBody>
      </p:sp>
      <p:sp>
        <p:nvSpPr>
          <p:cNvPr id="2" name="标题 1">
            <a:extLst>
              <a:ext uri="{FF2B5EF4-FFF2-40B4-BE49-F238E27FC236}">
                <a16:creationId xmlns:a16="http://schemas.microsoft.com/office/drawing/2014/main" id="{7D054FBB-C4BC-4D2F-B8D8-D7F70032B0CE}"/>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538374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9002E0B-4182-41C5-A736-8E49F78E311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8" y="1632045"/>
            <a:ext cx="4519931" cy="4848130"/>
          </a:xfrm>
          <a:prstGeom prst="rect">
            <a:avLst/>
          </a:prstGeom>
        </p:spPr>
      </p:pic>
      <p:sp>
        <p:nvSpPr>
          <p:cNvPr id="6" name="矩形 5">
            <a:extLst>
              <a:ext uri="{FF2B5EF4-FFF2-40B4-BE49-F238E27FC236}">
                <a16:creationId xmlns:a16="http://schemas.microsoft.com/office/drawing/2014/main" id="{A249F5B6-B83C-4CC6-91D2-663F18E9D4A7}"/>
              </a:ext>
            </a:extLst>
          </p:cNvPr>
          <p:cNvSpPr/>
          <p:nvPr/>
        </p:nvSpPr>
        <p:spPr>
          <a:xfrm>
            <a:off x="4857168" y="2335407"/>
            <a:ext cx="5912798" cy="3911920"/>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7" name="矩形 24">
            <a:extLst>
              <a:ext uri="{FF2B5EF4-FFF2-40B4-BE49-F238E27FC236}">
                <a16:creationId xmlns:a16="http://schemas.microsoft.com/office/drawing/2014/main" id="{CC3973C4-418E-48EE-AFE6-AEB08E7BB4DA}"/>
              </a:ext>
            </a:extLst>
          </p:cNvPr>
          <p:cNvSpPr>
            <a:spLocks noChangeArrowheads="1"/>
          </p:cNvSpPr>
          <p:nvPr/>
        </p:nvSpPr>
        <p:spPr bwMode="auto">
          <a:xfrm>
            <a:off x="5023347" y="2466106"/>
            <a:ext cx="5602618" cy="354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151821" eaLnBrk="1" hangingPunct="1">
              <a:lnSpc>
                <a:spcPct val="150000"/>
              </a:lnSpc>
            </a:pPr>
            <a:r>
              <a:rPr lang="zh-CN" altLang="en-US" sz="1512"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8" name="矩形 7">
            <a:extLst>
              <a:ext uri="{FF2B5EF4-FFF2-40B4-BE49-F238E27FC236}">
                <a16:creationId xmlns:a16="http://schemas.microsoft.com/office/drawing/2014/main" id="{3A3A9509-7E9D-4944-9367-88BC9200B665}"/>
              </a:ext>
            </a:extLst>
          </p:cNvPr>
          <p:cNvSpPr/>
          <p:nvPr/>
        </p:nvSpPr>
        <p:spPr>
          <a:xfrm>
            <a:off x="4022597" y="1370082"/>
            <a:ext cx="5571253" cy="862095"/>
          </a:xfrm>
          <a:prstGeom prst="rect">
            <a:avLst/>
          </a:prstGeom>
          <a:ln>
            <a:noFill/>
          </a:ln>
        </p:spPr>
        <p:txBody>
          <a:bodyPr wrap="square">
            <a:spAutoFit/>
          </a:bodyPr>
          <a:lstStyle/>
          <a:p>
            <a:pPr algn="ctr">
              <a:lnSpc>
                <a:spcPct val="150000"/>
              </a:lnSpc>
              <a:spcAft>
                <a:spcPts val="283"/>
              </a:spcAft>
            </a:pPr>
            <a:r>
              <a:rPr lang="zh-CN" altLang="en-US" sz="3780" b="1" dirty="0">
                <a:solidFill>
                  <a:srgbClr val="C00000"/>
                </a:solidFill>
                <a:latin typeface="微软雅黑" panose="020B0503020204020204" pitchFamily="34" charset="-122"/>
                <a:ea typeface="微软雅黑" panose="020B0503020204020204" pitchFamily="34" charset="-122"/>
              </a:rPr>
              <a:t>党建专题</a:t>
            </a:r>
            <a:r>
              <a:rPr lang="zh-CN" altLang="en-US" sz="2268" dirty="0">
                <a:solidFill>
                  <a:prstClr val="black"/>
                </a:solidFill>
                <a:latin typeface="微软雅黑" panose="020B0503020204020204" pitchFamily="34" charset="-122"/>
                <a:ea typeface="微软雅黑" panose="020B0503020204020204" pitchFamily="34" charset="-122"/>
              </a:rPr>
              <a:t>（</a:t>
            </a:r>
            <a:r>
              <a:rPr lang="en-US" altLang="zh-CN" sz="2268" dirty="0">
                <a:solidFill>
                  <a:prstClr val="black"/>
                </a:solidFill>
                <a:latin typeface="微软雅黑" panose="020B0503020204020204" pitchFamily="34" charset="-122"/>
                <a:ea typeface="微软雅黑" panose="020B0503020204020204" pitchFamily="34" charset="-122"/>
              </a:rPr>
              <a:t>1989-1935</a:t>
            </a:r>
            <a:r>
              <a:rPr lang="zh-CN" altLang="en-US" sz="2268" dirty="0">
                <a:solidFill>
                  <a:prstClr val="black"/>
                </a:solidFill>
                <a:latin typeface="微软雅黑" panose="020B0503020204020204" pitchFamily="34" charset="-122"/>
                <a:ea typeface="微软雅黑" panose="020B0503020204020204" pitchFamily="34" charset="-122"/>
              </a:rPr>
              <a:t>）</a:t>
            </a:r>
          </a:p>
        </p:txBody>
      </p:sp>
      <p:sp>
        <p:nvSpPr>
          <p:cNvPr id="2" name="标题 1">
            <a:extLst>
              <a:ext uri="{FF2B5EF4-FFF2-40B4-BE49-F238E27FC236}">
                <a16:creationId xmlns:a16="http://schemas.microsoft.com/office/drawing/2014/main" id="{E845F89B-6EC9-4647-BDD3-D04F47CA7A5F}"/>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5326320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5FDFF4B-68C6-4A11-88F8-B751939E5F9B}"/>
              </a:ext>
            </a:extLst>
          </p:cNvPr>
          <p:cNvGrpSpPr/>
          <p:nvPr/>
        </p:nvGrpSpPr>
        <p:grpSpPr>
          <a:xfrm>
            <a:off x="4975155" y="1272154"/>
            <a:ext cx="5970787" cy="4837971"/>
            <a:chOff x="5714816" y="1435227"/>
            <a:chExt cx="6705784" cy="5120048"/>
          </a:xfrm>
        </p:grpSpPr>
        <p:sp>
          <p:nvSpPr>
            <p:cNvPr id="3" name="矩形 2">
              <a:extLst>
                <a:ext uri="{FF2B5EF4-FFF2-40B4-BE49-F238E27FC236}">
                  <a16:creationId xmlns:a16="http://schemas.microsoft.com/office/drawing/2014/main" id="{B7ACE1B6-08F4-4DB7-A2A4-5F44B3E9E5C8}"/>
                </a:ext>
              </a:extLst>
            </p:cNvPr>
            <p:cNvSpPr/>
            <p:nvPr/>
          </p:nvSpPr>
          <p:spPr>
            <a:xfrm>
              <a:off x="5714816" y="1435227"/>
              <a:ext cx="6705784" cy="5120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rgbClr val="F2F0D9"/>
                </a:solidFill>
                <a:latin typeface="微软雅黑" panose="020B0503020204020204" pitchFamily="34" charset="-122"/>
                <a:ea typeface="微软雅黑" panose="020B0503020204020204" pitchFamily="34" charset="-122"/>
              </a:endParaRPr>
            </a:p>
          </p:txBody>
        </p:sp>
        <p:sp>
          <p:nvSpPr>
            <p:cNvPr id="4" name="文本框 3">
              <a:extLst>
                <a:ext uri="{FF2B5EF4-FFF2-40B4-BE49-F238E27FC236}">
                  <a16:creationId xmlns:a16="http://schemas.microsoft.com/office/drawing/2014/main" id="{CD4B2F7C-05C0-4F63-9833-4D7B30CAFF80}"/>
                </a:ext>
              </a:extLst>
            </p:cNvPr>
            <p:cNvSpPr txBox="1"/>
            <p:nvPr/>
          </p:nvSpPr>
          <p:spPr>
            <a:xfrm>
              <a:off x="6019800" y="1618173"/>
              <a:ext cx="6400800" cy="4625177"/>
            </a:xfrm>
            <a:prstGeom prst="rect">
              <a:avLst/>
            </a:prstGeom>
            <a:noFill/>
          </p:spPr>
          <p:txBody>
            <a:bodyPr wrap="square" rtlCol="0">
              <a:spAutoFit/>
            </a:bodyPr>
            <a:lstStyle/>
            <a:p>
              <a:pPr>
                <a:lnSpc>
                  <a:spcPts val="2362"/>
                </a:lnSpc>
              </a:pPr>
              <a:r>
                <a:rPr lang="zh-CN" altLang="en-US" sz="1512" dirty="0">
                  <a:solidFill>
                    <a:schemeClr val="bg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pic>
        <p:nvPicPr>
          <p:cNvPr id="5" name="图片 4">
            <a:extLst>
              <a:ext uri="{FF2B5EF4-FFF2-40B4-BE49-F238E27FC236}">
                <a16:creationId xmlns:a16="http://schemas.microsoft.com/office/drawing/2014/main" id="{3E160893-EFF5-4E1F-96AF-312BDDD4876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0" y="1475863"/>
            <a:ext cx="4665540" cy="5004312"/>
          </a:xfrm>
          <a:prstGeom prst="rect">
            <a:avLst/>
          </a:prstGeom>
        </p:spPr>
      </p:pic>
      <p:sp>
        <p:nvSpPr>
          <p:cNvPr id="7" name="标题 1">
            <a:extLst>
              <a:ext uri="{FF2B5EF4-FFF2-40B4-BE49-F238E27FC236}">
                <a16:creationId xmlns:a16="http://schemas.microsoft.com/office/drawing/2014/main" id="{8C6351E9-457F-49FA-931B-5A3360AE9B34}"/>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909492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EC8E149-95F0-4098-8B08-3DED34B20F4C}"/>
              </a:ext>
            </a:extLst>
          </p:cNvPr>
          <p:cNvGrpSpPr/>
          <p:nvPr/>
        </p:nvGrpSpPr>
        <p:grpSpPr>
          <a:xfrm>
            <a:off x="1022152" y="3987918"/>
            <a:ext cx="2764943" cy="403310"/>
            <a:chOff x="841063" y="1218189"/>
            <a:chExt cx="4228238" cy="616755"/>
          </a:xfrm>
        </p:grpSpPr>
        <p:sp>
          <p:nvSpPr>
            <p:cNvPr id="3" name="Round Same Side Corner Rectangle 21">
              <a:extLst>
                <a:ext uri="{FF2B5EF4-FFF2-40B4-BE49-F238E27FC236}">
                  <a16:creationId xmlns:a16="http://schemas.microsoft.com/office/drawing/2014/main" id="{9BA15113-F5F1-4D80-81B3-90844917972D}"/>
                </a:ext>
              </a:extLst>
            </p:cNvPr>
            <p:cNvSpPr/>
            <p:nvPr/>
          </p:nvSpPr>
          <p:spPr>
            <a:xfrm rot="16200000" flipH="1">
              <a:off x="2533942" y="-360609"/>
              <a:ext cx="502674" cy="3888432"/>
            </a:xfrm>
            <a:prstGeom prst="round2SameRect">
              <a:avLst>
                <a:gd name="adj1" fmla="val 50000"/>
                <a:gd name="adj2" fmla="val 50000"/>
              </a:avLst>
            </a:prstGeom>
            <a:noFill/>
            <a:ln w="19050" cap="flat" cmpd="sng" algn="ctr">
              <a:solidFill>
                <a:srgbClr val="FF0000"/>
              </a:solidFill>
              <a:prstDash val="solid"/>
            </a:ln>
            <a:effectLst/>
          </p:spPr>
          <p:txBody>
            <a:bodyPr lIns="115159" tIns="57579" rIns="115159" bIns="57579" anchor="ctr"/>
            <a:lstStyle/>
            <a:p>
              <a:pPr algn="ctr">
                <a:defRPr/>
              </a:pPr>
              <a:endParaRPr lang="bg-BG" sz="1607" kern="0">
                <a:solidFill>
                  <a:srgbClr val="FFFFFF"/>
                </a:solidFill>
                <a:latin typeface="Impact"/>
                <a:ea typeface="微软雅黑"/>
              </a:endParaRPr>
            </a:p>
          </p:txBody>
        </p:sp>
        <p:sp>
          <p:nvSpPr>
            <p:cNvPr id="4" name="矩形 3">
              <a:extLst>
                <a:ext uri="{FF2B5EF4-FFF2-40B4-BE49-F238E27FC236}">
                  <a16:creationId xmlns:a16="http://schemas.microsoft.com/office/drawing/2014/main" id="{2FA2387D-18AA-437C-9514-D2E6657956DB}"/>
                </a:ext>
              </a:extLst>
            </p:cNvPr>
            <p:cNvSpPr/>
            <p:nvPr/>
          </p:nvSpPr>
          <p:spPr>
            <a:xfrm>
              <a:off x="2100336" y="1218189"/>
              <a:ext cx="2968965" cy="612057"/>
            </a:xfrm>
            <a:prstGeom prst="rect">
              <a:avLst/>
            </a:prstGeom>
            <a:ln>
              <a:noFill/>
            </a:ln>
          </p:spPr>
          <p:txBody>
            <a:bodyPr wrap="square">
              <a:spAutoFit/>
            </a:bodyPr>
            <a:lstStyle/>
            <a:p>
              <a:pPr>
                <a:lnSpc>
                  <a:spcPct val="150000"/>
                </a:lnSpc>
                <a:spcAft>
                  <a:spcPts val="283"/>
                </a:spcAft>
              </a:pPr>
              <a:r>
                <a:rPr lang="zh-CN" altLang="en-US" sz="1512" b="1" dirty="0">
                  <a:solidFill>
                    <a:srgbClr val="C00000"/>
                  </a:solidFill>
                  <a:latin typeface="微软雅黑" panose="020B0503020204020204" pitchFamily="34" charset="-122"/>
                  <a:ea typeface="微软雅黑" panose="020B0503020204020204" pitchFamily="34" charset="-122"/>
                </a:rPr>
                <a:t>党建专题</a:t>
              </a:r>
            </a:p>
          </p:txBody>
        </p:sp>
      </p:grpSp>
      <p:grpSp>
        <p:nvGrpSpPr>
          <p:cNvPr id="5" name="组合 4">
            <a:extLst>
              <a:ext uri="{FF2B5EF4-FFF2-40B4-BE49-F238E27FC236}">
                <a16:creationId xmlns:a16="http://schemas.microsoft.com/office/drawing/2014/main" id="{3DD906C4-6ECB-4CB7-B087-A4BF40432E97}"/>
              </a:ext>
            </a:extLst>
          </p:cNvPr>
          <p:cNvGrpSpPr/>
          <p:nvPr/>
        </p:nvGrpSpPr>
        <p:grpSpPr>
          <a:xfrm>
            <a:off x="4417572" y="3987919"/>
            <a:ext cx="2542735" cy="403310"/>
            <a:chOff x="841063" y="1218189"/>
            <a:chExt cx="3888432" cy="616755"/>
          </a:xfrm>
        </p:grpSpPr>
        <p:sp>
          <p:nvSpPr>
            <p:cNvPr id="6" name="Round Same Side Corner Rectangle 21">
              <a:extLst>
                <a:ext uri="{FF2B5EF4-FFF2-40B4-BE49-F238E27FC236}">
                  <a16:creationId xmlns:a16="http://schemas.microsoft.com/office/drawing/2014/main" id="{814EC3D8-855B-40B5-884D-4C3750BB0AD0}"/>
                </a:ext>
              </a:extLst>
            </p:cNvPr>
            <p:cNvSpPr/>
            <p:nvPr/>
          </p:nvSpPr>
          <p:spPr>
            <a:xfrm rot="16200000" flipH="1">
              <a:off x="2533942" y="-360609"/>
              <a:ext cx="502674" cy="3888432"/>
            </a:xfrm>
            <a:prstGeom prst="round2SameRect">
              <a:avLst>
                <a:gd name="adj1" fmla="val 50000"/>
                <a:gd name="adj2" fmla="val 50000"/>
              </a:avLst>
            </a:prstGeom>
            <a:noFill/>
            <a:ln w="19050" cap="flat" cmpd="sng" algn="ctr">
              <a:solidFill>
                <a:srgbClr val="FF0000"/>
              </a:solidFill>
              <a:prstDash val="solid"/>
            </a:ln>
            <a:effectLst/>
          </p:spPr>
          <p:txBody>
            <a:bodyPr lIns="115159" tIns="57579" rIns="115159" bIns="57579" anchor="ctr"/>
            <a:lstStyle/>
            <a:p>
              <a:pPr algn="ctr">
                <a:defRPr/>
              </a:pPr>
              <a:endParaRPr lang="bg-BG" sz="1607" kern="0">
                <a:solidFill>
                  <a:srgbClr val="FFFFFF"/>
                </a:solidFill>
                <a:latin typeface="Impact"/>
                <a:ea typeface="微软雅黑"/>
              </a:endParaRPr>
            </a:p>
          </p:txBody>
        </p:sp>
        <p:sp>
          <p:nvSpPr>
            <p:cNvPr id="7" name="矩形 6">
              <a:extLst>
                <a:ext uri="{FF2B5EF4-FFF2-40B4-BE49-F238E27FC236}">
                  <a16:creationId xmlns:a16="http://schemas.microsoft.com/office/drawing/2014/main" id="{DD200CD7-3179-4FA8-B52C-A75711A553C1}"/>
                </a:ext>
              </a:extLst>
            </p:cNvPr>
            <p:cNvSpPr/>
            <p:nvPr/>
          </p:nvSpPr>
          <p:spPr>
            <a:xfrm>
              <a:off x="2114395" y="1218189"/>
              <a:ext cx="2267824" cy="612057"/>
            </a:xfrm>
            <a:prstGeom prst="rect">
              <a:avLst/>
            </a:prstGeom>
            <a:ln>
              <a:noFill/>
            </a:ln>
          </p:spPr>
          <p:txBody>
            <a:bodyPr wrap="square">
              <a:spAutoFit/>
            </a:bodyPr>
            <a:lstStyle/>
            <a:p>
              <a:pPr>
                <a:lnSpc>
                  <a:spcPct val="150000"/>
                </a:lnSpc>
                <a:spcAft>
                  <a:spcPts val="283"/>
                </a:spcAft>
              </a:pPr>
              <a:r>
                <a:rPr lang="zh-CN" altLang="en-US" sz="1512" b="1" dirty="0">
                  <a:solidFill>
                    <a:srgbClr val="C00000"/>
                  </a:solidFill>
                  <a:latin typeface="微软雅黑" panose="020B0503020204020204" pitchFamily="34" charset="-122"/>
                  <a:ea typeface="微软雅黑" panose="020B0503020204020204" pitchFamily="34" charset="-122"/>
                </a:rPr>
                <a:t>党建专题</a:t>
              </a:r>
            </a:p>
          </p:txBody>
        </p:sp>
      </p:grpSp>
      <p:grpSp>
        <p:nvGrpSpPr>
          <p:cNvPr id="8" name="组合 7">
            <a:extLst>
              <a:ext uri="{FF2B5EF4-FFF2-40B4-BE49-F238E27FC236}">
                <a16:creationId xmlns:a16="http://schemas.microsoft.com/office/drawing/2014/main" id="{3BEEBB0F-BCC2-489A-9E8F-42311168EB72}"/>
              </a:ext>
            </a:extLst>
          </p:cNvPr>
          <p:cNvGrpSpPr/>
          <p:nvPr/>
        </p:nvGrpSpPr>
        <p:grpSpPr>
          <a:xfrm>
            <a:off x="7857861" y="3960990"/>
            <a:ext cx="2542735" cy="403310"/>
            <a:chOff x="841063" y="1218189"/>
            <a:chExt cx="3888432" cy="616755"/>
          </a:xfrm>
        </p:grpSpPr>
        <p:sp>
          <p:nvSpPr>
            <p:cNvPr id="9" name="Round Same Side Corner Rectangle 21">
              <a:extLst>
                <a:ext uri="{FF2B5EF4-FFF2-40B4-BE49-F238E27FC236}">
                  <a16:creationId xmlns:a16="http://schemas.microsoft.com/office/drawing/2014/main" id="{35F30F6E-C9D3-44ED-A5DA-986FA43C839B}"/>
                </a:ext>
              </a:extLst>
            </p:cNvPr>
            <p:cNvSpPr/>
            <p:nvPr/>
          </p:nvSpPr>
          <p:spPr>
            <a:xfrm rot="16200000" flipH="1">
              <a:off x="2533942" y="-360609"/>
              <a:ext cx="502674" cy="3888432"/>
            </a:xfrm>
            <a:prstGeom prst="round2SameRect">
              <a:avLst>
                <a:gd name="adj1" fmla="val 50000"/>
                <a:gd name="adj2" fmla="val 50000"/>
              </a:avLst>
            </a:prstGeom>
            <a:noFill/>
            <a:ln w="19050" cap="flat" cmpd="sng" algn="ctr">
              <a:solidFill>
                <a:srgbClr val="FF0000"/>
              </a:solidFill>
              <a:prstDash val="solid"/>
            </a:ln>
            <a:effectLst/>
          </p:spPr>
          <p:txBody>
            <a:bodyPr lIns="115159" tIns="57579" rIns="115159" bIns="57579" anchor="ctr"/>
            <a:lstStyle/>
            <a:p>
              <a:pPr algn="ctr">
                <a:defRPr/>
              </a:pPr>
              <a:endParaRPr lang="bg-BG" sz="1607" kern="0">
                <a:solidFill>
                  <a:srgbClr val="FFFFFF"/>
                </a:solidFill>
                <a:latin typeface="Impact"/>
                <a:ea typeface="微软雅黑"/>
              </a:endParaRPr>
            </a:p>
          </p:txBody>
        </p:sp>
        <p:sp>
          <p:nvSpPr>
            <p:cNvPr id="10" name="矩形 9">
              <a:extLst>
                <a:ext uri="{FF2B5EF4-FFF2-40B4-BE49-F238E27FC236}">
                  <a16:creationId xmlns:a16="http://schemas.microsoft.com/office/drawing/2014/main" id="{419F90B5-D7E6-4C74-B155-FBEBCE7EF1D9}"/>
                </a:ext>
              </a:extLst>
            </p:cNvPr>
            <p:cNvSpPr/>
            <p:nvPr/>
          </p:nvSpPr>
          <p:spPr>
            <a:xfrm>
              <a:off x="2045774" y="1218189"/>
              <a:ext cx="2483254" cy="612057"/>
            </a:xfrm>
            <a:prstGeom prst="rect">
              <a:avLst/>
            </a:prstGeom>
            <a:ln>
              <a:noFill/>
            </a:ln>
          </p:spPr>
          <p:txBody>
            <a:bodyPr wrap="square">
              <a:spAutoFit/>
            </a:bodyPr>
            <a:lstStyle/>
            <a:p>
              <a:pPr>
                <a:lnSpc>
                  <a:spcPct val="150000"/>
                </a:lnSpc>
                <a:spcAft>
                  <a:spcPts val="283"/>
                </a:spcAft>
              </a:pPr>
              <a:r>
                <a:rPr lang="zh-CN" altLang="en-US" sz="1512" b="1" dirty="0">
                  <a:solidFill>
                    <a:srgbClr val="C00000"/>
                  </a:solidFill>
                  <a:latin typeface="微软雅黑" panose="020B0503020204020204" pitchFamily="34" charset="-122"/>
                  <a:ea typeface="微软雅黑" panose="020B0503020204020204" pitchFamily="34" charset="-122"/>
                </a:rPr>
                <a:t>党建专题</a:t>
              </a:r>
            </a:p>
          </p:txBody>
        </p:sp>
      </p:grpSp>
      <p:sp>
        <p:nvSpPr>
          <p:cNvPr id="11" name="矩形 10">
            <a:extLst>
              <a:ext uri="{FF2B5EF4-FFF2-40B4-BE49-F238E27FC236}">
                <a16:creationId xmlns:a16="http://schemas.microsoft.com/office/drawing/2014/main" id="{CC8F5083-E0CF-4643-B933-B0189D2D99BB}"/>
              </a:ext>
            </a:extLst>
          </p:cNvPr>
          <p:cNvSpPr/>
          <p:nvPr/>
        </p:nvSpPr>
        <p:spPr>
          <a:xfrm>
            <a:off x="3865651" y="1048835"/>
            <a:ext cx="3703572" cy="785151"/>
          </a:xfrm>
          <a:prstGeom prst="rect">
            <a:avLst/>
          </a:prstGeom>
        </p:spPr>
        <p:txBody>
          <a:bodyPr wrap="square">
            <a:spAutoFit/>
          </a:bodyPr>
          <a:lstStyle/>
          <a:p>
            <a:pPr algn="ctr">
              <a:lnSpc>
                <a:spcPct val="150000"/>
              </a:lnSpc>
            </a:pPr>
            <a:r>
              <a:rPr lang="zh-CN" altLang="en-US" sz="3402" b="1" dirty="0">
                <a:solidFill>
                  <a:srgbClr val="B50F0C"/>
                </a:solidFill>
                <a:latin typeface="微软雅黑" panose="020B0503020204020204" pitchFamily="34" charset="-122"/>
                <a:ea typeface="微软雅黑" panose="020B0503020204020204" pitchFamily="34" charset="-122"/>
              </a:rPr>
              <a:t>党建专题</a:t>
            </a:r>
            <a:endParaRPr lang="en-US" altLang="zh-CN" sz="3402" b="1" dirty="0">
              <a:solidFill>
                <a:srgbClr val="B50F0C"/>
              </a:solidFill>
              <a:latin typeface="微软雅黑" panose="020B0503020204020204" pitchFamily="34" charset="-122"/>
              <a:ea typeface="微软雅黑" panose="020B0503020204020204" pitchFamily="34" charset="-122"/>
            </a:endParaRPr>
          </a:p>
        </p:txBody>
      </p:sp>
      <p:cxnSp>
        <p:nvCxnSpPr>
          <p:cNvPr id="12" name="直接连接符 11">
            <a:extLst>
              <a:ext uri="{FF2B5EF4-FFF2-40B4-BE49-F238E27FC236}">
                <a16:creationId xmlns:a16="http://schemas.microsoft.com/office/drawing/2014/main" id="{61AC3748-C5B9-4D4A-A07F-695677119642}"/>
              </a:ext>
            </a:extLst>
          </p:cNvPr>
          <p:cNvCxnSpPr/>
          <p:nvPr/>
        </p:nvCxnSpPr>
        <p:spPr>
          <a:xfrm>
            <a:off x="1142160" y="1951721"/>
            <a:ext cx="9258436" cy="0"/>
          </a:xfrm>
          <a:prstGeom prst="line">
            <a:avLst/>
          </a:prstGeom>
          <a:ln>
            <a:solidFill>
              <a:srgbClr val="C00000"/>
            </a:solidFill>
            <a:prstDash val="dashDot"/>
          </a:ln>
        </p:spPr>
        <p:style>
          <a:lnRef idx="1">
            <a:schemeClr val="accent1"/>
          </a:lnRef>
          <a:fillRef idx="0">
            <a:schemeClr val="accent1"/>
          </a:fillRef>
          <a:effectRef idx="0">
            <a:schemeClr val="accent1"/>
          </a:effectRef>
          <a:fontRef idx="minor">
            <a:schemeClr val="tx1"/>
          </a:fontRef>
        </p:style>
      </p:cxnSp>
      <p:sp>
        <p:nvSpPr>
          <p:cNvPr id="13" name="TextBox 20">
            <a:extLst>
              <a:ext uri="{FF2B5EF4-FFF2-40B4-BE49-F238E27FC236}">
                <a16:creationId xmlns:a16="http://schemas.microsoft.com/office/drawing/2014/main" id="{4EA4B153-A3C5-4077-9401-C63793CF8806}"/>
              </a:ext>
            </a:extLst>
          </p:cNvPr>
          <p:cNvSpPr txBox="1"/>
          <p:nvPr/>
        </p:nvSpPr>
        <p:spPr>
          <a:xfrm>
            <a:off x="821777" y="4565521"/>
            <a:ext cx="9819938" cy="1583447"/>
          </a:xfrm>
          <a:prstGeom prst="rect">
            <a:avLst/>
          </a:prstGeom>
          <a:noFill/>
          <a:effectLst/>
        </p:spPr>
        <p:txBody>
          <a:bodyPr wrap="square" rtlCol="0">
            <a:spAutoFit/>
          </a:bodyPr>
          <a:lstStyle/>
          <a:p>
            <a:pPr>
              <a:lnSpc>
                <a:spcPct val="150000"/>
              </a:lnSpc>
            </a:pPr>
            <a:r>
              <a:rPr lang="zh-CN" altLang="en-US" sz="1323"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4" name="图片 13">
            <a:extLst>
              <a:ext uri="{FF2B5EF4-FFF2-40B4-BE49-F238E27FC236}">
                <a16:creationId xmlns:a16="http://schemas.microsoft.com/office/drawing/2014/main" id="{86F0315B-B18C-446B-BD2A-2E73ED996B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62475" y="2248631"/>
            <a:ext cx="1624542" cy="1666080"/>
          </a:xfrm>
          <a:prstGeom prst="rect">
            <a:avLst/>
          </a:prstGeom>
        </p:spPr>
      </p:pic>
      <p:pic>
        <p:nvPicPr>
          <p:cNvPr id="15" name="图片 14">
            <a:extLst>
              <a:ext uri="{FF2B5EF4-FFF2-40B4-BE49-F238E27FC236}">
                <a16:creationId xmlns:a16="http://schemas.microsoft.com/office/drawing/2014/main" id="{CEB7C096-B5A1-4026-B929-D606FD686E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19474" y="2248631"/>
            <a:ext cx="1624542" cy="1666080"/>
          </a:xfrm>
          <a:prstGeom prst="rect">
            <a:avLst/>
          </a:prstGeom>
        </p:spPr>
      </p:pic>
      <p:pic>
        <p:nvPicPr>
          <p:cNvPr id="16" name="图片 15">
            <a:extLst>
              <a:ext uri="{FF2B5EF4-FFF2-40B4-BE49-F238E27FC236}">
                <a16:creationId xmlns:a16="http://schemas.microsoft.com/office/drawing/2014/main" id="{C3E8F8FF-6543-4296-AB00-50D756E9AB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16956" y="2248631"/>
            <a:ext cx="1624542" cy="1666080"/>
          </a:xfrm>
          <a:prstGeom prst="rect">
            <a:avLst/>
          </a:prstGeom>
        </p:spPr>
      </p:pic>
      <p:sp>
        <p:nvSpPr>
          <p:cNvPr id="18" name="标题 1">
            <a:extLst>
              <a:ext uri="{FF2B5EF4-FFF2-40B4-BE49-F238E27FC236}">
                <a16:creationId xmlns:a16="http://schemas.microsoft.com/office/drawing/2014/main" id="{1C679143-251D-426C-9EC3-568CAAB463C4}"/>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631347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58FEA532-759C-4405-AEC8-158B298F5A72}"/>
              </a:ext>
            </a:extLst>
          </p:cNvPr>
          <p:cNvSpPr/>
          <p:nvPr/>
        </p:nvSpPr>
        <p:spPr>
          <a:xfrm>
            <a:off x="545080" y="2523911"/>
            <a:ext cx="5429162" cy="3405644"/>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3" name="矩形 24">
            <a:extLst>
              <a:ext uri="{FF2B5EF4-FFF2-40B4-BE49-F238E27FC236}">
                <a16:creationId xmlns:a16="http://schemas.microsoft.com/office/drawing/2014/main" id="{86566ABB-7C23-4343-BF9A-D082FB523D22}"/>
              </a:ext>
            </a:extLst>
          </p:cNvPr>
          <p:cNvSpPr>
            <a:spLocks noChangeArrowheads="1"/>
          </p:cNvSpPr>
          <p:nvPr/>
        </p:nvSpPr>
        <p:spPr bwMode="auto">
          <a:xfrm>
            <a:off x="823613" y="2791168"/>
            <a:ext cx="4881233" cy="249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151821" eaLnBrk="1" hangingPunct="1">
              <a:lnSpc>
                <a:spcPct val="150000"/>
              </a:lnSpc>
            </a:pPr>
            <a:r>
              <a:rPr lang="zh-CN" altLang="en-US" sz="1512"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4" name="矩形 3">
            <a:extLst>
              <a:ext uri="{FF2B5EF4-FFF2-40B4-BE49-F238E27FC236}">
                <a16:creationId xmlns:a16="http://schemas.microsoft.com/office/drawing/2014/main" id="{65173BDD-5A2F-48D9-A579-D6D9721838FD}"/>
              </a:ext>
            </a:extLst>
          </p:cNvPr>
          <p:cNvSpPr/>
          <p:nvPr/>
        </p:nvSpPr>
        <p:spPr>
          <a:xfrm>
            <a:off x="402989" y="1407697"/>
            <a:ext cx="5571253" cy="862095"/>
          </a:xfrm>
          <a:prstGeom prst="rect">
            <a:avLst/>
          </a:prstGeom>
          <a:ln>
            <a:noFill/>
          </a:ln>
        </p:spPr>
        <p:txBody>
          <a:bodyPr wrap="square">
            <a:spAutoFit/>
          </a:bodyPr>
          <a:lstStyle/>
          <a:p>
            <a:pPr algn="ctr">
              <a:lnSpc>
                <a:spcPct val="150000"/>
              </a:lnSpc>
              <a:spcAft>
                <a:spcPts val="283"/>
              </a:spcAft>
            </a:pPr>
            <a:r>
              <a:rPr lang="zh-CN" altLang="en-US" sz="3780" b="1" dirty="0">
                <a:solidFill>
                  <a:srgbClr val="C00000"/>
                </a:solidFill>
                <a:latin typeface="微软雅黑" panose="020B0503020204020204" pitchFamily="34" charset="-122"/>
                <a:ea typeface="微软雅黑" panose="020B0503020204020204" pitchFamily="34" charset="-122"/>
              </a:rPr>
              <a:t>党建专题</a:t>
            </a:r>
          </a:p>
        </p:txBody>
      </p:sp>
      <p:pic>
        <p:nvPicPr>
          <p:cNvPr id="5" name="图片 4">
            <a:extLst>
              <a:ext uri="{FF2B5EF4-FFF2-40B4-BE49-F238E27FC236}">
                <a16:creationId xmlns:a16="http://schemas.microsoft.com/office/drawing/2014/main" id="{065449D1-A0C5-484F-8CCF-292DEA67EA4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24890" y="2908301"/>
            <a:ext cx="7294823" cy="3633018"/>
          </a:xfrm>
          <a:prstGeom prst="rect">
            <a:avLst/>
          </a:prstGeom>
        </p:spPr>
      </p:pic>
      <p:sp>
        <p:nvSpPr>
          <p:cNvPr id="7" name="标题 1">
            <a:extLst>
              <a:ext uri="{FF2B5EF4-FFF2-40B4-BE49-F238E27FC236}">
                <a16:creationId xmlns:a16="http://schemas.microsoft.com/office/drawing/2014/main" id="{67BC85C1-8B14-40A1-ABC6-6ADE69FDB2EA}"/>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6817342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8A966EA-CC69-4FA1-93A4-FF1124AEAD73}"/>
              </a:ext>
            </a:extLst>
          </p:cNvPr>
          <p:cNvSpPr/>
          <p:nvPr/>
        </p:nvSpPr>
        <p:spPr>
          <a:xfrm>
            <a:off x="4934083" y="2192299"/>
            <a:ext cx="5912798" cy="3449514"/>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3" name="矩形 24">
            <a:extLst>
              <a:ext uri="{FF2B5EF4-FFF2-40B4-BE49-F238E27FC236}">
                <a16:creationId xmlns:a16="http://schemas.microsoft.com/office/drawing/2014/main" id="{F383575F-C650-49BD-9506-31A0BF322358}"/>
              </a:ext>
            </a:extLst>
          </p:cNvPr>
          <p:cNvSpPr>
            <a:spLocks noChangeArrowheads="1"/>
          </p:cNvSpPr>
          <p:nvPr/>
        </p:nvSpPr>
        <p:spPr bwMode="auto">
          <a:xfrm>
            <a:off x="5089175" y="2651986"/>
            <a:ext cx="5602618" cy="249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151821" eaLnBrk="1" hangingPunct="1">
              <a:lnSpc>
                <a:spcPct val="150000"/>
              </a:lnSpc>
            </a:pPr>
            <a:r>
              <a:rPr lang="zh-CN" altLang="en-US" sz="1512"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4" name="矩形 3">
            <a:extLst>
              <a:ext uri="{FF2B5EF4-FFF2-40B4-BE49-F238E27FC236}">
                <a16:creationId xmlns:a16="http://schemas.microsoft.com/office/drawing/2014/main" id="{6D7B65BC-D623-45D1-8D79-6CD69798C2C5}"/>
              </a:ext>
            </a:extLst>
          </p:cNvPr>
          <p:cNvSpPr/>
          <p:nvPr/>
        </p:nvSpPr>
        <p:spPr>
          <a:xfrm>
            <a:off x="4682814" y="1226326"/>
            <a:ext cx="5571253" cy="862095"/>
          </a:xfrm>
          <a:prstGeom prst="rect">
            <a:avLst/>
          </a:prstGeom>
          <a:ln>
            <a:noFill/>
          </a:ln>
        </p:spPr>
        <p:txBody>
          <a:bodyPr wrap="square">
            <a:spAutoFit/>
          </a:bodyPr>
          <a:lstStyle/>
          <a:p>
            <a:pPr algn="ctr">
              <a:lnSpc>
                <a:spcPct val="150000"/>
              </a:lnSpc>
              <a:spcAft>
                <a:spcPts val="283"/>
              </a:spcAft>
            </a:pPr>
            <a:r>
              <a:rPr lang="zh-CN" altLang="en-US" sz="3780" b="1" dirty="0">
                <a:solidFill>
                  <a:srgbClr val="C00000"/>
                </a:solidFill>
                <a:latin typeface="微软雅黑" panose="020B0503020204020204" pitchFamily="34" charset="-122"/>
                <a:ea typeface="微软雅黑" panose="020B0503020204020204" pitchFamily="34" charset="-122"/>
              </a:rPr>
              <a:t>党建专题</a:t>
            </a:r>
          </a:p>
        </p:txBody>
      </p:sp>
      <p:pic>
        <p:nvPicPr>
          <p:cNvPr id="5" name="图片 4">
            <a:extLst>
              <a:ext uri="{FF2B5EF4-FFF2-40B4-BE49-F238E27FC236}">
                <a16:creationId xmlns:a16="http://schemas.microsoft.com/office/drawing/2014/main" id="{DB9AA916-F545-4430-9C88-355E1681CA4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55023" y="1558524"/>
            <a:ext cx="3240264" cy="3550724"/>
          </a:xfrm>
          <a:prstGeom prst="rect">
            <a:avLst/>
          </a:prstGeom>
        </p:spPr>
      </p:pic>
      <p:sp>
        <p:nvSpPr>
          <p:cNvPr id="7" name="标题 1">
            <a:extLst>
              <a:ext uri="{FF2B5EF4-FFF2-40B4-BE49-F238E27FC236}">
                <a16:creationId xmlns:a16="http://schemas.microsoft.com/office/drawing/2014/main" id="{B9D5A2E1-3C13-4C45-85BC-AE34AD20A1A1}"/>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3095853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DAE87CE-6721-4DE6-BCE6-39E2268FFAA8}"/>
              </a:ext>
            </a:extLst>
          </p:cNvPr>
          <p:cNvSpPr/>
          <p:nvPr/>
        </p:nvSpPr>
        <p:spPr>
          <a:xfrm>
            <a:off x="4934083" y="2051747"/>
            <a:ext cx="5912798" cy="4188422"/>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3" name="矩形 24">
            <a:extLst>
              <a:ext uri="{FF2B5EF4-FFF2-40B4-BE49-F238E27FC236}">
                <a16:creationId xmlns:a16="http://schemas.microsoft.com/office/drawing/2014/main" id="{F9C31270-3590-4461-95F9-5983894F323B}"/>
              </a:ext>
            </a:extLst>
          </p:cNvPr>
          <p:cNvSpPr>
            <a:spLocks noChangeArrowheads="1"/>
          </p:cNvSpPr>
          <p:nvPr/>
        </p:nvSpPr>
        <p:spPr bwMode="auto">
          <a:xfrm>
            <a:off x="5089175" y="2063492"/>
            <a:ext cx="5602618" cy="389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151821" eaLnBrk="1" hangingPunct="1">
              <a:lnSpc>
                <a:spcPct val="150000"/>
              </a:lnSpc>
            </a:pPr>
            <a:r>
              <a:rPr lang="zh-CN" altLang="en-US" sz="1512"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4" name="矩形 3">
            <a:extLst>
              <a:ext uri="{FF2B5EF4-FFF2-40B4-BE49-F238E27FC236}">
                <a16:creationId xmlns:a16="http://schemas.microsoft.com/office/drawing/2014/main" id="{4F49839A-D45E-4453-B861-BADF65A6D4DA}"/>
              </a:ext>
            </a:extLst>
          </p:cNvPr>
          <p:cNvSpPr/>
          <p:nvPr/>
        </p:nvSpPr>
        <p:spPr>
          <a:xfrm>
            <a:off x="4444838" y="1191030"/>
            <a:ext cx="6891289" cy="785151"/>
          </a:xfrm>
          <a:prstGeom prst="rect">
            <a:avLst/>
          </a:prstGeom>
          <a:ln>
            <a:noFill/>
          </a:ln>
        </p:spPr>
        <p:txBody>
          <a:bodyPr wrap="square">
            <a:spAutoFit/>
          </a:bodyPr>
          <a:lstStyle/>
          <a:p>
            <a:pPr algn="ctr">
              <a:lnSpc>
                <a:spcPct val="150000"/>
              </a:lnSpc>
              <a:spcAft>
                <a:spcPts val="283"/>
              </a:spcAft>
            </a:pPr>
            <a:r>
              <a:rPr lang="zh-CN" altLang="en-US" sz="3402" b="1" dirty="0">
                <a:solidFill>
                  <a:srgbClr val="C00000"/>
                </a:solidFill>
                <a:latin typeface="微软雅黑" panose="020B0503020204020204" pitchFamily="34" charset="-122"/>
                <a:ea typeface="微软雅黑" panose="020B0503020204020204" pitchFamily="34" charset="-122"/>
              </a:rPr>
              <a:t>党建专题</a:t>
            </a:r>
          </a:p>
        </p:txBody>
      </p:sp>
      <p:pic>
        <p:nvPicPr>
          <p:cNvPr id="5" name="图片 4">
            <a:extLst>
              <a:ext uri="{FF2B5EF4-FFF2-40B4-BE49-F238E27FC236}">
                <a16:creationId xmlns:a16="http://schemas.microsoft.com/office/drawing/2014/main" id="{7DB098D3-6750-444B-A4EE-EBFE3BFA39D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0019" y="2326220"/>
            <a:ext cx="3575759" cy="2896308"/>
          </a:xfrm>
          <a:prstGeom prst="rect">
            <a:avLst/>
          </a:prstGeom>
        </p:spPr>
      </p:pic>
      <p:sp>
        <p:nvSpPr>
          <p:cNvPr id="7" name="标题 1">
            <a:extLst>
              <a:ext uri="{FF2B5EF4-FFF2-40B4-BE49-F238E27FC236}">
                <a16:creationId xmlns:a16="http://schemas.microsoft.com/office/drawing/2014/main" id="{1E900AC2-71BC-4603-8DEC-A43F7B036101}"/>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6982278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ABEA75A0-6903-45D0-8758-B62ECC368187}"/>
              </a:ext>
            </a:extLst>
          </p:cNvPr>
          <p:cNvSpPr/>
          <p:nvPr/>
        </p:nvSpPr>
        <p:spPr>
          <a:xfrm>
            <a:off x="1074991" y="2289549"/>
            <a:ext cx="2458498" cy="2458498"/>
          </a:xfrm>
          <a:prstGeom prst="ellipse">
            <a:avLst/>
          </a:prstGeom>
          <a:solidFill>
            <a:srgbClr val="C00000"/>
          </a:solidFill>
          <a:ln w="28575">
            <a:solidFill>
              <a:srgbClr val="C00000"/>
            </a:solidFill>
          </a:ln>
          <a:effectLst>
            <a:outerShdw blurRad="203200" dist="1016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prstClr val="white"/>
              </a:solidFill>
              <a:cs typeface="+mn-ea"/>
              <a:sym typeface="+mn-lt"/>
            </a:endParaRPr>
          </a:p>
        </p:txBody>
      </p:sp>
      <p:sp>
        <p:nvSpPr>
          <p:cNvPr id="3" name="椭圆 2">
            <a:extLst>
              <a:ext uri="{FF2B5EF4-FFF2-40B4-BE49-F238E27FC236}">
                <a16:creationId xmlns:a16="http://schemas.microsoft.com/office/drawing/2014/main" id="{C97ACBC0-6138-4621-8CEB-AC88E9FE28E3}"/>
              </a:ext>
            </a:extLst>
          </p:cNvPr>
          <p:cNvSpPr/>
          <p:nvPr/>
        </p:nvSpPr>
        <p:spPr>
          <a:xfrm>
            <a:off x="864084" y="2078641"/>
            <a:ext cx="2880315" cy="288031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cs typeface="+mn-ea"/>
              <a:sym typeface="+mn-lt"/>
            </a:endParaRPr>
          </a:p>
        </p:txBody>
      </p:sp>
      <p:sp>
        <p:nvSpPr>
          <p:cNvPr id="4" name="矩形 3">
            <a:extLst>
              <a:ext uri="{FF2B5EF4-FFF2-40B4-BE49-F238E27FC236}">
                <a16:creationId xmlns:a16="http://schemas.microsoft.com/office/drawing/2014/main" id="{82CA020E-F375-42E6-9CF8-D556A52784F1}"/>
              </a:ext>
            </a:extLst>
          </p:cNvPr>
          <p:cNvSpPr/>
          <p:nvPr/>
        </p:nvSpPr>
        <p:spPr>
          <a:xfrm>
            <a:off x="1282337" y="3219583"/>
            <a:ext cx="2043803" cy="1139414"/>
          </a:xfrm>
          <a:prstGeom prst="rect">
            <a:avLst/>
          </a:prstGeom>
          <a:noFill/>
          <a:effectLst/>
        </p:spPr>
        <p:txBody>
          <a:bodyPr wrap="square" rtlCol="0">
            <a:spAutoFit/>
          </a:bodyPr>
          <a:lstStyle/>
          <a:p>
            <a:pPr algn="ctr"/>
            <a:r>
              <a:rPr lang="zh-CN" altLang="en-US" sz="3402" b="1" dirty="0">
                <a:solidFill>
                  <a:schemeClr val="bg1"/>
                </a:solidFill>
                <a:effectLst>
                  <a:outerShdw blurRad="152400" dist="152400" dir="2700000" algn="tl" rotWithShape="0">
                    <a:prstClr val="black">
                      <a:alpha val="60000"/>
                    </a:prstClr>
                  </a:outerShdw>
                </a:effectLst>
                <a:cs typeface="+mn-ea"/>
                <a:sym typeface="+mn-lt"/>
              </a:rPr>
              <a:t>党建专题党建专题</a:t>
            </a:r>
          </a:p>
        </p:txBody>
      </p:sp>
      <p:pic>
        <p:nvPicPr>
          <p:cNvPr id="5" name="图片 4">
            <a:extLst>
              <a:ext uri="{FF2B5EF4-FFF2-40B4-BE49-F238E27FC236}">
                <a16:creationId xmlns:a16="http://schemas.microsoft.com/office/drawing/2014/main" id="{358FFC57-4F4A-4847-9407-95E9A3EFF865}"/>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1925839" y="2614986"/>
            <a:ext cx="756804" cy="643688"/>
          </a:xfrm>
          <a:prstGeom prst="rect">
            <a:avLst/>
          </a:prstGeom>
        </p:spPr>
      </p:pic>
      <p:cxnSp>
        <p:nvCxnSpPr>
          <p:cNvPr id="6" name="直接箭头连接符 5">
            <a:extLst>
              <a:ext uri="{FF2B5EF4-FFF2-40B4-BE49-F238E27FC236}">
                <a16:creationId xmlns:a16="http://schemas.microsoft.com/office/drawing/2014/main" id="{8648F7F7-9E03-4A19-9E0D-0E8E85CD728A}"/>
              </a:ext>
            </a:extLst>
          </p:cNvPr>
          <p:cNvCxnSpPr/>
          <p:nvPr/>
        </p:nvCxnSpPr>
        <p:spPr>
          <a:xfrm>
            <a:off x="3973061" y="3518796"/>
            <a:ext cx="680333"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7" name="圆角矩形 14">
            <a:extLst>
              <a:ext uri="{FF2B5EF4-FFF2-40B4-BE49-F238E27FC236}">
                <a16:creationId xmlns:a16="http://schemas.microsoft.com/office/drawing/2014/main" id="{12A5829E-B174-4718-AE9F-F52696F8BB5D}"/>
              </a:ext>
            </a:extLst>
          </p:cNvPr>
          <p:cNvSpPr/>
          <p:nvPr/>
        </p:nvSpPr>
        <p:spPr>
          <a:xfrm>
            <a:off x="4860806" y="1562136"/>
            <a:ext cx="5795604" cy="1162863"/>
          </a:xfrm>
          <a:prstGeom prst="roundRect">
            <a:avLst/>
          </a:pr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solidFill>
                <a:srgbClr val="C00000"/>
              </a:solidFill>
              <a:cs typeface="+mn-ea"/>
              <a:sym typeface="+mn-lt"/>
            </a:endParaRPr>
          </a:p>
        </p:txBody>
      </p:sp>
      <p:sp>
        <p:nvSpPr>
          <p:cNvPr id="8" name="圆角矩形 15">
            <a:extLst>
              <a:ext uri="{FF2B5EF4-FFF2-40B4-BE49-F238E27FC236}">
                <a16:creationId xmlns:a16="http://schemas.microsoft.com/office/drawing/2014/main" id="{C14F307C-AA9A-42C7-946D-64F9722A9AC0}"/>
              </a:ext>
            </a:extLst>
          </p:cNvPr>
          <p:cNvSpPr/>
          <p:nvPr/>
        </p:nvSpPr>
        <p:spPr>
          <a:xfrm>
            <a:off x="4860806" y="4312599"/>
            <a:ext cx="5795604" cy="1162863"/>
          </a:xfrm>
          <a:prstGeom prst="roundRect">
            <a:avLst/>
          </a:pr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solidFill>
                <a:srgbClr val="C00000"/>
              </a:solidFill>
              <a:cs typeface="+mn-ea"/>
              <a:sym typeface="+mn-lt"/>
            </a:endParaRPr>
          </a:p>
        </p:txBody>
      </p:sp>
      <p:sp>
        <p:nvSpPr>
          <p:cNvPr id="9" name="文本框 8">
            <a:extLst>
              <a:ext uri="{FF2B5EF4-FFF2-40B4-BE49-F238E27FC236}">
                <a16:creationId xmlns:a16="http://schemas.microsoft.com/office/drawing/2014/main" id="{4F81D317-8EC9-4BC7-97F0-6AAB7080D47A}"/>
              </a:ext>
            </a:extLst>
          </p:cNvPr>
          <p:cNvSpPr txBox="1"/>
          <p:nvPr/>
        </p:nvSpPr>
        <p:spPr>
          <a:xfrm>
            <a:off x="5076391" y="1838205"/>
            <a:ext cx="5364428" cy="831318"/>
          </a:xfrm>
          <a:prstGeom prst="rect">
            <a:avLst/>
          </a:prstGeom>
          <a:noFill/>
          <a:effectLst/>
        </p:spPr>
        <p:txBody>
          <a:bodyPr wrap="square" rtlCol="0">
            <a:spAutoFit/>
          </a:bodyPr>
          <a:lstStyle>
            <a:defPPr>
              <a:defRPr lang="zh-CN"/>
            </a:defPPr>
            <a:lvl1pPr>
              <a:defRPr sz="3600">
                <a:solidFill>
                  <a:srgbClr val="FFFF00"/>
                </a:solidFill>
                <a:effectLst>
                  <a:glow rad="101600">
                    <a:srgbClr val="C00000"/>
                  </a:glow>
                  <a:outerShdw blurRad="203200" dist="101600" dir="5400000" algn="tl" rotWithShape="0">
                    <a:prstClr val="black">
                      <a:alpha val="60000"/>
                    </a:prstClr>
                  </a:outerShdw>
                </a:effectLst>
                <a:latin typeface="方正兰亭粗黑_GBK" panose="02000000000000000000" pitchFamily="2" charset="-122"/>
                <a:ea typeface="方正兰亭粗黑_GBK" panose="02000000000000000000" pitchFamily="2" charset="-122"/>
              </a:defRPr>
            </a:lvl1pPr>
          </a:lstStyle>
          <a:p>
            <a:pPr>
              <a:lnSpc>
                <a:spcPct val="150000"/>
              </a:lnSpc>
            </a:pPr>
            <a:r>
              <a:rPr lang="zh-CN" altLang="en-US" sz="1701" dirty="0">
                <a:solidFill>
                  <a:srgbClr val="C00000"/>
                </a:solidFill>
                <a:effectLst/>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a:t>
            </a:r>
          </a:p>
        </p:txBody>
      </p:sp>
      <p:sp>
        <p:nvSpPr>
          <p:cNvPr id="10" name="文本框 9">
            <a:extLst>
              <a:ext uri="{FF2B5EF4-FFF2-40B4-BE49-F238E27FC236}">
                <a16:creationId xmlns:a16="http://schemas.microsoft.com/office/drawing/2014/main" id="{663B3253-E05F-4A87-AE92-3997861E9A6F}"/>
              </a:ext>
            </a:extLst>
          </p:cNvPr>
          <p:cNvSpPr txBox="1"/>
          <p:nvPr/>
        </p:nvSpPr>
        <p:spPr>
          <a:xfrm>
            <a:off x="5076391" y="3213435"/>
            <a:ext cx="5364428" cy="615810"/>
          </a:xfrm>
          <a:prstGeom prst="rect">
            <a:avLst/>
          </a:prstGeom>
          <a:noFill/>
          <a:effectLst/>
        </p:spPr>
        <p:txBody>
          <a:bodyPr wrap="square" rtlCol="0">
            <a:spAutoFit/>
          </a:bodyPr>
          <a:lstStyle>
            <a:defPPr>
              <a:defRPr lang="zh-CN"/>
            </a:defPPr>
            <a:lvl1pPr algn="just">
              <a:defRPr sz="1600">
                <a:solidFill>
                  <a:schemeClr val="bg1"/>
                </a:solidFill>
                <a:effectLst/>
                <a:latin typeface="方正兰亭中黑_GBK" panose="02000000000000000000" pitchFamily="2" charset="-122"/>
                <a:ea typeface="方正兰亭中黑_GBK" panose="02000000000000000000" pitchFamily="2" charset="-122"/>
              </a:defRPr>
            </a:lvl1pPr>
          </a:lstStyle>
          <a:p>
            <a:r>
              <a:rPr lang="zh-CN" altLang="en-US" sz="1701"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a:t>
            </a:r>
            <a:endParaRPr lang="zh-CN" altLang="en-US" sz="1701" dirty="0">
              <a:solidFill>
                <a:srgbClr val="C00000"/>
              </a:solidFill>
              <a:latin typeface="+mn-lt"/>
              <a:ea typeface="+mn-ea"/>
              <a:cs typeface="+mn-ea"/>
              <a:sym typeface="+mn-lt"/>
            </a:endParaRPr>
          </a:p>
        </p:txBody>
      </p:sp>
      <p:sp>
        <p:nvSpPr>
          <p:cNvPr id="11" name="文本框 10">
            <a:extLst>
              <a:ext uri="{FF2B5EF4-FFF2-40B4-BE49-F238E27FC236}">
                <a16:creationId xmlns:a16="http://schemas.microsoft.com/office/drawing/2014/main" id="{91A57F80-31F2-46BA-9B85-B98D587F5DAF}"/>
              </a:ext>
            </a:extLst>
          </p:cNvPr>
          <p:cNvSpPr txBox="1"/>
          <p:nvPr/>
        </p:nvSpPr>
        <p:spPr>
          <a:xfrm>
            <a:off x="5076391" y="4457797"/>
            <a:ext cx="5364428" cy="877548"/>
          </a:xfrm>
          <a:prstGeom prst="rect">
            <a:avLst/>
          </a:prstGeom>
          <a:noFill/>
          <a:effectLst/>
        </p:spPr>
        <p:txBody>
          <a:bodyPr wrap="square" rtlCol="0">
            <a:spAutoFit/>
          </a:bodyPr>
          <a:lstStyle>
            <a:defPPr>
              <a:defRPr lang="zh-CN"/>
            </a:defPPr>
            <a:lvl1pPr algn="just">
              <a:defRPr sz="1600">
                <a:solidFill>
                  <a:schemeClr val="bg1"/>
                </a:solidFill>
                <a:effectLst/>
                <a:latin typeface="方正兰亭中黑_GBK" panose="02000000000000000000" pitchFamily="2" charset="-122"/>
                <a:ea typeface="方正兰亭中黑_GBK" panose="02000000000000000000" pitchFamily="2" charset="-122"/>
              </a:defRPr>
            </a:lvl1pPr>
          </a:lstStyle>
          <a:p>
            <a:r>
              <a:rPr lang="zh-CN" altLang="en-US" sz="1701"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a:t>
            </a:r>
            <a:endParaRPr lang="zh-CN" altLang="en-US" sz="1701" dirty="0">
              <a:solidFill>
                <a:srgbClr val="C00000"/>
              </a:solidFill>
              <a:latin typeface="+mn-lt"/>
              <a:ea typeface="+mn-ea"/>
              <a:cs typeface="+mn-ea"/>
              <a:sym typeface="+mn-lt"/>
            </a:endParaRPr>
          </a:p>
        </p:txBody>
      </p:sp>
      <p:sp>
        <p:nvSpPr>
          <p:cNvPr id="12" name="圆角矩形 19">
            <a:extLst>
              <a:ext uri="{FF2B5EF4-FFF2-40B4-BE49-F238E27FC236}">
                <a16:creationId xmlns:a16="http://schemas.microsoft.com/office/drawing/2014/main" id="{E969B7C3-6C3F-4636-9D9D-9350F14B556E}"/>
              </a:ext>
            </a:extLst>
          </p:cNvPr>
          <p:cNvSpPr/>
          <p:nvPr/>
        </p:nvSpPr>
        <p:spPr>
          <a:xfrm>
            <a:off x="4860806" y="2937367"/>
            <a:ext cx="5795604" cy="1162863"/>
          </a:xfrm>
          <a:prstGeom prst="roundRect">
            <a:avLst/>
          </a:prstGeom>
          <a:noFill/>
          <a:ln w="12700">
            <a:solidFill>
              <a:schemeClr val="tx2"/>
            </a:solidFill>
          </a:ln>
        </p:spPr>
        <p:txBody>
          <a:bodyPr vert="horz" wrap="square" lIns="86402" tIns="43201" rIns="86402" bIns="43201" numCol="1" anchor="t" anchorCtr="0" compatLnSpc="1">
            <a:prstTxWarp prst="textNoShape">
              <a:avLst/>
            </a:prstTxWarp>
          </a:bodyPr>
          <a:lstStyle/>
          <a:p>
            <a:endParaRPr lang="zh-CN" altLang="en-US" sz="1607">
              <a:solidFill>
                <a:srgbClr val="C00000"/>
              </a:solidFill>
              <a:cs typeface="+mn-ea"/>
              <a:sym typeface="+mn-lt"/>
            </a:endParaRPr>
          </a:p>
        </p:txBody>
      </p:sp>
      <p:cxnSp>
        <p:nvCxnSpPr>
          <p:cNvPr id="13" name="直接箭头连接符 12">
            <a:extLst>
              <a:ext uri="{FF2B5EF4-FFF2-40B4-BE49-F238E27FC236}">
                <a16:creationId xmlns:a16="http://schemas.microsoft.com/office/drawing/2014/main" id="{855AAE7F-3783-446C-A3AF-0DCE3B41D432}"/>
              </a:ext>
            </a:extLst>
          </p:cNvPr>
          <p:cNvCxnSpPr/>
          <p:nvPr/>
        </p:nvCxnSpPr>
        <p:spPr>
          <a:xfrm rot="19800000">
            <a:off x="3723851" y="2356234"/>
            <a:ext cx="952467"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6DA80B2B-AF80-4B86-B9CD-059E6F589CB9}"/>
              </a:ext>
            </a:extLst>
          </p:cNvPr>
          <p:cNvCxnSpPr/>
          <p:nvPr/>
        </p:nvCxnSpPr>
        <p:spPr>
          <a:xfrm rot="1800000" flipV="1">
            <a:off x="3723851" y="4681359"/>
            <a:ext cx="952467" cy="0"/>
          </a:xfrm>
          <a:prstGeom prst="straightConnector1">
            <a:avLst/>
          </a:prstGeom>
          <a:ln w="19050">
            <a:solidFill>
              <a:schemeClr val="tx2"/>
            </a:solidFill>
            <a:tailEnd type="arrow" w="lg" len="lg"/>
          </a:ln>
        </p:spPr>
        <p:style>
          <a:lnRef idx="1">
            <a:schemeClr val="accent1"/>
          </a:lnRef>
          <a:fillRef idx="0">
            <a:schemeClr val="accent1"/>
          </a:fillRef>
          <a:effectRef idx="0">
            <a:schemeClr val="accent1"/>
          </a:effectRef>
          <a:fontRef idx="minor">
            <a:schemeClr val="tx1"/>
          </a:fontRef>
        </p:style>
      </p:cxnSp>
      <p:sp>
        <p:nvSpPr>
          <p:cNvPr id="16" name="标题 1">
            <a:extLst>
              <a:ext uri="{FF2B5EF4-FFF2-40B4-BE49-F238E27FC236}">
                <a16:creationId xmlns:a16="http://schemas.microsoft.com/office/drawing/2014/main" id="{1E18E98D-062C-402C-B609-817EA861C09C}"/>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585915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9">
            <a:extLst>
              <a:ext uri="{FF2B5EF4-FFF2-40B4-BE49-F238E27FC236}">
                <a16:creationId xmlns:a16="http://schemas.microsoft.com/office/drawing/2014/main" id="{41A27AD3-4FD5-4D02-B140-242BAACD2825}"/>
              </a:ext>
            </a:extLst>
          </p:cNvPr>
          <p:cNvSpPr txBox="1">
            <a:spLocks noChangeArrowheads="1"/>
          </p:cNvSpPr>
          <p:nvPr/>
        </p:nvSpPr>
        <p:spPr bwMode="auto">
          <a:xfrm flipH="1">
            <a:off x="4883182" y="1303604"/>
            <a:ext cx="6436798" cy="490455"/>
          </a:xfrm>
          <a:prstGeom prst="rect">
            <a:avLst/>
          </a:prstGeom>
          <a:noFill/>
          <a:ln>
            <a:noFill/>
          </a:ln>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ts val="3250"/>
              </a:lnSpc>
              <a:spcBef>
                <a:spcPts val="130"/>
              </a:spcBef>
              <a:spcAft>
                <a:spcPts val="39"/>
              </a:spcAft>
              <a:defRPr/>
            </a:pPr>
            <a:r>
              <a:rPr lang="zh-CN" altLang="en-US" sz="2646" b="1" spc="283" dirty="0">
                <a:solidFill>
                  <a:srgbClr val="C00000"/>
                </a:solidFill>
                <a:latin typeface="微软雅黑" pitchFamily="34" charset="-122"/>
                <a:ea typeface="微软雅黑" pitchFamily="34" charset="-122"/>
              </a:rPr>
              <a:t>党建专题</a:t>
            </a:r>
          </a:p>
        </p:txBody>
      </p:sp>
      <p:cxnSp>
        <p:nvCxnSpPr>
          <p:cNvPr id="3" name="直接连接符 2">
            <a:extLst>
              <a:ext uri="{FF2B5EF4-FFF2-40B4-BE49-F238E27FC236}">
                <a16:creationId xmlns:a16="http://schemas.microsoft.com/office/drawing/2014/main" id="{A9610840-5D6F-46D5-89F0-7BCFD35B0B0E}"/>
              </a:ext>
            </a:extLst>
          </p:cNvPr>
          <p:cNvCxnSpPr/>
          <p:nvPr/>
        </p:nvCxnSpPr>
        <p:spPr>
          <a:xfrm>
            <a:off x="5676706" y="1837451"/>
            <a:ext cx="5135677"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5616ED3B-4958-4DDE-9489-D26827FC2E9F}"/>
              </a:ext>
            </a:extLst>
          </p:cNvPr>
          <p:cNvSpPr/>
          <p:nvPr/>
        </p:nvSpPr>
        <p:spPr>
          <a:xfrm>
            <a:off x="5676706" y="2087747"/>
            <a:ext cx="5135677" cy="1152341"/>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5" name="矩形 24">
            <a:extLst>
              <a:ext uri="{FF2B5EF4-FFF2-40B4-BE49-F238E27FC236}">
                <a16:creationId xmlns:a16="http://schemas.microsoft.com/office/drawing/2014/main" id="{609BBFD3-A480-43E3-A6DC-A0DD508023EC}"/>
              </a:ext>
            </a:extLst>
          </p:cNvPr>
          <p:cNvSpPr>
            <a:spLocks noChangeArrowheads="1"/>
          </p:cNvSpPr>
          <p:nvPr/>
        </p:nvSpPr>
        <p:spPr bwMode="auto">
          <a:xfrm>
            <a:off x="6299807" y="2099493"/>
            <a:ext cx="4512574" cy="1066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324006" indent="-324006" algn="just" defTabSz="1151821" eaLnBrk="1" hangingPunct="1">
              <a:lnSpc>
                <a:spcPts val="2551"/>
              </a:lnSpc>
              <a:buFont typeface="Wingdings" panose="05000000000000000000" pitchFamily="2" charset="2"/>
              <a:buChar char="n"/>
            </a:pPr>
            <a:r>
              <a:rPr lang="zh-CN" altLang="en-US" sz="1890" dirty="0">
                <a:solidFill>
                  <a:srgbClr val="C00000"/>
                </a:solidFill>
                <a:latin typeface="微软雅黑" panose="020B0503020204020204" pitchFamily="34" charset="-122"/>
                <a:ea typeface="微软雅黑" panose="020B0503020204020204" pitchFamily="34" charset="-122"/>
              </a:rPr>
              <a:t>文字内容文字内容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324006" indent="-324006" algn="just" defTabSz="1151821" eaLnBrk="1" hangingPunct="1">
              <a:lnSpc>
                <a:spcPts val="2551"/>
              </a:lnSpc>
              <a:buFont typeface="Wingdings" panose="05000000000000000000" pitchFamily="2" charset="2"/>
              <a:buChar char="n"/>
            </a:pPr>
            <a:r>
              <a:rPr lang="zh-CN" altLang="en-US" sz="1890" dirty="0">
                <a:solidFill>
                  <a:srgbClr val="C00000"/>
                </a:solidFill>
                <a:latin typeface="微软雅黑" panose="020B0503020204020204" pitchFamily="34" charset="-122"/>
                <a:ea typeface="微软雅黑" panose="020B0503020204020204" pitchFamily="34" charset="-122"/>
              </a:rPr>
              <a:t>文字内容文字内容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324006" indent="-324006" algn="just" defTabSz="1151821" eaLnBrk="1" hangingPunct="1">
              <a:lnSpc>
                <a:spcPts val="2551"/>
              </a:lnSpc>
              <a:buFont typeface="Wingdings" panose="05000000000000000000" pitchFamily="2" charset="2"/>
              <a:buChar char="n"/>
            </a:pPr>
            <a:r>
              <a:rPr lang="zh-CN" altLang="en-US" sz="1890" dirty="0">
                <a:solidFill>
                  <a:srgbClr val="C00000"/>
                </a:solidFill>
                <a:latin typeface="微软雅黑" panose="020B0503020204020204" pitchFamily="34" charset="-122"/>
                <a:ea typeface="微软雅黑" panose="020B0503020204020204" pitchFamily="34" charset="-122"/>
              </a:rPr>
              <a:t>文字内容文字内容</a:t>
            </a:r>
          </a:p>
        </p:txBody>
      </p:sp>
      <p:sp>
        <p:nvSpPr>
          <p:cNvPr id="6" name="TextBox 59">
            <a:extLst>
              <a:ext uri="{FF2B5EF4-FFF2-40B4-BE49-F238E27FC236}">
                <a16:creationId xmlns:a16="http://schemas.microsoft.com/office/drawing/2014/main" id="{13D7BA6E-9982-4F32-91E8-D254E586A32F}"/>
              </a:ext>
            </a:extLst>
          </p:cNvPr>
          <p:cNvSpPr txBox="1">
            <a:spLocks noChangeArrowheads="1"/>
          </p:cNvSpPr>
          <p:nvPr/>
        </p:nvSpPr>
        <p:spPr bwMode="auto">
          <a:xfrm flipH="1">
            <a:off x="4883182" y="3300476"/>
            <a:ext cx="6436798" cy="490455"/>
          </a:xfrm>
          <a:prstGeom prst="rect">
            <a:avLst/>
          </a:prstGeom>
          <a:noFill/>
          <a:ln>
            <a:noFill/>
          </a:ln>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ts val="3250"/>
              </a:lnSpc>
              <a:spcBef>
                <a:spcPts val="130"/>
              </a:spcBef>
              <a:spcAft>
                <a:spcPts val="39"/>
              </a:spcAft>
              <a:defRPr/>
            </a:pPr>
            <a:r>
              <a:rPr lang="zh-CN" altLang="en-US" sz="2646" b="1" spc="283" dirty="0">
                <a:solidFill>
                  <a:srgbClr val="C00000"/>
                </a:solidFill>
                <a:latin typeface="微软雅黑" pitchFamily="34" charset="-122"/>
                <a:ea typeface="微软雅黑" pitchFamily="34" charset="-122"/>
              </a:rPr>
              <a:t>党建专题</a:t>
            </a:r>
          </a:p>
        </p:txBody>
      </p:sp>
      <p:cxnSp>
        <p:nvCxnSpPr>
          <p:cNvPr id="7" name="直接连接符 6">
            <a:extLst>
              <a:ext uri="{FF2B5EF4-FFF2-40B4-BE49-F238E27FC236}">
                <a16:creationId xmlns:a16="http://schemas.microsoft.com/office/drawing/2014/main" id="{44ECE194-0677-417A-A518-46B45403B91F}"/>
              </a:ext>
            </a:extLst>
          </p:cNvPr>
          <p:cNvCxnSpPr/>
          <p:nvPr/>
        </p:nvCxnSpPr>
        <p:spPr>
          <a:xfrm>
            <a:off x="5676706" y="3834323"/>
            <a:ext cx="5135677"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3F3E643D-F923-4CC5-9D6A-42758FE7CA7C}"/>
              </a:ext>
            </a:extLst>
          </p:cNvPr>
          <p:cNvSpPr/>
          <p:nvPr/>
        </p:nvSpPr>
        <p:spPr>
          <a:xfrm>
            <a:off x="5676706" y="4084619"/>
            <a:ext cx="5135677" cy="2167550"/>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9" name="矩形 24">
            <a:extLst>
              <a:ext uri="{FF2B5EF4-FFF2-40B4-BE49-F238E27FC236}">
                <a16:creationId xmlns:a16="http://schemas.microsoft.com/office/drawing/2014/main" id="{3499D2AB-73A8-469A-BE67-A31B52106156}"/>
              </a:ext>
            </a:extLst>
          </p:cNvPr>
          <p:cNvSpPr>
            <a:spLocks noChangeArrowheads="1"/>
          </p:cNvSpPr>
          <p:nvPr/>
        </p:nvSpPr>
        <p:spPr bwMode="auto">
          <a:xfrm>
            <a:off x="5999799" y="4375340"/>
            <a:ext cx="2112509" cy="140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432008" indent="-432008" algn="just" defTabSz="1151821" eaLnBrk="1" hangingPunct="1">
              <a:lnSpc>
                <a:spcPts val="2551"/>
              </a:lnSpc>
              <a:buClr>
                <a:srgbClr val="C00000"/>
              </a:buClr>
              <a:buFont typeface="+mj-lt"/>
              <a:buAutoNum type="arabicPeriod"/>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432008" indent="-432008" algn="just" defTabSz="1151821" eaLnBrk="1" hangingPunct="1">
              <a:lnSpc>
                <a:spcPts val="2551"/>
              </a:lnSpc>
              <a:buClr>
                <a:srgbClr val="C00000"/>
              </a:buClr>
              <a:buFont typeface="+mj-lt"/>
              <a:buAutoNum type="arabicPeriod"/>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432008" indent="-432008" algn="just" defTabSz="1151821" eaLnBrk="1" hangingPunct="1">
              <a:lnSpc>
                <a:spcPts val="2551"/>
              </a:lnSpc>
              <a:buClr>
                <a:srgbClr val="C00000"/>
              </a:buClr>
              <a:buFont typeface="+mj-lt"/>
              <a:buAutoNum type="arabicPeriod"/>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432008" indent="-432008" algn="just" defTabSz="1151821" eaLnBrk="1" hangingPunct="1">
              <a:lnSpc>
                <a:spcPts val="2551"/>
              </a:lnSpc>
              <a:buClr>
                <a:srgbClr val="C00000"/>
              </a:buClr>
              <a:buFont typeface="+mj-lt"/>
              <a:buAutoNum type="arabicPeriod"/>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p:txBody>
      </p:sp>
      <p:sp>
        <p:nvSpPr>
          <p:cNvPr id="10" name="矩形 24">
            <a:extLst>
              <a:ext uri="{FF2B5EF4-FFF2-40B4-BE49-F238E27FC236}">
                <a16:creationId xmlns:a16="http://schemas.microsoft.com/office/drawing/2014/main" id="{7B82A545-7DE7-406B-9705-AB994F9BA8DF}"/>
              </a:ext>
            </a:extLst>
          </p:cNvPr>
          <p:cNvSpPr>
            <a:spLocks noChangeArrowheads="1"/>
          </p:cNvSpPr>
          <p:nvPr/>
        </p:nvSpPr>
        <p:spPr bwMode="auto">
          <a:xfrm>
            <a:off x="8244544" y="4399454"/>
            <a:ext cx="2845643" cy="140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432008" indent="-432008" algn="just" defTabSz="1151821" eaLnBrk="1" hangingPunct="1">
              <a:lnSpc>
                <a:spcPts val="2551"/>
              </a:lnSpc>
              <a:buClr>
                <a:srgbClr val="C00000"/>
              </a:buClr>
              <a:buFont typeface="+mj-lt"/>
              <a:buAutoNum type="arabicPeriod" startAt="5"/>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432008" indent="-432008" algn="just" defTabSz="1151821" eaLnBrk="1" hangingPunct="1">
              <a:lnSpc>
                <a:spcPts val="2551"/>
              </a:lnSpc>
              <a:buClr>
                <a:srgbClr val="C00000"/>
              </a:buClr>
              <a:buFont typeface="+mj-lt"/>
              <a:buAutoNum type="arabicPeriod" startAt="5"/>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432008" indent="-432008" algn="just" defTabSz="1151821" eaLnBrk="1" hangingPunct="1">
              <a:lnSpc>
                <a:spcPts val="2551"/>
              </a:lnSpc>
              <a:buClr>
                <a:srgbClr val="C00000"/>
              </a:buClr>
              <a:buFont typeface="+mj-lt"/>
              <a:buAutoNum type="arabicPeriod" startAt="5"/>
            </a:pPr>
            <a:r>
              <a:rPr lang="zh-CN" altLang="en-US" sz="1890" dirty="0">
                <a:solidFill>
                  <a:srgbClr val="C00000"/>
                </a:solidFill>
                <a:latin typeface="微软雅黑" panose="020B0503020204020204" pitchFamily="34" charset="-122"/>
                <a:ea typeface="微软雅黑" panose="020B0503020204020204" pitchFamily="34" charset="-122"/>
              </a:rPr>
              <a:t>文字内容</a:t>
            </a:r>
            <a:endParaRPr lang="en-US" altLang="zh-CN" sz="1890" dirty="0">
              <a:solidFill>
                <a:srgbClr val="C00000"/>
              </a:solidFill>
              <a:latin typeface="微软雅黑" panose="020B0503020204020204" pitchFamily="34" charset="-122"/>
              <a:ea typeface="微软雅黑" panose="020B0503020204020204" pitchFamily="34" charset="-122"/>
            </a:endParaRPr>
          </a:p>
          <a:p>
            <a:pPr marL="432008" indent="-432008" algn="just" defTabSz="1151821" eaLnBrk="1" hangingPunct="1">
              <a:lnSpc>
                <a:spcPts val="2551"/>
              </a:lnSpc>
              <a:buClr>
                <a:srgbClr val="C00000"/>
              </a:buClr>
              <a:buFont typeface="+mj-lt"/>
              <a:buAutoNum type="arabicPeriod" startAt="5"/>
            </a:pPr>
            <a:r>
              <a:rPr lang="zh-CN" altLang="en-US" sz="1890" dirty="0">
                <a:solidFill>
                  <a:srgbClr val="C00000"/>
                </a:solidFill>
                <a:latin typeface="微软雅黑" panose="020B0503020204020204" pitchFamily="34" charset="-122"/>
                <a:ea typeface="微软雅黑" panose="020B0503020204020204" pitchFamily="34" charset="-122"/>
              </a:rPr>
              <a:t>文字内容</a:t>
            </a:r>
          </a:p>
        </p:txBody>
      </p:sp>
      <p:pic>
        <p:nvPicPr>
          <p:cNvPr id="11" name="图片 10">
            <a:extLst>
              <a:ext uri="{FF2B5EF4-FFF2-40B4-BE49-F238E27FC236}">
                <a16:creationId xmlns:a16="http://schemas.microsoft.com/office/drawing/2014/main" id="{858E1825-02BF-49BA-921D-04A80ABDCA7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218943" y="1998448"/>
            <a:ext cx="3796947" cy="3796947"/>
          </a:xfrm>
          <a:prstGeom prst="rect">
            <a:avLst/>
          </a:prstGeom>
        </p:spPr>
      </p:pic>
      <p:sp>
        <p:nvSpPr>
          <p:cNvPr id="13" name="标题 1">
            <a:extLst>
              <a:ext uri="{FF2B5EF4-FFF2-40B4-BE49-F238E27FC236}">
                <a16:creationId xmlns:a16="http://schemas.microsoft.com/office/drawing/2014/main" id="{78F92A7A-68E9-4F46-B742-D3A0911B228B}"/>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7100478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89AD4B43-A868-4FF3-80CD-2B2BEFCB182C}"/>
              </a:ext>
            </a:extLst>
          </p:cNvPr>
          <p:cNvGrpSpPr/>
          <p:nvPr/>
        </p:nvGrpSpPr>
        <p:grpSpPr>
          <a:xfrm>
            <a:off x="1061286" y="5134475"/>
            <a:ext cx="3411194" cy="456838"/>
            <a:chOff x="-293431" y="1332269"/>
            <a:chExt cx="5216507" cy="328595"/>
          </a:xfrm>
        </p:grpSpPr>
        <p:sp>
          <p:nvSpPr>
            <p:cNvPr id="3" name="Round Same Side Corner Rectangle 21">
              <a:extLst>
                <a:ext uri="{FF2B5EF4-FFF2-40B4-BE49-F238E27FC236}">
                  <a16:creationId xmlns:a16="http://schemas.microsoft.com/office/drawing/2014/main" id="{FE3A7999-8006-491D-A584-1BF103D68581}"/>
                </a:ext>
              </a:extLst>
            </p:cNvPr>
            <p:cNvSpPr/>
            <p:nvPr/>
          </p:nvSpPr>
          <p:spPr>
            <a:xfrm rot="16200000" flipH="1">
              <a:off x="2150527" y="-918105"/>
              <a:ext cx="328594" cy="4829344"/>
            </a:xfrm>
            <a:prstGeom prst="roundRect">
              <a:avLst/>
            </a:prstGeom>
            <a:noFill/>
            <a:ln w="19050" cap="flat" cmpd="sng" algn="ctr">
              <a:solidFill>
                <a:srgbClr val="FF0000"/>
              </a:solidFill>
              <a:prstDash val="solid"/>
            </a:ln>
            <a:effectLst/>
          </p:spPr>
          <p:txBody>
            <a:bodyPr lIns="115159" tIns="57579" rIns="115159" bIns="57579" anchor="ctr"/>
            <a:lstStyle/>
            <a:p>
              <a:pPr algn="ctr">
                <a:defRPr/>
              </a:pPr>
              <a:endParaRPr lang="bg-BG" sz="1607" kern="0">
                <a:solidFill>
                  <a:srgbClr val="FFFFFF"/>
                </a:solidFill>
                <a:latin typeface="Impact"/>
                <a:ea typeface="微软雅黑"/>
              </a:endParaRPr>
            </a:p>
          </p:txBody>
        </p:sp>
        <p:sp>
          <p:nvSpPr>
            <p:cNvPr id="4" name="矩形 3">
              <a:extLst>
                <a:ext uri="{FF2B5EF4-FFF2-40B4-BE49-F238E27FC236}">
                  <a16:creationId xmlns:a16="http://schemas.microsoft.com/office/drawing/2014/main" id="{75A7700C-DC52-4908-A701-E7867A6A3417}"/>
                </a:ext>
              </a:extLst>
            </p:cNvPr>
            <p:cNvSpPr/>
            <p:nvPr/>
          </p:nvSpPr>
          <p:spPr>
            <a:xfrm>
              <a:off x="-293431" y="1332269"/>
              <a:ext cx="5216507" cy="287884"/>
            </a:xfrm>
            <a:prstGeom prst="rect">
              <a:avLst/>
            </a:prstGeom>
            <a:ln>
              <a:noFill/>
            </a:ln>
          </p:spPr>
          <p:txBody>
            <a:bodyPr wrap="square">
              <a:spAutoFit/>
            </a:bodyPr>
            <a:lstStyle/>
            <a:p>
              <a:pPr algn="ctr">
                <a:lnSpc>
                  <a:spcPct val="150000"/>
                </a:lnSpc>
                <a:spcAft>
                  <a:spcPts val="283"/>
                </a:spcAft>
              </a:pPr>
              <a:r>
                <a:rPr lang="zh-CN" altLang="en-US" sz="1512" b="1" dirty="0">
                  <a:solidFill>
                    <a:srgbClr val="C00000"/>
                  </a:solidFill>
                  <a:latin typeface="微软雅黑" panose="020B0503020204020204" pitchFamily="34" charset="-122"/>
                  <a:ea typeface="微软雅黑" panose="020B0503020204020204" pitchFamily="34" charset="-122"/>
                </a:rPr>
                <a:t>党建专题</a:t>
              </a:r>
            </a:p>
          </p:txBody>
        </p:sp>
      </p:grpSp>
      <p:sp>
        <p:nvSpPr>
          <p:cNvPr id="5" name="矩形 4">
            <a:extLst>
              <a:ext uri="{FF2B5EF4-FFF2-40B4-BE49-F238E27FC236}">
                <a16:creationId xmlns:a16="http://schemas.microsoft.com/office/drawing/2014/main" id="{B4704835-D34F-40D6-9B59-28B6785899B1}"/>
              </a:ext>
            </a:extLst>
          </p:cNvPr>
          <p:cNvSpPr/>
          <p:nvPr/>
        </p:nvSpPr>
        <p:spPr>
          <a:xfrm>
            <a:off x="5453528" y="2252902"/>
            <a:ext cx="5576140" cy="3520003"/>
          </a:xfrm>
          <a:prstGeom prst="rect">
            <a:avLst/>
          </a:prstGeom>
          <a:noFill/>
          <a:ln w="28575" cap="flat" cmpd="sng" algn="ctr">
            <a:solidFill>
              <a:srgbClr val="C00000"/>
            </a:solidFill>
            <a:prstDash val="sysDot"/>
          </a:ln>
          <a:effectLst/>
        </p:spPr>
        <p:txBody>
          <a:bodyPr rtlCol="0" anchor="ctr"/>
          <a:lstStyle/>
          <a:p>
            <a:pPr algn="ctr" fontAlgn="base">
              <a:spcBef>
                <a:spcPct val="0"/>
              </a:spcBef>
              <a:spcAft>
                <a:spcPct val="0"/>
              </a:spcAft>
              <a:buFont typeface="Arial" panose="020B0604020202020204" pitchFamily="34" charset="0"/>
              <a:buNone/>
              <a:defRPr/>
            </a:pPr>
            <a:endParaRPr lang="zh-CN" altLang="en-US" sz="1277" kern="0">
              <a:solidFill>
                <a:srgbClr val="535258"/>
              </a:solidFill>
              <a:latin typeface="Arial"/>
              <a:ea typeface="微软雅黑"/>
            </a:endParaRPr>
          </a:p>
        </p:txBody>
      </p:sp>
      <p:sp>
        <p:nvSpPr>
          <p:cNvPr id="6" name="矩形 24">
            <a:extLst>
              <a:ext uri="{FF2B5EF4-FFF2-40B4-BE49-F238E27FC236}">
                <a16:creationId xmlns:a16="http://schemas.microsoft.com/office/drawing/2014/main" id="{BC4ACEA4-F118-451C-9E17-57BFA66C566F}"/>
              </a:ext>
            </a:extLst>
          </p:cNvPr>
          <p:cNvSpPr>
            <a:spLocks noChangeArrowheads="1"/>
          </p:cNvSpPr>
          <p:nvPr/>
        </p:nvSpPr>
        <p:spPr bwMode="auto">
          <a:xfrm>
            <a:off x="5811855" y="2544801"/>
            <a:ext cx="4621506" cy="2645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defTabSz="1151821" eaLnBrk="1" hangingPunct="1">
              <a:lnSpc>
                <a:spcPct val="150000"/>
              </a:lnSpc>
            </a:pPr>
            <a:r>
              <a:rPr lang="zh-CN" altLang="en-US" sz="1607"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7" name="矩形 6">
            <a:extLst>
              <a:ext uri="{FF2B5EF4-FFF2-40B4-BE49-F238E27FC236}">
                <a16:creationId xmlns:a16="http://schemas.microsoft.com/office/drawing/2014/main" id="{7BEEEF4F-B732-4BC6-904D-9BC63907DB55}"/>
              </a:ext>
            </a:extLst>
          </p:cNvPr>
          <p:cNvSpPr/>
          <p:nvPr/>
        </p:nvSpPr>
        <p:spPr>
          <a:xfrm>
            <a:off x="4563825" y="1314115"/>
            <a:ext cx="6891289" cy="785151"/>
          </a:xfrm>
          <a:prstGeom prst="rect">
            <a:avLst/>
          </a:prstGeom>
          <a:ln>
            <a:noFill/>
          </a:ln>
        </p:spPr>
        <p:txBody>
          <a:bodyPr wrap="square">
            <a:spAutoFit/>
          </a:bodyPr>
          <a:lstStyle/>
          <a:p>
            <a:pPr algn="ctr">
              <a:lnSpc>
                <a:spcPct val="150000"/>
              </a:lnSpc>
              <a:spcAft>
                <a:spcPts val="283"/>
              </a:spcAft>
            </a:pPr>
            <a:r>
              <a:rPr lang="zh-CN" altLang="en-US" sz="3402" b="1" dirty="0">
                <a:solidFill>
                  <a:srgbClr val="C00000"/>
                </a:solidFill>
                <a:latin typeface="微软雅黑" panose="020B0503020204020204" pitchFamily="34" charset="-122"/>
                <a:ea typeface="微软雅黑" panose="020B0503020204020204" pitchFamily="34" charset="-122"/>
              </a:rPr>
              <a:t>党建专题</a:t>
            </a:r>
          </a:p>
        </p:txBody>
      </p:sp>
      <p:pic>
        <p:nvPicPr>
          <p:cNvPr id="8" name="图片 7">
            <a:extLst>
              <a:ext uri="{FF2B5EF4-FFF2-40B4-BE49-F238E27FC236}">
                <a16:creationId xmlns:a16="http://schemas.microsoft.com/office/drawing/2014/main" id="{BDCFA640-7418-4FC4-A961-4B03DDA3FE5C}"/>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279625" y="2496735"/>
            <a:ext cx="3158019" cy="1821934"/>
          </a:xfrm>
          <a:prstGeom prst="rect">
            <a:avLst/>
          </a:prstGeom>
        </p:spPr>
      </p:pic>
      <p:sp>
        <p:nvSpPr>
          <p:cNvPr id="10" name="标题 1">
            <a:extLst>
              <a:ext uri="{FF2B5EF4-FFF2-40B4-BE49-F238E27FC236}">
                <a16:creationId xmlns:a16="http://schemas.microsoft.com/office/drawing/2014/main" id="{EC1EF6A7-E8FB-47B2-AE16-36EF4EE22E6F}"/>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409029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6">
            <a:extLst>
              <a:ext uri="{FF2B5EF4-FFF2-40B4-BE49-F238E27FC236}">
                <a16:creationId xmlns:a16="http://schemas.microsoft.com/office/drawing/2014/main" id="{833B5A43-BB93-41DF-BF3B-8038D3A16CD6}"/>
              </a:ext>
            </a:extLst>
          </p:cNvPr>
          <p:cNvSpPr/>
          <p:nvPr/>
        </p:nvSpPr>
        <p:spPr>
          <a:xfrm>
            <a:off x="3028555" y="1948050"/>
            <a:ext cx="5753618" cy="4323504"/>
          </a:xfrm>
          <a:prstGeom prst="roundRect">
            <a:avLst>
              <a:gd name="adj" fmla="val 0"/>
            </a:avLst>
          </a:prstGeom>
          <a:noFill/>
          <a:ln w="3175" cap="flat" cmpd="sng" algn="ctr">
            <a:solidFill>
              <a:srgbClr val="FF0000"/>
            </a:solidFill>
            <a:prstDash val="solid"/>
          </a:ln>
          <a:effectLst/>
        </p:spPr>
        <p:txBody>
          <a:bodyPr rtlCol="0" anchor="ctr"/>
          <a:lstStyle/>
          <a:p>
            <a:pPr algn="ctr" defTabSz="1151734"/>
            <a:endParaRPr lang="zh-CN" altLang="en-US" sz="2267" kern="0">
              <a:solidFill>
                <a:prstClr val="black"/>
              </a:solidFill>
              <a:latin typeface="Calibri"/>
              <a:ea typeface="宋体" panose="02010600030101010101" pitchFamily="2" charset="-122"/>
            </a:endParaRPr>
          </a:p>
        </p:txBody>
      </p:sp>
      <p:sp>
        <p:nvSpPr>
          <p:cNvPr id="3" name="矩形 93">
            <a:extLst>
              <a:ext uri="{FF2B5EF4-FFF2-40B4-BE49-F238E27FC236}">
                <a16:creationId xmlns:a16="http://schemas.microsoft.com/office/drawing/2014/main" id="{2DA83A08-3454-4590-9DD6-ADFF43AD55E0}"/>
              </a:ext>
            </a:extLst>
          </p:cNvPr>
          <p:cNvSpPr/>
          <p:nvPr/>
        </p:nvSpPr>
        <p:spPr>
          <a:xfrm>
            <a:off x="2984515" y="1904155"/>
            <a:ext cx="272163" cy="27216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noFill/>
          <a:ln w="25400" cap="flat" cmpd="sng" algn="ctr">
            <a:solidFill>
              <a:srgbClr val="FF0000"/>
            </a:solidFill>
            <a:prstDash val="solid"/>
          </a:ln>
          <a:effectLst/>
        </p:spPr>
        <p:txBody>
          <a:bodyPr rtlCol="0" anchor="ctr"/>
          <a:lstStyle/>
          <a:p>
            <a:pPr algn="ctr" defTabSz="1151734"/>
            <a:endParaRPr lang="zh-CN" altLang="en-US" sz="2267" kern="0">
              <a:solidFill>
                <a:prstClr val="black"/>
              </a:solidFill>
              <a:latin typeface="Calibri"/>
              <a:ea typeface="宋体" panose="02010600030101010101" pitchFamily="2" charset="-122"/>
            </a:endParaRPr>
          </a:p>
        </p:txBody>
      </p:sp>
      <p:sp>
        <p:nvSpPr>
          <p:cNvPr id="4" name="矩形 93">
            <a:extLst>
              <a:ext uri="{FF2B5EF4-FFF2-40B4-BE49-F238E27FC236}">
                <a16:creationId xmlns:a16="http://schemas.microsoft.com/office/drawing/2014/main" id="{F20ED60D-F32F-419B-B0B4-68F9417D9B9F}"/>
              </a:ext>
            </a:extLst>
          </p:cNvPr>
          <p:cNvSpPr/>
          <p:nvPr/>
        </p:nvSpPr>
        <p:spPr>
          <a:xfrm rot="10800000">
            <a:off x="8586275" y="6077569"/>
            <a:ext cx="251935" cy="246338"/>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noFill/>
          <a:ln w="25400" cap="flat" cmpd="sng" algn="ctr">
            <a:solidFill>
              <a:srgbClr val="FF0000"/>
            </a:solidFill>
            <a:prstDash val="solid"/>
          </a:ln>
          <a:effectLst/>
        </p:spPr>
        <p:txBody>
          <a:bodyPr rtlCol="0" anchor="ctr"/>
          <a:lstStyle/>
          <a:p>
            <a:pPr algn="ctr" defTabSz="1151734"/>
            <a:endParaRPr lang="zh-CN" altLang="en-US" sz="2267" kern="0">
              <a:solidFill>
                <a:prstClr val="black"/>
              </a:solidFill>
              <a:latin typeface="Calibri"/>
              <a:ea typeface="宋体" panose="02010600030101010101" pitchFamily="2" charset="-122"/>
            </a:endParaRPr>
          </a:p>
        </p:txBody>
      </p:sp>
      <p:sp>
        <p:nvSpPr>
          <p:cNvPr id="5" name="矩形 4">
            <a:extLst>
              <a:ext uri="{FF2B5EF4-FFF2-40B4-BE49-F238E27FC236}">
                <a16:creationId xmlns:a16="http://schemas.microsoft.com/office/drawing/2014/main" id="{98D9A6D0-8B44-4D6E-A7BE-787717EE5553}"/>
              </a:ext>
            </a:extLst>
          </p:cNvPr>
          <p:cNvSpPr/>
          <p:nvPr/>
        </p:nvSpPr>
        <p:spPr>
          <a:xfrm>
            <a:off x="3164628" y="1972271"/>
            <a:ext cx="5481469" cy="3695435"/>
          </a:xfrm>
          <a:prstGeom prst="rect">
            <a:avLst/>
          </a:prstGeom>
          <a:noFill/>
        </p:spPr>
        <p:txBody>
          <a:bodyPr wrap="square">
            <a:spAutoFit/>
          </a:bodyPr>
          <a:lstStyle/>
          <a:p>
            <a:pPr algn="ctr">
              <a:lnSpc>
                <a:spcPct val="150000"/>
              </a:lnSpc>
            </a:pPr>
            <a:r>
              <a:rPr lang="zh-CN" altLang="en-US" sz="2268" dirty="0">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6" name="矩形 5">
            <a:extLst>
              <a:ext uri="{FF2B5EF4-FFF2-40B4-BE49-F238E27FC236}">
                <a16:creationId xmlns:a16="http://schemas.microsoft.com/office/drawing/2014/main" id="{3BC9BB7E-8121-4622-9801-4C06A0FC37F4}"/>
              </a:ext>
            </a:extLst>
          </p:cNvPr>
          <p:cNvSpPr/>
          <p:nvPr/>
        </p:nvSpPr>
        <p:spPr>
          <a:xfrm>
            <a:off x="2314600" y="890643"/>
            <a:ext cx="6891289" cy="785151"/>
          </a:xfrm>
          <a:prstGeom prst="rect">
            <a:avLst/>
          </a:prstGeom>
          <a:ln>
            <a:noFill/>
          </a:ln>
        </p:spPr>
        <p:txBody>
          <a:bodyPr wrap="square">
            <a:spAutoFit/>
          </a:bodyPr>
          <a:lstStyle/>
          <a:p>
            <a:pPr algn="ctr">
              <a:lnSpc>
                <a:spcPct val="150000"/>
              </a:lnSpc>
              <a:spcAft>
                <a:spcPts val="283"/>
              </a:spcAft>
            </a:pPr>
            <a:r>
              <a:rPr lang="zh-CN" altLang="en-US" sz="3402" b="1" dirty="0">
                <a:solidFill>
                  <a:srgbClr val="C00000"/>
                </a:solidFill>
                <a:latin typeface="微软雅黑" panose="020B0503020204020204" pitchFamily="34" charset="-122"/>
                <a:ea typeface="微软雅黑" panose="020B0503020204020204" pitchFamily="34" charset="-122"/>
              </a:rPr>
              <a:t>文字内容文字内容</a:t>
            </a:r>
          </a:p>
        </p:txBody>
      </p:sp>
      <p:sp>
        <p:nvSpPr>
          <p:cNvPr id="8" name="标题 1">
            <a:extLst>
              <a:ext uri="{FF2B5EF4-FFF2-40B4-BE49-F238E27FC236}">
                <a16:creationId xmlns:a16="http://schemas.microsoft.com/office/drawing/2014/main" id="{097D4539-9572-4EEE-9D44-16E70742CD2F}"/>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596573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3">
            <a:extLst>
              <a:ext uri="{FF2B5EF4-FFF2-40B4-BE49-F238E27FC236}">
                <a16:creationId xmlns:a16="http://schemas.microsoft.com/office/drawing/2014/main" id="{FCD56C39-6812-43C9-8B2F-341FB3364275}"/>
              </a:ext>
            </a:extLst>
          </p:cNvPr>
          <p:cNvSpPr/>
          <p:nvPr/>
        </p:nvSpPr>
        <p:spPr>
          <a:xfrm>
            <a:off x="3961485" y="1739618"/>
            <a:ext cx="1204045" cy="120404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r>
              <a:rPr lang="en-US" altLang="zh-CN" sz="4536" b="1" kern="0" dirty="0">
                <a:solidFill>
                  <a:prstClr val="white"/>
                </a:solidFill>
                <a:latin typeface="Microsoft YaHei" panose="020F0502020204030204"/>
                <a:cs typeface="+mn-ea"/>
                <a:sym typeface="+mn-lt"/>
              </a:rPr>
              <a:t>1</a:t>
            </a:r>
            <a:endParaRPr lang="zh-CN" altLang="en-US" sz="4536" b="1" kern="0" dirty="0">
              <a:solidFill>
                <a:prstClr val="white"/>
              </a:solidFill>
              <a:latin typeface="Microsoft YaHei" panose="020F0502020204030204"/>
              <a:cs typeface="+mn-ea"/>
              <a:sym typeface="+mn-lt"/>
            </a:endParaRPr>
          </a:p>
        </p:txBody>
      </p:sp>
      <p:sp>
        <p:nvSpPr>
          <p:cNvPr id="13" name="圆角矩形 15">
            <a:extLst>
              <a:ext uri="{FF2B5EF4-FFF2-40B4-BE49-F238E27FC236}">
                <a16:creationId xmlns:a16="http://schemas.microsoft.com/office/drawing/2014/main" id="{FA29D1D0-C94A-469A-8EB2-4E99367DEEAF}"/>
              </a:ext>
            </a:extLst>
          </p:cNvPr>
          <p:cNvSpPr/>
          <p:nvPr/>
        </p:nvSpPr>
        <p:spPr>
          <a:xfrm>
            <a:off x="3961484" y="1739618"/>
            <a:ext cx="6900930" cy="1204045"/>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14" name="圆角矩形 20">
            <a:extLst>
              <a:ext uri="{FF2B5EF4-FFF2-40B4-BE49-F238E27FC236}">
                <a16:creationId xmlns:a16="http://schemas.microsoft.com/office/drawing/2014/main" id="{752B9E45-1116-461A-BF6B-0502CB254FEC}"/>
              </a:ext>
            </a:extLst>
          </p:cNvPr>
          <p:cNvSpPr/>
          <p:nvPr/>
        </p:nvSpPr>
        <p:spPr>
          <a:xfrm>
            <a:off x="3961485" y="3149066"/>
            <a:ext cx="1204045" cy="120404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r>
              <a:rPr lang="en-US" altLang="zh-CN" sz="4536" b="1" kern="0" dirty="0">
                <a:solidFill>
                  <a:prstClr val="white"/>
                </a:solidFill>
                <a:latin typeface="Microsoft YaHei" panose="020F0502020204030204"/>
                <a:cs typeface="+mn-ea"/>
                <a:sym typeface="+mn-lt"/>
              </a:rPr>
              <a:t>2</a:t>
            </a:r>
            <a:endParaRPr lang="zh-CN" altLang="en-US" sz="4536" b="1" kern="0" dirty="0">
              <a:solidFill>
                <a:prstClr val="white"/>
              </a:solidFill>
              <a:latin typeface="Microsoft YaHei" panose="020F0502020204030204"/>
              <a:cs typeface="+mn-ea"/>
              <a:sym typeface="+mn-lt"/>
            </a:endParaRPr>
          </a:p>
        </p:txBody>
      </p:sp>
      <p:sp>
        <p:nvSpPr>
          <p:cNvPr id="15" name="圆角矩形 21">
            <a:extLst>
              <a:ext uri="{FF2B5EF4-FFF2-40B4-BE49-F238E27FC236}">
                <a16:creationId xmlns:a16="http://schemas.microsoft.com/office/drawing/2014/main" id="{3E5D57AF-9350-441D-B2A1-9477DEEE2AD9}"/>
              </a:ext>
            </a:extLst>
          </p:cNvPr>
          <p:cNvSpPr/>
          <p:nvPr/>
        </p:nvSpPr>
        <p:spPr>
          <a:xfrm>
            <a:off x="3961484" y="3149066"/>
            <a:ext cx="6900930" cy="1204045"/>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16" name="圆角矩形 23">
            <a:extLst>
              <a:ext uri="{FF2B5EF4-FFF2-40B4-BE49-F238E27FC236}">
                <a16:creationId xmlns:a16="http://schemas.microsoft.com/office/drawing/2014/main" id="{599D44AC-E4D6-4FC1-BDED-EA516321A845}"/>
              </a:ext>
            </a:extLst>
          </p:cNvPr>
          <p:cNvSpPr/>
          <p:nvPr/>
        </p:nvSpPr>
        <p:spPr>
          <a:xfrm>
            <a:off x="3961485" y="4558513"/>
            <a:ext cx="1204045" cy="120404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r>
              <a:rPr lang="en-US" altLang="zh-CN" sz="4536" b="1" kern="0" dirty="0">
                <a:solidFill>
                  <a:prstClr val="white"/>
                </a:solidFill>
                <a:latin typeface="Microsoft YaHei" panose="020F0502020204030204"/>
                <a:cs typeface="+mn-ea"/>
                <a:sym typeface="+mn-lt"/>
              </a:rPr>
              <a:t>3</a:t>
            </a:r>
            <a:endParaRPr lang="zh-CN" altLang="en-US" sz="4536" b="1" kern="0" dirty="0">
              <a:solidFill>
                <a:prstClr val="white"/>
              </a:solidFill>
              <a:latin typeface="Microsoft YaHei" panose="020F0502020204030204"/>
              <a:cs typeface="+mn-ea"/>
              <a:sym typeface="+mn-lt"/>
            </a:endParaRPr>
          </a:p>
        </p:txBody>
      </p:sp>
      <p:sp>
        <p:nvSpPr>
          <p:cNvPr id="17" name="圆角矩形 24">
            <a:extLst>
              <a:ext uri="{FF2B5EF4-FFF2-40B4-BE49-F238E27FC236}">
                <a16:creationId xmlns:a16="http://schemas.microsoft.com/office/drawing/2014/main" id="{73B6ECFD-CD90-411D-81BA-23DF40054C84}"/>
              </a:ext>
            </a:extLst>
          </p:cNvPr>
          <p:cNvSpPr/>
          <p:nvPr/>
        </p:nvSpPr>
        <p:spPr>
          <a:xfrm>
            <a:off x="3961484" y="4558513"/>
            <a:ext cx="6900930" cy="1204045"/>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18" name="矩形 17">
            <a:extLst>
              <a:ext uri="{FF2B5EF4-FFF2-40B4-BE49-F238E27FC236}">
                <a16:creationId xmlns:a16="http://schemas.microsoft.com/office/drawing/2014/main" id="{190C2CEF-3673-4773-82E7-3C871428757B}"/>
              </a:ext>
            </a:extLst>
          </p:cNvPr>
          <p:cNvSpPr/>
          <p:nvPr/>
        </p:nvSpPr>
        <p:spPr>
          <a:xfrm>
            <a:off x="5410915" y="1779532"/>
            <a:ext cx="5225580" cy="1161665"/>
          </a:xfrm>
          <a:prstGeom prst="rect">
            <a:avLst/>
          </a:prstGeom>
          <a:noFill/>
        </p:spPr>
        <p:txBody>
          <a:bodyPr wrap="square">
            <a:spAutoFit/>
          </a:bodyPr>
          <a:lstStyle/>
          <a:p>
            <a:pPr>
              <a:lnSpc>
                <a:spcPct val="150000"/>
              </a:lnSpc>
            </a:pPr>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a:t>
            </a:r>
          </a:p>
        </p:txBody>
      </p:sp>
      <p:sp>
        <p:nvSpPr>
          <p:cNvPr id="19" name="矩形 18">
            <a:extLst>
              <a:ext uri="{FF2B5EF4-FFF2-40B4-BE49-F238E27FC236}">
                <a16:creationId xmlns:a16="http://schemas.microsoft.com/office/drawing/2014/main" id="{246A5C44-AB7F-447C-A812-0D67FCF5132A}"/>
              </a:ext>
            </a:extLst>
          </p:cNvPr>
          <p:cNvSpPr/>
          <p:nvPr/>
        </p:nvSpPr>
        <p:spPr>
          <a:xfrm>
            <a:off x="5410915" y="3188979"/>
            <a:ext cx="5225580" cy="1081578"/>
          </a:xfrm>
          <a:prstGeom prst="rect">
            <a:avLst/>
          </a:prstGeom>
          <a:noFill/>
        </p:spPr>
        <p:txBody>
          <a:bodyPr wrap="square">
            <a:spAutoFit/>
          </a:bodyPr>
          <a:lstStyle/>
          <a:p>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prstClr val="black"/>
              </a:solidFill>
              <a:latin typeface="Microsoft YaHei" panose="020F0502020204030204"/>
              <a:cs typeface="+mn-ea"/>
              <a:sym typeface="+mn-lt"/>
            </a:endParaRPr>
          </a:p>
        </p:txBody>
      </p:sp>
      <p:sp>
        <p:nvSpPr>
          <p:cNvPr id="20" name="矩形 19">
            <a:extLst>
              <a:ext uri="{FF2B5EF4-FFF2-40B4-BE49-F238E27FC236}">
                <a16:creationId xmlns:a16="http://schemas.microsoft.com/office/drawing/2014/main" id="{D0DFFF85-CD9A-42D9-B822-8554C44E5A7D}"/>
              </a:ext>
            </a:extLst>
          </p:cNvPr>
          <p:cNvSpPr/>
          <p:nvPr/>
        </p:nvSpPr>
        <p:spPr>
          <a:xfrm>
            <a:off x="5410915" y="4598427"/>
            <a:ext cx="5225580" cy="1081578"/>
          </a:xfrm>
          <a:prstGeom prst="rect">
            <a:avLst/>
          </a:prstGeom>
          <a:noFill/>
        </p:spPr>
        <p:txBody>
          <a:bodyPr wrap="square">
            <a:spAutoFit/>
          </a:bodyPr>
          <a:lstStyle/>
          <a:p>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prstClr val="black"/>
              </a:solidFill>
              <a:latin typeface="Microsoft YaHei" panose="020F0502020204030204"/>
              <a:cs typeface="+mn-ea"/>
              <a:sym typeface="+mn-lt"/>
            </a:endParaRPr>
          </a:p>
        </p:txBody>
      </p:sp>
      <p:pic>
        <p:nvPicPr>
          <p:cNvPr id="21" name="图片 20">
            <a:extLst>
              <a:ext uri="{FF2B5EF4-FFF2-40B4-BE49-F238E27FC236}">
                <a16:creationId xmlns:a16="http://schemas.microsoft.com/office/drawing/2014/main" id="{F4A028AD-20F4-45EE-BC08-63D61C2918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 y="2393551"/>
            <a:ext cx="4412364" cy="4083325"/>
          </a:xfrm>
          <a:prstGeom prst="rect">
            <a:avLst/>
          </a:prstGeom>
        </p:spPr>
      </p:pic>
      <p:sp>
        <p:nvSpPr>
          <p:cNvPr id="2" name="标题 1">
            <a:extLst>
              <a:ext uri="{FF2B5EF4-FFF2-40B4-BE49-F238E27FC236}">
                <a16:creationId xmlns:a16="http://schemas.microsoft.com/office/drawing/2014/main" id="{37CCF544-392E-47E1-9198-891F1D7E0593}"/>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5865646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3">
            <a:extLst>
              <a:ext uri="{FF2B5EF4-FFF2-40B4-BE49-F238E27FC236}">
                <a16:creationId xmlns:a16="http://schemas.microsoft.com/office/drawing/2014/main" id="{1AE80DCD-E612-4A75-9C6F-883EFEB953F6}"/>
              </a:ext>
            </a:extLst>
          </p:cNvPr>
          <p:cNvSpPr/>
          <p:nvPr/>
        </p:nvSpPr>
        <p:spPr>
          <a:xfrm>
            <a:off x="3961485" y="1739618"/>
            <a:ext cx="1204045" cy="120404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r>
              <a:rPr lang="en-US" altLang="zh-CN" sz="4536" b="1" kern="0" dirty="0">
                <a:solidFill>
                  <a:prstClr val="white"/>
                </a:solidFill>
                <a:latin typeface="Microsoft YaHei" panose="020F0502020204030204"/>
                <a:cs typeface="+mn-ea"/>
                <a:sym typeface="+mn-lt"/>
              </a:rPr>
              <a:t>4</a:t>
            </a:r>
            <a:endParaRPr lang="zh-CN" altLang="en-US" sz="4536" b="1" kern="0" dirty="0">
              <a:solidFill>
                <a:prstClr val="white"/>
              </a:solidFill>
              <a:latin typeface="Microsoft YaHei" panose="020F0502020204030204"/>
              <a:cs typeface="+mn-ea"/>
              <a:sym typeface="+mn-lt"/>
            </a:endParaRPr>
          </a:p>
        </p:txBody>
      </p:sp>
      <p:sp>
        <p:nvSpPr>
          <p:cNvPr id="13" name="圆角矩形 15">
            <a:extLst>
              <a:ext uri="{FF2B5EF4-FFF2-40B4-BE49-F238E27FC236}">
                <a16:creationId xmlns:a16="http://schemas.microsoft.com/office/drawing/2014/main" id="{A211172D-B44F-43F5-899F-D60D587CEB49}"/>
              </a:ext>
            </a:extLst>
          </p:cNvPr>
          <p:cNvSpPr/>
          <p:nvPr/>
        </p:nvSpPr>
        <p:spPr>
          <a:xfrm>
            <a:off x="3961484" y="1739618"/>
            <a:ext cx="6900930" cy="1204045"/>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14" name="圆角矩形 20">
            <a:extLst>
              <a:ext uri="{FF2B5EF4-FFF2-40B4-BE49-F238E27FC236}">
                <a16:creationId xmlns:a16="http://schemas.microsoft.com/office/drawing/2014/main" id="{B26D6F61-403F-4B1D-8579-136D7EA238F5}"/>
              </a:ext>
            </a:extLst>
          </p:cNvPr>
          <p:cNvSpPr/>
          <p:nvPr/>
        </p:nvSpPr>
        <p:spPr>
          <a:xfrm>
            <a:off x="3961485" y="3149066"/>
            <a:ext cx="1204045" cy="120404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r>
              <a:rPr lang="en-US" altLang="zh-CN" sz="4536" b="1" kern="0" dirty="0">
                <a:solidFill>
                  <a:prstClr val="white"/>
                </a:solidFill>
                <a:latin typeface="Microsoft YaHei" panose="020F0502020204030204"/>
                <a:cs typeface="+mn-ea"/>
                <a:sym typeface="+mn-lt"/>
              </a:rPr>
              <a:t>5</a:t>
            </a:r>
            <a:endParaRPr lang="zh-CN" altLang="en-US" sz="4536" b="1" kern="0" dirty="0">
              <a:solidFill>
                <a:prstClr val="white"/>
              </a:solidFill>
              <a:latin typeface="Microsoft YaHei" panose="020F0502020204030204"/>
              <a:cs typeface="+mn-ea"/>
              <a:sym typeface="+mn-lt"/>
            </a:endParaRPr>
          </a:p>
        </p:txBody>
      </p:sp>
      <p:sp>
        <p:nvSpPr>
          <p:cNvPr id="15" name="圆角矩形 21">
            <a:extLst>
              <a:ext uri="{FF2B5EF4-FFF2-40B4-BE49-F238E27FC236}">
                <a16:creationId xmlns:a16="http://schemas.microsoft.com/office/drawing/2014/main" id="{E068796C-E528-4604-92A2-F1DACCB31273}"/>
              </a:ext>
            </a:extLst>
          </p:cNvPr>
          <p:cNvSpPr/>
          <p:nvPr/>
        </p:nvSpPr>
        <p:spPr>
          <a:xfrm>
            <a:off x="3961484" y="3149066"/>
            <a:ext cx="6900930" cy="1204045"/>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16" name="圆角矩形 23">
            <a:extLst>
              <a:ext uri="{FF2B5EF4-FFF2-40B4-BE49-F238E27FC236}">
                <a16:creationId xmlns:a16="http://schemas.microsoft.com/office/drawing/2014/main" id="{C7D3D34E-B962-419A-B235-76A5138923DC}"/>
              </a:ext>
            </a:extLst>
          </p:cNvPr>
          <p:cNvSpPr/>
          <p:nvPr/>
        </p:nvSpPr>
        <p:spPr>
          <a:xfrm>
            <a:off x="3961485" y="4558513"/>
            <a:ext cx="1204045" cy="1204045"/>
          </a:xfrm>
          <a:prstGeom prst="roundRect">
            <a:avLst/>
          </a:prstGeom>
          <a:solidFill>
            <a:srgbClr val="BE0000"/>
          </a:solidFill>
          <a:ln w="12700" cap="flat" cmpd="sng" algn="ctr">
            <a:noFill/>
            <a:prstDash val="solid"/>
            <a:miter lim="800000"/>
          </a:ln>
          <a:effectLst>
            <a:outerShdw blurRad="203200" dist="101600" dir="2700000" algn="tl" rotWithShape="0">
              <a:prstClr val="black">
                <a:alpha val="60000"/>
              </a:prstClr>
            </a:outerShdw>
          </a:effectLst>
        </p:spPr>
        <p:txBody>
          <a:bodyPr rtlCol="0" anchor="ctr"/>
          <a:lstStyle/>
          <a:p>
            <a:pPr algn="ctr" defTabSz="864017">
              <a:defRPr/>
            </a:pPr>
            <a:r>
              <a:rPr lang="en-US" altLang="zh-CN" sz="4536" b="1" kern="0" dirty="0">
                <a:solidFill>
                  <a:prstClr val="white"/>
                </a:solidFill>
                <a:latin typeface="Microsoft YaHei" panose="020F0502020204030204"/>
                <a:cs typeface="+mn-ea"/>
                <a:sym typeface="+mn-lt"/>
              </a:rPr>
              <a:t>6</a:t>
            </a:r>
            <a:endParaRPr lang="zh-CN" altLang="en-US" sz="4536" b="1" kern="0" dirty="0">
              <a:solidFill>
                <a:prstClr val="white"/>
              </a:solidFill>
              <a:latin typeface="Microsoft YaHei" panose="020F0502020204030204"/>
              <a:cs typeface="+mn-ea"/>
              <a:sym typeface="+mn-lt"/>
            </a:endParaRPr>
          </a:p>
        </p:txBody>
      </p:sp>
      <p:sp>
        <p:nvSpPr>
          <p:cNvPr id="17" name="圆角矩形 24">
            <a:extLst>
              <a:ext uri="{FF2B5EF4-FFF2-40B4-BE49-F238E27FC236}">
                <a16:creationId xmlns:a16="http://schemas.microsoft.com/office/drawing/2014/main" id="{3AC74F86-7708-44E0-BCE2-8871EA73BFA7}"/>
              </a:ext>
            </a:extLst>
          </p:cNvPr>
          <p:cNvSpPr/>
          <p:nvPr/>
        </p:nvSpPr>
        <p:spPr>
          <a:xfrm>
            <a:off x="3961484" y="4558513"/>
            <a:ext cx="6900930" cy="1204045"/>
          </a:xfrm>
          <a:prstGeom prst="roundRect">
            <a:avLst/>
          </a:prstGeom>
          <a:noFill/>
          <a:ln w="12700">
            <a:solidFill>
              <a:srgbClr val="BE0000"/>
            </a:solidFill>
          </a:ln>
        </p:spPr>
        <p:txBody>
          <a:bodyPr vert="horz" wrap="square" lIns="86402" tIns="43201" rIns="86402" bIns="43201" numCol="1" anchor="t" anchorCtr="0" compatLnSpc="1">
            <a:prstTxWarp prst="textNoShape">
              <a:avLst/>
            </a:prstTxWarp>
          </a:bodyPr>
          <a:lstStyle/>
          <a:p>
            <a:pPr defTabSz="864017">
              <a:defRPr/>
            </a:pPr>
            <a:endParaRPr lang="zh-CN" altLang="en-US" sz="1607" kern="0">
              <a:solidFill>
                <a:prstClr val="black"/>
              </a:solidFill>
              <a:latin typeface="Microsoft YaHei" panose="020F0502020204030204"/>
              <a:cs typeface="+mn-ea"/>
              <a:sym typeface="+mn-lt"/>
            </a:endParaRPr>
          </a:p>
        </p:txBody>
      </p:sp>
      <p:sp>
        <p:nvSpPr>
          <p:cNvPr id="18" name="矩形 17">
            <a:extLst>
              <a:ext uri="{FF2B5EF4-FFF2-40B4-BE49-F238E27FC236}">
                <a16:creationId xmlns:a16="http://schemas.microsoft.com/office/drawing/2014/main" id="{DD6F75F1-101B-4ECE-95E4-8E9F10EAA461}"/>
              </a:ext>
            </a:extLst>
          </p:cNvPr>
          <p:cNvSpPr/>
          <p:nvPr/>
        </p:nvSpPr>
        <p:spPr>
          <a:xfrm>
            <a:off x="5410915" y="1779532"/>
            <a:ext cx="5225580" cy="1161665"/>
          </a:xfrm>
          <a:prstGeom prst="rect">
            <a:avLst/>
          </a:prstGeom>
          <a:noFill/>
        </p:spPr>
        <p:txBody>
          <a:bodyPr wrap="square">
            <a:spAutoFit/>
          </a:bodyPr>
          <a:lstStyle/>
          <a:p>
            <a:pPr>
              <a:lnSpc>
                <a:spcPct val="150000"/>
              </a:lnSpc>
            </a:pPr>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p>
        </p:txBody>
      </p:sp>
      <p:sp>
        <p:nvSpPr>
          <p:cNvPr id="19" name="矩形 18">
            <a:extLst>
              <a:ext uri="{FF2B5EF4-FFF2-40B4-BE49-F238E27FC236}">
                <a16:creationId xmlns:a16="http://schemas.microsoft.com/office/drawing/2014/main" id="{C0979130-7D1E-426A-9EC5-DE2C513D0567}"/>
              </a:ext>
            </a:extLst>
          </p:cNvPr>
          <p:cNvSpPr/>
          <p:nvPr/>
        </p:nvSpPr>
        <p:spPr>
          <a:xfrm>
            <a:off x="5410915" y="3188978"/>
            <a:ext cx="5225580" cy="834267"/>
          </a:xfrm>
          <a:prstGeom prst="rect">
            <a:avLst/>
          </a:prstGeom>
          <a:noFill/>
        </p:spPr>
        <p:txBody>
          <a:bodyPr wrap="square">
            <a:spAutoFit/>
          </a:bodyPr>
          <a:lstStyle/>
          <a:p>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a:t>
            </a:r>
            <a:endParaRPr lang="zh-CN" altLang="en-US" sz="1607" dirty="0">
              <a:solidFill>
                <a:prstClr val="black"/>
              </a:solidFill>
              <a:latin typeface="Microsoft YaHei" panose="020F0502020204030204"/>
              <a:cs typeface="+mn-ea"/>
              <a:sym typeface="+mn-lt"/>
            </a:endParaRPr>
          </a:p>
        </p:txBody>
      </p:sp>
      <p:sp>
        <p:nvSpPr>
          <p:cNvPr id="20" name="矩形 19">
            <a:extLst>
              <a:ext uri="{FF2B5EF4-FFF2-40B4-BE49-F238E27FC236}">
                <a16:creationId xmlns:a16="http://schemas.microsoft.com/office/drawing/2014/main" id="{5F77A670-FFAC-4090-B6F4-C2DC1E0FC40B}"/>
              </a:ext>
            </a:extLst>
          </p:cNvPr>
          <p:cNvSpPr/>
          <p:nvPr/>
        </p:nvSpPr>
        <p:spPr>
          <a:xfrm>
            <a:off x="5410915" y="4598426"/>
            <a:ext cx="5225580" cy="1081578"/>
          </a:xfrm>
          <a:prstGeom prst="rect">
            <a:avLst/>
          </a:prstGeom>
          <a:noFill/>
        </p:spPr>
        <p:txBody>
          <a:bodyPr wrap="square">
            <a:spAutoFit/>
          </a:bodyPr>
          <a:lstStyle/>
          <a:p>
            <a:r>
              <a:rPr lang="zh-CN" altLang="en-US" sz="1607" dirty="0">
                <a:solidFill>
                  <a:prstClr val="black"/>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prstClr val="black"/>
              </a:solidFill>
              <a:latin typeface="Microsoft YaHei" panose="020F0502020204030204"/>
              <a:cs typeface="+mn-ea"/>
              <a:sym typeface="+mn-lt"/>
            </a:endParaRPr>
          </a:p>
        </p:txBody>
      </p:sp>
      <p:pic>
        <p:nvPicPr>
          <p:cNvPr id="21" name="图片 20">
            <a:extLst>
              <a:ext uri="{FF2B5EF4-FFF2-40B4-BE49-F238E27FC236}">
                <a16:creationId xmlns:a16="http://schemas.microsoft.com/office/drawing/2014/main" id="{C7167F3B-60C3-4D03-A9B7-E1EF33BE0F7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5037" y="2390254"/>
            <a:ext cx="3201727" cy="4089921"/>
          </a:xfrm>
          <a:prstGeom prst="rect">
            <a:avLst/>
          </a:prstGeom>
        </p:spPr>
      </p:pic>
      <p:sp>
        <p:nvSpPr>
          <p:cNvPr id="2" name="标题 1">
            <a:extLst>
              <a:ext uri="{FF2B5EF4-FFF2-40B4-BE49-F238E27FC236}">
                <a16:creationId xmlns:a16="http://schemas.microsoft.com/office/drawing/2014/main" id="{EDCCA7A2-1893-4591-9A61-E35F9738F813}"/>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6227276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28DCCB0C-07F8-468F-8773-9265C71746C7}"/>
              </a:ext>
            </a:extLst>
          </p:cNvPr>
          <p:cNvSpPr/>
          <p:nvPr/>
        </p:nvSpPr>
        <p:spPr bwMode="auto">
          <a:xfrm>
            <a:off x="1737003" y="1407695"/>
            <a:ext cx="5391075" cy="1827377"/>
          </a:xfrm>
          <a:prstGeom prst="rect">
            <a:avLst/>
          </a:prstGeom>
          <a:noFill/>
          <a:ln w="9525" cap="flat" cmpd="sng" algn="ctr">
            <a:solidFill>
              <a:srgbClr val="C00000"/>
            </a:solidFill>
            <a:prstDash val="solid"/>
            <a:round/>
            <a:headEnd type="none" w="med" len="med"/>
            <a:tailEnd type="none" w="med" len="med"/>
          </a:ln>
          <a:effectLst/>
        </p:spPr>
        <p:txBody>
          <a:bodyPr vert="horz" wrap="square" lIns="86402" tIns="43201" rIns="86402" bIns="43201" numCol="1" rtlCol="0" anchor="t" anchorCtr="0" compatLnSpc="1">
            <a:prstTxWarp prst="textNoShape">
              <a:avLst/>
            </a:prstTxWarp>
          </a:bodyPr>
          <a:lstStyle/>
          <a:p>
            <a:pPr eaLnBrk="1" hangingPunct="1">
              <a:buFont typeface="Arial" pitchFamily="34" charset="0"/>
              <a:buNone/>
            </a:pPr>
            <a:endParaRPr lang="zh-CN" altLang="en-US" sz="1607"/>
          </a:p>
        </p:txBody>
      </p:sp>
      <p:sp>
        <p:nvSpPr>
          <p:cNvPr id="3" name="Rectangle 7">
            <a:extLst>
              <a:ext uri="{FF2B5EF4-FFF2-40B4-BE49-F238E27FC236}">
                <a16:creationId xmlns:a16="http://schemas.microsoft.com/office/drawing/2014/main" id="{83DB3A10-F22A-4CF6-8DB7-2E34E8752EEF}"/>
              </a:ext>
            </a:extLst>
          </p:cNvPr>
          <p:cNvSpPr>
            <a:spLocks noChangeArrowheads="1"/>
          </p:cNvSpPr>
          <p:nvPr/>
        </p:nvSpPr>
        <p:spPr bwMode="auto">
          <a:xfrm>
            <a:off x="1001964" y="1768819"/>
            <a:ext cx="1191032" cy="1084530"/>
          </a:xfrm>
          <a:prstGeom prst="rect">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86402" tIns="43201" rIns="86402" bIns="43201" numCol="1" spcCol="0" rtlCol="0" fromWordArt="0" anchor="t" anchorCtr="0" forceAA="0" compatLnSpc="1">
            <a:prstTxWarp prst="textNoShape">
              <a:avLst/>
            </a:prstTxWarp>
            <a:noAutofit/>
          </a:bodyPr>
          <a:lstStyle/>
          <a:p>
            <a:pPr eaLnBrk="1" hangingPunct="1">
              <a:buFont typeface="Arial" pitchFamily="34" charset="0"/>
              <a:buNone/>
            </a:pPr>
            <a:endParaRPr lang="zh-CN" altLang="en-US" sz="1607"/>
          </a:p>
        </p:txBody>
      </p:sp>
      <p:sp>
        <p:nvSpPr>
          <p:cNvPr id="4" name="矩形 3">
            <a:extLst>
              <a:ext uri="{FF2B5EF4-FFF2-40B4-BE49-F238E27FC236}">
                <a16:creationId xmlns:a16="http://schemas.microsoft.com/office/drawing/2014/main" id="{F98386B0-3911-449A-B439-2417BDCE9825}"/>
              </a:ext>
            </a:extLst>
          </p:cNvPr>
          <p:cNvSpPr/>
          <p:nvPr/>
        </p:nvSpPr>
        <p:spPr>
          <a:xfrm>
            <a:off x="1046467" y="1942216"/>
            <a:ext cx="1090134" cy="790345"/>
          </a:xfrm>
          <a:prstGeom prst="rect">
            <a:avLst/>
          </a:prstGeom>
        </p:spPr>
        <p:txBody>
          <a:bodyPr wrap="square">
            <a:spAutoFit/>
          </a:bodyPr>
          <a:lstStyle/>
          <a:p>
            <a:pPr algn="ctr"/>
            <a:r>
              <a:rPr lang="zh-CN" altLang="en-US" sz="2268" b="1" dirty="0">
                <a:solidFill>
                  <a:schemeClr val="bg2"/>
                </a:solidFill>
                <a:latin typeface="+mj-ea"/>
                <a:ea typeface="+mj-ea"/>
              </a:rPr>
              <a:t>文字</a:t>
            </a:r>
            <a:endParaRPr lang="en-US" altLang="zh-CN" sz="2268" b="1" dirty="0">
              <a:solidFill>
                <a:schemeClr val="bg2"/>
              </a:solidFill>
              <a:latin typeface="+mj-ea"/>
              <a:ea typeface="+mj-ea"/>
            </a:endParaRPr>
          </a:p>
          <a:p>
            <a:pPr algn="ctr"/>
            <a:r>
              <a:rPr lang="zh-CN" altLang="en-US" sz="2268" b="1" dirty="0">
                <a:solidFill>
                  <a:schemeClr val="bg2"/>
                </a:solidFill>
                <a:latin typeface="+mj-ea"/>
                <a:ea typeface="+mj-ea"/>
              </a:rPr>
              <a:t>内容</a:t>
            </a:r>
            <a:endParaRPr lang="en-US" altLang="zh-CN" sz="2268" b="1" dirty="0">
              <a:solidFill>
                <a:schemeClr val="bg2"/>
              </a:solidFill>
              <a:latin typeface="+mj-ea"/>
              <a:ea typeface="+mj-ea"/>
            </a:endParaRPr>
          </a:p>
        </p:txBody>
      </p:sp>
      <p:sp>
        <p:nvSpPr>
          <p:cNvPr id="5" name="矩形 4">
            <a:extLst>
              <a:ext uri="{FF2B5EF4-FFF2-40B4-BE49-F238E27FC236}">
                <a16:creationId xmlns:a16="http://schemas.microsoft.com/office/drawing/2014/main" id="{2AC46635-DB4F-4AE7-9588-0BD18957DF87}"/>
              </a:ext>
            </a:extLst>
          </p:cNvPr>
          <p:cNvSpPr/>
          <p:nvPr/>
        </p:nvSpPr>
        <p:spPr>
          <a:xfrm>
            <a:off x="2289490" y="1773850"/>
            <a:ext cx="4770549" cy="1161665"/>
          </a:xfrm>
          <a:prstGeom prst="rect">
            <a:avLst/>
          </a:prstGeom>
        </p:spPr>
        <p:txBody>
          <a:bodyPr wrap="square">
            <a:spAutoFit/>
          </a:bodyPr>
          <a:lstStyle/>
          <a:p>
            <a:pPr>
              <a:lnSpc>
                <a:spcPct val="150000"/>
              </a:lnSpc>
            </a:pPr>
            <a:r>
              <a:rPr lang="zh-CN" altLang="en-US" sz="1607" b="1"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a:t>
            </a:r>
          </a:p>
        </p:txBody>
      </p:sp>
      <p:sp>
        <p:nvSpPr>
          <p:cNvPr id="6" name="矩形 5">
            <a:extLst>
              <a:ext uri="{FF2B5EF4-FFF2-40B4-BE49-F238E27FC236}">
                <a16:creationId xmlns:a16="http://schemas.microsoft.com/office/drawing/2014/main" id="{7E3CC399-11A3-48FC-802C-C10A233FD65E}"/>
              </a:ext>
            </a:extLst>
          </p:cNvPr>
          <p:cNvSpPr/>
          <p:nvPr/>
        </p:nvSpPr>
        <p:spPr bwMode="auto">
          <a:xfrm>
            <a:off x="1737003" y="3642820"/>
            <a:ext cx="5391075" cy="2280218"/>
          </a:xfrm>
          <a:prstGeom prst="rect">
            <a:avLst/>
          </a:prstGeom>
          <a:noFill/>
          <a:ln w="9525" cap="flat" cmpd="sng" algn="ctr">
            <a:solidFill>
              <a:srgbClr val="C00000"/>
            </a:solidFill>
            <a:prstDash val="solid"/>
            <a:round/>
            <a:headEnd type="none" w="med" len="med"/>
            <a:tailEnd type="none" w="med" len="med"/>
          </a:ln>
          <a:effectLst/>
        </p:spPr>
        <p:txBody>
          <a:bodyPr vert="horz" wrap="square" lIns="86402" tIns="43201" rIns="86402" bIns="43201" numCol="1" rtlCol="0" anchor="t" anchorCtr="0" compatLnSpc="1">
            <a:prstTxWarp prst="textNoShape">
              <a:avLst/>
            </a:prstTxWarp>
          </a:bodyPr>
          <a:lstStyle/>
          <a:p>
            <a:pPr eaLnBrk="1" hangingPunct="1">
              <a:buFont typeface="Arial" pitchFamily="34" charset="0"/>
              <a:buNone/>
            </a:pPr>
            <a:endParaRPr lang="zh-CN" altLang="en-US" sz="1607"/>
          </a:p>
        </p:txBody>
      </p:sp>
      <p:sp>
        <p:nvSpPr>
          <p:cNvPr id="7" name="Rectangle 7">
            <a:extLst>
              <a:ext uri="{FF2B5EF4-FFF2-40B4-BE49-F238E27FC236}">
                <a16:creationId xmlns:a16="http://schemas.microsoft.com/office/drawing/2014/main" id="{2AA1F5BA-7243-4162-B288-A89AAA59C3CD}"/>
              </a:ext>
            </a:extLst>
          </p:cNvPr>
          <p:cNvSpPr>
            <a:spLocks noChangeArrowheads="1"/>
          </p:cNvSpPr>
          <p:nvPr/>
        </p:nvSpPr>
        <p:spPr bwMode="auto">
          <a:xfrm>
            <a:off x="1001964" y="4285864"/>
            <a:ext cx="1191032" cy="1084530"/>
          </a:xfrm>
          <a:prstGeom prst="rect">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square" lIns="86402" tIns="43201" rIns="86402" bIns="43201" numCol="1" spcCol="0" rtlCol="0" fromWordArt="0" anchor="t" anchorCtr="0" forceAA="0" compatLnSpc="1">
            <a:prstTxWarp prst="textNoShape">
              <a:avLst/>
            </a:prstTxWarp>
            <a:noAutofit/>
          </a:bodyPr>
          <a:lstStyle/>
          <a:p>
            <a:pPr eaLnBrk="1" hangingPunct="1">
              <a:buFont typeface="Arial" pitchFamily="34" charset="0"/>
              <a:buNone/>
            </a:pPr>
            <a:endParaRPr lang="zh-CN" altLang="en-US" sz="1607"/>
          </a:p>
        </p:txBody>
      </p:sp>
      <p:sp>
        <p:nvSpPr>
          <p:cNvPr id="8" name="矩形 7">
            <a:extLst>
              <a:ext uri="{FF2B5EF4-FFF2-40B4-BE49-F238E27FC236}">
                <a16:creationId xmlns:a16="http://schemas.microsoft.com/office/drawing/2014/main" id="{147AF56E-331B-4DD7-9548-BD2C24A6ABD6}"/>
              </a:ext>
            </a:extLst>
          </p:cNvPr>
          <p:cNvSpPr/>
          <p:nvPr/>
        </p:nvSpPr>
        <p:spPr>
          <a:xfrm>
            <a:off x="1046467" y="4459261"/>
            <a:ext cx="1090134" cy="790345"/>
          </a:xfrm>
          <a:prstGeom prst="rect">
            <a:avLst/>
          </a:prstGeom>
        </p:spPr>
        <p:txBody>
          <a:bodyPr wrap="square">
            <a:spAutoFit/>
          </a:bodyPr>
          <a:lstStyle/>
          <a:p>
            <a:pPr algn="ctr"/>
            <a:r>
              <a:rPr lang="zh-CN" altLang="en-US" sz="2268" b="1" dirty="0">
                <a:solidFill>
                  <a:schemeClr val="bg2"/>
                </a:solidFill>
                <a:latin typeface="+mj-ea"/>
              </a:rPr>
              <a:t>文字</a:t>
            </a:r>
            <a:endParaRPr lang="en-US" altLang="zh-CN" sz="2268" b="1" dirty="0">
              <a:solidFill>
                <a:schemeClr val="bg2"/>
              </a:solidFill>
              <a:latin typeface="+mj-ea"/>
            </a:endParaRPr>
          </a:p>
          <a:p>
            <a:pPr algn="ctr"/>
            <a:r>
              <a:rPr lang="zh-CN" altLang="en-US" sz="2268" b="1" dirty="0">
                <a:solidFill>
                  <a:schemeClr val="bg2"/>
                </a:solidFill>
                <a:latin typeface="+mj-ea"/>
              </a:rPr>
              <a:t>内容</a:t>
            </a:r>
            <a:endParaRPr lang="en-US" altLang="zh-CN" sz="2268" b="1" dirty="0">
              <a:solidFill>
                <a:schemeClr val="bg2"/>
              </a:solidFill>
              <a:latin typeface="+mj-ea"/>
            </a:endParaRPr>
          </a:p>
        </p:txBody>
      </p:sp>
      <p:sp>
        <p:nvSpPr>
          <p:cNvPr id="9" name="矩形 8">
            <a:extLst>
              <a:ext uri="{FF2B5EF4-FFF2-40B4-BE49-F238E27FC236}">
                <a16:creationId xmlns:a16="http://schemas.microsoft.com/office/drawing/2014/main" id="{30951FAB-AECA-43EA-9D38-09077AB5761E}"/>
              </a:ext>
            </a:extLst>
          </p:cNvPr>
          <p:cNvSpPr/>
          <p:nvPr/>
        </p:nvSpPr>
        <p:spPr>
          <a:xfrm>
            <a:off x="2272670" y="3780902"/>
            <a:ext cx="4804183" cy="1903663"/>
          </a:xfrm>
          <a:prstGeom prst="rect">
            <a:avLst/>
          </a:prstGeom>
        </p:spPr>
        <p:txBody>
          <a:bodyPr wrap="square">
            <a:spAutoFit/>
          </a:bodyPr>
          <a:lstStyle/>
          <a:p>
            <a:pPr algn="just">
              <a:lnSpc>
                <a:spcPct val="150000"/>
              </a:lnSpc>
            </a:pPr>
            <a:r>
              <a:rPr lang="zh-CN" altLang="en-US" sz="1607" b="1"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srgbClr val="C00000"/>
              </a:solidFill>
              <a:latin typeface="Noto Sans S Chinese Medium" pitchFamily="34" charset="-122"/>
              <a:ea typeface="Noto Sans S Chinese Medium" pitchFamily="34" charset="-122"/>
              <a:cs typeface="+mn-ea"/>
              <a:sym typeface="+mn-lt"/>
            </a:endParaRPr>
          </a:p>
        </p:txBody>
      </p:sp>
      <p:pic>
        <p:nvPicPr>
          <p:cNvPr id="10" name="Picture 2">
            <a:extLst>
              <a:ext uri="{FF2B5EF4-FFF2-40B4-BE49-F238E27FC236}">
                <a16:creationId xmlns:a16="http://schemas.microsoft.com/office/drawing/2014/main" id="{97F570F3-797D-4698-918F-C4535391E6A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36379"/>
          <a:stretch/>
        </p:blipFill>
        <p:spPr bwMode="auto">
          <a:xfrm>
            <a:off x="7476442" y="1407695"/>
            <a:ext cx="3174368" cy="45153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
            <a:extLst>
              <a:ext uri="{FF2B5EF4-FFF2-40B4-BE49-F238E27FC236}">
                <a16:creationId xmlns:a16="http://schemas.microsoft.com/office/drawing/2014/main" id="{5274DBC6-D663-4826-9F48-C52C141DD980}"/>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229659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2185687-93DF-43D3-A521-4DA5D816C6E4}"/>
              </a:ext>
            </a:extLst>
          </p:cNvPr>
          <p:cNvGrpSpPr/>
          <p:nvPr/>
        </p:nvGrpSpPr>
        <p:grpSpPr>
          <a:xfrm>
            <a:off x="687631" y="1745801"/>
            <a:ext cx="797891" cy="739676"/>
            <a:chOff x="-718574" y="2471579"/>
            <a:chExt cx="327978" cy="1492804"/>
          </a:xfrm>
        </p:grpSpPr>
        <p:sp>
          <p:nvSpPr>
            <p:cNvPr id="3" name="Rectangle 11">
              <a:extLst>
                <a:ext uri="{FF2B5EF4-FFF2-40B4-BE49-F238E27FC236}">
                  <a16:creationId xmlns:a16="http://schemas.microsoft.com/office/drawing/2014/main" id="{F4BD5DA4-A661-4DB7-923F-9221C3AAE50F}"/>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schemeClr val="bg1"/>
                </a:solidFill>
                <a:latin typeface="微软雅黑" pitchFamily="34" charset="-122"/>
                <a:ea typeface="微软雅黑" pitchFamily="34" charset="-122"/>
                <a:cs typeface="Calibri" pitchFamily="34" charset="0"/>
                <a:sym typeface="Calibri" pitchFamily="34" charset="0"/>
              </a:endParaRPr>
            </a:p>
          </p:txBody>
        </p:sp>
        <p:sp>
          <p:nvSpPr>
            <p:cNvPr id="4" name="矩形 38">
              <a:extLst>
                <a:ext uri="{FF2B5EF4-FFF2-40B4-BE49-F238E27FC236}">
                  <a16:creationId xmlns:a16="http://schemas.microsoft.com/office/drawing/2014/main" id="{76E5A812-3492-41BA-8E07-2399BCADB5D1}"/>
                </a:ext>
              </a:extLst>
            </p:cNvPr>
            <p:cNvSpPr>
              <a:spLocks noChangeArrowheads="1"/>
            </p:cNvSpPr>
            <p:nvPr/>
          </p:nvSpPr>
          <p:spPr bwMode="auto">
            <a:xfrm>
              <a:off x="-689944"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solidFill>
                    <a:schemeClr val="bg1"/>
                  </a:solidFill>
                  <a:ea typeface="微软雅黑" pitchFamily="34" charset="-122"/>
                  <a:sym typeface="方正兰亭黑_GBK" pitchFamily="2" charset="-122"/>
                </a:rPr>
                <a:t>党</a:t>
              </a:r>
              <a:endParaRPr lang="en-US" sz="3780" b="1" dirty="0">
                <a:solidFill>
                  <a:schemeClr val="bg1"/>
                </a:solidFill>
                <a:ea typeface="微软雅黑" pitchFamily="34" charset="-122"/>
                <a:sym typeface="方正兰亭黑_GBK" pitchFamily="2" charset="-122"/>
              </a:endParaRPr>
            </a:p>
          </p:txBody>
        </p:sp>
      </p:grpSp>
      <p:grpSp>
        <p:nvGrpSpPr>
          <p:cNvPr id="5" name="组合 4">
            <a:extLst>
              <a:ext uri="{FF2B5EF4-FFF2-40B4-BE49-F238E27FC236}">
                <a16:creationId xmlns:a16="http://schemas.microsoft.com/office/drawing/2014/main" id="{8AD08DC8-BF4D-4BD2-A32F-073B6D889E38}"/>
              </a:ext>
            </a:extLst>
          </p:cNvPr>
          <p:cNvGrpSpPr/>
          <p:nvPr/>
        </p:nvGrpSpPr>
        <p:grpSpPr>
          <a:xfrm>
            <a:off x="1628457" y="1745800"/>
            <a:ext cx="797891" cy="739676"/>
            <a:chOff x="-718574" y="2471579"/>
            <a:chExt cx="327978" cy="1492804"/>
          </a:xfrm>
        </p:grpSpPr>
        <p:sp>
          <p:nvSpPr>
            <p:cNvPr id="6" name="Rectangle 11">
              <a:extLst>
                <a:ext uri="{FF2B5EF4-FFF2-40B4-BE49-F238E27FC236}">
                  <a16:creationId xmlns:a16="http://schemas.microsoft.com/office/drawing/2014/main" id="{309E570A-5BC2-4C0F-8A40-69D090C10ECD}"/>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schemeClr val="bg1"/>
                </a:solidFill>
                <a:latin typeface="微软雅黑" pitchFamily="34" charset="-122"/>
                <a:ea typeface="微软雅黑" pitchFamily="34" charset="-122"/>
                <a:cs typeface="Calibri" pitchFamily="34" charset="0"/>
                <a:sym typeface="Calibri" pitchFamily="34" charset="0"/>
              </a:endParaRPr>
            </a:p>
          </p:txBody>
        </p:sp>
        <p:sp>
          <p:nvSpPr>
            <p:cNvPr id="7" name="矩形 6">
              <a:extLst>
                <a:ext uri="{FF2B5EF4-FFF2-40B4-BE49-F238E27FC236}">
                  <a16:creationId xmlns:a16="http://schemas.microsoft.com/office/drawing/2014/main" id="{B33699A8-E837-4366-BB60-BC338115D48F}"/>
                </a:ext>
              </a:extLst>
            </p:cNvPr>
            <p:cNvSpPr>
              <a:spLocks noChangeArrowheads="1"/>
            </p:cNvSpPr>
            <p:nvPr/>
          </p:nvSpPr>
          <p:spPr bwMode="auto">
            <a:xfrm>
              <a:off x="-689942"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solidFill>
                    <a:schemeClr val="bg1"/>
                  </a:solidFill>
                  <a:ea typeface="微软雅黑" pitchFamily="34" charset="-122"/>
                  <a:sym typeface="方正兰亭黑_GBK" pitchFamily="2" charset="-122"/>
                </a:rPr>
                <a:t>建</a:t>
              </a:r>
              <a:endParaRPr lang="en-US" sz="3780" b="1" dirty="0">
                <a:solidFill>
                  <a:schemeClr val="bg1"/>
                </a:solidFill>
                <a:ea typeface="微软雅黑" pitchFamily="34" charset="-122"/>
                <a:sym typeface="方正兰亭黑_GBK" pitchFamily="2" charset="-122"/>
              </a:endParaRPr>
            </a:p>
          </p:txBody>
        </p:sp>
      </p:grpSp>
      <p:grpSp>
        <p:nvGrpSpPr>
          <p:cNvPr id="8" name="组合 7">
            <a:extLst>
              <a:ext uri="{FF2B5EF4-FFF2-40B4-BE49-F238E27FC236}">
                <a16:creationId xmlns:a16="http://schemas.microsoft.com/office/drawing/2014/main" id="{95476036-88A6-4C59-975B-EED9CF7694BC}"/>
              </a:ext>
            </a:extLst>
          </p:cNvPr>
          <p:cNvGrpSpPr/>
          <p:nvPr/>
        </p:nvGrpSpPr>
        <p:grpSpPr>
          <a:xfrm>
            <a:off x="2578884" y="1752397"/>
            <a:ext cx="797891" cy="739676"/>
            <a:chOff x="-718574" y="2471579"/>
            <a:chExt cx="327978" cy="1492804"/>
          </a:xfrm>
        </p:grpSpPr>
        <p:sp>
          <p:nvSpPr>
            <p:cNvPr id="9" name="Rectangle 11">
              <a:extLst>
                <a:ext uri="{FF2B5EF4-FFF2-40B4-BE49-F238E27FC236}">
                  <a16:creationId xmlns:a16="http://schemas.microsoft.com/office/drawing/2014/main" id="{8A405D99-D5DF-47D4-B6FA-6633B3A55320}"/>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schemeClr val="bg1"/>
                </a:solidFill>
                <a:latin typeface="微软雅黑" pitchFamily="34" charset="-122"/>
                <a:ea typeface="微软雅黑" pitchFamily="34" charset="-122"/>
                <a:cs typeface="Calibri" pitchFamily="34" charset="0"/>
                <a:sym typeface="Calibri" pitchFamily="34" charset="0"/>
              </a:endParaRPr>
            </a:p>
          </p:txBody>
        </p:sp>
        <p:sp>
          <p:nvSpPr>
            <p:cNvPr id="10" name="矩形 38">
              <a:extLst>
                <a:ext uri="{FF2B5EF4-FFF2-40B4-BE49-F238E27FC236}">
                  <a16:creationId xmlns:a16="http://schemas.microsoft.com/office/drawing/2014/main" id="{D3BA868E-6E19-462B-A8B7-34B473EE1611}"/>
                </a:ext>
              </a:extLst>
            </p:cNvPr>
            <p:cNvSpPr>
              <a:spLocks noChangeArrowheads="1"/>
            </p:cNvSpPr>
            <p:nvPr/>
          </p:nvSpPr>
          <p:spPr bwMode="auto">
            <a:xfrm>
              <a:off x="-689944"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solidFill>
                    <a:schemeClr val="bg1"/>
                  </a:solidFill>
                  <a:ea typeface="微软雅黑" pitchFamily="34" charset="-122"/>
                  <a:sym typeface="方正兰亭黑_GBK" pitchFamily="2" charset="-122"/>
                </a:rPr>
                <a:t>专</a:t>
              </a:r>
              <a:endParaRPr lang="en-US" sz="3780" b="1" dirty="0">
                <a:solidFill>
                  <a:schemeClr val="bg1"/>
                </a:solidFill>
                <a:ea typeface="微软雅黑" pitchFamily="34" charset="-122"/>
                <a:sym typeface="方正兰亭黑_GBK" pitchFamily="2" charset="-122"/>
              </a:endParaRPr>
            </a:p>
          </p:txBody>
        </p:sp>
      </p:grpSp>
      <p:grpSp>
        <p:nvGrpSpPr>
          <p:cNvPr id="11" name="组合 10">
            <a:extLst>
              <a:ext uri="{FF2B5EF4-FFF2-40B4-BE49-F238E27FC236}">
                <a16:creationId xmlns:a16="http://schemas.microsoft.com/office/drawing/2014/main" id="{572953CA-1914-4AD2-A2BE-0D0E1C20994E}"/>
              </a:ext>
            </a:extLst>
          </p:cNvPr>
          <p:cNvGrpSpPr/>
          <p:nvPr/>
        </p:nvGrpSpPr>
        <p:grpSpPr>
          <a:xfrm>
            <a:off x="3546356" y="1752397"/>
            <a:ext cx="797891" cy="739676"/>
            <a:chOff x="-718574" y="2471579"/>
            <a:chExt cx="327978" cy="1492804"/>
          </a:xfrm>
        </p:grpSpPr>
        <p:sp>
          <p:nvSpPr>
            <p:cNvPr id="12" name="Rectangle 11">
              <a:extLst>
                <a:ext uri="{FF2B5EF4-FFF2-40B4-BE49-F238E27FC236}">
                  <a16:creationId xmlns:a16="http://schemas.microsoft.com/office/drawing/2014/main" id="{10B19F22-EFFC-40BF-A9D9-90F15AB1BB27}"/>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schemeClr val="bg1"/>
                </a:solidFill>
                <a:latin typeface="微软雅黑" pitchFamily="34" charset="-122"/>
                <a:ea typeface="微软雅黑" pitchFamily="34" charset="-122"/>
                <a:cs typeface="Calibri" pitchFamily="34" charset="0"/>
                <a:sym typeface="Calibri" pitchFamily="34" charset="0"/>
              </a:endParaRPr>
            </a:p>
          </p:txBody>
        </p:sp>
        <p:sp>
          <p:nvSpPr>
            <p:cNvPr id="13" name="矩形 38">
              <a:extLst>
                <a:ext uri="{FF2B5EF4-FFF2-40B4-BE49-F238E27FC236}">
                  <a16:creationId xmlns:a16="http://schemas.microsoft.com/office/drawing/2014/main" id="{96091357-511C-42E4-846E-A675059DCF4F}"/>
                </a:ext>
              </a:extLst>
            </p:cNvPr>
            <p:cNvSpPr>
              <a:spLocks noChangeArrowheads="1"/>
            </p:cNvSpPr>
            <p:nvPr/>
          </p:nvSpPr>
          <p:spPr bwMode="auto">
            <a:xfrm>
              <a:off x="-689944"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solidFill>
                    <a:schemeClr val="bg1"/>
                  </a:solidFill>
                  <a:ea typeface="微软雅黑" pitchFamily="34" charset="-122"/>
                  <a:sym typeface="方正兰亭黑_GBK" pitchFamily="2" charset="-122"/>
                </a:rPr>
                <a:t>题</a:t>
              </a:r>
              <a:endParaRPr lang="en-US" sz="3780" b="1" dirty="0">
                <a:solidFill>
                  <a:schemeClr val="bg1"/>
                </a:solidFill>
                <a:ea typeface="微软雅黑" pitchFamily="34" charset="-122"/>
                <a:sym typeface="方正兰亭黑_GBK" pitchFamily="2" charset="-122"/>
              </a:endParaRPr>
            </a:p>
          </p:txBody>
        </p:sp>
      </p:grpSp>
      <p:sp>
        <p:nvSpPr>
          <p:cNvPr id="14" name="圆角矩形 36">
            <a:extLst>
              <a:ext uri="{FF2B5EF4-FFF2-40B4-BE49-F238E27FC236}">
                <a16:creationId xmlns:a16="http://schemas.microsoft.com/office/drawing/2014/main" id="{6145186E-CCFE-46E2-81FB-8DD229910FFB}"/>
              </a:ext>
            </a:extLst>
          </p:cNvPr>
          <p:cNvSpPr/>
          <p:nvPr/>
        </p:nvSpPr>
        <p:spPr>
          <a:xfrm>
            <a:off x="510772" y="2732575"/>
            <a:ext cx="8076215" cy="2653873"/>
          </a:xfrm>
          <a:prstGeom prst="roundRect">
            <a:avLst>
              <a:gd name="adj" fmla="val 0"/>
            </a:avLst>
          </a:prstGeom>
          <a:noFill/>
          <a:ln w="285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160">
              <a:solidFill>
                <a:srgbClr val="FFFFFF"/>
              </a:solidFill>
              <a:cs typeface="+mn-ea"/>
              <a:sym typeface="+mn-lt"/>
            </a:endParaRPr>
          </a:p>
        </p:txBody>
      </p:sp>
      <p:sp>
        <p:nvSpPr>
          <p:cNvPr id="15" name="矩形 14">
            <a:extLst>
              <a:ext uri="{FF2B5EF4-FFF2-40B4-BE49-F238E27FC236}">
                <a16:creationId xmlns:a16="http://schemas.microsoft.com/office/drawing/2014/main" id="{1311BDD9-25F6-4708-88B7-1C1B6A106EB5}"/>
              </a:ext>
            </a:extLst>
          </p:cNvPr>
          <p:cNvSpPr/>
          <p:nvPr/>
        </p:nvSpPr>
        <p:spPr>
          <a:xfrm>
            <a:off x="849318" y="2968458"/>
            <a:ext cx="6307093" cy="1897244"/>
          </a:xfrm>
          <a:prstGeom prst="rect">
            <a:avLst/>
          </a:prstGeom>
        </p:spPr>
        <p:txBody>
          <a:bodyPr wrap="square" lIns="99755" tIns="49876" rIns="99755" bIns="49876">
            <a:spAutoFit/>
          </a:bodyPr>
          <a:lstStyle/>
          <a:p>
            <a:pPr>
              <a:lnSpc>
                <a:spcPct val="150000"/>
              </a:lnSpc>
              <a:defRPr/>
            </a:pPr>
            <a:r>
              <a:rPr lang="zh-CN" altLang="en-US" sz="1323"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6" name="图片 15">
            <a:extLst>
              <a:ext uri="{FF2B5EF4-FFF2-40B4-BE49-F238E27FC236}">
                <a16:creationId xmlns:a16="http://schemas.microsoft.com/office/drawing/2014/main" id="{4156A753-8653-40A2-8768-E4EFFD14B6E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848165" y="2439468"/>
            <a:ext cx="3159309" cy="3240088"/>
          </a:xfrm>
          <a:prstGeom prst="rect">
            <a:avLst/>
          </a:prstGeom>
        </p:spPr>
      </p:pic>
      <p:sp>
        <p:nvSpPr>
          <p:cNvPr id="18" name="标题 1">
            <a:extLst>
              <a:ext uri="{FF2B5EF4-FFF2-40B4-BE49-F238E27FC236}">
                <a16:creationId xmlns:a16="http://schemas.microsoft.com/office/drawing/2014/main" id="{D4C1EC7F-EBF8-4A1A-B8E4-53317D091665}"/>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2171331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99BDE2C-D6FC-4B54-9A6F-6FA5F0669B05}"/>
              </a:ext>
            </a:extLst>
          </p:cNvPr>
          <p:cNvSpPr/>
          <p:nvPr/>
        </p:nvSpPr>
        <p:spPr>
          <a:xfrm>
            <a:off x="2630934" y="2424165"/>
            <a:ext cx="8285559" cy="913455"/>
          </a:xfrm>
          <a:prstGeom prst="rect">
            <a:avLst/>
          </a:prstGeom>
          <a:noFill/>
        </p:spPr>
        <p:txBody>
          <a:bodyPr wrap="square" rtlCol="0">
            <a:spAutoFit/>
          </a:bodyPr>
          <a:lstStyle/>
          <a:p>
            <a:pPr>
              <a:lnSpc>
                <a:spcPct val="150000"/>
              </a:lnSpc>
              <a:defRPr/>
            </a:pPr>
            <a:r>
              <a:rPr lang="zh-CN" altLang="en-US" sz="1890"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a:t>
            </a:r>
            <a:endParaRPr lang="zh-CN" altLang="en-US" sz="1607" dirty="0">
              <a:latin typeface="微软雅黑" panose="020B0503020204020204" pitchFamily="34" charset="-122"/>
              <a:ea typeface="微软雅黑" panose="020B0503020204020204" pitchFamily="34" charset="-122"/>
              <a:cs typeface="+mn-ea"/>
              <a:sym typeface="+mn-lt"/>
            </a:endParaRPr>
          </a:p>
        </p:txBody>
      </p:sp>
      <p:sp>
        <p:nvSpPr>
          <p:cNvPr id="3" name="矩形 2">
            <a:extLst>
              <a:ext uri="{FF2B5EF4-FFF2-40B4-BE49-F238E27FC236}">
                <a16:creationId xmlns:a16="http://schemas.microsoft.com/office/drawing/2014/main" id="{C07C11DB-79EE-40D8-A7F0-449C40C3C0DC}"/>
              </a:ext>
            </a:extLst>
          </p:cNvPr>
          <p:cNvSpPr/>
          <p:nvPr/>
        </p:nvSpPr>
        <p:spPr>
          <a:xfrm>
            <a:off x="2630934" y="4101251"/>
            <a:ext cx="8285559" cy="1081578"/>
          </a:xfrm>
          <a:prstGeom prst="rect">
            <a:avLst/>
          </a:prstGeom>
          <a:noFill/>
        </p:spPr>
        <p:txBody>
          <a:bodyPr wrap="square" rtlCol="0">
            <a:spAutoFit/>
          </a:bodyPr>
          <a:lstStyle/>
          <a:p>
            <a:pPr algn="just"/>
            <a:r>
              <a:rPr lang="zh-CN" altLang="en-US" sz="1607" dirty="0">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schemeClr val="accent1"/>
              </a:solidFill>
              <a:latin typeface="+mn-ea"/>
            </a:endParaRPr>
          </a:p>
        </p:txBody>
      </p:sp>
      <p:sp>
        <p:nvSpPr>
          <p:cNvPr id="4" name="箭头: 五边形 3">
            <a:extLst>
              <a:ext uri="{FF2B5EF4-FFF2-40B4-BE49-F238E27FC236}">
                <a16:creationId xmlns:a16="http://schemas.microsoft.com/office/drawing/2014/main" id="{15F6D090-DD39-4F43-9B36-989E1535DCC9}"/>
              </a:ext>
            </a:extLst>
          </p:cNvPr>
          <p:cNvSpPr/>
          <p:nvPr/>
        </p:nvSpPr>
        <p:spPr bwMode="auto">
          <a:xfrm>
            <a:off x="971397" y="2342875"/>
            <a:ext cx="1564941" cy="902854"/>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86402" tIns="43201" rIns="86402" bIns="43201" numCol="1" rtlCol="0" anchor="t" anchorCtr="0" compatLnSpc="1">
            <a:prstTxWarp prst="textNoShape">
              <a:avLst/>
            </a:prstTxWarp>
          </a:bodyPr>
          <a:lstStyle/>
          <a:p>
            <a:pPr defTabSz="864017" fontAlgn="base">
              <a:spcBef>
                <a:spcPct val="0"/>
              </a:spcBef>
              <a:spcAft>
                <a:spcPct val="0"/>
              </a:spcAft>
            </a:pPr>
            <a:endParaRPr lang="zh-CN" altLang="en-US" sz="1607">
              <a:latin typeface="Arial" pitchFamily="34" charset="0"/>
              <a:ea typeface="宋体" pitchFamily="2" charset="-122"/>
            </a:endParaRPr>
          </a:p>
        </p:txBody>
      </p:sp>
      <p:sp>
        <p:nvSpPr>
          <p:cNvPr id="5" name="矩形 4">
            <a:extLst>
              <a:ext uri="{FF2B5EF4-FFF2-40B4-BE49-F238E27FC236}">
                <a16:creationId xmlns:a16="http://schemas.microsoft.com/office/drawing/2014/main" id="{1EAEEA32-F363-4F32-9773-4ADB6B16FEDD}"/>
              </a:ext>
            </a:extLst>
          </p:cNvPr>
          <p:cNvSpPr/>
          <p:nvPr/>
        </p:nvSpPr>
        <p:spPr>
          <a:xfrm>
            <a:off x="926092" y="2619165"/>
            <a:ext cx="1480020" cy="441339"/>
          </a:xfrm>
          <a:prstGeom prst="rect">
            <a:avLst/>
          </a:prstGeom>
          <a:noFill/>
        </p:spPr>
        <p:txBody>
          <a:bodyPr wrap="square" rtlCol="0">
            <a:spAutoFit/>
          </a:bodyPr>
          <a:lstStyle/>
          <a:p>
            <a:pPr algn="ctr"/>
            <a:r>
              <a:rPr lang="zh-CN" altLang="en-US" sz="2268" b="1" dirty="0">
                <a:solidFill>
                  <a:schemeClr val="bg2"/>
                </a:solidFill>
                <a:latin typeface="+mn-ea"/>
              </a:rPr>
              <a:t>党建专题</a:t>
            </a:r>
          </a:p>
        </p:txBody>
      </p:sp>
      <p:sp>
        <p:nvSpPr>
          <p:cNvPr id="6" name="箭头: 五边形 5">
            <a:extLst>
              <a:ext uri="{FF2B5EF4-FFF2-40B4-BE49-F238E27FC236}">
                <a16:creationId xmlns:a16="http://schemas.microsoft.com/office/drawing/2014/main" id="{0AAE4FC1-BA8E-473C-B314-750FE54662FC}"/>
              </a:ext>
            </a:extLst>
          </p:cNvPr>
          <p:cNvSpPr/>
          <p:nvPr/>
        </p:nvSpPr>
        <p:spPr bwMode="auto">
          <a:xfrm>
            <a:off x="971397" y="3994895"/>
            <a:ext cx="1564941" cy="902854"/>
          </a:xfrm>
          <a:prstGeom prst="homePlate">
            <a:avLst>
              <a:gd name="adj" fmla="val 22152"/>
            </a:avLst>
          </a:prstGeom>
          <a:solidFill>
            <a:srgbClr val="C00000"/>
          </a:solidFill>
          <a:ln w="9525" cap="flat" cmpd="sng" algn="ctr">
            <a:noFill/>
            <a:prstDash val="solid"/>
            <a:round/>
            <a:headEnd type="none" w="med" len="med"/>
            <a:tailEnd type="none" w="med" len="med"/>
          </a:ln>
          <a:effectLst/>
        </p:spPr>
        <p:txBody>
          <a:bodyPr vert="horz" wrap="square" lIns="86402" tIns="43201" rIns="86402" bIns="43201" numCol="1" rtlCol="0" anchor="t" anchorCtr="0" compatLnSpc="1">
            <a:prstTxWarp prst="textNoShape">
              <a:avLst/>
            </a:prstTxWarp>
          </a:bodyPr>
          <a:lstStyle/>
          <a:p>
            <a:pPr defTabSz="864017" fontAlgn="base">
              <a:spcBef>
                <a:spcPct val="0"/>
              </a:spcBef>
              <a:spcAft>
                <a:spcPct val="0"/>
              </a:spcAft>
            </a:pPr>
            <a:endParaRPr lang="zh-CN" altLang="en-US" sz="1607">
              <a:latin typeface="Arial" pitchFamily="34" charset="0"/>
              <a:ea typeface="宋体" pitchFamily="2" charset="-122"/>
            </a:endParaRPr>
          </a:p>
        </p:txBody>
      </p:sp>
      <p:sp>
        <p:nvSpPr>
          <p:cNvPr id="7" name="矩形 6">
            <a:extLst>
              <a:ext uri="{FF2B5EF4-FFF2-40B4-BE49-F238E27FC236}">
                <a16:creationId xmlns:a16="http://schemas.microsoft.com/office/drawing/2014/main" id="{561D453A-9F95-4416-A154-519B22334219}"/>
              </a:ext>
            </a:extLst>
          </p:cNvPr>
          <p:cNvSpPr/>
          <p:nvPr/>
        </p:nvSpPr>
        <p:spPr>
          <a:xfrm>
            <a:off x="1037488" y="4146470"/>
            <a:ext cx="1347839" cy="441339"/>
          </a:xfrm>
          <a:prstGeom prst="rect">
            <a:avLst/>
          </a:prstGeom>
          <a:noFill/>
        </p:spPr>
        <p:txBody>
          <a:bodyPr wrap="square" rtlCol="0">
            <a:spAutoFit/>
          </a:bodyPr>
          <a:lstStyle/>
          <a:p>
            <a:pPr algn="ctr"/>
            <a:r>
              <a:rPr lang="zh-CN" altLang="en-US" sz="2268" b="1" dirty="0">
                <a:solidFill>
                  <a:schemeClr val="bg2"/>
                </a:solidFill>
                <a:latin typeface="+mn-ea"/>
              </a:rPr>
              <a:t>党建专题</a:t>
            </a:r>
          </a:p>
        </p:txBody>
      </p:sp>
      <p:sp>
        <p:nvSpPr>
          <p:cNvPr id="9" name="标题 1">
            <a:extLst>
              <a:ext uri="{FF2B5EF4-FFF2-40B4-BE49-F238E27FC236}">
                <a16:creationId xmlns:a16="http://schemas.microsoft.com/office/drawing/2014/main" id="{754849FE-0F66-4D16-8370-A3BAA331021B}"/>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1082729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DC147DC-597B-4112-B06E-CF56AE346F52}"/>
              </a:ext>
            </a:extLst>
          </p:cNvPr>
          <p:cNvSpPr/>
          <p:nvPr/>
        </p:nvSpPr>
        <p:spPr bwMode="auto">
          <a:xfrm>
            <a:off x="2206919" y="2399818"/>
            <a:ext cx="7943559" cy="1518111"/>
          </a:xfrm>
          <a:prstGeom prst="rect">
            <a:avLst/>
          </a:prstGeom>
          <a:noFill/>
          <a:ln w="9525" cap="flat" cmpd="sng" algn="ctr">
            <a:solidFill>
              <a:srgbClr val="C00000"/>
            </a:solidFill>
            <a:prstDash val="solid"/>
            <a:round/>
            <a:headEnd type="none" w="med" len="med"/>
            <a:tailEnd type="none" w="med" len="med"/>
          </a:ln>
          <a:effectLst/>
        </p:spPr>
        <p:txBody>
          <a:bodyPr vert="horz" wrap="square" lIns="86402" tIns="43201" rIns="86402" bIns="43201" numCol="1" rtlCol="0" anchor="t" anchorCtr="0" compatLnSpc="1">
            <a:prstTxWarp prst="textNoShape">
              <a:avLst/>
            </a:prstTxWarp>
          </a:bodyPr>
          <a:lstStyle/>
          <a:p>
            <a:pPr defTabSz="864017" fontAlgn="base">
              <a:spcBef>
                <a:spcPct val="0"/>
              </a:spcBef>
              <a:spcAft>
                <a:spcPct val="0"/>
              </a:spcAft>
            </a:pPr>
            <a:endParaRPr lang="zh-CN" altLang="en-US" sz="1607">
              <a:latin typeface="Arial" pitchFamily="34" charset="0"/>
              <a:ea typeface="宋体" pitchFamily="2" charset="-122"/>
            </a:endParaRPr>
          </a:p>
        </p:txBody>
      </p:sp>
      <p:sp>
        <p:nvSpPr>
          <p:cNvPr id="3" name="矩形 2">
            <a:extLst>
              <a:ext uri="{FF2B5EF4-FFF2-40B4-BE49-F238E27FC236}">
                <a16:creationId xmlns:a16="http://schemas.microsoft.com/office/drawing/2014/main" id="{9D6C7559-3E17-4500-B447-48C3FE79EED0}"/>
              </a:ext>
            </a:extLst>
          </p:cNvPr>
          <p:cNvSpPr/>
          <p:nvPr/>
        </p:nvSpPr>
        <p:spPr>
          <a:xfrm>
            <a:off x="690558" y="1339546"/>
            <a:ext cx="8915593" cy="862095"/>
          </a:xfrm>
          <a:prstGeom prst="rect">
            <a:avLst/>
          </a:prstGeom>
          <a:noFill/>
        </p:spPr>
        <p:txBody>
          <a:bodyPr wrap="square" rtlCol="0">
            <a:spAutoFit/>
          </a:bodyPr>
          <a:lstStyle/>
          <a:p>
            <a:pPr lvl="0" algn="ctr">
              <a:lnSpc>
                <a:spcPct val="150000"/>
              </a:lnSpc>
            </a:pPr>
            <a:r>
              <a:rPr lang="zh-CN" altLang="en-US" sz="3780" b="1" dirty="0">
                <a:solidFill>
                  <a:srgbClr val="C00000"/>
                </a:solidFill>
                <a:latin typeface="字体视界-NEW魏碑体" panose="02010601030101010101" pitchFamily="2" charset="-122"/>
                <a:ea typeface="字体视界-NEW魏碑体" panose="02010601030101010101" pitchFamily="2" charset="-122"/>
              </a:rPr>
              <a:t>井冈山精神的现实意义</a:t>
            </a:r>
            <a:endParaRPr lang="zh-CN" altLang="zh-CN" sz="3780" b="1" kern="0" dirty="0">
              <a:latin typeface="Noto Sans S Chinese Medium" pitchFamily="34" charset="-122"/>
              <a:ea typeface="Noto Sans S Chinese Medium" pitchFamily="34" charset="-122"/>
            </a:endParaRPr>
          </a:p>
        </p:txBody>
      </p:sp>
      <p:sp>
        <p:nvSpPr>
          <p:cNvPr id="4" name="箭头: 五边形 3">
            <a:extLst>
              <a:ext uri="{FF2B5EF4-FFF2-40B4-BE49-F238E27FC236}">
                <a16:creationId xmlns:a16="http://schemas.microsoft.com/office/drawing/2014/main" id="{1EE6F283-682B-4A36-BE1A-DCF0E9CE3B8B}"/>
              </a:ext>
            </a:extLst>
          </p:cNvPr>
          <p:cNvSpPr/>
          <p:nvPr/>
        </p:nvSpPr>
        <p:spPr bwMode="auto">
          <a:xfrm>
            <a:off x="1102373" y="2553836"/>
            <a:ext cx="1632981" cy="1120823"/>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6402" tIns="43201" rIns="86402" bIns="43201" numCol="1" rtlCol="0" anchor="t" anchorCtr="0" compatLnSpc="1">
            <a:prstTxWarp prst="textNoShape">
              <a:avLst/>
            </a:prstTxWarp>
          </a:bodyPr>
          <a:lstStyle/>
          <a:p>
            <a:pPr eaLnBrk="1" hangingPunct="1">
              <a:buFont typeface="Arial" pitchFamily="34" charset="0"/>
              <a:buNone/>
            </a:pPr>
            <a:endParaRPr lang="zh-CN" altLang="en-US" sz="1607">
              <a:noFill/>
            </a:endParaRPr>
          </a:p>
        </p:txBody>
      </p:sp>
      <p:sp>
        <p:nvSpPr>
          <p:cNvPr id="5" name="矩形 4">
            <a:extLst>
              <a:ext uri="{FF2B5EF4-FFF2-40B4-BE49-F238E27FC236}">
                <a16:creationId xmlns:a16="http://schemas.microsoft.com/office/drawing/2014/main" id="{FDA697B0-01C0-46DC-B74A-9215D3E509D2}"/>
              </a:ext>
            </a:extLst>
          </p:cNvPr>
          <p:cNvSpPr/>
          <p:nvPr/>
        </p:nvSpPr>
        <p:spPr>
          <a:xfrm>
            <a:off x="1286258" y="2663477"/>
            <a:ext cx="1091012" cy="906658"/>
          </a:xfrm>
          <a:prstGeom prst="rect">
            <a:avLst/>
          </a:prstGeom>
        </p:spPr>
        <p:txBody>
          <a:bodyPr wrap="square">
            <a:spAutoFit/>
          </a:bodyPr>
          <a:lstStyle/>
          <a:p>
            <a:pPr algn="ctr"/>
            <a:r>
              <a:rPr lang="zh-CN" altLang="en-US" sz="2646" dirty="0">
                <a:solidFill>
                  <a:schemeClr val="bg1"/>
                </a:solidFill>
                <a:latin typeface="+mj-ea"/>
                <a:ea typeface="+mj-ea"/>
              </a:rPr>
              <a:t>党建专题</a:t>
            </a:r>
          </a:p>
        </p:txBody>
      </p:sp>
      <p:sp>
        <p:nvSpPr>
          <p:cNvPr id="6" name="矩形 5">
            <a:extLst>
              <a:ext uri="{FF2B5EF4-FFF2-40B4-BE49-F238E27FC236}">
                <a16:creationId xmlns:a16="http://schemas.microsoft.com/office/drawing/2014/main" id="{E73F13F9-3D53-439A-B14A-0860F17B4C5A}"/>
              </a:ext>
            </a:extLst>
          </p:cNvPr>
          <p:cNvSpPr/>
          <p:nvPr/>
        </p:nvSpPr>
        <p:spPr>
          <a:xfrm>
            <a:off x="2919237" y="2676400"/>
            <a:ext cx="6940171" cy="1161665"/>
          </a:xfrm>
          <a:prstGeom prst="rect">
            <a:avLst/>
          </a:prstGeom>
          <a:noFill/>
        </p:spPr>
        <p:txBody>
          <a:bodyPr wrap="square" rtlCol="0">
            <a:spAutoFit/>
          </a:bodyPr>
          <a:lstStyle/>
          <a:p>
            <a:pPr>
              <a:lnSpc>
                <a:spcPct val="150000"/>
              </a:lnSpc>
              <a:defRPr/>
            </a:pPr>
            <a:r>
              <a:rPr lang="zh-CN" altLang="en-US" sz="1607" dirty="0">
                <a:solidFill>
                  <a:srgbClr val="C00000"/>
                </a:solidFill>
                <a:latin typeface="微软雅黑" panose="020B0503020204020204" pitchFamily="34" charset="-122"/>
                <a:ea typeface="微软雅黑" panose="020B0503020204020204" pitchFamily="34" charset="-122"/>
                <a:cs typeface="+mn-ea"/>
                <a:sym typeface="+mn-lt"/>
              </a:rPr>
              <a:t>理想信念是引导一个人、一个民族、一个国家不断向前发展的重要向导，也是让个人、民族、国家不断前进的重要动力。缺少了理想信念的民族就像缺少了方向盘的汽车，无从把握前进的方向。</a:t>
            </a:r>
            <a:endParaRPr lang="zh-CN" altLang="en-US" sz="1512" dirty="0">
              <a:latin typeface="微软雅黑" panose="020B0503020204020204" pitchFamily="34" charset="-122"/>
              <a:ea typeface="微软雅黑" panose="020B0503020204020204" pitchFamily="34" charset="-122"/>
              <a:cs typeface="+mn-ea"/>
              <a:sym typeface="+mn-lt"/>
            </a:endParaRPr>
          </a:p>
        </p:txBody>
      </p:sp>
      <p:sp>
        <p:nvSpPr>
          <p:cNvPr id="7" name="矩形 6">
            <a:extLst>
              <a:ext uri="{FF2B5EF4-FFF2-40B4-BE49-F238E27FC236}">
                <a16:creationId xmlns:a16="http://schemas.microsoft.com/office/drawing/2014/main" id="{45B59EDB-11FD-416E-BBD6-9ACD46DFEF33}"/>
              </a:ext>
            </a:extLst>
          </p:cNvPr>
          <p:cNvSpPr/>
          <p:nvPr/>
        </p:nvSpPr>
        <p:spPr bwMode="auto">
          <a:xfrm>
            <a:off x="2206919" y="4331347"/>
            <a:ext cx="7943559" cy="1732563"/>
          </a:xfrm>
          <a:prstGeom prst="rect">
            <a:avLst/>
          </a:prstGeom>
          <a:noFill/>
          <a:ln w="9525" cap="flat" cmpd="sng" algn="ctr">
            <a:solidFill>
              <a:srgbClr val="C00000"/>
            </a:solidFill>
            <a:prstDash val="solid"/>
            <a:round/>
            <a:headEnd type="none" w="med" len="med"/>
            <a:tailEnd type="none" w="med" len="med"/>
          </a:ln>
          <a:effectLst/>
        </p:spPr>
        <p:txBody>
          <a:bodyPr vert="horz" wrap="square" lIns="86402" tIns="43201" rIns="86402" bIns="43201" numCol="1" rtlCol="0" anchor="t" anchorCtr="0" compatLnSpc="1">
            <a:prstTxWarp prst="textNoShape">
              <a:avLst/>
            </a:prstTxWarp>
          </a:bodyPr>
          <a:lstStyle/>
          <a:p>
            <a:pPr defTabSz="864017" fontAlgn="base">
              <a:spcBef>
                <a:spcPct val="0"/>
              </a:spcBef>
              <a:spcAft>
                <a:spcPct val="0"/>
              </a:spcAft>
            </a:pPr>
            <a:endParaRPr lang="zh-CN" altLang="en-US" sz="1607">
              <a:latin typeface="Arial" pitchFamily="34" charset="0"/>
              <a:ea typeface="宋体" pitchFamily="2" charset="-122"/>
            </a:endParaRPr>
          </a:p>
        </p:txBody>
      </p:sp>
      <p:sp>
        <p:nvSpPr>
          <p:cNvPr id="8" name="箭头: 五边形 7">
            <a:extLst>
              <a:ext uri="{FF2B5EF4-FFF2-40B4-BE49-F238E27FC236}">
                <a16:creationId xmlns:a16="http://schemas.microsoft.com/office/drawing/2014/main" id="{25E1465B-D126-4E66-A6B7-F3CBA17C9998}"/>
              </a:ext>
            </a:extLst>
          </p:cNvPr>
          <p:cNvSpPr/>
          <p:nvPr/>
        </p:nvSpPr>
        <p:spPr bwMode="auto">
          <a:xfrm>
            <a:off x="1102373" y="4520625"/>
            <a:ext cx="1632981" cy="1120823"/>
          </a:xfrm>
          <a:prstGeom prst="homePlate">
            <a:avLst>
              <a:gd name="adj" fmla="val 27136"/>
            </a:avLst>
          </a:prstGeom>
          <a:solidFill>
            <a:srgbClr val="C00000"/>
          </a:solidFill>
          <a:ln w="3810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86402" tIns="43201" rIns="86402" bIns="43201" numCol="1" rtlCol="0" anchor="t" anchorCtr="0" compatLnSpc="1">
            <a:prstTxWarp prst="textNoShape">
              <a:avLst/>
            </a:prstTxWarp>
          </a:bodyPr>
          <a:lstStyle/>
          <a:p>
            <a:pPr eaLnBrk="1" hangingPunct="1">
              <a:buFont typeface="Arial" pitchFamily="34" charset="0"/>
              <a:buNone/>
            </a:pPr>
            <a:endParaRPr lang="zh-CN" altLang="en-US" sz="1607">
              <a:noFill/>
            </a:endParaRPr>
          </a:p>
        </p:txBody>
      </p:sp>
      <p:sp>
        <p:nvSpPr>
          <p:cNvPr id="9" name="矩形 8">
            <a:extLst>
              <a:ext uri="{FF2B5EF4-FFF2-40B4-BE49-F238E27FC236}">
                <a16:creationId xmlns:a16="http://schemas.microsoft.com/office/drawing/2014/main" id="{A846CEBB-7E39-4CC2-ADE7-9D8405D0C7DF}"/>
              </a:ext>
            </a:extLst>
          </p:cNvPr>
          <p:cNvSpPr/>
          <p:nvPr/>
        </p:nvSpPr>
        <p:spPr>
          <a:xfrm>
            <a:off x="1286258" y="4630267"/>
            <a:ext cx="1091012" cy="906658"/>
          </a:xfrm>
          <a:prstGeom prst="rect">
            <a:avLst/>
          </a:prstGeom>
        </p:spPr>
        <p:txBody>
          <a:bodyPr wrap="square">
            <a:spAutoFit/>
          </a:bodyPr>
          <a:lstStyle/>
          <a:p>
            <a:pPr algn="ctr"/>
            <a:r>
              <a:rPr lang="zh-CN" altLang="en-US" sz="2646" dirty="0">
                <a:solidFill>
                  <a:schemeClr val="bg1"/>
                </a:solidFill>
                <a:latin typeface="+mj-ea"/>
              </a:rPr>
              <a:t>党建专题</a:t>
            </a:r>
          </a:p>
        </p:txBody>
      </p:sp>
      <p:sp>
        <p:nvSpPr>
          <p:cNvPr id="10" name="矩形 9">
            <a:extLst>
              <a:ext uri="{FF2B5EF4-FFF2-40B4-BE49-F238E27FC236}">
                <a16:creationId xmlns:a16="http://schemas.microsoft.com/office/drawing/2014/main" id="{C0156FFF-73F8-4801-9F76-612B7F7F150C}"/>
              </a:ext>
            </a:extLst>
          </p:cNvPr>
          <p:cNvSpPr/>
          <p:nvPr/>
        </p:nvSpPr>
        <p:spPr>
          <a:xfrm>
            <a:off x="2836235" y="4568929"/>
            <a:ext cx="6870030" cy="1447448"/>
          </a:xfrm>
          <a:prstGeom prst="rect">
            <a:avLst/>
          </a:prstGeom>
          <a:noFill/>
        </p:spPr>
        <p:txBody>
          <a:bodyPr wrap="square" rtlCol="0">
            <a:spAutoFit/>
          </a:bodyPr>
          <a:lstStyle/>
          <a:p>
            <a:pPr>
              <a:lnSpc>
                <a:spcPct val="150000"/>
              </a:lnSpc>
              <a:defRPr/>
            </a:pPr>
            <a:r>
              <a:rPr lang="zh-CN" altLang="en-US" sz="1512" dirty="0">
                <a:latin typeface="微软雅黑" panose="020B0503020204020204" pitchFamily="34" charset="-122"/>
                <a:ea typeface="微软雅黑" panose="020B0503020204020204" pitchFamily="34" charset="-122"/>
                <a:cs typeface="+mn-ea"/>
                <a:sym typeface="+mn-lt"/>
              </a:rPr>
              <a:t>毛泽东的“红旗始终不倒”给了共产党人坚定的理想信念，正是这一理想信念带给了共产党人对共产党胜利的信心与面对强大的敌人不屈不挠的毅力，让他们成了刀枪不入的铁血战士。在当代的中国梦的实现过程与建设中国特色社会主义的实践当中，同样需要这样坚定的理想信念。</a:t>
            </a:r>
          </a:p>
        </p:txBody>
      </p:sp>
      <p:sp>
        <p:nvSpPr>
          <p:cNvPr id="12" name="标题 1">
            <a:extLst>
              <a:ext uri="{FF2B5EF4-FFF2-40B4-BE49-F238E27FC236}">
                <a16:creationId xmlns:a16="http://schemas.microsoft.com/office/drawing/2014/main" id="{AFFAAB95-0D43-4762-B945-37E5E54A36BF}"/>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35967795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36">
            <a:extLst>
              <a:ext uri="{FF2B5EF4-FFF2-40B4-BE49-F238E27FC236}">
                <a16:creationId xmlns:a16="http://schemas.microsoft.com/office/drawing/2014/main" id="{933D5744-CAE3-42F8-9723-6195E0334417}"/>
              </a:ext>
            </a:extLst>
          </p:cNvPr>
          <p:cNvSpPr/>
          <p:nvPr/>
        </p:nvSpPr>
        <p:spPr>
          <a:xfrm>
            <a:off x="577974" y="2955632"/>
            <a:ext cx="8076215" cy="2653873"/>
          </a:xfrm>
          <a:prstGeom prst="roundRect">
            <a:avLst>
              <a:gd name="adj" fmla="val 0"/>
            </a:avLst>
          </a:prstGeom>
          <a:noFill/>
          <a:ln w="28575">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160">
              <a:solidFill>
                <a:srgbClr val="FFFFFF"/>
              </a:solidFill>
              <a:cs typeface="+mn-ea"/>
              <a:sym typeface="+mn-lt"/>
            </a:endParaRPr>
          </a:p>
        </p:txBody>
      </p:sp>
      <p:sp>
        <p:nvSpPr>
          <p:cNvPr id="3" name="矩形 2">
            <a:extLst>
              <a:ext uri="{FF2B5EF4-FFF2-40B4-BE49-F238E27FC236}">
                <a16:creationId xmlns:a16="http://schemas.microsoft.com/office/drawing/2014/main" id="{4DA62352-0F97-4163-AD4C-2CA0A4C1E854}"/>
              </a:ext>
            </a:extLst>
          </p:cNvPr>
          <p:cNvSpPr/>
          <p:nvPr/>
        </p:nvSpPr>
        <p:spPr>
          <a:xfrm>
            <a:off x="916521" y="3191515"/>
            <a:ext cx="6839207" cy="2202648"/>
          </a:xfrm>
          <a:prstGeom prst="rect">
            <a:avLst/>
          </a:prstGeom>
        </p:spPr>
        <p:txBody>
          <a:bodyPr wrap="square" lIns="99755" tIns="49876" rIns="99755" bIns="49876">
            <a:spAutoFit/>
          </a:bodyPr>
          <a:lstStyle/>
          <a:p>
            <a:pPr>
              <a:lnSpc>
                <a:spcPct val="150000"/>
              </a:lnSpc>
              <a:defRPr/>
            </a:pPr>
            <a:r>
              <a:rPr lang="zh-CN" altLang="en-US" sz="1323"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134" dirty="0">
              <a:latin typeface="微软雅黑" panose="020B0503020204020204" pitchFamily="34" charset="-122"/>
              <a:ea typeface="微软雅黑" panose="020B0503020204020204" pitchFamily="34" charset="-122"/>
              <a:cs typeface="+mn-ea"/>
              <a:sym typeface="+mn-lt"/>
            </a:endParaRPr>
          </a:p>
        </p:txBody>
      </p:sp>
      <p:grpSp>
        <p:nvGrpSpPr>
          <p:cNvPr id="4" name="组合 3">
            <a:extLst>
              <a:ext uri="{FF2B5EF4-FFF2-40B4-BE49-F238E27FC236}">
                <a16:creationId xmlns:a16="http://schemas.microsoft.com/office/drawing/2014/main" id="{274314EF-C3EF-4F1C-91C8-4D18AD0AE990}"/>
              </a:ext>
            </a:extLst>
          </p:cNvPr>
          <p:cNvGrpSpPr/>
          <p:nvPr/>
        </p:nvGrpSpPr>
        <p:grpSpPr>
          <a:xfrm>
            <a:off x="754833" y="1968857"/>
            <a:ext cx="797891" cy="739676"/>
            <a:chOff x="-718574" y="2471579"/>
            <a:chExt cx="327978" cy="1492804"/>
          </a:xfrm>
        </p:grpSpPr>
        <p:sp>
          <p:nvSpPr>
            <p:cNvPr id="5" name="Rectangle 11">
              <a:extLst>
                <a:ext uri="{FF2B5EF4-FFF2-40B4-BE49-F238E27FC236}">
                  <a16:creationId xmlns:a16="http://schemas.microsoft.com/office/drawing/2014/main" id="{3D727E42-DFC5-4958-AC6C-C30FC3B65497}"/>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prstClr val="black"/>
                </a:solidFill>
                <a:latin typeface="微软雅黑" pitchFamily="34" charset="-122"/>
                <a:ea typeface="微软雅黑" pitchFamily="34" charset="-122"/>
                <a:cs typeface="Calibri" pitchFamily="34" charset="0"/>
                <a:sym typeface="Calibri" pitchFamily="34" charset="0"/>
              </a:endParaRPr>
            </a:p>
          </p:txBody>
        </p:sp>
        <p:sp>
          <p:nvSpPr>
            <p:cNvPr id="6" name="矩形 38">
              <a:extLst>
                <a:ext uri="{FF2B5EF4-FFF2-40B4-BE49-F238E27FC236}">
                  <a16:creationId xmlns:a16="http://schemas.microsoft.com/office/drawing/2014/main" id="{0C92B1F8-AD73-4FE5-9E35-CAEDB942CB15}"/>
                </a:ext>
              </a:extLst>
            </p:cNvPr>
            <p:cNvSpPr>
              <a:spLocks noChangeArrowheads="1"/>
            </p:cNvSpPr>
            <p:nvPr/>
          </p:nvSpPr>
          <p:spPr bwMode="auto">
            <a:xfrm>
              <a:off x="-689944"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gradFill>
                    <a:gsLst>
                      <a:gs pos="0">
                        <a:prstClr val="white"/>
                      </a:gs>
                      <a:gs pos="100000">
                        <a:srgbClr val="FFFF00"/>
                      </a:gs>
                    </a:gsLst>
                    <a:lin ang="5400000" scaled="1"/>
                  </a:gradFill>
                  <a:ea typeface="微软雅黑" pitchFamily="34" charset="-122"/>
                  <a:sym typeface="方正兰亭黑_GBK" pitchFamily="2" charset="-122"/>
                </a:rPr>
                <a:t>党</a:t>
              </a:r>
              <a:endParaRPr lang="en-US" sz="378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grpSp>
        <p:nvGrpSpPr>
          <p:cNvPr id="7" name="组合 6">
            <a:extLst>
              <a:ext uri="{FF2B5EF4-FFF2-40B4-BE49-F238E27FC236}">
                <a16:creationId xmlns:a16="http://schemas.microsoft.com/office/drawing/2014/main" id="{F09F9094-BD1A-40F6-B1D9-6DC7E13B847E}"/>
              </a:ext>
            </a:extLst>
          </p:cNvPr>
          <p:cNvGrpSpPr/>
          <p:nvPr/>
        </p:nvGrpSpPr>
        <p:grpSpPr>
          <a:xfrm>
            <a:off x="1695659" y="1968856"/>
            <a:ext cx="797891" cy="739676"/>
            <a:chOff x="-718574" y="2471579"/>
            <a:chExt cx="327978" cy="1492804"/>
          </a:xfrm>
        </p:grpSpPr>
        <p:sp>
          <p:nvSpPr>
            <p:cNvPr id="8" name="Rectangle 11">
              <a:extLst>
                <a:ext uri="{FF2B5EF4-FFF2-40B4-BE49-F238E27FC236}">
                  <a16:creationId xmlns:a16="http://schemas.microsoft.com/office/drawing/2014/main" id="{0EA24D4D-B11A-4A3F-96C1-718CB5914D4B}"/>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prstClr val="black"/>
                </a:solidFill>
                <a:latin typeface="微软雅黑" pitchFamily="34" charset="-122"/>
                <a:ea typeface="微软雅黑" pitchFamily="34" charset="-122"/>
                <a:cs typeface="Calibri" pitchFamily="34" charset="0"/>
                <a:sym typeface="Calibri" pitchFamily="34" charset="0"/>
              </a:endParaRPr>
            </a:p>
          </p:txBody>
        </p:sp>
        <p:sp>
          <p:nvSpPr>
            <p:cNvPr id="9" name="矩形 8">
              <a:extLst>
                <a:ext uri="{FF2B5EF4-FFF2-40B4-BE49-F238E27FC236}">
                  <a16:creationId xmlns:a16="http://schemas.microsoft.com/office/drawing/2014/main" id="{71A69115-6687-453B-9288-84D2436DDA82}"/>
                </a:ext>
              </a:extLst>
            </p:cNvPr>
            <p:cNvSpPr>
              <a:spLocks noChangeArrowheads="1"/>
            </p:cNvSpPr>
            <p:nvPr/>
          </p:nvSpPr>
          <p:spPr bwMode="auto">
            <a:xfrm>
              <a:off x="-689941"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gradFill>
                    <a:gsLst>
                      <a:gs pos="0">
                        <a:prstClr val="white"/>
                      </a:gs>
                      <a:gs pos="100000">
                        <a:srgbClr val="FFFF00"/>
                      </a:gs>
                    </a:gsLst>
                    <a:lin ang="5400000" scaled="1"/>
                  </a:gradFill>
                  <a:ea typeface="微软雅黑" pitchFamily="34" charset="-122"/>
                  <a:sym typeface="方正兰亭黑_GBK" pitchFamily="2" charset="-122"/>
                </a:rPr>
                <a:t>建</a:t>
              </a:r>
              <a:endParaRPr lang="en-US" sz="378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grpSp>
        <p:nvGrpSpPr>
          <p:cNvPr id="10" name="组合 9">
            <a:extLst>
              <a:ext uri="{FF2B5EF4-FFF2-40B4-BE49-F238E27FC236}">
                <a16:creationId xmlns:a16="http://schemas.microsoft.com/office/drawing/2014/main" id="{D9F7B5BE-2715-463A-88A2-81611BFE7CAF}"/>
              </a:ext>
            </a:extLst>
          </p:cNvPr>
          <p:cNvGrpSpPr/>
          <p:nvPr/>
        </p:nvGrpSpPr>
        <p:grpSpPr>
          <a:xfrm>
            <a:off x="2646085" y="1975454"/>
            <a:ext cx="797891" cy="739676"/>
            <a:chOff x="-718574" y="2471579"/>
            <a:chExt cx="327978" cy="1492804"/>
          </a:xfrm>
        </p:grpSpPr>
        <p:sp>
          <p:nvSpPr>
            <p:cNvPr id="11" name="Rectangle 11">
              <a:extLst>
                <a:ext uri="{FF2B5EF4-FFF2-40B4-BE49-F238E27FC236}">
                  <a16:creationId xmlns:a16="http://schemas.microsoft.com/office/drawing/2014/main" id="{BF039CEC-04D3-4E86-8700-D560E309C157}"/>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prstClr val="black"/>
                </a:solidFill>
                <a:latin typeface="微软雅黑" pitchFamily="34" charset="-122"/>
                <a:ea typeface="微软雅黑" pitchFamily="34" charset="-122"/>
                <a:cs typeface="Calibri" pitchFamily="34" charset="0"/>
                <a:sym typeface="Calibri" pitchFamily="34" charset="0"/>
              </a:endParaRPr>
            </a:p>
          </p:txBody>
        </p:sp>
        <p:sp>
          <p:nvSpPr>
            <p:cNvPr id="12" name="矩形 38">
              <a:extLst>
                <a:ext uri="{FF2B5EF4-FFF2-40B4-BE49-F238E27FC236}">
                  <a16:creationId xmlns:a16="http://schemas.microsoft.com/office/drawing/2014/main" id="{67C6393E-C8F2-4B64-BF38-217C9068344E}"/>
                </a:ext>
              </a:extLst>
            </p:cNvPr>
            <p:cNvSpPr>
              <a:spLocks noChangeArrowheads="1"/>
            </p:cNvSpPr>
            <p:nvPr/>
          </p:nvSpPr>
          <p:spPr bwMode="auto">
            <a:xfrm>
              <a:off x="-689944"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gradFill>
                    <a:gsLst>
                      <a:gs pos="0">
                        <a:prstClr val="white"/>
                      </a:gs>
                      <a:gs pos="100000">
                        <a:srgbClr val="FFFF00"/>
                      </a:gs>
                    </a:gsLst>
                    <a:lin ang="5400000" scaled="1"/>
                  </a:gradFill>
                  <a:ea typeface="微软雅黑" pitchFamily="34" charset="-122"/>
                  <a:sym typeface="方正兰亭黑_GBK" pitchFamily="2" charset="-122"/>
                </a:rPr>
                <a:t>专</a:t>
              </a:r>
              <a:endParaRPr lang="en-US" sz="378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grpSp>
        <p:nvGrpSpPr>
          <p:cNvPr id="13" name="组合 12">
            <a:extLst>
              <a:ext uri="{FF2B5EF4-FFF2-40B4-BE49-F238E27FC236}">
                <a16:creationId xmlns:a16="http://schemas.microsoft.com/office/drawing/2014/main" id="{5D6647B8-4547-4E9B-9655-8AA20F83B9EC}"/>
              </a:ext>
            </a:extLst>
          </p:cNvPr>
          <p:cNvGrpSpPr/>
          <p:nvPr/>
        </p:nvGrpSpPr>
        <p:grpSpPr>
          <a:xfrm>
            <a:off x="3613558" y="1975454"/>
            <a:ext cx="797891" cy="739676"/>
            <a:chOff x="-718574" y="2471579"/>
            <a:chExt cx="327978" cy="1492804"/>
          </a:xfrm>
        </p:grpSpPr>
        <p:sp>
          <p:nvSpPr>
            <p:cNvPr id="14" name="Rectangle 11">
              <a:extLst>
                <a:ext uri="{FF2B5EF4-FFF2-40B4-BE49-F238E27FC236}">
                  <a16:creationId xmlns:a16="http://schemas.microsoft.com/office/drawing/2014/main" id="{6C2A70EB-BC44-49AE-B7EA-67E4A3268B4F}"/>
                </a:ext>
              </a:extLst>
            </p:cNvPr>
            <p:cNvSpPr>
              <a:spLocks noChangeArrowheads="1"/>
            </p:cNvSpPr>
            <p:nvPr/>
          </p:nvSpPr>
          <p:spPr bwMode="auto">
            <a:xfrm>
              <a:off x="-718574" y="2471579"/>
              <a:ext cx="327978" cy="1492804"/>
            </a:xfrm>
            <a:prstGeom prst="rect">
              <a:avLst/>
            </a:prstGeom>
            <a:solidFill>
              <a:srgbClr val="C00000"/>
            </a:solidFill>
            <a:ln w="28575">
              <a:gradFill>
                <a:gsLst>
                  <a:gs pos="100000">
                    <a:schemeClr val="bg1"/>
                  </a:gs>
                  <a:gs pos="0">
                    <a:schemeClr val="bg1">
                      <a:lumMod val="85000"/>
                    </a:schemeClr>
                  </a:gs>
                </a:gsLst>
                <a:lin ang="5400000" scaled="0"/>
              </a:gradFill>
            </a:ln>
            <a:effectLst/>
          </p:spPr>
          <p:txBody>
            <a:bodyPr anchor="ctr"/>
            <a:lstStyle/>
            <a:p>
              <a:pPr algn="ctr"/>
              <a:endParaRPr lang="zh-CN" altLang="zh-CN" sz="3024">
                <a:solidFill>
                  <a:prstClr val="black"/>
                </a:solidFill>
                <a:latin typeface="微软雅黑" pitchFamily="34" charset="-122"/>
                <a:ea typeface="微软雅黑" pitchFamily="34" charset="-122"/>
                <a:cs typeface="Calibri" pitchFamily="34" charset="0"/>
                <a:sym typeface="Calibri" pitchFamily="34" charset="0"/>
              </a:endParaRPr>
            </a:p>
          </p:txBody>
        </p:sp>
        <p:sp>
          <p:nvSpPr>
            <p:cNvPr id="15" name="矩形 38">
              <a:extLst>
                <a:ext uri="{FF2B5EF4-FFF2-40B4-BE49-F238E27FC236}">
                  <a16:creationId xmlns:a16="http://schemas.microsoft.com/office/drawing/2014/main" id="{9720CCAF-3033-4C2A-A751-6180DDB2A44B}"/>
                </a:ext>
              </a:extLst>
            </p:cNvPr>
            <p:cNvSpPr>
              <a:spLocks noChangeArrowheads="1"/>
            </p:cNvSpPr>
            <p:nvPr/>
          </p:nvSpPr>
          <p:spPr bwMode="auto">
            <a:xfrm>
              <a:off x="-689942" y="2556337"/>
              <a:ext cx="270714" cy="135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4" tIns="43197" rIns="86394" bIns="43197">
              <a:spAutoFit/>
            </a:bodyPr>
            <a:lstStyle/>
            <a:p>
              <a:pPr algn="ctr"/>
              <a:r>
                <a:rPr lang="zh-CN" altLang="en-US" sz="3780" b="1" dirty="0">
                  <a:gradFill>
                    <a:gsLst>
                      <a:gs pos="0">
                        <a:prstClr val="white"/>
                      </a:gs>
                      <a:gs pos="100000">
                        <a:srgbClr val="FFFF00"/>
                      </a:gs>
                    </a:gsLst>
                    <a:lin ang="5400000" scaled="1"/>
                  </a:gradFill>
                  <a:ea typeface="微软雅黑" pitchFamily="34" charset="-122"/>
                  <a:sym typeface="方正兰亭黑_GBK" pitchFamily="2" charset="-122"/>
                </a:rPr>
                <a:t>题</a:t>
              </a:r>
              <a:endParaRPr lang="en-US" sz="3780" b="1" dirty="0">
                <a:gradFill>
                  <a:gsLst>
                    <a:gs pos="0">
                      <a:prstClr val="white"/>
                    </a:gs>
                    <a:gs pos="100000">
                      <a:srgbClr val="FFFF00"/>
                    </a:gs>
                  </a:gsLst>
                  <a:lin ang="5400000" scaled="1"/>
                </a:gradFill>
                <a:ea typeface="微软雅黑" pitchFamily="34" charset="-122"/>
                <a:sym typeface="方正兰亭黑_GBK" pitchFamily="2" charset="-122"/>
              </a:endParaRPr>
            </a:p>
          </p:txBody>
        </p:sp>
      </p:grpSp>
      <p:pic>
        <p:nvPicPr>
          <p:cNvPr id="16" name="图片 15">
            <a:extLst>
              <a:ext uri="{FF2B5EF4-FFF2-40B4-BE49-F238E27FC236}">
                <a16:creationId xmlns:a16="http://schemas.microsoft.com/office/drawing/2014/main" id="{E1916809-80F5-4461-945F-1642091D6D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14755" y="3313719"/>
            <a:ext cx="1725627" cy="1769748"/>
          </a:xfrm>
          <a:prstGeom prst="rect">
            <a:avLst/>
          </a:prstGeom>
        </p:spPr>
      </p:pic>
      <p:sp>
        <p:nvSpPr>
          <p:cNvPr id="18" name="标题 1">
            <a:extLst>
              <a:ext uri="{FF2B5EF4-FFF2-40B4-BE49-F238E27FC236}">
                <a16:creationId xmlns:a16="http://schemas.microsoft.com/office/drawing/2014/main" id="{E63961A6-0C9E-443B-8179-6D85F4CCDBA8}"/>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3914893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6A988B4-0181-48F4-9733-EC64BBEE8E29}"/>
              </a:ext>
            </a:extLst>
          </p:cNvPr>
          <p:cNvSpPr/>
          <p:nvPr/>
        </p:nvSpPr>
        <p:spPr>
          <a:xfrm>
            <a:off x="7809694" y="1548883"/>
            <a:ext cx="3337326" cy="1546577"/>
          </a:xfrm>
          <a:prstGeom prst="rect">
            <a:avLst/>
          </a:prstGeom>
        </p:spPr>
        <p:txBody>
          <a:bodyPr wrap="square">
            <a:spAutoFit/>
          </a:bodyPr>
          <a:lstStyle/>
          <a:p>
            <a:pPr algn="just"/>
            <a:r>
              <a:rPr lang="zh-CN" altLang="en-US" sz="189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endParaRPr lang="zh-CN" altLang="en-US" sz="1890" dirty="0">
              <a:solidFill>
                <a:schemeClr val="tx2"/>
              </a:solidFill>
              <a:latin typeface="+mj-ea"/>
              <a:ea typeface="+mj-ea"/>
            </a:endParaRPr>
          </a:p>
        </p:txBody>
      </p:sp>
      <p:sp>
        <p:nvSpPr>
          <p:cNvPr id="3" name="Freeform 5">
            <a:extLst>
              <a:ext uri="{FF2B5EF4-FFF2-40B4-BE49-F238E27FC236}">
                <a16:creationId xmlns:a16="http://schemas.microsoft.com/office/drawing/2014/main" id="{BE2E6E69-F544-418D-98BE-FD3F91C8FF49}"/>
              </a:ext>
            </a:extLst>
          </p:cNvPr>
          <p:cNvSpPr>
            <a:spLocks/>
          </p:cNvSpPr>
          <p:nvPr/>
        </p:nvSpPr>
        <p:spPr bwMode="auto">
          <a:xfrm>
            <a:off x="4245206" y="1539067"/>
            <a:ext cx="1432539" cy="2194560"/>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rgbClr val="C00000"/>
          </a:solidFill>
          <a:ln>
            <a:noFill/>
          </a:ln>
        </p:spPr>
        <p:txBody>
          <a:bodyPr vert="horz" wrap="square" lIns="86402" tIns="43201" rIns="86402" bIns="43201" numCol="1" anchor="t" anchorCtr="0" compatLnSpc="1">
            <a:prstTxWarp prst="textNoShape">
              <a:avLst/>
            </a:prstTxWarp>
          </a:bodyPr>
          <a:lstStyle/>
          <a:p>
            <a:endParaRPr lang="zh-CN" altLang="en-US" sz="1607">
              <a:solidFill>
                <a:schemeClr val="tx2"/>
              </a:solidFill>
            </a:endParaRPr>
          </a:p>
        </p:txBody>
      </p:sp>
      <p:sp>
        <p:nvSpPr>
          <p:cNvPr id="4" name="Freeform 6">
            <a:extLst>
              <a:ext uri="{FF2B5EF4-FFF2-40B4-BE49-F238E27FC236}">
                <a16:creationId xmlns:a16="http://schemas.microsoft.com/office/drawing/2014/main" id="{DC86EEBB-B55B-4A50-A67A-56EEE38BC4DD}"/>
              </a:ext>
            </a:extLst>
          </p:cNvPr>
          <p:cNvSpPr>
            <a:spLocks/>
          </p:cNvSpPr>
          <p:nvPr/>
        </p:nvSpPr>
        <p:spPr bwMode="auto">
          <a:xfrm>
            <a:off x="4486713" y="3631622"/>
            <a:ext cx="2535068" cy="924025"/>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rgbClr val="C00000"/>
          </a:solidFill>
          <a:ln>
            <a:noFill/>
          </a:ln>
        </p:spPr>
        <p:txBody>
          <a:bodyPr vert="horz" wrap="square" lIns="86402" tIns="43201" rIns="86402" bIns="43201" numCol="1" anchor="t" anchorCtr="0" compatLnSpc="1">
            <a:prstTxWarp prst="textNoShape">
              <a:avLst/>
            </a:prstTxWarp>
          </a:bodyPr>
          <a:lstStyle/>
          <a:p>
            <a:endParaRPr lang="zh-CN" altLang="en-US" sz="1607">
              <a:solidFill>
                <a:schemeClr val="tx2"/>
              </a:solidFill>
            </a:endParaRPr>
          </a:p>
        </p:txBody>
      </p:sp>
      <p:sp>
        <p:nvSpPr>
          <p:cNvPr id="5" name="Freeform 7">
            <a:extLst>
              <a:ext uri="{FF2B5EF4-FFF2-40B4-BE49-F238E27FC236}">
                <a16:creationId xmlns:a16="http://schemas.microsoft.com/office/drawing/2014/main" id="{82144C24-CB31-4EEC-BB60-6BF2ACD972E6}"/>
              </a:ext>
            </a:extLst>
          </p:cNvPr>
          <p:cNvSpPr>
            <a:spLocks/>
          </p:cNvSpPr>
          <p:nvPr/>
        </p:nvSpPr>
        <p:spPr bwMode="auto">
          <a:xfrm>
            <a:off x="5832248" y="1539067"/>
            <a:ext cx="1431039" cy="2194560"/>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rgbClr val="C00000"/>
          </a:solidFill>
          <a:ln>
            <a:noFill/>
          </a:ln>
        </p:spPr>
        <p:txBody>
          <a:bodyPr vert="horz" wrap="square" lIns="86402" tIns="43201" rIns="86402" bIns="43201" numCol="1" anchor="t" anchorCtr="0" compatLnSpc="1">
            <a:prstTxWarp prst="textNoShape">
              <a:avLst/>
            </a:prstTxWarp>
          </a:bodyPr>
          <a:lstStyle/>
          <a:p>
            <a:endParaRPr lang="zh-CN" altLang="en-US" sz="1607">
              <a:solidFill>
                <a:schemeClr val="tx2"/>
              </a:solidFill>
            </a:endParaRPr>
          </a:p>
        </p:txBody>
      </p:sp>
      <p:sp>
        <p:nvSpPr>
          <p:cNvPr id="6" name="Freeform 8">
            <a:extLst>
              <a:ext uri="{FF2B5EF4-FFF2-40B4-BE49-F238E27FC236}">
                <a16:creationId xmlns:a16="http://schemas.microsoft.com/office/drawing/2014/main" id="{3DAFCFF8-F821-4CC4-B01E-56339DDF992C}"/>
              </a:ext>
            </a:extLst>
          </p:cNvPr>
          <p:cNvSpPr>
            <a:spLocks/>
          </p:cNvSpPr>
          <p:nvPr/>
        </p:nvSpPr>
        <p:spPr bwMode="auto">
          <a:xfrm>
            <a:off x="5607240" y="4618648"/>
            <a:ext cx="294008" cy="253507"/>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tx2"/>
          </a:solidFill>
          <a:ln>
            <a:noFill/>
          </a:ln>
        </p:spPr>
        <p:txBody>
          <a:bodyPr vert="horz" wrap="square" lIns="86402" tIns="43201" rIns="86402" bIns="43201" numCol="1" anchor="t" anchorCtr="0" compatLnSpc="1">
            <a:prstTxWarp prst="textNoShape">
              <a:avLst/>
            </a:prstTxWarp>
          </a:bodyPr>
          <a:lstStyle/>
          <a:p>
            <a:endParaRPr lang="zh-CN" altLang="en-US" sz="1607">
              <a:solidFill>
                <a:schemeClr val="tx2"/>
              </a:solidFill>
            </a:endParaRPr>
          </a:p>
        </p:txBody>
      </p:sp>
      <p:sp>
        <p:nvSpPr>
          <p:cNvPr id="7" name="Freeform 9">
            <a:extLst>
              <a:ext uri="{FF2B5EF4-FFF2-40B4-BE49-F238E27FC236}">
                <a16:creationId xmlns:a16="http://schemas.microsoft.com/office/drawing/2014/main" id="{4A397EF3-625A-48C5-94D4-7242F69D30DC}"/>
              </a:ext>
            </a:extLst>
          </p:cNvPr>
          <p:cNvSpPr>
            <a:spLocks/>
          </p:cNvSpPr>
          <p:nvPr/>
        </p:nvSpPr>
        <p:spPr bwMode="auto">
          <a:xfrm>
            <a:off x="3987196" y="2424088"/>
            <a:ext cx="283508" cy="282008"/>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tx2"/>
          </a:solidFill>
          <a:ln>
            <a:noFill/>
          </a:ln>
        </p:spPr>
        <p:txBody>
          <a:bodyPr vert="horz" wrap="square" lIns="86402" tIns="43201" rIns="86402" bIns="43201" numCol="1" anchor="t" anchorCtr="0" compatLnSpc="1">
            <a:prstTxWarp prst="textNoShape">
              <a:avLst/>
            </a:prstTxWarp>
          </a:bodyPr>
          <a:lstStyle/>
          <a:p>
            <a:endParaRPr lang="zh-CN" altLang="en-US" sz="1607">
              <a:solidFill>
                <a:schemeClr val="tx2"/>
              </a:solidFill>
            </a:endParaRPr>
          </a:p>
        </p:txBody>
      </p:sp>
      <p:sp>
        <p:nvSpPr>
          <p:cNvPr id="8" name="Freeform 10">
            <a:extLst>
              <a:ext uri="{FF2B5EF4-FFF2-40B4-BE49-F238E27FC236}">
                <a16:creationId xmlns:a16="http://schemas.microsoft.com/office/drawing/2014/main" id="{D771E027-A0C0-4159-84B7-1C1661FE1CF3}"/>
              </a:ext>
            </a:extLst>
          </p:cNvPr>
          <p:cNvSpPr>
            <a:spLocks/>
          </p:cNvSpPr>
          <p:nvPr/>
        </p:nvSpPr>
        <p:spPr bwMode="auto">
          <a:xfrm>
            <a:off x="7227283" y="2424088"/>
            <a:ext cx="282008" cy="282008"/>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tx2"/>
          </a:solidFill>
          <a:ln>
            <a:noFill/>
          </a:ln>
        </p:spPr>
        <p:txBody>
          <a:bodyPr vert="horz" wrap="square" lIns="86402" tIns="43201" rIns="86402" bIns="43201" numCol="1" anchor="t" anchorCtr="0" compatLnSpc="1">
            <a:prstTxWarp prst="textNoShape">
              <a:avLst/>
            </a:prstTxWarp>
          </a:bodyPr>
          <a:lstStyle/>
          <a:p>
            <a:endParaRPr lang="zh-CN" altLang="en-US" sz="1607">
              <a:solidFill>
                <a:schemeClr val="tx2"/>
              </a:solidFill>
            </a:endParaRPr>
          </a:p>
        </p:txBody>
      </p:sp>
      <p:sp>
        <p:nvSpPr>
          <p:cNvPr id="9" name="矩形 8">
            <a:extLst>
              <a:ext uri="{FF2B5EF4-FFF2-40B4-BE49-F238E27FC236}">
                <a16:creationId xmlns:a16="http://schemas.microsoft.com/office/drawing/2014/main" id="{2E7C6823-69FB-4826-B968-8243299D7B09}"/>
              </a:ext>
            </a:extLst>
          </p:cNvPr>
          <p:cNvSpPr/>
          <p:nvPr/>
        </p:nvSpPr>
        <p:spPr>
          <a:xfrm>
            <a:off x="4992446" y="3083381"/>
            <a:ext cx="1810375" cy="499496"/>
          </a:xfrm>
          <a:prstGeom prst="rect">
            <a:avLst/>
          </a:prstGeom>
        </p:spPr>
        <p:txBody>
          <a:bodyPr wrap="square">
            <a:spAutoFit/>
          </a:bodyPr>
          <a:lstStyle/>
          <a:p>
            <a:r>
              <a:rPr lang="zh-CN" altLang="en-US" sz="2646" b="1" dirty="0">
                <a:solidFill>
                  <a:srgbClr val="C00000"/>
                </a:solidFill>
                <a:latin typeface="+mj-ea"/>
                <a:ea typeface="+mj-ea"/>
              </a:rPr>
              <a:t>党建专题</a:t>
            </a:r>
          </a:p>
        </p:txBody>
      </p:sp>
      <p:sp>
        <p:nvSpPr>
          <p:cNvPr id="10" name="矩形 9">
            <a:extLst>
              <a:ext uri="{FF2B5EF4-FFF2-40B4-BE49-F238E27FC236}">
                <a16:creationId xmlns:a16="http://schemas.microsoft.com/office/drawing/2014/main" id="{73114C6A-1BFC-4959-9D75-BBFCDF12B7BE}"/>
              </a:ext>
            </a:extLst>
          </p:cNvPr>
          <p:cNvSpPr/>
          <p:nvPr/>
        </p:nvSpPr>
        <p:spPr>
          <a:xfrm>
            <a:off x="688319" y="1539064"/>
            <a:ext cx="3103296" cy="2222275"/>
          </a:xfrm>
          <a:prstGeom prst="rect">
            <a:avLst/>
          </a:prstGeom>
        </p:spPr>
        <p:txBody>
          <a:bodyPr wrap="square">
            <a:spAutoFit/>
          </a:bodyPr>
          <a:lstStyle/>
          <a:p>
            <a:pPr>
              <a:lnSpc>
                <a:spcPct val="150000"/>
              </a:lnSpc>
            </a:pPr>
            <a:r>
              <a:rPr lang="zh-CN" altLang="en-US" sz="1890" dirty="0">
                <a:solidFill>
                  <a:srgbClr val="C00000"/>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文字内容文字内容文字内容文字内容文字内容文字内容文字内容文字内容文字内容文字内容文字内容文字内容文字内容文字内容</a:t>
            </a:r>
            <a:endParaRPr lang="zh-CN" altLang="en-US" sz="1512" dirty="0">
              <a:solidFill>
                <a:srgbClr val="C00000"/>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5A238365-AEC0-4884-BC32-534BFAD304AC}"/>
              </a:ext>
            </a:extLst>
          </p:cNvPr>
          <p:cNvSpPr/>
          <p:nvPr/>
        </p:nvSpPr>
        <p:spPr>
          <a:xfrm>
            <a:off x="691469" y="5015713"/>
            <a:ext cx="10159651" cy="961097"/>
          </a:xfrm>
          <a:prstGeom prst="rect">
            <a:avLst/>
          </a:prstGeom>
        </p:spPr>
        <p:txBody>
          <a:bodyPr wrap="square">
            <a:spAutoFit/>
          </a:bodyPr>
          <a:lstStyle/>
          <a:p>
            <a:pPr>
              <a:lnSpc>
                <a:spcPts val="2268"/>
              </a:lnSpc>
              <a:defRPr/>
            </a:pPr>
            <a:r>
              <a:rPr lang="zh-CN" altLang="en-US" sz="1890" b="1" dirty="0">
                <a:solidFill>
                  <a:srgbClr val="C00000"/>
                </a:solidFill>
                <a:latin typeface="微软雅黑"/>
                <a:ea typeface="微软雅黑"/>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12" name="Freeform 5">
            <a:extLst>
              <a:ext uri="{FF2B5EF4-FFF2-40B4-BE49-F238E27FC236}">
                <a16:creationId xmlns:a16="http://schemas.microsoft.com/office/drawing/2014/main" id="{4DA0DB5E-A860-40A9-81AB-3AD26CEA5185}"/>
              </a:ext>
            </a:extLst>
          </p:cNvPr>
          <p:cNvSpPr>
            <a:spLocks noEditPoints="1"/>
          </p:cNvSpPr>
          <p:nvPr/>
        </p:nvSpPr>
        <p:spPr bwMode="auto">
          <a:xfrm>
            <a:off x="5247983" y="2176582"/>
            <a:ext cx="859523" cy="919525"/>
          </a:xfrm>
          <a:custGeom>
            <a:avLst/>
            <a:gdLst>
              <a:gd name="T0" fmla="*/ 456 w 1204"/>
              <a:gd name="T1" fmla="*/ 800 h 1286"/>
              <a:gd name="T2" fmla="*/ 434 w 1204"/>
              <a:gd name="T3" fmla="*/ 726 h 1286"/>
              <a:gd name="T4" fmla="*/ 526 w 1204"/>
              <a:gd name="T5" fmla="*/ 351 h 1286"/>
              <a:gd name="T6" fmla="*/ 624 w 1204"/>
              <a:gd name="T7" fmla="*/ 656 h 1286"/>
              <a:gd name="T8" fmla="*/ 746 w 1204"/>
              <a:gd name="T9" fmla="*/ 302 h 1286"/>
              <a:gd name="T10" fmla="*/ 476 w 1204"/>
              <a:gd name="T11" fmla="*/ 600 h 1286"/>
              <a:gd name="T12" fmla="*/ 453 w 1204"/>
              <a:gd name="T13" fmla="*/ 640 h 1286"/>
              <a:gd name="T14" fmla="*/ 619 w 1204"/>
              <a:gd name="T15" fmla="*/ 737 h 1286"/>
              <a:gd name="T16" fmla="*/ 794 w 1204"/>
              <a:gd name="T17" fmla="*/ 257 h 1286"/>
              <a:gd name="T18" fmla="*/ 802 w 1204"/>
              <a:gd name="T19" fmla="*/ 164 h 1286"/>
              <a:gd name="T20" fmla="*/ 794 w 1204"/>
              <a:gd name="T21" fmla="*/ 257 h 1286"/>
              <a:gd name="T22" fmla="*/ 940 w 1204"/>
              <a:gd name="T23" fmla="*/ 303 h 1286"/>
              <a:gd name="T24" fmla="*/ 847 w 1204"/>
              <a:gd name="T25" fmla="*/ 311 h 1286"/>
              <a:gd name="T26" fmla="*/ 687 w 1204"/>
              <a:gd name="T27" fmla="*/ 216 h 1286"/>
              <a:gd name="T28" fmla="*/ 648 w 1204"/>
              <a:gd name="T29" fmla="*/ 131 h 1286"/>
              <a:gd name="T30" fmla="*/ 687 w 1204"/>
              <a:gd name="T31" fmla="*/ 216 h 1286"/>
              <a:gd name="T32" fmla="*/ 531 w 1204"/>
              <a:gd name="T33" fmla="*/ 161 h 1286"/>
              <a:gd name="T34" fmla="*/ 540 w 1204"/>
              <a:gd name="T35" fmla="*/ 254 h 1286"/>
              <a:gd name="T36" fmla="*/ 885 w 1204"/>
              <a:gd name="T37" fmla="*/ 459 h 1286"/>
              <a:gd name="T38" fmla="*/ 970 w 1204"/>
              <a:gd name="T39" fmla="*/ 419 h 1286"/>
              <a:gd name="T40" fmla="*/ 885 w 1204"/>
              <a:gd name="T41" fmla="*/ 459 h 1286"/>
              <a:gd name="T42" fmla="*/ 443 w 1204"/>
              <a:gd name="T43" fmla="*/ 658 h 1286"/>
              <a:gd name="T44" fmla="*/ 420 w 1204"/>
              <a:gd name="T45" fmla="*/ 698 h 1286"/>
              <a:gd name="T46" fmla="*/ 585 w 1204"/>
              <a:gd name="T47" fmla="*/ 795 h 1286"/>
              <a:gd name="T48" fmla="*/ 439 w 1204"/>
              <a:gd name="T49" fmla="*/ 1286 h 1286"/>
              <a:gd name="T50" fmla="*/ 470 w 1204"/>
              <a:gd name="T51" fmla="*/ 75 h 1286"/>
              <a:gd name="T52" fmla="*/ 1146 w 1204"/>
              <a:gd name="T53" fmla="*/ 365 h 1286"/>
              <a:gd name="T54" fmla="*/ 1157 w 1204"/>
              <a:gd name="T55" fmla="*/ 559 h 1286"/>
              <a:gd name="T56" fmla="*/ 1190 w 1204"/>
              <a:gd name="T57" fmla="*/ 804 h 1286"/>
              <a:gd name="T58" fmla="*/ 1149 w 1204"/>
              <a:gd name="T59" fmla="*/ 1011 h 1286"/>
              <a:gd name="T60" fmla="*/ 899 w 1204"/>
              <a:gd name="T61" fmla="*/ 1067 h 1286"/>
              <a:gd name="T62" fmla="*/ 439 w 1204"/>
              <a:gd name="T63" fmla="*/ 1286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4" h="1286">
                <a:moveTo>
                  <a:pt x="434" y="726"/>
                </a:moveTo>
                <a:cubicBezTo>
                  <a:pt x="421" y="753"/>
                  <a:pt x="430" y="785"/>
                  <a:pt x="456" y="800"/>
                </a:cubicBezTo>
                <a:cubicBezTo>
                  <a:pt x="478" y="812"/>
                  <a:pt x="504" y="809"/>
                  <a:pt x="522" y="793"/>
                </a:cubicBezTo>
                <a:lnTo>
                  <a:pt x="434" y="726"/>
                </a:lnTo>
                <a:close/>
                <a:moveTo>
                  <a:pt x="746" y="302"/>
                </a:moveTo>
                <a:cubicBezTo>
                  <a:pt x="667" y="256"/>
                  <a:pt x="568" y="278"/>
                  <a:pt x="526" y="351"/>
                </a:cubicBezTo>
                <a:cubicBezTo>
                  <a:pt x="483" y="425"/>
                  <a:pt x="539" y="507"/>
                  <a:pt x="500" y="584"/>
                </a:cubicBezTo>
                <a:lnTo>
                  <a:pt x="624" y="656"/>
                </a:lnTo>
                <a:cubicBezTo>
                  <a:pt x="672" y="584"/>
                  <a:pt x="771" y="591"/>
                  <a:pt x="814" y="517"/>
                </a:cubicBezTo>
                <a:cubicBezTo>
                  <a:pt x="856" y="444"/>
                  <a:pt x="826" y="348"/>
                  <a:pt x="746" y="302"/>
                </a:cubicBezTo>
                <a:close/>
                <a:moveTo>
                  <a:pt x="612" y="702"/>
                </a:moveTo>
                <a:lnTo>
                  <a:pt x="476" y="600"/>
                </a:lnTo>
                <a:cubicBezTo>
                  <a:pt x="466" y="592"/>
                  <a:pt x="452" y="595"/>
                  <a:pt x="446" y="606"/>
                </a:cubicBezTo>
                <a:cubicBezTo>
                  <a:pt x="440" y="617"/>
                  <a:pt x="443" y="632"/>
                  <a:pt x="453" y="640"/>
                </a:cubicBezTo>
                <a:lnTo>
                  <a:pt x="588" y="743"/>
                </a:lnTo>
                <a:cubicBezTo>
                  <a:pt x="599" y="750"/>
                  <a:pt x="612" y="748"/>
                  <a:pt x="619" y="737"/>
                </a:cubicBezTo>
                <a:cubicBezTo>
                  <a:pt x="625" y="726"/>
                  <a:pt x="622" y="710"/>
                  <a:pt x="612" y="702"/>
                </a:cubicBezTo>
                <a:close/>
                <a:moveTo>
                  <a:pt x="794" y="257"/>
                </a:moveTo>
                <a:lnTo>
                  <a:pt x="837" y="183"/>
                </a:lnTo>
                <a:lnTo>
                  <a:pt x="802" y="164"/>
                </a:lnTo>
                <a:lnTo>
                  <a:pt x="760" y="237"/>
                </a:lnTo>
                <a:lnTo>
                  <a:pt x="794" y="257"/>
                </a:lnTo>
                <a:close/>
                <a:moveTo>
                  <a:pt x="867" y="345"/>
                </a:moveTo>
                <a:lnTo>
                  <a:pt x="940" y="303"/>
                </a:lnTo>
                <a:lnTo>
                  <a:pt x="920" y="269"/>
                </a:lnTo>
                <a:lnTo>
                  <a:pt x="847" y="311"/>
                </a:lnTo>
                <a:lnTo>
                  <a:pt x="867" y="345"/>
                </a:lnTo>
                <a:close/>
                <a:moveTo>
                  <a:pt x="687" y="216"/>
                </a:moveTo>
                <a:lnTo>
                  <a:pt x="687" y="131"/>
                </a:lnTo>
                <a:lnTo>
                  <a:pt x="648" y="131"/>
                </a:lnTo>
                <a:lnTo>
                  <a:pt x="648" y="216"/>
                </a:lnTo>
                <a:lnTo>
                  <a:pt x="687" y="216"/>
                </a:lnTo>
                <a:close/>
                <a:moveTo>
                  <a:pt x="574" y="234"/>
                </a:moveTo>
                <a:lnTo>
                  <a:pt x="531" y="161"/>
                </a:lnTo>
                <a:lnTo>
                  <a:pt x="497" y="181"/>
                </a:lnTo>
                <a:lnTo>
                  <a:pt x="540" y="254"/>
                </a:lnTo>
                <a:lnTo>
                  <a:pt x="574" y="234"/>
                </a:lnTo>
                <a:close/>
                <a:moveTo>
                  <a:pt x="885" y="459"/>
                </a:moveTo>
                <a:lnTo>
                  <a:pt x="970" y="459"/>
                </a:lnTo>
                <a:lnTo>
                  <a:pt x="970" y="419"/>
                </a:lnTo>
                <a:lnTo>
                  <a:pt x="885" y="419"/>
                </a:lnTo>
                <a:lnTo>
                  <a:pt x="885" y="459"/>
                </a:lnTo>
                <a:close/>
                <a:moveTo>
                  <a:pt x="578" y="760"/>
                </a:moveTo>
                <a:lnTo>
                  <a:pt x="443" y="658"/>
                </a:lnTo>
                <a:cubicBezTo>
                  <a:pt x="433" y="650"/>
                  <a:pt x="419" y="653"/>
                  <a:pt x="412" y="664"/>
                </a:cubicBezTo>
                <a:cubicBezTo>
                  <a:pt x="406" y="675"/>
                  <a:pt x="409" y="690"/>
                  <a:pt x="420" y="698"/>
                </a:cubicBezTo>
                <a:lnTo>
                  <a:pt x="555" y="801"/>
                </a:lnTo>
                <a:cubicBezTo>
                  <a:pt x="565" y="808"/>
                  <a:pt x="579" y="806"/>
                  <a:pt x="585" y="795"/>
                </a:cubicBezTo>
                <a:cubicBezTo>
                  <a:pt x="591" y="784"/>
                  <a:pt x="588" y="768"/>
                  <a:pt x="578" y="760"/>
                </a:cubicBezTo>
                <a:close/>
                <a:moveTo>
                  <a:pt x="439" y="1286"/>
                </a:moveTo>
                <a:cubicBezTo>
                  <a:pt x="454" y="1184"/>
                  <a:pt x="453" y="1077"/>
                  <a:pt x="426" y="982"/>
                </a:cubicBezTo>
                <a:cubicBezTo>
                  <a:pt x="0" y="742"/>
                  <a:pt x="111" y="187"/>
                  <a:pt x="470" y="75"/>
                </a:cubicBezTo>
                <a:cubicBezTo>
                  <a:pt x="658" y="0"/>
                  <a:pt x="915" y="45"/>
                  <a:pt x="1083" y="212"/>
                </a:cubicBezTo>
                <a:cubicBezTo>
                  <a:pt x="1204" y="334"/>
                  <a:pt x="1146" y="365"/>
                  <a:pt x="1146" y="365"/>
                </a:cubicBezTo>
                <a:lnTo>
                  <a:pt x="1119" y="380"/>
                </a:lnTo>
                <a:cubicBezTo>
                  <a:pt x="1134" y="438"/>
                  <a:pt x="1160" y="545"/>
                  <a:pt x="1157" y="559"/>
                </a:cubicBezTo>
                <a:cubicBezTo>
                  <a:pt x="1152" y="579"/>
                  <a:pt x="1130" y="600"/>
                  <a:pt x="1130" y="600"/>
                </a:cubicBezTo>
                <a:lnTo>
                  <a:pt x="1190" y="804"/>
                </a:lnTo>
                <a:lnTo>
                  <a:pt x="1136" y="826"/>
                </a:lnTo>
                <a:cubicBezTo>
                  <a:pt x="1148" y="892"/>
                  <a:pt x="1155" y="946"/>
                  <a:pt x="1149" y="1011"/>
                </a:cubicBezTo>
                <a:cubicBezTo>
                  <a:pt x="1148" y="1022"/>
                  <a:pt x="1111" y="1054"/>
                  <a:pt x="1082" y="1056"/>
                </a:cubicBezTo>
                <a:lnTo>
                  <a:pt x="899" y="1067"/>
                </a:lnTo>
                <a:lnTo>
                  <a:pt x="911" y="1286"/>
                </a:lnTo>
                <a:lnTo>
                  <a:pt x="439" y="1286"/>
                </a:lnTo>
                <a:close/>
              </a:path>
            </a:pathLst>
          </a:custGeom>
          <a:solidFill>
            <a:srgbClr val="C00000"/>
          </a:solidFill>
          <a:ln>
            <a:noFill/>
          </a:ln>
        </p:spPr>
        <p:txBody>
          <a:bodyPr vert="horz" wrap="square" lIns="86402" tIns="43201" rIns="86402" bIns="43201" numCol="1" anchor="t" anchorCtr="0" compatLnSpc="1">
            <a:prstTxWarp prst="textNoShape">
              <a:avLst/>
            </a:prstTxWarp>
          </a:bodyPr>
          <a:lstStyle/>
          <a:p>
            <a:endParaRPr lang="zh-CN" altLang="en-US" sz="1607"/>
          </a:p>
        </p:txBody>
      </p:sp>
      <p:sp>
        <p:nvSpPr>
          <p:cNvPr id="14" name="标题 1">
            <a:extLst>
              <a:ext uri="{FF2B5EF4-FFF2-40B4-BE49-F238E27FC236}">
                <a16:creationId xmlns:a16="http://schemas.microsoft.com/office/drawing/2014/main" id="{31878196-C3BC-485E-97CD-1AE75E3273BA}"/>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9111127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4">
            <a:extLst>
              <a:ext uri="{FF2B5EF4-FFF2-40B4-BE49-F238E27FC236}">
                <a16:creationId xmlns:a16="http://schemas.microsoft.com/office/drawing/2014/main" id="{359AF586-2F78-417A-8896-3D394E80438E}"/>
              </a:ext>
            </a:extLst>
          </p:cNvPr>
          <p:cNvSpPr>
            <a:spLocks/>
          </p:cNvSpPr>
          <p:nvPr/>
        </p:nvSpPr>
        <p:spPr bwMode="auto">
          <a:xfrm>
            <a:off x="1117001" y="1917422"/>
            <a:ext cx="1094191" cy="1093477"/>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86402" tIns="43201" rIns="86402" bIns="43201" numCol="1" anchor="t" anchorCtr="0" compatLnSpc="1">
            <a:prstTxWarp prst="textNoShape">
              <a:avLst/>
            </a:prstTxWarp>
          </a:bodyPr>
          <a:lstStyle/>
          <a:p>
            <a:endParaRPr lang="zh-CN" altLang="en-US" sz="1607">
              <a:solidFill>
                <a:schemeClr val="bg2"/>
              </a:solidFill>
            </a:endParaRPr>
          </a:p>
        </p:txBody>
      </p:sp>
      <p:sp>
        <p:nvSpPr>
          <p:cNvPr id="3" name="TextBox 11">
            <a:extLst>
              <a:ext uri="{FF2B5EF4-FFF2-40B4-BE49-F238E27FC236}">
                <a16:creationId xmlns:a16="http://schemas.microsoft.com/office/drawing/2014/main" id="{340B92AD-A72C-47D0-A8BB-A481D57DB3F9}"/>
              </a:ext>
            </a:extLst>
          </p:cNvPr>
          <p:cNvSpPr txBox="1"/>
          <p:nvPr/>
        </p:nvSpPr>
        <p:spPr>
          <a:xfrm>
            <a:off x="1397362" y="2040003"/>
            <a:ext cx="484428" cy="790345"/>
          </a:xfrm>
          <a:prstGeom prst="rect">
            <a:avLst/>
          </a:prstGeom>
          <a:noFill/>
        </p:spPr>
        <p:txBody>
          <a:bodyPr wrap="none" rtlCol="0">
            <a:spAutoFit/>
          </a:bodyPr>
          <a:lstStyle/>
          <a:p>
            <a:r>
              <a:rPr lang="en-US" altLang="zh-CN" sz="4536" b="1" dirty="0">
                <a:solidFill>
                  <a:schemeClr val="bg2"/>
                </a:solidFill>
                <a:latin typeface="+mj-ea"/>
                <a:ea typeface="+mj-ea"/>
              </a:rPr>
              <a:t>1</a:t>
            </a:r>
            <a:endParaRPr lang="zh-CN" altLang="en-US" sz="4536" b="1" dirty="0">
              <a:solidFill>
                <a:schemeClr val="bg2"/>
              </a:solidFill>
              <a:latin typeface="+mj-ea"/>
              <a:ea typeface="+mj-ea"/>
            </a:endParaRPr>
          </a:p>
        </p:txBody>
      </p:sp>
      <p:sp>
        <p:nvSpPr>
          <p:cNvPr id="4" name="TextBox 12">
            <a:extLst>
              <a:ext uri="{FF2B5EF4-FFF2-40B4-BE49-F238E27FC236}">
                <a16:creationId xmlns:a16="http://schemas.microsoft.com/office/drawing/2014/main" id="{7B0DD96F-CD6F-4A92-A1E3-B64AB4D4DC53}"/>
              </a:ext>
            </a:extLst>
          </p:cNvPr>
          <p:cNvSpPr txBox="1"/>
          <p:nvPr/>
        </p:nvSpPr>
        <p:spPr>
          <a:xfrm>
            <a:off x="2258279" y="1656188"/>
            <a:ext cx="5930830" cy="441339"/>
          </a:xfrm>
          <a:prstGeom prst="rect">
            <a:avLst/>
          </a:prstGeom>
          <a:noFill/>
        </p:spPr>
        <p:txBody>
          <a:bodyPr wrap="square" rtlCol="0">
            <a:spAutoFit/>
          </a:bodyPr>
          <a:lstStyle/>
          <a:p>
            <a:r>
              <a:rPr lang="zh-CN" altLang="en-US" sz="2268" b="1" dirty="0">
                <a:solidFill>
                  <a:srgbClr val="C00000"/>
                </a:solidFill>
                <a:latin typeface="字体视界-NEW魏碑体" panose="02010601030101010101" pitchFamily="2" charset="-122"/>
                <a:ea typeface="字体视界-NEW魏碑体" panose="02010601030101010101" pitchFamily="2" charset="-122"/>
              </a:rPr>
              <a:t>党建专题</a:t>
            </a:r>
            <a:endParaRPr lang="en-US" altLang="zh-CN" sz="2268" b="1" dirty="0">
              <a:solidFill>
                <a:srgbClr val="C00000"/>
              </a:solidFill>
              <a:latin typeface="+mn-ea"/>
            </a:endParaRPr>
          </a:p>
        </p:txBody>
      </p:sp>
      <p:sp>
        <p:nvSpPr>
          <p:cNvPr id="5" name="TextBox 13">
            <a:extLst>
              <a:ext uri="{FF2B5EF4-FFF2-40B4-BE49-F238E27FC236}">
                <a16:creationId xmlns:a16="http://schemas.microsoft.com/office/drawing/2014/main" id="{AD775000-6499-4887-9DDA-AA683767B628}"/>
              </a:ext>
            </a:extLst>
          </p:cNvPr>
          <p:cNvSpPr txBox="1"/>
          <p:nvPr/>
        </p:nvSpPr>
        <p:spPr>
          <a:xfrm>
            <a:off x="2258281" y="2040289"/>
            <a:ext cx="8104090" cy="1164101"/>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nSpc>
                <a:spcPts val="2929"/>
              </a:lnSpc>
              <a:defRPr/>
            </a:pPr>
            <a:r>
              <a:rPr lang="zh-CN" altLang="en-US" sz="1607"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039" dirty="0">
              <a:solidFill>
                <a:srgbClr val="E7E6E6">
                  <a:lumMod val="25000"/>
                </a:srgbClr>
              </a:solidFill>
              <a:latin typeface="微软雅黑" panose="020B0503020204020204" pitchFamily="34" charset="-122"/>
              <a:ea typeface="微软雅黑" panose="020B0503020204020204" pitchFamily="34" charset="-122"/>
              <a:cs typeface="+mn-ea"/>
              <a:sym typeface="+mn-lt"/>
            </a:endParaRPr>
          </a:p>
        </p:txBody>
      </p:sp>
      <p:sp>
        <p:nvSpPr>
          <p:cNvPr id="6" name="Freeform 14">
            <a:extLst>
              <a:ext uri="{FF2B5EF4-FFF2-40B4-BE49-F238E27FC236}">
                <a16:creationId xmlns:a16="http://schemas.microsoft.com/office/drawing/2014/main" id="{05063E52-5D5D-4C39-963F-DDDE1960EB26}"/>
              </a:ext>
            </a:extLst>
          </p:cNvPr>
          <p:cNvSpPr>
            <a:spLocks/>
          </p:cNvSpPr>
          <p:nvPr/>
        </p:nvSpPr>
        <p:spPr bwMode="auto">
          <a:xfrm>
            <a:off x="1117001" y="3856393"/>
            <a:ext cx="1094191" cy="1093477"/>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86402" tIns="43201" rIns="86402" bIns="43201" numCol="1" anchor="t" anchorCtr="0" compatLnSpc="1">
            <a:prstTxWarp prst="textNoShape">
              <a:avLst/>
            </a:prstTxWarp>
          </a:bodyPr>
          <a:lstStyle/>
          <a:p>
            <a:endParaRPr lang="zh-CN" altLang="en-US" sz="1607">
              <a:solidFill>
                <a:schemeClr val="bg2"/>
              </a:solidFill>
            </a:endParaRPr>
          </a:p>
        </p:txBody>
      </p:sp>
      <p:sp>
        <p:nvSpPr>
          <p:cNvPr id="7" name="TextBox 15">
            <a:extLst>
              <a:ext uri="{FF2B5EF4-FFF2-40B4-BE49-F238E27FC236}">
                <a16:creationId xmlns:a16="http://schemas.microsoft.com/office/drawing/2014/main" id="{82A42FA4-7DFA-47C0-8404-5C2DBD9CDA08}"/>
              </a:ext>
            </a:extLst>
          </p:cNvPr>
          <p:cNvSpPr txBox="1"/>
          <p:nvPr/>
        </p:nvSpPr>
        <p:spPr>
          <a:xfrm>
            <a:off x="1411852" y="4010525"/>
            <a:ext cx="504495" cy="790345"/>
          </a:xfrm>
          <a:prstGeom prst="rect">
            <a:avLst/>
          </a:prstGeom>
          <a:noFill/>
        </p:spPr>
        <p:txBody>
          <a:bodyPr wrap="square" rtlCol="0">
            <a:spAutoFit/>
          </a:bodyPr>
          <a:lstStyle/>
          <a:p>
            <a:r>
              <a:rPr lang="en-US" altLang="zh-CN" sz="4536" b="1" dirty="0">
                <a:solidFill>
                  <a:schemeClr val="bg2"/>
                </a:solidFill>
                <a:latin typeface="+mj-ea"/>
                <a:ea typeface="+mj-ea"/>
              </a:rPr>
              <a:t>2</a:t>
            </a:r>
            <a:endParaRPr lang="zh-CN" altLang="en-US" sz="4536" b="1" dirty="0">
              <a:solidFill>
                <a:schemeClr val="bg2"/>
              </a:solidFill>
              <a:latin typeface="+mj-ea"/>
              <a:ea typeface="+mj-ea"/>
            </a:endParaRPr>
          </a:p>
        </p:txBody>
      </p:sp>
      <p:sp>
        <p:nvSpPr>
          <p:cNvPr id="8" name="TextBox 17">
            <a:extLst>
              <a:ext uri="{FF2B5EF4-FFF2-40B4-BE49-F238E27FC236}">
                <a16:creationId xmlns:a16="http://schemas.microsoft.com/office/drawing/2014/main" id="{C1487BA7-80D7-41E0-A8E5-22B8C1229358}"/>
              </a:ext>
            </a:extLst>
          </p:cNvPr>
          <p:cNvSpPr txBox="1"/>
          <p:nvPr/>
        </p:nvSpPr>
        <p:spPr>
          <a:xfrm>
            <a:off x="2211192" y="3749870"/>
            <a:ext cx="8151176" cy="1161665"/>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gn="just">
              <a:lnSpc>
                <a:spcPct val="150000"/>
              </a:lnSpc>
            </a:pPr>
            <a:r>
              <a:rPr lang="zh-CN" altLang="en-US" sz="1607" dirty="0">
                <a:solidFill>
                  <a:schemeClr val="tx1"/>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schemeClr val="tx1"/>
              </a:solidFill>
              <a:latin typeface="Noto Sans S Chinese Medium" pitchFamily="34" charset="-122"/>
              <a:ea typeface="Noto Sans S Chinese Medium" pitchFamily="34" charset="-122"/>
              <a:cs typeface="+mn-ea"/>
              <a:sym typeface="+mn-lt"/>
            </a:endParaRPr>
          </a:p>
        </p:txBody>
      </p:sp>
      <p:sp>
        <p:nvSpPr>
          <p:cNvPr id="10" name="标题 1">
            <a:extLst>
              <a:ext uri="{FF2B5EF4-FFF2-40B4-BE49-F238E27FC236}">
                <a16:creationId xmlns:a16="http://schemas.microsoft.com/office/drawing/2014/main" id="{00DB4EBD-350B-4142-AB8E-A4F94325B695}"/>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954808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4">
            <a:extLst>
              <a:ext uri="{FF2B5EF4-FFF2-40B4-BE49-F238E27FC236}">
                <a16:creationId xmlns:a16="http://schemas.microsoft.com/office/drawing/2014/main" id="{549F1987-B036-427B-8C72-1BA913CAB354}"/>
              </a:ext>
            </a:extLst>
          </p:cNvPr>
          <p:cNvSpPr>
            <a:spLocks/>
          </p:cNvSpPr>
          <p:nvPr/>
        </p:nvSpPr>
        <p:spPr bwMode="auto">
          <a:xfrm>
            <a:off x="1117001" y="1917422"/>
            <a:ext cx="1094191" cy="1093477"/>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86402" tIns="43201" rIns="86402" bIns="43201" numCol="1" anchor="t" anchorCtr="0" compatLnSpc="1">
            <a:prstTxWarp prst="textNoShape">
              <a:avLst/>
            </a:prstTxWarp>
          </a:bodyPr>
          <a:lstStyle/>
          <a:p>
            <a:endParaRPr lang="zh-CN" altLang="en-US" sz="1607">
              <a:solidFill>
                <a:schemeClr val="bg2"/>
              </a:solidFill>
            </a:endParaRPr>
          </a:p>
        </p:txBody>
      </p:sp>
      <p:sp>
        <p:nvSpPr>
          <p:cNvPr id="3" name="TextBox 11">
            <a:extLst>
              <a:ext uri="{FF2B5EF4-FFF2-40B4-BE49-F238E27FC236}">
                <a16:creationId xmlns:a16="http://schemas.microsoft.com/office/drawing/2014/main" id="{15393AFD-8185-47D3-9D0C-B72065994A54}"/>
              </a:ext>
            </a:extLst>
          </p:cNvPr>
          <p:cNvSpPr txBox="1"/>
          <p:nvPr/>
        </p:nvSpPr>
        <p:spPr>
          <a:xfrm>
            <a:off x="1397360" y="2040003"/>
            <a:ext cx="484428" cy="790345"/>
          </a:xfrm>
          <a:prstGeom prst="rect">
            <a:avLst/>
          </a:prstGeom>
          <a:noFill/>
        </p:spPr>
        <p:txBody>
          <a:bodyPr wrap="none" rtlCol="0">
            <a:spAutoFit/>
          </a:bodyPr>
          <a:lstStyle/>
          <a:p>
            <a:r>
              <a:rPr lang="en-US" altLang="zh-CN" sz="4536" b="1" dirty="0">
                <a:solidFill>
                  <a:schemeClr val="bg2"/>
                </a:solidFill>
                <a:latin typeface="+mj-ea"/>
                <a:ea typeface="+mj-ea"/>
              </a:rPr>
              <a:t>3</a:t>
            </a:r>
            <a:endParaRPr lang="zh-CN" altLang="en-US" sz="4536" b="1" dirty="0">
              <a:solidFill>
                <a:schemeClr val="bg2"/>
              </a:solidFill>
              <a:latin typeface="+mj-ea"/>
              <a:ea typeface="+mj-ea"/>
            </a:endParaRPr>
          </a:p>
        </p:txBody>
      </p:sp>
      <p:sp>
        <p:nvSpPr>
          <p:cNvPr id="4" name="TextBox 12">
            <a:extLst>
              <a:ext uri="{FF2B5EF4-FFF2-40B4-BE49-F238E27FC236}">
                <a16:creationId xmlns:a16="http://schemas.microsoft.com/office/drawing/2014/main" id="{BAAB3DE6-78F5-4975-88B2-13AD6FFFAA90}"/>
              </a:ext>
            </a:extLst>
          </p:cNvPr>
          <p:cNvSpPr txBox="1"/>
          <p:nvPr/>
        </p:nvSpPr>
        <p:spPr>
          <a:xfrm>
            <a:off x="2258279" y="1656188"/>
            <a:ext cx="6737252" cy="441339"/>
          </a:xfrm>
          <a:prstGeom prst="rect">
            <a:avLst/>
          </a:prstGeom>
          <a:noFill/>
        </p:spPr>
        <p:txBody>
          <a:bodyPr wrap="square" rtlCol="0">
            <a:spAutoFit/>
          </a:bodyPr>
          <a:lstStyle/>
          <a:p>
            <a:r>
              <a:rPr lang="zh-CN" altLang="en-US" sz="2268" b="1" dirty="0">
                <a:solidFill>
                  <a:srgbClr val="C00000"/>
                </a:solidFill>
                <a:latin typeface="字体视界-NEW魏碑体" panose="02010601030101010101" pitchFamily="2" charset="-122"/>
                <a:ea typeface="字体视界-NEW魏碑体" panose="02010601030101010101" pitchFamily="2" charset="-122"/>
              </a:rPr>
              <a:t>党建专题</a:t>
            </a:r>
            <a:endParaRPr lang="en-US" altLang="zh-CN" sz="2268" b="1" dirty="0">
              <a:solidFill>
                <a:srgbClr val="C00000"/>
              </a:solidFill>
              <a:latin typeface="+mn-ea"/>
            </a:endParaRPr>
          </a:p>
        </p:txBody>
      </p:sp>
      <p:sp>
        <p:nvSpPr>
          <p:cNvPr id="5" name="TextBox 13">
            <a:extLst>
              <a:ext uri="{FF2B5EF4-FFF2-40B4-BE49-F238E27FC236}">
                <a16:creationId xmlns:a16="http://schemas.microsoft.com/office/drawing/2014/main" id="{DF47BBC1-C6FE-4C7A-9B16-36EE623D477D}"/>
              </a:ext>
            </a:extLst>
          </p:cNvPr>
          <p:cNvSpPr txBox="1"/>
          <p:nvPr/>
        </p:nvSpPr>
        <p:spPr>
          <a:xfrm>
            <a:off x="2258281" y="2040289"/>
            <a:ext cx="8104090" cy="1164101"/>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nSpc>
                <a:spcPts val="2929"/>
              </a:lnSpc>
              <a:defRPr/>
            </a:pPr>
            <a:r>
              <a:rPr lang="zh-CN" altLang="en-US" sz="1607" dirty="0">
                <a:solidFill>
                  <a:srgbClr val="C00000"/>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6" name="Freeform 14">
            <a:extLst>
              <a:ext uri="{FF2B5EF4-FFF2-40B4-BE49-F238E27FC236}">
                <a16:creationId xmlns:a16="http://schemas.microsoft.com/office/drawing/2014/main" id="{B67273B9-A41C-4A87-802F-FBD01710333D}"/>
              </a:ext>
            </a:extLst>
          </p:cNvPr>
          <p:cNvSpPr>
            <a:spLocks/>
          </p:cNvSpPr>
          <p:nvPr/>
        </p:nvSpPr>
        <p:spPr bwMode="auto">
          <a:xfrm>
            <a:off x="1117001" y="3856393"/>
            <a:ext cx="1094191" cy="1093477"/>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rgbClr val="C00000"/>
          </a:solidFill>
          <a:ln>
            <a:solidFill>
              <a:srgbClr val="C00000"/>
            </a:solidFill>
          </a:ln>
        </p:spPr>
        <p:txBody>
          <a:bodyPr vert="horz" wrap="square" lIns="86402" tIns="43201" rIns="86402" bIns="43201" numCol="1" anchor="t" anchorCtr="0" compatLnSpc="1">
            <a:prstTxWarp prst="textNoShape">
              <a:avLst/>
            </a:prstTxWarp>
          </a:bodyPr>
          <a:lstStyle/>
          <a:p>
            <a:endParaRPr lang="zh-CN" altLang="en-US" sz="1607">
              <a:solidFill>
                <a:schemeClr val="bg2"/>
              </a:solidFill>
            </a:endParaRPr>
          </a:p>
        </p:txBody>
      </p:sp>
      <p:sp>
        <p:nvSpPr>
          <p:cNvPr id="7" name="TextBox 15">
            <a:extLst>
              <a:ext uri="{FF2B5EF4-FFF2-40B4-BE49-F238E27FC236}">
                <a16:creationId xmlns:a16="http://schemas.microsoft.com/office/drawing/2014/main" id="{E28F1020-D4BD-4CE9-9009-FB33E2F4BB80}"/>
              </a:ext>
            </a:extLst>
          </p:cNvPr>
          <p:cNvSpPr txBox="1"/>
          <p:nvPr/>
        </p:nvSpPr>
        <p:spPr>
          <a:xfrm>
            <a:off x="1411852" y="4010525"/>
            <a:ext cx="504495" cy="790345"/>
          </a:xfrm>
          <a:prstGeom prst="rect">
            <a:avLst/>
          </a:prstGeom>
          <a:noFill/>
        </p:spPr>
        <p:txBody>
          <a:bodyPr wrap="square" rtlCol="0">
            <a:spAutoFit/>
          </a:bodyPr>
          <a:lstStyle/>
          <a:p>
            <a:r>
              <a:rPr lang="en-US" altLang="zh-CN" sz="4536" b="1" dirty="0">
                <a:solidFill>
                  <a:schemeClr val="bg2"/>
                </a:solidFill>
                <a:latin typeface="+mj-ea"/>
                <a:ea typeface="+mj-ea"/>
              </a:rPr>
              <a:t>4</a:t>
            </a:r>
            <a:endParaRPr lang="zh-CN" altLang="en-US" sz="4536" b="1" dirty="0">
              <a:solidFill>
                <a:schemeClr val="bg2"/>
              </a:solidFill>
              <a:latin typeface="+mj-ea"/>
              <a:ea typeface="+mj-ea"/>
            </a:endParaRPr>
          </a:p>
        </p:txBody>
      </p:sp>
      <p:sp>
        <p:nvSpPr>
          <p:cNvPr id="8" name="TextBox 17">
            <a:extLst>
              <a:ext uri="{FF2B5EF4-FFF2-40B4-BE49-F238E27FC236}">
                <a16:creationId xmlns:a16="http://schemas.microsoft.com/office/drawing/2014/main" id="{6EAE5B66-E33D-4C6F-879C-CD282A65C4BA}"/>
              </a:ext>
            </a:extLst>
          </p:cNvPr>
          <p:cNvSpPr txBox="1"/>
          <p:nvPr/>
        </p:nvSpPr>
        <p:spPr>
          <a:xfrm>
            <a:off x="2211192" y="3749870"/>
            <a:ext cx="8151176" cy="1161665"/>
          </a:xfrm>
          <a:prstGeom prst="rect">
            <a:avLst/>
          </a:prstGeom>
          <a:noFill/>
        </p:spPr>
        <p:txBody>
          <a:bodyPr wrap="square" rtlCol="0">
            <a:spAutoFit/>
          </a:bodyPr>
          <a:lstStyle>
            <a:defPPr>
              <a:defRPr lang="zh-CN"/>
            </a:defPPr>
            <a:lvl1pPr>
              <a:defRPr>
                <a:solidFill>
                  <a:schemeClr val="bg1"/>
                </a:solidFill>
                <a:latin typeface="+mn-ea"/>
                <a:ea typeface="+mn-ea"/>
              </a:defRPr>
            </a:lvl1pPr>
          </a:lstStyle>
          <a:p>
            <a:pPr algn="just">
              <a:lnSpc>
                <a:spcPct val="150000"/>
              </a:lnSpc>
            </a:pPr>
            <a:r>
              <a:rPr lang="zh-CN" altLang="en-US" sz="1607" dirty="0">
                <a:solidFill>
                  <a:schemeClr val="tx1"/>
                </a:solidFill>
                <a:latin typeface="微软雅黑" panose="020B0503020204020204" pitchFamily="34" charset="-122"/>
                <a:ea typeface="微软雅黑" panose="020B0503020204020204" pitchFamily="34" charset="-122"/>
                <a:cs typeface="+mn-ea"/>
                <a:sym typeface="+mn-lt"/>
              </a:rPr>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607" dirty="0">
              <a:solidFill>
                <a:schemeClr val="tx1"/>
              </a:solidFill>
              <a:latin typeface="Noto Sans S Chinese Medium" pitchFamily="34" charset="-122"/>
              <a:ea typeface="Noto Sans S Chinese Medium" pitchFamily="34" charset="-122"/>
              <a:cs typeface="+mn-ea"/>
              <a:sym typeface="+mn-lt"/>
            </a:endParaRPr>
          </a:p>
        </p:txBody>
      </p:sp>
      <p:sp>
        <p:nvSpPr>
          <p:cNvPr id="10" name="标题 1">
            <a:extLst>
              <a:ext uri="{FF2B5EF4-FFF2-40B4-BE49-F238E27FC236}">
                <a16:creationId xmlns:a16="http://schemas.microsoft.com/office/drawing/2014/main" id="{AB5C50DC-9EED-4AF0-A8F3-D1655B503ED2}"/>
              </a:ext>
            </a:extLst>
          </p:cNvPr>
          <p:cNvSpPr txBox="1">
            <a:spLocks/>
          </p:cNvSpPr>
          <p:nvPr/>
        </p:nvSpPr>
        <p:spPr>
          <a:xfrm>
            <a:off x="1001890" y="343513"/>
            <a:ext cx="6702438" cy="401371"/>
          </a:xfrm>
          <a:prstGeom prst="rect">
            <a:avLst/>
          </a:prstGeom>
        </p:spPr>
        <p:txBody>
          <a:bodyPr vert="horz" wrap="square" lIns="86402" tIns="43201" rIns="86402" bIns="43201" rtlCol="0" anchor="ctr">
            <a:spAutoFit/>
          </a:bodyPr>
          <a:lstStyle>
            <a:lvl1pPr algn="l" defTabSz="914400" rtl="0" eaLnBrk="1" latinLnBrk="0" hangingPunct="1">
              <a:lnSpc>
                <a:spcPct val="90000"/>
              </a:lnSpc>
              <a:spcBef>
                <a:spcPct val="0"/>
              </a:spcBef>
              <a:buNone/>
              <a:defRPr lang="zh-CN" altLang="en-US" sz="2400" b="1" kern="1200" dirty="0">
                <a:solidFill>
                  <a:srgbClr val="BE0000"/>
                </a:solidFill>
                <a:latin typeface="字体视界-NEW魏碑体" panose="02010601030101010101" pitchFamily="2" charset="-122"/>
                <a:ea typeface="字体视界-NEW魏碑体" panose="02010601030101010101" pitchFamily="2" charset="-122"/>
                <a:cs typeface="+mn-ea"/>
              </a:defRPr>
            </a:lvl1pPr>
          </a:lstStyle>
          <a:p>
            <a:r>
              <a:rPr lang="zh-CN" altLang="en-US" sz="2268" dirty="0"/>
              <a:t>党建专题</a:t>
            </a:r>
          </a:p>
        </p:txBody>
      </p:sp>
    </p:spTree>
    <p:extLst>
      <p:ext uri="{BB962C8B-B14F-4D97-AF65-F5344CB8AC3E}">
        <p14:creationId xmlns:p14="http://schemas.microsoft.com/office/powerpoint/2010/main" val="85252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875D9D-ED60-4E10-880F-543A1CC2FEC5}"/>
              </a:ext>
            </a:extLst>
          </p:cNvPr>
          <p:cNvSpPr>
            <a:spLocks noGrp="1"/>
          </p:cNvSpPr>
          <p:nvPr>
            <p:ph type="ctrTitle"/>
          </p:nvPr>
        </p:nvSpPr>
        <p:spPr>
          <a:xfrm>
            <a:off x="-759550" y="2162120"/>
            <a:ext cx="12970588" cy="1238895"/>
          </a:xfrm>
        </p:spPr>
        <p:txBody>
          <a:bodyPr/>
          <a:lstStyle/>
          <a:p>
            <a:r>
              <a:rPr lang="zh-CN" altLang="en-US" dirty="0">
                <a:sym typeface="+mn-lt"/>
              </a:rPr>
              <a:t>不忘初心 继续前进</a:t>
            </a:r>
            <a:endParaRPr lang="zh-CN" altLang="en-US" dirty="0"/>
          </a:p>
        </p:txBody>
      </p:sp>
      <p:sp>
        <p:nvSpPr>
          <p:cNvPr id="3" name="副标题 2">
            <a:extLst>
              <a:ext uri="{FF2B5EF4-FFF2-40B4-BE49-F238E27FC236}">
                <a16:creationId xmlns:a16="http://schemas.microsoft.com/office/drawing/2014/main" id="{3EB0D0E8-4929-4F88-AA43-96E35DDA8752}"/>
              </a:ext>
            </a:extLst>
          </p:cNvPr>
          <p:cNvSpPr>
            <a:spLocks noGrp="1"/>
          </p:cNvSpPr>
          <p:nvPr>
            <p:ph type="subTitle" idx="1"/>
          </p:nvPr>
        </p:nvSpPr>
        <p:spPr>
          <a:xfrm>
            <a:off x="3939875" y="3694538"/>
            <a:ext cx="3640740" cy="511166"/>
          </a:xfrm>
        </p:spPr>
        <p:txBody>
          <a:bodyPr/>
          <a:lstStyle/>
          <a:p>
            <a:r>
              <a:rPr lang="en-US" altLang="zh-CN" dirty="0"/>
              <a:t>—— </a:t>
            </a:r>
            <a:r>
              <a:rPr lang="zh-CN" altLang="en-US" dirty="0"/>
              <a:t>谢谢观看 </a:t>
            </a:r>
            <a:r>
              <a:rPr lang="en-US" altLang="zh-CN" dirty="0"/>
              <a:t>——</a:t>
            </a:r>
            <a:endParaRPr lang="zh-CN" altLang="en-US" dirty="0"/>
          </a:p>
        </p:txBody>
      </p:sp>
      <p:sp>
        <p:nvSpPr>
          <p:cNvPr id="4" name="矩形 3">
            <a:extLst>
              <a:ext uri="{FF2B5EF4-FFF2-40B4-BE49-F238E27FC236}">
                <a16:creationId xmlns:a16="http://schemas.microsoft.com/office/drawing/2014/main" id="{EF24ED4F-133E-4211-AC4D-380B734E3691}"/>
              </a:ext>
            </a:extLst>
          </p:cNvPr>
          <p:cNvSpPr/>
          <p:nvPr/>
        </p:nvSpPr>
        <p:spPr>
          <a:xfrm>
            <a:off x="4909656" y="4718430"/>
            <a:ext cx="1632178" cy="586956"/>
          </a:xfrm>
          <a:prstGeom prst="rect">
            <a:avLst/>
          </a:prstGeom>
        </p:spPr>
        <p:txBody>
          <a:bodyPr wrap="none">
            <a:spAutoFit/>
          </a:bodyPr>
          <a:lstStyle/>
          <a:p>
            <a:pPr algn="ctr"/>
            <a:r>
              <a:rPr lang="zh-CN" altLang="en-US" sz="1607" dirty="0">
                <a:solidFill>
                  <a:srgbClr val="C00000"/>
                </a:solidFill>
                <a:latin typeface="字体视界-NEW魏碑体" panose="02010601030101010101" pitchFamily="2" charset="-122"/>
                <a:ea typeface="字体视界-NEW魏碑体" panose="02010601030101010101" pitchFamily="2" charset="-122"/>
                <a:cs typeface="+mn-ea"/>
                <a:sym typeface="+mn-lt"/>
              </a:rPr>
              <a:t>学院或部门名称</a:t>
            </a:r>
          </a:p>
          <a:p>
            <a:pPr algn="ctr"/>
            <a:r>
              <a:rPr lang="en-US" altLang="zh-CN" sz="1607" dirty="0">
                <a:solidFill>
                  <a:srgbClr val="C00000"/>
                </a:solidFill>
                <a:latin typeface="字体视界-NEW魏碑体" panose="02010601030101010101" pitchFamily="2" charset="-122"/>
                <a:ea typeface="字体视界-NEW魏碑体" panose="02010601030101010101" pitchFamily="2" charset="-122"/>
                <a:cs typeface="+mn-ea"/>
                <a:sym typeface="+mn-lt"/>
              </a:rPr>
              <a:t>2020.5</a:t>
            </a:r>
            <a:endParaRPr lang="zh-CN" altLang="en-US" sz="1607" dirty="0">
              <a:solidFill>
                <a:srgbClr val="C00000"/>
              </a:solidFill>
              <a:latin typeface="字体视界-NEW魏碑体" panose="02010601030101010101" pitchFamily="2" charset="-122"/>
              <a:ea typeface="字体视界-NEW魏碑体" panose="02010601030101010101" pitchFamily="2" charset="-122"/>
              <a:cs typeface="+mn-ea"/>
              <a:sym typeface="+mn-lt"/>
            </a:endParaRPr>
          </a:p>
        </p:txBody>
      </p:sp>
    </p:spTree>
    <p:extLst>
      <p:ext uri="{BB962C8B-B14F-4D97-AF65-F5344CB8AC3E}">
        <p14:creationId xmlns:p14="http://schemas.microsoft.com/office/powerpoint/2010/main" val="24007495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TotalTime>
  <Words>3026</Words>
  <Application>Microsoft Office PowerPoint</Application>
  <PresentationFormat>自定义</PresentationFormat>
  <Paragraphs>203</Paragraphs>
  <Slides>35</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35</vt:i4>
      </vt:variant>
    </vt:vector>
  </HeadingPairs>
  <TitlesOfParts>
    <vt:vector size="47" baseType="lpstr">
      <vt:lpstr>Noto Sans S Chinese Medium</vt:lpstr>
      <vt:lpstr>等线</vt:lpstr>
      <vt:lpstr>等线 Light</vt:lpstr>
      <vt:lpstr>微软雅黑</vt:lpstr>
      <vt:lpstr>微软雅黑</vt:lpstr>
      <vt:lpstr>字体视界-NEW魏碑体</vt:lpstr>
      <vt:lpstr>Arial</vt:lpstr>
      <vt:lpstr>Calibri</vt:lpstr>
      <vt:lpstr>Calibri Light</vt:lpstr>
      <vt:lpstr>Impact</vt:lpstr>
      <vt:lpstr>Wingdings</vt:lpstr>
      <vt:lpstr>Office 主题​​</vt:lpstr>
      <vt:lpstr>不忘初心 继续前进</vt:lpstr>
      <vt:lpstr>前言</vt:lpstr>
      <vt:lpstr>PowerPoint 演示文稿</vt:lpstr>
      <vt:lpstr>第一部分 目录标题列表 目录标题列表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第二部分 目录标题列表 目录标题列表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不忘初心 继续前进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不忘初心 继续前进</dc:title>
  <dc:creator>哈尔滨工程大学</dc:creator>
  <cp:lastModifiedBy>Porchen</cp:lastModifiedBy>
  <cp:revision>102</cp:revision>
  <dcterms:created xsi:type="dcterms:W3CDTF">2020-05-31T03:04:58Z</dcterms:created>
  <dcterms:modified xsi:type="dcterms:W3CDTF">2020-10-22T01:26:43Z</dcterms:modified>
</cp:coreProperties>
</file>