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9"/>
  </p:notesMasterIdLst>
  <p:sldIdLst>
    <p:sldId id="269" r:id="rId2"/>
    <p:sldId id="271" r:id="rId3"/>
    <p:sldId id="272" r:id="rId4"/>
    <p:sldId id="274" r:id="rId5"/>
    <p:sldId id="278" r:id="rId6"/>
    <p:sldId id="281" r:id="rId7"/>
    <p:sldId id="282" r:id="rId8"/>
    <p:sldId id="283" r:id="rId9"/>
    <p:sldId id="275" r:id="rId10"/>
    <p:sldId id="279" r:id="rId11"/>
    <p:sldId id="284" r:id="rId12"/>
    <p:sldId id="276" r:id="rId13"/>
    <p:sldId id="287" r:id="rId14"/>
    <p:sldId id="292" r:id="rId15"/>
    <p:sldId id="288" r:id="rId16"/>
    <p:sldId id="280" r:id="rId17"/>
    <p:sldId id="277" r:id="rId18"/>
  </p:sldIdLst>
  <p:sldSz cx="11520488" cy="6480175"/>
  <p:notesSz cx="6858000" cy="9144000"/>
  <p:custDataLst>
    <p:tags r:id="rId20"/>
  </p:custDataLst>
  <p:defaultTextStyle>
    <a:defPPr>
      <a:defRPr lang="zh-CN"/>
    </a:defPPr>
    <a:lvl1pPr marL="0" algn="l" defTabSz="864017" rtl="0" eaLnBrk="1" latinLnBrk="0" hangingPunct="1">
      <a:defRPr sz="1701" kern="1200">
        <a:solidFill>
          <a:schemeClr val="tx1"/>
        </a:solidFill>
        <a:latin typeface="+mn-lt"/>
        <a:ea typeface="+mn-ea"/>
        <a:cs typeface="+mn-cs"/>
      </a:defRPr>
    </a:lvl1pPr>
    <a:lvl2pPr marL="432008" algn="l" defTabSz="864017" rtl="0" eaLnBrk="1" latinLnBrk="0" hangingPunct="1">
      <a:defRPr sz="1701" kern="1200">
        <a:solidFill>
          <a:schemeClr val="tx1"/>
        </a:solidFill>
        <a:latin typeface="+mn-lt"/>
        <a:ea typeface="+mn-ea"/>
        <a:cs typeface="+mn-cs"/>
      </a:defRPr>
    </a:lvl2pPr>
    <a:lvl3pPr marL="864017" algn="l" defTabSz="864017" rtl="0" eaLnBrk="1" latinLnBrk="0" hangingPunct="1">
      <a:defRPr sz="1701" kern="1200">
        <a:solidFill>
          <a:schemeClr val="tx1"/>
        </a:solidFill>
        <a:latin typeface="+mn-lt"/>
        <a:ea typeface="+mn-ea"/>
        <a:cs typeface="+mn-cs"/>
      </a:defRPr>
    </a:lvl3pPr>
    <a:lvl4pPr marL="1296025" algn="l" defTabSz="864017" rtl="0" eaLnBrk="1" latinLnBrk="0" hangingPunct="1">
      <a:defRPr sz="1701" kern="1200">
        <a:solidFill>
          <a:schemeClr val="tx1"/>
        </a:solidFill>
        <a:latin typeface="+mn-lt"/>
        <a:ea typeface="+mn-ea"/>
        <a:cs typeface="+mn-cs"/>
      </a:defRPr>
    </a:lvl4pPr>
    <a:lvl5pPr marL="1728033" algn="l" defTabSz="864017" rtl="0" eaLnBrk="1" latinLnBrk="0" hangingPunct="1">
      <a:defRPr sz="1701" kern="1200">
        <a:solidFill>
          <a:schemeClr val="tx1"/>
        </a:solidFill>
        <a:latin typeface="+mn-lt"/>
        <a:ea typeface="+mn-ea"/>
        <a:cs typeface="+mn-cs"/>
      </a:defRPr>
    </a:lvl5pPr>
    <a:lvl6pPr marL="2160041" algn="l" defTabSz="864017" rtl="0" eaLnBrk="1" latinLnBrk="0" hangingPunct="1">
      <a:defRPr sz="1701" kern="1200">
        <a:solidFill>
          <a:schemeClr val="tx1"/>
        </a:solidFill>
        <a:latin typeface="+mn-lt"/>
        <a:ea typeface="+mn-ea"/>
        <a:cs typeface="+mn-cs"/>
      </a:defRPr>
    </a:lvl6pPr>
    <a:lvl7pPr marL="2592050" algn="l" defTabSz="864017" rtl="0" eaLnBrk="1" latinLnBrk="0" hangingPunct="1">
      <a:defRPr sz="1701" kern="1200">
        <a:solidFill>
          <a:schemeClr val="tx1"/>
        </a:solidFill>
        <a:latin typeface="+mn-lt"/>
        <a:ea typeface="+mn-ea"/>
        <a:cs typeface="+mn-cs"/>
      </a:defRPr>
    </a:lvl7pPr>
    <a:lvl8pPr marL="3024058" algn="l" defTabSz="864017" rtl="0" eaLnBrk="1" latinLnBrk="0" hangingPunct="1">
      <a:defRPr sz="1701" kern="1200">
        <a:solidFill>
          <a:schemeClr val="tx1"/>
        </a:solidFill>
        <a:latin typeface="+mn-lt"/>
        <a:ea typeface="+mn-ea"/>
        <a:cs typeface="+mn-cs"/>
      </a:defRPr>
    </a:lvl8pPr>
    <a:lvl9pPr marL="3456066" algn="l" defTabSz="864017" rtl="0" eaLnBrk="1" latinLnBrk="0" hangingPunct="1">
      <a:defRPr sz="1701"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91" userDrawn="1">
          <p15:clr>
            <a:srgbClr val="A4A3A4"/>
          </p15:clr>
        </p15:guide>
        <p15:guide id="2" pos="3629" userDrawn="1">
          <p15:clr>
            <a:srgbClr val="A4A3A4"/>
          </p15:clr>
        </p15:guide>
        <p15:guide id="3" pos="393" userDrawn="1">
          <p15:clr>
            <a:srgbClr val="A4A3A4"/>
          </p15:clr>
        </p15:guide>
        <p15:guide id="4" pos="5021" userDrawn="1">
          <p15:clr>
            <a:srgbClr val="A4A3A4"/>
          </p15:clr>
        </p15:guide>
        <p15:guide id="5" orient="horz" pos="605" userDrawn="1">
          <p15:clr>
            <a:srgbClr val="A4A3A4"/>
          </p15:clr>
        </p15:guide>
        <p15:guide id="6" orient="horz" pos="670" userDrawn="1">
          <p15:clr>
            <a:srgbClr val="A4A3A4"/>
          </p15:clr>
        </p15:guide>
        <p15:guide id="7" orient="horz" pos="3734" userDrawn="1">
          <p15:clr>
            <a:srgbClr val="A4A3A4"/>
          </p15:clr>
        </p15:guide>
        <p15:guide id="8" orient="horz" pos="365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5B53"/>
    <a:srgbClr val="FAF6F5"/>
    <a:srgbClr val="FE9E52"/>
    <a:srgbClr val="E94E1A"/>
    <a:srgbClr val="00BBE9"/>
    <a:srgbClr val="45CDFE"/>
    <a:srgbClr val="5052BF"/>
    <a:srgbClr val="0C0F3A"/>
    <a:srgbClr val="2950B2"/>
    <a:srgbClr val="9F15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6314" autoAdjust="0"/>
  </p:normalViewPr>
  <p:slideViewPr>
    <p:cSldViewPr snapToGrid="0">
      <p:cViewPr varScale="1">
        <p:scale>
          <a:sx n="116" d="100"/>
          <a:sy n="116" d="100"/>
        </p:scale>
        <p:origin x="582" y="108"/>
      </p:cViewPr>
      <p:guideLst>
        <p:guide orient="horz" pos="1891"/>
        <p:guide pos="3629"/>
        <p:guide pos="393"/>
        <p:guide pos="5021"/>
        <p:guide orient="horz" pos="605"/>
        <p:guide orient="horz" pos="670"/>
        <p:guide orient="horz" pos="3734"/>
        <p:guide orient="horz" pos="3651"/>
      </p:guideLst>
    </p:cSldViewPr>
  </p:slideViewPr>
  <p:notesTextViewPr>
    <p:cViewPr>
      <p:scale>
        <a:sx n="3" d="2"/>
        <a:sy n="3" d="2"/>
      </p:scale>
      <p:origin x="0" y="0"/>
    </p:cViewPr>
  </p:notesTextViewPr>
  <p:sorterViewPr>
    <p:cViewPr>
      <p:scale>
        <a:sx n="190" d="100"/>
        <a:sy n="19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6D8963-CFCD-4740-AF60-049850373CDF}" type="datetimeFigureOut">
              <a:rPr lang="zh-CN" altLang="en-US" smtClean="0"/>
              <a:t>2020/10/22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E6FDB6-6D2B-46C1-9FA1-D82906A37C3A}" type="slidenum">
              <a:rPr lang="zh-CN" altLang="en-US" smtClean="0"/>
              <a:t>‹#›</a:t>
            </a:fld>
            <a:endParaRPr lang="zh-CN" altLang="en-US"/>
          </a:p>
        </p:txBody>
      </p:sp>
    </p:spTree>
    <p:extLst>
      <p:ext uri="{BB962C8B-B14F-4D97-AF65-F5344CB8AC3E}">
        <p14:creationId xmlns:p14="http://schemas.microsoft.com/office/powerpoint/2010/main" val="2184981559"/>
      </p:ext>
    </p:extLst>
  </p:cSld>
  <p:clrMap bg1="lt1" tx1="dk1" bg2="lt2" tx2="dk2" accent1="accent1" accent2="accent2" accent3="accent3" accent4="accent4" accent5="accent5" accent6="accent6" hlink="hlink" folHlink="folHlink"/>
  <p:notesStyle>
    <a:lvl1pPr marL="0" algn="l" defTabSz="864017" rtl="0" eaLnBrk="1" latinLnBrk="0" hangingPunct="1">
      <a:defRPr sz="1134" kern="1200">
        <a:solidFill>
          <a:schemeClr val="tx1"/>
        </a:solidFill>
        <a:latin typeface="+mn-lt"/>
        <a:ea typeface="+mn-ea"/>
        <a:cs typeface="+mn-cs"/>
      </a:defRPr>
    </a:lvl1pPr>
    <a:lvl2pPr marL="432008" algn="l" defTabSz="864017" rtl="0" eaLnBrk="1" latinLnBrk="0" hangingPunct="1">
      <a:defRPr sz="1134" kern="1200">
        <a:solidFill>
          <a:schemeClr val="tx1"/>
        </a:solidFill>
        <a:latin typeface="+mn-lt"/>
        <a:ea typeface="+mn-ea"/>
        <a:cs typeface="+mn-cs"/>
      </a:defRPr>
    </a:lvl2pPr>
    <a:lvl3pPr marL="864017" algn="l" defTabSz="864017" rtl="0" eaLnBrk="1" latinLnBrk="0" hangingPunct="1">
      <a:defRPr sz="1134" kern="1200">
        <a:solidFill>
          <a:schemeClr val="tx1"/>
        </a:solidFill>
        <a:latin typeface="+mn-lt"/>
        <a:ea typeface="+mn-ea"/>
        <a:cs typeface="+mn-cs"/>
      </a:defRPr>
    </a:lvl3pPr>
    <a:lvl4pPr marL="1296025" algn="l" defTabSz="864017" rtl="0" eaLnBrk="1" latinLnBrk="0" hangingPunct="1">
      <a:defRPr sz="1134" kern="1200">
        <a:solidFill>
          <a:schemeClr val="tx1"/>
        </a:solidFill>
        <a:latin typeface="+mn-lt"/>
        <a:ea typeface="+mn-ea"/>
        <a:cs typeface="+mn-cs"/>
      </a:defRPr>
    </a:lvl4pPr>
    <a:lvl5pPr marL="1728033" algn="l" defTabSz="864017" rtl="0" eaLnBrk="1" latinLnBrk="0" hangingPunct="1">
      <a:defRPr sz="1134" kern="1200">
        <a:solidFill>
          <a:schemeClr val="tx1"/>
        </a:solidFill>
        <a:latin typeface="+mn-lt"/>
        <a:ea typeface="+mn-ea"/>
        <a:cs typeface="+mn-cs"/>
      </a:defRPr>
    </a:lvl5pPr>
    <a:lvl6pPr marL="2160041" algn="l" defTabSz="864017" rtl="0" eaLnBrk="1" latinLnBrk="0" hangingPunct="1">
      <a:defRPr sz="1134" kern="1200">
        <a:solidFill>
          <a:schemeClr val="tx1"/>
        </a:solidFill>
        <a:latin typeface="+mn-lt"/>
        <a:ea typeface="+mn-ea"/>
        <a:cs typeface="+mn-cs"/>
      </a:defRPr>
    </a:lvl6pPr>
    <a:lvl7pPr marL="2592050" algn="l" defTabSz="864017" rtl="0" eaLnBrk="1" latinLnBrk="0" hangingPunct="1">
      <a:defRPr sz="1134" kern="1200">
        <a:solidFill>
          <a:schemeClr val="tx1"/>
        </a:solidFill>
        <a:latin typeface="+mn-lt"/>
        <a:ea typeface="+mn-ea"/>
        <a:cs typeface="+mn-cs"/>
      </a:defRPr>
    </a:lvl7pPr>
    <a:lvl8pPr marL="3024058" algn="l" defTabSz="864017" rtl="0" eaLnBrk="1" latinLnBrk="0" hangingPunct="1">
      <a:defRPr sz="1134" kern="1200">
        <a:solidFill>
          <a:schemeClr val="tx1"/>
        </a:solidFill>
        <a:latin typeface="+mn-lt"/>
        <a:ea typeface="+mn-ea"/>
        <a:cs typeface="+mn-cs"/>
      </a:defRPr>
    </a:lvl8pPr>
    <a:lvl9pPr marL="3456066" algn="l" defTabSz="864017" rtl="0" eaLnBrk="1" latinLnBrk="0" hangingPunct="1">
      <a:defRPr sz="1134"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75934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仅标题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4176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01F23540-D9D9-4D8D-9F0D-5325C390302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1514537" cy="6480175"/>
          </a:xfrm>
          <a:prstGeom prst="rect">
            <a:avLst/>
          </a:prstGeom>
        </p:spPr>
      </p:pic>
    </p:spTree>
    <p:extLst>
      <p:ext uri="{BB962C8B-B14F-4D97-AF65-F5344CB8AC3E}">
        <p14:creationId xmlns:p14="http://schemas.microsoft.com/office/powerpoint/2010/main" val="3417728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reserve="1">
  <p:cSld name="1_空白">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01F23540-D9D9-4D8D-9F0D-5325C390302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1514537" cy="6480175"/>
          </a:xfrm>
          <a:prstGeom prst="rect">
            <a:avLst/>
          </a:prstGeom>
        </p:spPr>
      </p:pic>
    </p:spTree>
    <p:extLst>
      <p:ext uri="{BB962C8B-B14F-4D97-AF65-F5344CB8AC3E}">
        <p14:creationId xmlns:p14="http://schemas.microsoft.com/office/powerpoint/2010/main" val="130959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2_空白">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01F23540-D9D9-4D8D-9F0D-5325C390302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1514537" cy="6480175"/>
          </a:xfrm>
          <a:prstGeom prst="rect">
            <a:avLst/>
          </a:prstGeom>
        </p:spPr>
      </p:pic>
    </p:spTree>
    <p:extLst>
      <p:ext uri="{BB962C8B-B14F-4D97-AF65-F5344CB8AC3E}">
        <p14:creationId xmlns:p14="http://schemas.microsoft.com/office/powerpoint/2010/main" val="130959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3_空白">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01F23540-D9D9-4D8D-9F0D-5325C390302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1514537" cy="6480175"/>
          </a:xfrm>
          <a:prstGeom prst="rect">
            <a:avLst/>
          </a:prstGeom>
        </p:spPr>
      </p:pic>
      <p:sp>
        <p:nvSpPr>
          <p:cNvPr id="5" name="矩形 4"/>
          <p:cNvSpPr/>
          <p:nvPr userDrawn="1"/>
        </p:nvSpPr>
        <p:spPr>
          <a:xfrm>
            <a:off x="7866690" y="6184821"/>
            <a:ext cx="732443"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13095948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4027784"/>
      </p:ext>
    </p:extLst>
  </p:cSld>
  <p:clrMap bg1="lt1" tx1="dk1" bg2="lt2" tx2="dk2" accent1="accent1" accent2="accent2" accent3="accent3" accent4="accent4" accent5="accent5" accent6="accent6" hlink="hlink" folHlink="folHlink"/>
  <p:sldLayoutIdLst>
    <p:sldLayoutId id="2147483669" r:id="rId1"/>
    <p:sldLayoutId id="2147483662" r:id="rId2"/>
    <p:sldLayoutId id="2147483655" r:id="rId3"/>
    <p:sldLayoutId id="2147483670" r:id="rId4"/>
    <p:sldLayoutId id="2147483671" r:id="rId5"/>
    <p:sldLayoutId id="2147483672" r:id="rId6"/>
  </p:sldLayoutIdLst>
  <p:hf hdr="0" dt="0"/>
  <p:txStyles>
    <p:titleStyle>
      <a:lvl1pPr algn="l" defTabSz="863973" rtl="0" eaLnBrk="1" latinLnBrk="0" hangingPunct="1">
        <a:lnSpc>
          <a:spcPct val="90000"/>
        </a:lnSpc>
        <a:spcBef>
          <a:spcPct val="0"/>
        </a:spcBef>
        <a:buNone/>
        <a:defRPr sz="2646" b="1" kern="1200">
          <a:solidFill>
            <a:schemeClr val="tx1"/>
          </a:solidFill>
          <a:latin typeface="+mj-lt"/>
          <a:ea typeface="+mj-ea"/>
          <a:cs typeface="+mj-cs"/>
        </a:defRPr>
      </a:lvl1pPr>
    </p:titleStyle>
    <p:bodyStyle>
      <a:lvl1pPr marL="215994" indent="-215994" algn="l" defTabSz="863973" rtl="0" eaLnBrk="1" latinLnBrk="0" hangingPunct="1">
        <a:lnSpc>
          <a:spcPct val="90000"/>
        </a:lnSpc>
        <a:spcBef>
          <a:spcPts val="945"/>
        </a:spcBef>
        <a:buFont typeface="Arial" panose="020B0604020202020204" pitchFamily="34" charset="0"/>
        <a:buChar char="•"/>
        <a:defRPr sz="1890" kern="1200">
          <a:solidFill>
            <a:schemeClr val="tx1"/>
          </a:solidFill>
          <a:latin typeface="+mn-lt"/>
          <a:ea typeface="+mn-ea"/>
          <a:cs typeface="+mn-cs"/>
        </a:defRPr>
      </a:lvl1pPr>
      <a:lvl2pPr marL="647980" indent="-215994" algn="l" defTabSz="863973"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2pPr>
      <a:lvl3pPr marL="1079966" indent="-215994" algn="l" defTabSz="863973" rtl="0" eaLnBrk="1" latinLnBrk="0" hangingPunct="1">
        <a:lnSpc>
          <a:spcPct val="90000"/>
        </a:lnSpc>
        <a:spcBef>
          <a:spcPts val="472"/>
        </a:spcBef>
        <a:buFont typeface="Arial" panose="020B0604020202020204" pitchFamily="34" charset="0"/>
        <a:buChar char="•"/>
        <a:defRPr sz="1512" kern="1200">
          <a:solidFill>
            <a:schemeClr val="tx1"/>
          </a:solidFill>
          <a:latin typeface="+mn-lt"/>
          <a:ea typeface="+mn-ea"/>
          <a:cs typeface="+mn-cs"/>
        </a:defRPr>
      </a:lvl3pPr>
      <a:lvl4pPr marL="1511953" indent="-215994" algn="l" defTabSz="863973" rtl="0" eaLnBrk="1" latinLnBrk="0" hangingPunct="1">
        <a:lnSpc>
          <a:spcPct val="90000"/>
        </a:lnSpc>
        <a:spcBef>
          <a:spcPts val="472"/>
        </a:spcBef>
        <a:buFont typeface="Arial" panose="020B0604020202020204" pitchFamily="34" charset="0"/>
        <a:buChar char="•"/>
        <a:defRPr sz="1323" kern="1200">
          <a:solidFill>
            <a:schemeClr val="tx1"/>
          </a:solidFill>
          <a:latin typeface="+mn-lt"/>
          <a:ea typeface="+mn-ea"/>
          <a:cs typeface="+mn-cs"/>
        </a:defRPr>
      </a:lvl4pPr>
      <a:lvl5pPr marL="1943941" indent="-215994" algn="l" defTabSz="863973" rtl="0" eaLnBrk="1" latinLnBrk="0" hangingPunct="1">
        <a:lnSpc>
          <a:spcPct val="90000"/>
        </a:lnSpc>
        <a:spcBef>
          <a:spcPts val="472"/>
        </a:spcBef>
        <a:buFont typeface="Arial" panose="020B0604020202020204" pitchFamily="34" charset="0"/>
        <a:buChar char="•"/>
        <a:defRPr sz="1323" kern="1200">
          <a:solidFill>
            <a:schemeClr val="tx1"/>
          </a:solidFill>
          <a:latin typeface="+mn-lt"/>
          <a:ea typeface="+mn-ea"/>
          <a:cs typeface="+mn-cs"/>
        </a:defRPr>
      </a:lvl5pPr>
      <a:lvl6pPr marL="2375926" indent="-215994" algn="l" defTabSz="863973"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6pPr>
      <a:lvl7pPr marL="2807914" indent="-215994" algn="l" defTabSz="863973"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7pPr>
      <a:lvl8pPr marL="3239901" indent="-215994" algn="l" defTabSz="863973"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8pPr>
      <a:lvl9pPr marL="3671887" indent="-215994" algn="l" defTabSz="863973" rtl="0" eaLnBrk="1" latinLnBrk="0" hangingPunct="1">
        <a:lnSpc>
          <a:spcPct val="90000"/>
        </a:lnSpc>
        <a:spcBef>
          <a:spcPts val="472"/>
        </a:spcBef>
        <a:buFont typeface="Arial" panose="020B0604020202020204" pitchFamily="34" charset="0"/>
        <a:buChar char="•"/>
        <a:defRPr sz="1701" kern="1200">
          <a:solidFill>
            <a:schemeClr val="tx1"/>
          </a:solidFill>
          <a:latin typeface="+mn-lt"/>
          <a:ea typeface="+mn-ea"/>
          <a:cs typeface="+mn-cs"/>
        </a:defRPr>
      </a:lvl9pPr>
    </p:bodyStyle>
    <p:otherStyle>
      <a:defPPr>
        <a:defRPr lang="zh-CN"/>
      </a:defPPr>
      <a:lvl1pPr marL="0" algn="l" defTabSz="863973" rtl="0" eaLnBrk="1" latinLnBrk="0" hangingPunct="1">
        <a:defRPr sz="1701" kern="1200">
          <a:solidFill>
            <a:schemeClr val="tx1"/>
          </a:solidFill>
          <a:latin typeface="+mn-lt"/>
          <a:ea typeface="+mn-ea"/>
          <a:cs typeface="+mn-cs"/>
        </a:defRPr>
      </a:lvl1pPr>
      <a:lvl2pPr marL="431987" algn="l" defTabSz="863973" rtl="0" eaLnBrk="1" latinLnBrk="0" hangingPunct="1">
        <a:defRPr sz="1701" kern="1200">
          <a:solidFill>
            <a:schemeClr val="tx1"/>
          </a:solidFill>
          <a:latin typeface="+mn-lt"/>
          <a:ea typeface="+mn-ea"/>
          <a:cs typeface="+mn-cs"/>
        </a:defRPr>
      </a:lvl2pPr>
      <a:lvl3pPr marL="863973" algn="l" defTabSz="863973" rtl="0" eaLnBrk="1" latinLnBrk="0" hangingPunct="1">
        <a:defRPr sz="1701" kern="1200">
          <a:solidFill>
            <a:schemeClr val="tx1"/>
          </a:solidFill>
          <a:latin typeface="+mn-lt"/>
          <a:ea typeface="+mn-ea"/>
          <a:cs typeface="+mn-cs"/>
        </a:defRPr>
      </a:lvl3pPr>
      <a:lvl4pPr marL="1295961" algn="l" defTabSz="863973" rtl="0" eaLnBrk="1" latinLnBrk="0" hangingPunct="1">
        <a:defRPr sz="1701" kern="1200">
          <a:solidFill>
            <a:schemeClr val="tx1"/>
          </a:solidFill>
          <a:latin typeface="+mn-lt"/>
          <a:ea typeface="+mn-ea"/>
          <a:cs typeface="+mn-cs"/>
        </a:defRPr>
      </a:lvl4pPr>
      <a:lvl5pPr marL="1727947" algn="l" defTabSz="863973" rtl="0" eaLnBrk="1" latinLnBrk="0" hangingPunct="1">
        <a:defRPr sz="1701" kern="1200">
          <a:solidFill>
            <a:schemeClr val="tx1"/>
          </a:solidFill>
          <a:latin typeface="+mn-lt"/>
          <a:ea typeface="+mn-ea"/>
          <a:cs typeface="+mn-cs"/>
        </a:defRPr>
      </a:lvl5pPr>
      <a:lvl6pPr marL="2159934" algn="l" defTabSz="863973" rtl="0" eaLnBrk="1" latinLnBrk="0" hangingPunct="1">
        <a:defRPr sz="1701" kern="1200">
          <a:solidFill>
            <a:schemeClr val="tx1"/>
          </a:solidFill>
          <a:latin typeface="+mn-lt"/>
          <a:ea typeface="+mn-ea"/>
          <a:cs typeface="+mn-cs"/>
        </a:defRPr>
      </a:lvl6pPr>
      <a:lvl7pPr marL="2591919" algn="l" defTabSz="863973" rtl="0" eaLnBrk="1" latinLnBrk="0" hangingPunct="1">
        <a:defRPr sz="1701" kern="1200">
          <a:solidFill>
            <a:schemeClr val="tx1"/>
          </a:solidFill>
          <a:latin typeface="+mn-lt"/>
          <a:ea typeface="+mn-ea"/>
          <a:cs typeface="+mn-cs"/>
        </a:defRPr>
      </a:lvl7pPr>
      <a:lvl8pPr marL="3023907" algn="l" defTabSz="863973" rtl="0" eaLnBrk="1" latinLnBrk="0" hangingPunct="1">
        <a:defRPr sz="1701" kern="1200">
          <a:solidFill>
            <a:schemeClr val="tx1"/>
          </a:solidFill>
          <a:latin typeface="+mn-lt"/>
          <a:ea typeface="+mn-ea"/>
          <a:cs typeface="+mn-cs"/>
        </a:defRPr>
      </a:lvl8pPr>
      <a:lvl9pPr marL="3455894" algn="l" defTabSz="863973" rtl="0" eaLnBrk="1" latinLnBrk="0" hangingPunct="1">
        <a:defRPr sz="1701"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2" userDrawn="1">
          <p15:clr>
            <a:srgbClr val="F26B43"/>
          </p15:clr>
        </p15:guide>
        <p15:guide id="2" pos="3629" userDrawn="1">
          <p15:clr>
            <a:srgbClr val="F26B43"/>
          </p15:clr>
        </p15:guide>
        <p15:guide id="3" pos="393" userDrawn="1">
          <p15:clr>
            <a:srgbClr val="F26B43"/>
          </p15:clr>
        </p15:guide>
        <p15:guide id="4" pos="6856" userDrawn="1">
          <p15:clr>
            <a:srgbClr val="F26B43"/>
          </p15:clr>
        </p15:guide>
        <p15:guide id="5" orient="horz" pos="612" userDrawn="1">
          <p15:clr>
            <a:srgbClr val="F26B43"/>
          </p15:clr>
        </p15:guide>
        <p15:guide id="6" orient="horz" pos="673" userDrawn="1">
          <p15:clr>
            <a:srgbClr val="F26B43"/>
          </p15:clr>
        </p15:guide>
        <p15:guide id="7" orient="horz" pos="3712" userDrawn="1">
          <p15:clr>
            <a:srgbClr val="F26B43"/>
          </p15:clr>
        </p15:guide>
        <p15:guide id="8" orient="horz" pos="3651"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4.png"/><Relationship Id="rId5" Type="http://schemas.openxmlformats.org/officeDocument/2006/relationships/tags" Target="../tags/tag6.xml"/><Relationship Id="rId10" Type="http://schemas.openxmlformats.org/officeDocument/2006/relationships/image" Target="../media/image3.png"/><Relationship Id="rId4" Type="http://schemas.openxmlformats.org/officeDocument/2006/relationships/tags" Target="../tags/tag5.xml"/><Relationship Id="rId9"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11.xml"/><Relationship Id="rId7" Type="http://schemas.openxmlformats.org/officeDocument/2006/relationships/image" Target="../media/image6.png"/><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image" Target="../media/image3.png"/><Relationship Id="rId5" Type="http://schemas.openxmlformats.org/officeDocument/2006/relationships/image" Target="../media/image5.png"/><Relationship Id="rId10" Type="http://schemas.openxmlformats.org/officeDocument/2006/relationships/image" Target="../media/image9.png"/><Relationship Id="rId4" Type="http://schemas.openxmlformats.org/officeDocument/2006/relationships/slideLayout" Target="../slideLayouts/slideLayout3.xml"/><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tags" Target="../tags/tag24.xml"/><Relationship Id="rId18" Type="http://schemas.openxmlformats.org/officeDocument/2006/relationships/tags" Target="../tags/tag29.xml"/><Relationship Id="rId26" Type="http://schemas.openxmlformats.org/officeDocument/2006/relationships/image" Target="../media/image11.png"/><Relationship Id="rId3" Type="http://schemas.openxmlformats.org/officeDocument/2006/relationships/tags" Target="../tags/tag14.xml"/><Relationship Id="rId21" Type="http://schemas.openxmlformats.org/officeDocument/2006/relationships/tags" Target="../tags/tag32.xml"/><Relationship Id="rId7" Type="http://schemas.openxmlformats.org/officeDocument/2006/relationships/tags" Target="../tags/tag18.xml"/><Relationship Id="rId12" Type="http://schemas.openxmlformats.org/officeDocument/2006/relationships/tags" Target="../tags/tag23.xml"/><Relationship Id="rId17" Type="http://schemas.openxmlformats.org/officeDocument/2006/relationships/tags" Target="../tags/tag28.xml"/><Relationship Id="rId25" Type="http://schemas.openxmlformats.org/officeDocument/2006/relationships/image" Target="../media/image10.png"/><Relationship Id="rId2" Type="http://schemas.openxmlformats.org/officeDocument/2006/relationships/tags" Target="../tags/tag13.xml"/><Relationship Id="rId16" Type="http://schemas.openxmlformats.org/officeDocument/2006/relationships/tags" Target="../tags/tag27.xml"/><Relationship Id="rId20" Type="http://schemas.openxmlformats.org/officeDocument/2006/relationships/tags" Target="../tags/tag31.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24" Type="http://schemas.openxmlformats.org/officeDocument/2006/relationships/image" Target="../media/image3.png"/><Relationship Id="rId5" Type="http://schemas.openxmlformats.org/officeDocument/2006/relationships/tags" Target="../tags/tag16.xml"/><Relationship Id="rId15" Type="http://schemas.openxmlformats.org/officeDocument/2006/relationships/tags" Target="../tags/tag26.xml"/><Relationship Id="rId23" Type="http://schemas.openxmlformats.org/officeDocument/2006/relationships/image" Target="../media/image2.png"/><Relationship Id="rId10" Type="http://schemas.openxmlformats.org/officeDocument/2006/relationships/tags" Target="../tags/tag21.xml"/><Relationship Id="rId19" Type="http://schemas.openxmlformats.org/officeDocument/2006/relationships/tags" Target="../tags/tag30.xml"/><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tags" Target="../tags/tag25.xml"/><Relationship Id="rId22" Type="http://schemas.openxmlformats.org/officeDocument/2006/relationships/slideLayout" Target="../slideLayouts/slideLayout3.xml"/><Relationship Id="rId27"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6.png"/><Relationship Id="rId3" Type="http://schemas.openxmlformats.org/officeDocument/2006/relationships/tags" Target="../tags/tag35.xml"/><Relationship Id="rId7" Type="http://schemas.openxmlformats.org/officeDocument/2006/relationships/slideLayout" Target="../slideLayouts/slideLayout3.xml"/><Relationship Id="rId12" Type="http://schemas.openxmlformats.org/officeDocument/2006/relationships/image" Target="../media/image3.png"/><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tags" Target="../tags/tag38.xml"/><Relationship Id="rId11" Type="http://schemas.openxmlformats.org/officeDocument/2006/relationships/image" Target="../media/image9.png"/><Relationship Id="rId5" Type="http://schemas.openxmlformats.org/officeDocument/2006/relationships/tags" Target="../tags/tag37.xml"/><Relationship Id="rId10" Type="http://schemas.openxmlformats.org/officeDocument/2006/relationships/image" Target="../media/image8.png"/><Relationship Id="rId4" Type="http://schemas.openxmlformats.org/officeDocument/2006/relationships/tags" Target="../tags/tag36.xml"/><Relationship Id="rId9" Type="http://schemas.openxmlformats.org/officeDocument/2006/relationships/image" Target="../media/image13.png"/><Relationship Id="rId14" Type="http://schemas.openxmlformats.org/officeDocument/2006/relationships/image" Target="../media/image14.png"/></Relationships>
</file>

<file path=ppt/slides/_rels/slide5.xml.rels><?xml version="1.0" encoding="UTF-8" standalone="yes"?>
<Relationships xmlns="http://schemas.openxmlformats.org/package/2006/relationships"><Relationship Id="rId13" Type="http://schemas.openxmlformats.org/officeDocument/2006/relationships/tags" Target="../tags/tag51.xml"/><Relationship Id="rId18" Type="http://schemas.openxmlformats.org/officeDocument/2006/relationships/tags" Target="../tags/tag56.xml"/><Relationship Id="rId26" Type="http://schemas.openxmlformats.org/officeDocument/2006/relationships/tags" Target="../tags/tag64.xml"/><Relationship Id="rId39" Type="http://schemas.openxmlformats.org/officeDocument/2006/relationships/tags" Target="../tags/tag77.xml"/><Relationship Id="rId21" Type="http://schemas.openxmlformats.org/officeDocument/2006/relationships/tags" Target="../tags/tag59.xml"/><Relationship Id="rId34" Type="http://schemas.openxmlformats.org/officeDocument/2006/relationships/tags" Target="../tags/tag72.xml"/><Relationship Id="rId42" Type="http://schemas.openxmlformats.org/officeDocument/2006/relationships/tags" Target="../tags/tag80.xml"/><Relationship Id="rId47" Type="http://schemas.openxmlformats.org/officeDocument/2006/relationships/tags" Target="../tags/tag85.xml"/><Relationship Id="rId50" Type="http://schemas.openxmlformats.org/officeDocument/2006/relationships/tags" Target="../tags/tag88.xml"/><Relationship Id="rId55" Type="http://schemas.openxmlformats.org/officeDocument/2006/relationships/tags" Target="../tags/tag93.xml"/><Relationship Id="rId7" Type="http://schemas.openxmlformats.org/officeDocument/2006/relationships/tags" Target="../tags/tag45.xml"/><Relationship Id="rId2" Type="http://schemas.openxmlformats.org/officeDocument/2006/relationships/tags" Target="../tags/tag40.xml"/><Relationship Id="rId16" Type="http://schemas.openxmlformats.org/officeDocument/2006/relationships/tags" Target="../tags/tag54.xml"/><Relationship Id="rId29" Type="http://schemas.openxmlformats.org/officeDocument/2006/relationships/tags" Target="../tags/tag67.xml"/><Relationship Id="rId11" Type="http://schemas.openxmlformats.org/officeDocument/2006/relationships/tags" Target="../tags/tag49.xml"/><Relationship Id="rId24" Type="http://schemas.openxmlformats.org/officeDocument/2006/relationships/tags" Target="../tags/tag62.xml"/><Relationship Id="rId32" Type="http://schemas.openxmlformats.org/officeDocument/2006/relationships/tags" Target="../tags/tag70.xml"/><Relationship Id="rId37" Type="http://schemas.openxmlformats.org/officeDocument/2006/relationships/tags" Target="../tags/tag75.xml"/><Relationship Id="rId40" Type="http://schemas.openxmlformats.org/officeDocument/2006/relationships/tags" Target="../tags/tag78.xml"/><Relationship Id="rId45" Type="http://schemas.openxmlformats.org/officeDocument/2006/relationships/tags" Target="../tags/tag83.xml"/><Relationship Id="rId53" Type="http://schemas.openxmlformats.org/officeDocument/2006/relationships/tags" Target="../tags/tag91.xml"/><Relationship Id="rId58" Type="http://schemas.openxmlformats.org/officeDocument/2006/relationships/image" Target="../media/image5.png"/><Relationship Id="rId5" Type="http://schemas.openxmlformats.org/officeDocument/2006/relationships/tags" Target="../tags/tag43.xml"/><Relationship Id="rId19" Type="http://schemas.openxmlformats.org/officeDocument/2006/relationships/tags" Target="../tags/tag57.xml"/><Relationship Id="rId4" Type="http://schemas.openxmlformats.org/officeDocument/2006/relationships/tags" Target="../tags/tag42.xml"/><Relationship Id="rId9" Type="http://schemas.openxmlformats.org/officeDocument/2006/relationships/tags" Target="../tags/tag47.xml"/><Relationship Id="rId14" Type="http://schemas.openxmlformats.org/officeDocument/2006/relationships/tags" Target="../tags/tag52.xml"/><Relationship Id="rId22" Type="http://schemas.openxmlformats.org/officeDocument/2006/relationships/tags" Target="../tags/tag60.xml"/><Relationship Id="rId27" Type="http://schemas.openxmlformats.org/officeDocument/2006/relationships/tags" Target="../tags/tag65.xml"/><Relationship Id="rId30" Type="http://schemas.openxmlformats.org/officeDocument/2006/relationships/tags" Target="../tags/tag68.xml"/><Relationship Id="rId35" Type="http://schemas.openxmlformats.org/officeDocument/2006/relationships/tags" Target="../tags/tag73.xml"/><Relationship Id="rId43" Type="http://schemas.openxmlformats.org/officeDocument/2006/relationships/tags" Target="../tags/tag81.xml"/><Relationship Id="rId48" Type="http://schemas.openxmlformats.org/officeDocument/2006/relationships/tags" Target="../tags/tag86.xml"/><Relationship Id="rId56" Type="http://schemas.openxmlformats.org/officeDocument/2006/relationships/tags" Target="../tags/tag94.xml"/><Relationship Id="rId8" Type="http://schemas.openxmlformats.org/officeDocument/2006/relationships/tags" Target="../tags/tag46.xml"/><Relationship Id="rId51" Type="http://schemas.openxmlformats.org/officeDocument/2006/relationships/tags" Target="../tags/tag89.xml"/><Relationship Id="rId3" Type="http://schemas.openxmlformats.org/officeDocument/2006/relationships/tags" Target="../tags/tag41.xml"/><Relationship Id="rId12" Type="http://schemas.openxmlformats.org/officeDocument/2006/relationships/tags" Target="../tags/tag50.xml"/><Relationship Id="rId17" Type="http://schemas.openxmlformats.org/officeDocument/2006/relationships/tags" Target="../tags/tag55.xml"/><Relationship Id="rId25" Type="http://schemas.openxmlformats.org/officeDocument/2006/relationships/tags" Target="../tags/tag63.xml"/><Relationship Id="rId33" Type="http://schemas.openxmlformats.org/officeDocument/2006/relationships/tags" Target="../tags/tag71.xml"/><Relationship Id="rId38" Type="http://schemas.openxmlformats.org/officeDocument/2006/relationships/tags" Target="../tags/tag76.xml"/><Relationship Id="rId46" Type="http://schemas.openxmlformats.org/officeDocument/2006/relationships/tags" Target="../tags/tag84.xml"/><Relationship Id="rId59" Type="http://schemas.openxmlformats.org/officeDocument/2006/relationships/image" Target="../media/image3.png"/><Relationship Id="rId20" Type="http://schemas.openxmlformats.org/officeDocument/2006/relationships/tags" Target="../tags/tag58.xml"/><Relationship Id="rId41" Type="http://schemas.openxmlformats.org/officeDocument/2006/relationships/tags" Target="../tags/tag79.xml"/><Relationship Id="rId54" Type="http://schemas.openxmlformats.org/officeDocument/2006/relationships/tags" Target="../tags/tag92.xml"/><Relationship Id="rId1" Type="http://schemas.openxmlformats.org/officeDocument/2006/relationships/tags" Target="../tags/tag39.xml"/><Relationship Id="rId6" Type="http://schemas.openxmlformats.org/officeDocument/2006/relationships/tags" Target="../tags/tag44.xml"/><Relationship Id="rId15" Type="http://schemas.openxmlformats.org/officeDocument/2006/relationships/tags" Target="../tags/tag53.xml"/><Relationship Id="rId23" Type="http://schemas.openxmlformats.org/officeDocument/2006/relationships/tags" Target="../tags/tag61.xml"/><Relationship Id="rId28" Type="http://schemas.openxmlformats.org/officeDocument/2006/relationships/tags" Target="../tags/tag66.xml"/><Relationship Id="rId36" Type="http://schemas.openxmlformats.org/officeDocument/2006/relationships/tags" Target="../tags/tag74.xml"/><Relationship Id="rId49" Type="http://schemas.openxmlformats.org/officeDocument/2006/relationships/tags" Target="../tags/tag87.xml"/><Relationship Id="rId57" Type="http://schemas.openxmlformats.org/officeDocument/2006/relationships/slideLayout" Target="../slideLayouts/slideLayout3.xml"/><Relationship Id="rId10" Type="http://schemas.openxmlformats.org/officeDocument/2006/relationships/tags" Target="../tags/tag48.xml"/><Relationship Id="rId31" Type="http://schemas.openxmlformats.org/officeDocument/2006/relationships/tags" Target="../tags/tag69.xml"/><Relationship Id="rId44" Type="http://schemas.openxmlformats.org/officeDocument/2006/relationships/tags" Target="../tags/tag82.xml"/><Relationship Id="rId52" Type="http://schemas.openxmlformats.org/officeDocument/2006/relationships/tags" Target="../tags/tag90.xml"/><Relationship Id="rId60"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5.png"/><Relationship Id="rId7" Type="http://schemas.openxmlformats.org/officeDocument/2006/relationships/image" Target="../media/image18.jpeg"/><Relationship Id="rId2" Type="http://schemas.openxmlformats.org/officeDocument/2006/relationships/slideLayout" Target="../slideLayouts/slideLayout3.xml"/><Relationship Id="rId1" Type="http://schemas.openxmlformats.org/officeDocument/2006/relationships/tags" Target="../tags/tag9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8" Type="http://schemas.openxmlformats.org/officeDocument/2006/relationships/tags" Target="../tags/tag103.xml"/><Relationship Id="rId13" Type="http://schemas.openxmlformats.org/officeDocument/2006/relationships/tags" Target="../tags/tag108.xml"/><Relationship Id="rId18" Type="http://schemas.openxmlformats.org/officeDocument/2006/relationships/image" Target="../media/image3.png"/><Relationship Id="rId3" Type="http://schemas.openxmlformats.org/officeDocument/2006/relationships/tags" Target="../tags/tag98.xml"/><Relationship Id="rId7" Type="http://schemas.openxmlformats.org/officeDocument/2006/relationships/tags" Target="../tags/tag102.xml"/><Relationship Id="rId12" Type="http://schemas.openxmlformats.org/officeDocument/2006/relationships/tags" Target="../tags/tag107.xml"/><Relationship Id="rId17" Type="http://schemas.openxmlformats.org/officeDocument/2006/relationships/image" Target="../media/image5.png"/><Relationship Id="rId2" Type="http://schemas.openxmlformats.org/officeDocument/2006/relationships/tags" Target="../tags/tag97.xml"/><Relationship Id="rId16" Type="http://schemas.openxmlformats.org/officeDocument/2006/relationships/slideLayout" Target="../slideLayouts/slideLayout3.xml"/><Relationship Id="rId1" Type="http://schemas.openxmlformats.org/officeDocument/2006/relationships/tags" Target="../tags/tag96.xml"/><Relationship Id="rId6" Type="http://schemas.openxmlformats.org/officeDocument/2006/relationships/tags" Target="../tags/tag101.xml"/><Relationship Id="rId11" Type="http://schemas.openxmlformats.org/officeDocument/2006/relationships/tags" Target="../tags/tag106.xml"/><Relationship Id="rId5" Type="http://schemas.openxmlformats.org/officeDocument/2006/relationships/tags" Target="../tags/tag100.xml"/><Relationship Id="rId15" Type="http://schemas.openxmlformats.org/officeDocument/2006/relationships/tags" Target="../tags/tag110.xml"/><Relationship Id="rId10" Type="http://schemas.openxmlformats.org/officeDocument/2006/relationships/tags" Target="../tags/tag105.xml"/><Relationship Id="rId4" Type="http://schemas.openxmlformats.org/officeDocument/2006/relationships/tags" Target="../tags/tag99.xml"/><Relationship Id="rId9" Type="http://schemas.openxmlformats.org/officeDocument/2006/relationships/tags" Target="../tags/tag104.xml"/><Relationship Id="rId14" Type="http://schemas.openxmlformats.org/officeDocument/2006/relationships/tags" Target="../tags/tag109.xml"/></Relationships>
</file>

<file path=ppt/slides/_rels/slide9.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6.png"/><Relationship Id="rId3" Type="http://schemas.openxmlformats.org/officeDocument/2006/relationships/tags" Target="../tags/tag113.xml"/><Relationship Id="rId7" Type="http://schemas.openxmlformats.org/officeDocument/2006/relationships/slideLayout" Target="../slideLayouts/slideLayout3.xml"/><Relationship Id="rId12" Type="http://schemas.openxmlformats.org/officeDocument/2006/relationships/image" Target="../media/image3.png"/><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tags" Target="../tags/tag116.xml"/><Relationship Id="rId11" Type="http://schemas.openxmlformats.org/officeDocument/2006/relationships/image" Target="../media/image9.png"/><Relationship Id="rId5" Type="http://schemas.openxmlformats.org/officeDocument/2006/relationships/tags" Target="../tags/tag115.xml"/><Relationship Id="rId10" Type="http://schemas.openxmlformats.org/officeDocument/2006/relationships/image" Target="../media/image8.png"/><Relationship Id="rId4" Type="http://schemas.openxmlformats.org/officeDocument/2006/relationships/tags" Target="../tags/tag114.xml"/><Relationship Id="rId9" Type="http://schemas.openxmlformats.org/officeDocument/2006/relationships/image" Target="../media/image13.png"/><Relationship Id="rId14" Type="http://schemas.openxmlformats.org/officeDocument/2006/relationships/image" Target="../media/image14.png"/></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119.xml"/><Relationship Id="rId7" Type="http://schemas.openxmlformats.org/officeDocument/2006/relationships/tags" Target="../tags/tag123.xml"/><Relationship Id="rId12" Type="http://schemas.openxmlformats.org/officeDocument/2006/relationships/image" Target="../media/image22.png"/><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tags" Target="../tags/tag122.xml"/><Relationship Id="rId11" Type="http://schemas.openxmlformats.org/officeDocument/2006/relationships/image" Target="../media/image21.png"/><Relationship Id="rId5" Type="http://schemas.openxmlformats.org/officeDocument/2006/relationships/tags" Target="../tags/tag121.xml"/><Relationship Id="rId10" Type="http://schemas.openxmlformats.org/officeDocument/2006/relationships/image" Target="../media/image3.png"/><Relationship Id="rId4" Type="http://schemas.openxmlformats.org/officeDocument/2006/relationships/tags" Target="../tags/tag120.xml"/><Relationship Id="rId9" Type="http://schemas.openxmlformats.org/officeDocument/2006/relationships/image" Target="../media/image5.png"/></Relationships>
</file>

<file path=ppt/slides/_rels/slide11.xml.rels><?xml version="1.0" encoding="UTF-8" standalone="yes"?>
<Relationships xmlns="http://schemas.openxmlformats.org/package/2006/relationships"><Relationship Id="rId8" Type="http://schemas.openxmlformats.org/officeDocument/2006/relationships/tags" Target="../tags/tag131.xml"/><Relationship Id="rId13" Type="http://schemas.openxmlformats.org/officeDocument/2006/relationships/tags" Target="../tags/tag136.xml"/><Relationship Id="rId18" Type="http://schemas.openxmlformats.org/officeDocument/2006/relationships/image" Target="../media/image3.png"/><Relationship Id="rId3" Type="http://schemas.openxmlformats.org/officeDocument/2006/relationships/tags" Target="../tags/tag126.xml"/><Relationship Id="rId7" Type="http://schemas.openxmlformats.org/officeDocument/2006/relationships/tags" Target="../tags/tag130.xml"/><Relationship Id="rId12" Type="http://schemas.openxmlformats.org/officeDocument/2006/relationships/tags" Target="../tags/tag135.xml"/><Relationship Id="rId17" Type="http://schemas.openxmlformats.org/officeDocument/2006/relationships/image" Target="../media/image5.png"/><Relationship Id="rId2" Type="http://schemas.openxmlformats.org/officeDocument/2006/relationships/tags" Target="../tags/tag125.xml"/><Relationship Id="rId16" Type="http://schemas.openxmlformats.org/officeDocument/2006/relationships/slideLayout" Target="../slideLayouts/slideLayout3.xml"/><Relationship Id="rId1" Type="http://schemas.openxmlformats.org/officeDocument/2006/relationships/tags" Target="../tags/tag124.xml"/><Relationship Id="rId6" Type="http://schemas.openxmlformats.org/officeDocument/2006/relationships/tags" Target="../tags/tag129.xml"/><Relationship Id="rId11" Type="http://schemas.openxmlformats.org/officeDocument/2006/relationships/tags" Target="../tags/tag134.xml"/><Relationship Id="rId5" Type="http://schemas.openxmlformats.org/officeDocument/2006/relationships/tags" Target="../tags/tag128.xml"/><Relationship Id="rId15" Type="http://schemas.openxmlformats.org/officeDocument/2006/relationships/tags" Target="../tags/tag138.xml"/><Relationship Id="rId10" Type="http://schemas.openxmlformats.org/officeDocument/2006/relationships/tags" Target="../tags/tag133.xml"/><Relationship Id="rId19" Type="http://schemas.openxmlformats.org/officeDocument/2006/relationships/image" Target="../media/image23.jpeg"/><Relationship Id="rId4" Type="http://schemas.openxmlformats.org/officeDocument/2006/relationships/tags" Target="../tags/tag127.xml"/><Relationship Id="rId9" Type="http://schemas.openxmlformats.org/officeDocument/2006/relationships/tags" Target="../tags/tag132.xml"/><Relationship Id="rId14" Type="http://schemas.openxmlformats.org/officeDocument/2006/relationships/tags" Target="../tags/tag137.xml"/></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6.png"/><Relationship Id="rId3" Type="http://schemas.openxmlformats.org/officeDocument/2006/relationships/tags" Target="../tags/tag141.xml"/><Relationship Id="rId7" Type="http://schemas.openxmlformats.org/officeDocument/2006/relationships/slideLayout" Target="../slideLayouts/slideLayout3.xml"/><Relationship Id="rId12" Type="http://schemas.openxmlformats.org/officeDocument/2006/relationships/image" Target="../media/image3.png"/><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11" Type="http://schemas.openxmlformats.org/officeDocument/2006/relationships/image" Target="../media/image9.png"/><Relationship Id="rId5" Type="http://schemas.openxmlformats.org/officeDocument/2006/relationships/tags" Target="../tags/tag143.xml"/><Relationship Id="rId10" Type="http://schemas.openxmlformats.org/officeDocument/2006/relationships/image" Target="../media/image8.png"/><Relationship Id="rId4" Type="http://schemas.openxmlformats.org/officeDocument/2006/relationships/tags" Target="../tags/tag142.xml"/><Relationship Id="rId9" Type="http://schemas.openxmlformats.org/officeDocument/2006/relationships/image" Target="../media/image13.png"/><Relationship Id="rId1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3.xml"/><Relationship Id="rId1" Type="http://schemas.openxmlformats.org/officeDocument/2006/relationships/tags" Target="../tags/tag145.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6.png"/><Relationship Id="rId1" Type="http://schemas.openxmlformats.org/officeDocument/2006/relationships/slideLayout" Target="../slideLayouts/slideLayout3.xml"/><Relationship Id="rId5" Type="http://schemas.openxmlformats.org/officeDocument/2006/relationships/image" Target="../media/image27.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1.png"/><Relationship Id="rId4"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D00513B5-B47E-441C-8695-E0B152E0736A}"/>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738" y="442192"/>
            <a:ext cx="11509061" cy="6037983"/>
          </a:xfrm>
          <a:prstGeom prst="rect">
            <a:avLst/>
          </a:prstGeom>
        </p:spPr>
      </p:pic>
      <p:pic>
        <p:nvPicPr>
          <p:cNvPr id="11" name="图片 10">
            <a:extLst>
              <a:ext uri="{FF2B5EF4-FFF2-40B4-BE49-F238E27FC236}">
                <a16:creationId xmlns:a16="http://schemas.microsoft.com/office/drawing/2014/main" id="{70E4C34F-80C0-4815-806D-6E7B22205D11}"/>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7974304" y="0"/>
            <a:ext cx="3540145" cy="2142058"/>
          </a:xfrm>
          <a:prstGeom prst="rect">
            <a:avLst/>
          </a:prstGeom>
        </p:spPr>
      </p:pic>
      <p:grpSp>
        <p:nvGrpSpPr>
          <p:cNvPr id="51" name="组合 50">
            <a:extLst>
              <a:ext uri="{FF2B5EF4-FFF2-40B4-BE49-F238E27FC236}">
                <a16:creationId xmlns:a16="http://schemas.microsoft.com/office/drawing/2014/main" id="{9C1E4839-5A6E-4D8F-811C-F7FA1ECA426C}"/>
              </a:ext>
            </a:extLst>
          </p:cNvPr>
          <p:cNvGrpSpPr/>
          <p:nvPr/>
        </p:nvGrpSpPr>
        <p:grpSpPr>
          <a:xfrm>
            <a:off x="519930" y="399912"/>
            <a:ext cx="3605712" cy="662242"/>
            <a:chOff x="684375" y="591009"/>
            <a:chExt cx="3815943" cy="700854"/>
          </a:xfrm>
        </p:grpSpPr>
        <p:pic>
          <p:nvPicPr>
            <p:cNvPr id="52" name="Picture 11" descr="F:\桌面\党政机关\素材\党徽\Nipic_20180988_201509091138025270001.png">
              <a:extLst>
                <a:ext uri="{FF2B5EF4-FFF2-40B4-BE49-F238E27FC236}">
                  <a16:creationId xmlns:a16="http://schemas.microsoft.com/office/drawing/2014/main" id="{5F8CF461-38A1-4BE1-B660-85C4E5D598F7}"/>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684375" y="591009"/>
              <a:ext cx="909485" cy="700854"/>
            </a:xfrm>
            <a:prstGeom prst="rect">
              <a:avLst/>
            </a:prstGeom>
            <a:noFill/>
            <a:extLst>
              <a:ext uri="{909E8E84-426E-40DD-AFC4-6F175D3DCCD1}">
                <a14:hiddenFill xmlns:a14="http://schemas.microsoft.com/office/drawing/2010/main">
                  <a:solidFill>
                    <a:srgbClr val="FFFFFF"/>
                  </a:solidFill>
                </a14:hiddenFill>
              </a:ext>
            </a:extLst>
          </p:spPr>
        </p:pic>
        <p:sp>
          <p:nvSpPr>
            <p:cNvPr id="53" name="矩形 52">
              <a:extLst>
                <a:ext uri="{FF2B5EF4-FFF2-40B4-BE49-F238E27FC236}">
                  <a16:creationId xmlns:a16="http://schemas.microsoft.com/office/drawing/2014/main" id="{3FCD4EA7-E12C-48A5-A6A2-B06625022E2F}"/>
                </a:ext>
              </a:extLst>
            </p:cNvPr>
            <p:cNvSpPr/>
            <p:nvPr/>
          </p:nvSpPr>
          <p:spPr>
            <a:xfrm>
              <a:off x="1625758" y="635754"/>
              <a:ext cx="2874560" cy="621178"/>
            </a:xfrm>
            <a:prstGeom prst="rect">
              <a:avLst/>
            </a:prstGeom>
          </p:spPr>
          <p:txBody>
            <a:bodyPr wrap="none">
              <a:spAutoFit/>
            </a:bodyPr>
            <a:lstStyle/>
            <a:p>
              <a:r>
                <a:rPr lang="zh-CN" altLang="en-US" sz="1607" spc="-94" dirty="0">
                  <a:solidFill>
                    <a:schemeClr val="accent1"/>
                  </a:solidFill>
                  <a:latin typeface="字魂59号-创粗黑" panose="00000500000000000000" pitchFamily="2" charset="-122"/>
                  <a:ea typeface="字魂59号-创粗黑" panose="00000500000000000000" pitchFamily="2" charset="-122"/>
                  <a:cs typeface="+mn-ea"/>
                  <a:sym typeface="字魂58号-创中黑-Regular" panose="00000500000000000000" pitchFamily="2" charset="-122"/>
                </a:rPr>
                <a:t>哈尔滨工程大学党建专题名称</a:t>
              </a:r>
              <a:endParaRPr lang="en-US" altLang="zh-CN" sz="1607" spc="-94" dirty="0">
                <a:solidFill>
                  <a:schemeClr val="accent1"/>
                </a:solidFill>
                <a:latin typeface="字魂59号-创粗黑" panose="00000500000000000000" pitchFamily="2" charset="-122"/>
                <a:ea typeface="字魂59号-创粗黑" panose="00000500000000000000" pitchFamily="2" charset="-122"/>
                <a:cs typeface="+mn-ea"/>
                <a:sym typeface="字魂58号-创中黑-Regular" panose="00000500000000000000" pitchFamily="2" charset="-122"/>
              </a:endParaRPr>
            </a:p>
            <a:p>
              <a:r>
                <a:rPr lang="zh-CN" altLang="en-US" sz="1607" spc="-94" dirty="0">
                  <a:solidFill>
                    <a:schemeClr val="accent1"/>
                  </a:solidFill>
                  <a:latin typeface="字魂59号-创粗黑" panose="00000500000000000000" pitchFamily="2" charset="-122"/>
                  <a:ea typeface="字魂59号-创粗黑" panose="00000500000000000000" pitchFamily="2" charset="-122"/>
                  <a:cs typeface="+mn-ea"/>
                  <a:sym typeface="字魂58号-创中黑-Regular" panose="00000500000000000000" pitchFamily="2" charset="-122"/>
                </a:rPr>
                <a:t>党课专题学习</a:t>
              </a:r>
            </a:p>
          </p:txBody>
        </p:sp>
        <p:sp>
          <p:nvSpPr>
            <p:cNvPr id="54" name="矩形 53">
              <a:extLst>
                <a:ext uri="{FF2B5EF4-FFF2-40B4-BE49-F238E27FC236}">
                  <a16:creationId xmlns:a16="http://schemas.microsoft.com/office/drawing/2014/main" id="{1F41D633-BF6F-4B76-8D25-7BF245668BCD}"/>
                </a:ext>
              </a:extLst>
            </p:cNvPr>
            <p:cNvSpPr/>
            <p:nvPr/>
          </p:nvSpPr>
          <p:spPr>
            <a:xfrm>
              <a:off x="1593860" y="683493"/>
              <a:ext cx="45719" cy="51588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402" tIns="43201" rIns="86402" bIns="43201" numCol="1" spcCol="0" rtlCol="0" fromWordArt="0" anchor="ctr" anchorCtr="0" forceAA="0" compatLnSpc="1">
              <a:prstTxWarp prst="textNoShape">
                <a:avLst/>
              </a:prstTxWarp>
              <a:noAutofit/>
            </a:bodyPr>
            <a:lstStyle/>
            <a:p>
              <a:pPr algn="ctr"/>
              <a:endParaRPr lang="zh-CN" altLang="en-US" sz="1890">
                <a:solidFill>
                  <a:schemeClr val="accent2"/>
                </a:solidFill>
                <a:latin typeface="字魂58号-创中黑-Regular" panose="00000500000000000000" pitchFamily="2" charset="-122"/>
                <a:ea typeface="字魂58号-创中黑-Regular" panose="00000500000000000000" pitchFamily="2" charset="-122"/>
                <a:cs typeface="Arial" panose="020B0604020202020204" pitchFamily="34" charset="0"/>
                <a:sym typeface="字魂58号-创中黑-Regular" panose="00000500000000000000" pitchFamily="2" charset="-122"/>
              </a:endParaRPr>
            </a:p>
          </p:txBody>
        </p:sp>
      </p:grpSp>
      <p:grpSp>
        <p:nvGrpSpPr>
          <p:cNvPr id="42" name="组合 41">
            <a:extLst>
              <a:ext uri="{FF2B5EF4-FFF2-40B4-BE49-F238E27FC236}">
                <a16:creationId xmlns:a16="http://schemas.microsoft.com/office/drawing/2014/main" id="{2F3C2E90-08B4-40C8-8391-1556F48ED314}"/>
              </a:ext>
            </a:extLst>
          </p:cNvPr>
          <p:cNvGrpSpPr/>
          <p:nvPr/>
        </p:nvGrpSpPr>
        <p:grpSpPr>
          <a:xfrm>
            <a:off x="6890352" y="6023752"/>
            <a:ext cx="4046309" cy="295915"/>
            <a:chOff x="6927250" y="6268697"/>
            <a:chExt cx="4282228" cy="313168"/>
          </a:xfrm>
        </p:grpSpPr>
        <p:grpSp>
          <p:nvGrpSpPr>
            <p:cNvPr id="44" name="PA-102216">
              <a:extLst>
                <a:ext uri="{FF2B5EF4-FFF2-40B4-BE49-F238E27FC236}">
                  <a16:creationId xmlns:a16="http://schemas.microsoft.com/office/drawing/2014/main" id="{392811B5-3937-4B17-8687-D3E78C4D019F}"/>
                </a:ext>
              </a:extLst>
            </p:cNvPr>
            <p:cNvGrpSpPr/>
            <p:nvPr>
              <p:custDataLst>
                <p:tags r:id="rId1"/>
              </p:custDataLst>
            </p:nvPr>
          </p:nvGrpSpPr>
          <p:grpSpPr>
            <a:xfrm>
              <a:off x="6927250" y="6276354"/>
              <a:ext cx="292464" cy="292463"/>
              <a:chOff x="353421" y="3535885"/>
              <a:chExt cx="219347" cy="219347"/>
            </a:xfrm>
          </p:grpSpPr>
          <p:sp>
            <p:nvSpPr>
              <p:cNvPr id="67" name="PA-椭圆 10">
                <a:extLst>
                  <a:ext uri="{FF2B5EF4-FFF2-40B4-BE49-F238E27FC236}">
                    <a16:creationId xmlns:a16="http://schemas.microsoft.com/office/drawing/2014/main" id="{10091CC0-588D-4DEF-899C-93D52F395252}"/>
                  </a:ext>
                </a:extLst>
              </p:cNvPr>
              <p:cNvSpPr>
                <a:spLocks noChangeArrowheads="1"/>
              </p:cNvSpPr>
              <p:nvPr>
                <p:custDataLst>
                  <p:tags r:id="rId5"/>
                </p:custDataLst>
              </p:nvPr>
            </p:nvSpPr>
            <p:spPr bwMode="auto">
              <a:xfrm>
                <a:off x="353421" y="3535885"/>
                <a:ext cx="219347" cy="219347"/>
              </a:xfrm>
              <a:prstGeom prst="ellipse">
                <a:avLst/>
              </a:prstGeom>
              <a:solidFill>
                <a:srgbClr val="C00000"/>
              </a:solidFill>
              <a:ln>
                <a:noFill/>
              </a:ln>
              <a:effectLst/>
              <a:extLst>
                <a:ext uri="{91240B29-F687-4F45-9708-019B960494DF}">
                  <a14:hiddenLine xmlns:a14="http://schemas.microsoft.com/office/drawing/2010/main" w="6350">
                    <a:solidFill>
                      <a:srgbClr val="CBAB89"/>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defRPr/>
                </a:pPr>
                <a:endParaRPr lang="zh-CN" altLang="en-US" sz="945" kern="0" dirty="0">
                  <a:latin typeface="+mn-ea"/>
                  <a:cs typeface="阿里巴巴普惠体 Light"/>
                  <a:sym typeface="字魂58号-创中黑-Regular" panose="00000500000000000000" pitchFamily="2" charset="-122"/>
                </a:endParaRPr>
              </a:p>
            </p:txBody>
          </p:sp>
          <p:grpSp>
            <p:nvGrpSpPr>
              <p:cNvPr id="68" name="组合 67">
                <a:extLst>
                  <a:ext uri="{FF2B5EF4-FFF2-40B4-BE49-F238E27FC236}">
                    <a16:creationId xmlns:a16="http://schemas.microsoft.com/office/drawing/2014/main" id="{2564A313-DDD5-4E86-B77B-A559E8F17534}"/>
                  </a:ext>
                </a:extLst>
              </p:cNvPr>
              <p:cNvGrpSpPr/>
              <p:nvPr/>
            </p:nvGrpSpPr>
            <p:grpSpPr>
              <a:xfrm>
                <a:off x="410911" y="3583766"/>
                <a:ext cx="100336" cy="114060"/>
                <a:chOff x="410911" y="3583766"/>
                <a:chExt cx="100336" cy="114060"/>
              </a:xfrm>
            </p:grpSpPr>
            <p:sp>
              <p:nvSpPr>
                <p:cNvPr id="69" name="PA-任意多边形 12">
                  <a:extLst>
                    <a:ext uri="{FF2B5EF4-FFF2-40B4-BE49-F238E27FC236}">
                      <a16:creationId xmlns:a16="http://schemas.microsoft.com/office/drawing/2014/main" id="{99227C89-B185-4CB5-8538-44439E1CE0ED}"/>
                    </a:ext>
                  </a:extLst>
                </p:cNvPr>
                <p:cNvSpPr>
                  <a:spLocks noEditPoints="1"/>
                </p:cNvSpPr>
                <p:nvPr>
                  <p:custDataLst>
                    <p:tags r:id="rId6"/>
                  </p:custDataLst>
                </p:nvPr>
              </p:nvSpPr>
              <p:spPr bwMode="auto">
                <a:xfrm>
                  <a:off x="433981" y="3583766"/>
                  <a:ext cx="53830" cy="53740"/>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31 w 62"/>
                    <a:gd name="T11" fmla="*/ 11 h 62"/>
                    <a:gd name="T12" fmla="*/ 11 w 62"/>
                    <a:gd name="T13" fmla="*/ 31 h 62"/>
                    <a:gd name="T14" fmla="*/ 31 w 62"/>
                    <a:gd name="T15" fmla="*/ 51 h 62"/>
                    <a:gd name="T16" fmla="*/ 51 w 62"/>
                    <a:gd name="T17" fmla="*/ 31 h 62"/>
                    <a:gd name="T18" fmla="*/ 31 w 62"/>
                    <a:gd name="T19"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1" y="11"/>
                      </a:moveTo>
                      <a:cubicBezTo>
                        <a:pt x="20" y="11"/>
                        <a:pt x="11" y="20"/>
                        <a:pt x="11" y="31"/>
                      </a:cubicBezTo>
                      <a:cubicBezTo>
                        <a:pt x="11" y="42"/>
                        <a:pt x="20" y="51"/>
                        <a:pt x="31" y="51"/>
                      </a:cubicBezTo>
                      <a:cubicBezTo>
                        <a:pt x="42" y="51"/>
                        <a:pt x="51" y="42"/>
                        <a:pt x="51" y="31"/>
                      </a:cubicBezTo>
                      <a:cubicBezTo>
                        <a:pt x="51" y="20"/>
                        <a:pt x="42" y="11"/>
                        <a:pt x="31" y="11"/>
                      </a:cubicBezTo>
                      <a:close/>
                    </a:path>
                  </a:pathLst>
                </a:custGeom>
                <a:solidFill>
                  <a:sysClr val="window" lastClr="FFFFFF"/>
                </a:solidFill>
                <a:ln w="9525" cap="flat" cmpd="sng" algn="ctr">
                  <a:noFill/>
                  <a:prstDash val="solid"/>
                  <a:miter lim="800000"/>
                </a:ln>
                <a:effectLst/>
              </p:spPr>
              <p:txBody>
                <a:bodyPr rot="0" spcFirstLastPara="0" vertOverflow="overflow" horzOverflow="overflow" vert="horz" wrap="square" lIns="115203" tIns="57602" rIns="115203" bIns="57602" numCol="1" spcCol="0" rtlCol="0" fromWordArt="0" anchor="ctr" anchorCtr="0" forceAA="0" compatLnSpc="1">
                  <a:prstTxWarp prst="textNoShape">
                    <a:avLst/>
                  </a:prstTxWarp>
                  <a:noAutofit/>
                </a:bodyPr>
                <a:lstStyle/>
                <a:p>
                  <a:pPr algn="dist">
                    <a:defRPr/>
                  </a:pPr>
                  <a:endParaRPr lang="zh-CN" altLang="en-US" sz="1607" kern="0">
                    <a:latin typeface="+mn-ea"/>
                    <a:cs typeface="阿里巴巴普惠体 Light"/>
                    <a:sym typeface="字魂58号-创中黑-Regular" panose="00000500000000000000" pitchFamily="2" charset="-122"/>
                  </a:endParaRPr>
                </a:p>
              </p:txBody>
            </p:sp>
            <p:sp>
              <p:nvSpPr>
                <p:cNvPr id="70" name="PA-任意多边形 13">
                  <a:extLst>
                    <a:ext uri="{FF2B5EF4-FFF2-40B4-BE49-F238E27FC236}">
                      <a16:creationId xmlns:a16="http://schemas.microsoft.com/office/drawing/2014/main" id="{5698DF07-30AE-4005-94B7-DB5C50DFE171}"/>
                    </a:ext>
                  </a:extLst>
                </p:cNvPr>
                <p:cNvSpPr>
                  <a:spLocks/>
                </p:cNvSpPr>
                <p:nvPr>
                  <p:custDataLst>
                    <p:tags r:id="rId7"/>
                  </p:custDataLst>
                </p:nvPr>
              </p:nvSpPr>
              <p:spPr bwMode="auto">
                <a:xfrm>
                  <a:off x="410911" y="3643355"/>
                  <a:ext cx="100336" cy="54471"/>
                </a:xfrm>
                <a:custGeom>
                  <a:avLst/>
                  <a:gdLst>
                    <a:gd name="T0" fmla="*/ 111 w 116"/>
                    <a:gd name="T1" fmla="*/ 63 h 63"/>
                    <a:gd name="T2" fmla="*/ 105 w 116"/>
                    <a:gd name="T3" fmla="*/ 58 h 63"/>
                    <a:gd name="T4" fmla="*/ 58 w 116"/>
                    <a:gd name="T5" fmla="*/ 11 h 63"/>
                    <a:gd name="T6" fmla="*/ 11 w 116"/>
                    <a:gd name="T7" fmla="*/ 58 h 63"/>
                    <a:gd name="T8" fmla="*/ 6 w 116"/>
                    <a:gd name="T9" fmla="*/ 63 h 63"/>
                    <a:gd name="T10" fmla="*/ 0 w 116"/>
                    <a:gd name="T11" fmla="*/ 58 h 63"/>
                    <a:gd name="T12" fmla="*/ 58 w 116"/>
                    <a:gd name="T13" fmla="*/ 0 h 63"/>
                    <a:gd name="T14" fmla="*/ 116 w 116"/>
                    <a:gd name="T15" fmla="*/ 58 h 63"/>
                    <a:gd name="T16" fmla="*/ 111 w 116"/>
                    <a:gd name="T17"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63">
                      <a:moveTo>
                        <a:pt x="111" y="63"/>
                      </a:moveTo>
                      <a:cubicBezTo>
                        <a:pt x="108" y="63"/>
                        <a:pt x="105" y="61"/>
                        <a:pt x="105" y="58"/>
                      </a:cubicBezTo>
                      <a:cubicBezTo>
                        <a:pt x="105" y="32"/>
                        <a:pt x="84" y="11"/>
                        <a:pt x="58" y="11"/>
                      </a:cubicBezTo>
                      <a:cubicBezTo>
                        <a:pt x="32" y="11"/>
                        <a:pt x="11" y="32"/>
                        <a:pt x="11" y="58"/>
                      </a:cubicBezTo>
                      <a:cubicBezTo>
                        <a:pt x="11" y="61"/>
                        <a:pt x="9" y="63"/>
                        <a:pt x="6" y="63"/>
                      </a:cubicBezTo>
                      <a:cubicBezTo>
                        <a:pt x="3" y="63"/>
                        <a:pt x="0" y="61"/>
                        <a:pt x="0" y="58"/>
                      </a:cubicBezTo>
                      <a:cubicBezTo>
                        <a:pt x="0" y="26"/>
                        <a:pt x="26" y="0"/>
                        <a:pt x="58" y="0"/>
                      </a:cubicBezTo>
                      <a:cubicBezTo>
                        <a:pt x="90" y="0"/>
                        <a:pt x="116" y="26"/>
                        <a:pt x="116" y="58"/>
                      </a:cubicBezTo>
                      <a:cubicBezTo>
                        <a:pt x="116" y="61"/>
                        <a:pt x="114" y="63"/>
                        <a:pt x="111" y="63"/>
                      </a:cubicBezTo>
                      <a:close/>
                    </a:path>
                  </a:pathLst>
                </a:custGeom>
                <a:solidFill>
                  <a:sysClr val="window" lastClr="FFFFFF"/>
                </a:solidFill>
                <a:ln w="9525" cap="flat" cmpd="sng" algn="ctr">
                  <a:noFill/>
                  <a:prstDash val="solid"/>
                  <a:miter lim="800000"/>
                </a:ln>
                <a:effectLst/>
              </p:spPr>
              <p:txBody>
                <a:bodyPr rot="0" spcFirstLastPara="0" vertOverflow="overflow" horzOverflow="overflow" vert="horz" wrap="square" lIns="115203" tIns="57602" rIns="115203" bIns="57602" numCol="1" spcCol="0" rtlCol="0" fromWordArt="0" anchor="ctr" anchorCtr="0" forceAA="0" compatLnSpc="1">
                  <a:prstTxWarp prst="textNoShape">
                    <a:avLst/>
                  </a:prstTxWarp>
                  <a:noAutofit/>
                </a:bodyPr>
                <a:lstStyle/>
                <a:p>
                  <a:pPr algn="dist">
                    <a:defRPr/>
                  </a:pPr>
                  <a:endParaRPr lang="zh-CN" altLang="en-US" sz="1607" kern="0">
                    <a:latin typeface="+mn-ea"/>
                    <a:cs typeface="阿里巴巴普惠体 Light"/>
                    <a:sym typeface="字魂58号-创中黑-Regular" panose="00000500000000000000" pitchFamily="2" charset="-122"/>
                  </a:endParaRPr>
                </a:p>
              </p:txBody>
            </p:sp>
          </p:grpSp>
        </p:grpSp>
        <p:sp>
          <p:nvSpPr>
            <p:cNvPr id="46" name="PA-102219">
              <a:extLst>
                <a:ext uri="{FF2B5EF4-FFF2-40B4-BE49-F238E27FC236}">
                  <a16:creationId xmlns:a16="http://schemas.microsoft.com/office/drawing/2014/main" id="{7934023E-3357-4A87-9517-096B5E1002AB}"/>
                </a:ext>
              </a:extLst>
            </p:cNvPr>
            <p:cNvSpPr/>
            <p:nvPr>
              <p:custDataLst>
                <p:tags r:id="rId2"/>
              </p:custDataLst>
            </p:nvPr>
          </p:nvSpPr>
          <p:spPr>
            <a:xfrm>
              <a:off x="7284978" y="6268697"/>
              <a:ext cx="1919106" cy="313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defRPr/>
              </a:pPr>
              <a:r>
                <a:rPr lang="zh-CN" altLang="en-US" sz="1323" kern="0" dirty="0">
                  <a:latin typeface="+mn-ea"/>
                  <a:cs typeface="阿里巴巴普惠体 Light"/>
                  <a:sym typeface="字魂58号-创中黑-Regular" panose="00000500000000000000" pitchFamily="2" charset="-122"/>
                </a:rPr>
                <a:t>哈尔滨工程大学</a:t>
              </a:r>
            </a:p>
          </p:txBody>
        </p:sp>
        <p:sp>
          <p:nvSpPr>
            <p:cNvPr id="48" name="PA-椭圆 10">
              <a:extLst>
                <a:ext uri="{FF2B5EF4-FFF2-40B4-BE49-F238E27FC236}">
                  <a16:creationId xmlns:a16="http://schemas.microsoft.com/office/drawing/2014/main" id="{DDA9687F-CF1F-4E8D-8E01-5E8D6E2D5D33}"/>
                </a:ext>
              </a:extLst>
            </p:cNvPr>
            <p:cNvSpPr>
              <a:spLocks noChangeArrowheads="1"/>
            </p:cNvSpPr>
            <p:nvPr>
              <p:custDataLst>
                <p:tags r:id="rId3"/>
              </p:custDataLst>
            </p:nvPr>
          </p:nvSpPr>
          <p:spPr bwMode="auto">
            <a:xfrm>
              <a:off x="9209602" y="6276354"/>
              <a:ext cx="292463" cy="292463"/>
            </a:xfrm>
            <a:prstGeom prst="ellipse">
              <a:avLst/>
            </a:prstGeom>
            <a:solidFill>
              <a:srgbClr val="C00000"/>
            </a:solidFill>
            <a:ln>
              <a:noFill/>
            </a:ln>
            <a:effectLst/>
            <a:extLst>
              <a:ext uri="{91240B29-F687-4F45-9708-019B960494DF}">
                <a14:hiddenLine xmlns:a14="http://schemas.microsoft.com/office/drawing/2010/main" w="6350">
                  <a:solidFill>
                    <a:srgbClr val="CBAB89"/>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defRPr/>
              </a:pPr>
              <a:endParaRPr lang="zh-CN" altLang="en-US" sz="945" kern="0">
                <a:latin typeface="+mn-ea"/>
                <a:cs typeface="阿里巴巴普惠体 Light"/>
                <a:sym typeface="字魂58号-创中黑-Regular" panose="00000500000000000000" pitchFamily="2" charset="-122"/>
              </a:endParaRPr>
            </a:p>
          </p:txBody>
        </p:sp>
        <p:sp>
          <p:nvSpPr>
            <p:cNvPr id="49" name="PA-任意多边形 13">
              <a:extLst>
                <a:ext uri="{FF2B5EF4-FFF2-40B4-BE49-F238E27FC236}">
                  <a16:creationId xmlns:a16="http://schemas.microsoft.com/office/drawing/2014/main" id="{3A8C084E-161F-41B9-B33D-383FAE44BB34}"/>
                </a:ext>
              </a:extLst>
            </p:cNvPr>
            <p:cNvSpPr>
              <a:spLocks/>
            </p:cNvSpPr>
            <p:nvPr/>
          </p:nvSpPr>
          <p:spPr bwMode="auto">
            <a:xfrm>
              <a:off x="9274865" y="6341494"/>
              <a:ext cx="162428" cy="162182"/>
            </a:xfrm>
            <a:custGeom>
              <a:avLst/>
              <a:gdLst>
                <a:gd name="connsiteX0" fmla="*/ 497263 w 607639"/>
                <a:gd name="connsiteY0" fmla="*/ 328623 h 606722"/>
                <a:gd name="connsiteX1" fmla="*/ 544974 w 607639"/>
                <a:gd name="connsiteY1" fmla="*/ 350843 h 606722"/>
                <a:gd name="connsiteX2" fmla="*/ 543639 w 607639"/>
                <a:gd name="connsiteY2" fmla="*/ 393860 h 606722"/>
                <a:gd name="connsiteX3" fmla="*/ 541324 w 607639"/>
                <a:gd name="connsiteY3" fmla="*/ 396170 h 606722"/>
                <a:gd name="connsiteX4" fmla="*/ 540612 w 607639"/>
                <a:gd name="connsiteY4" fmla="*/ 409591 h 606722"/>
                <a:gd name="connsiteX5" fmla="*/ 545241 w 607639"/>
                <a:gd name="connsiteY5" fmla="*/ 413679 h 606722"/>
                <a:gd name="connsiteX6" fmla="*/ 550938 w 607639"/>
                <a:gd name="connsiteY6" fmla="*/ 432077 h 606722"/>
                <a:gd name="connsiteX7" fmla="*/ 548178 w 607639"/>
                <a:gd name="connsiteY7" fmla="*/ 454119 h 606722"/>
                <a:gd name="connsiteX8" fmla="*/ 535538 w 607639"/>
                <a:gd name="connsiteY8" fmla="*/ 472161 h 606722"/>
                <a:gd name="connsiteX9" fmla="*/ 515688 w 607639"/>
                <a:gd name="connsiteY9" fmla="*/ 511356 h 606722"/>
                <a:gd name="connsiteX10" fmla="*/ 517291 w 607639"/>
                <a:gd name="connsiteY10" fmla="*/ 517667 h 606722"/>
                <a:gd name="connsiteX11" fmla="*/ 555299 w 607639"/>
                <a:gd name="connsiteY11" fmla="*/ 527177 h 606722"/>
                <a:gd name="connsiteX12" fmla="*/ 607639 w 607639"/>
                <a:gd name="connsiteY12" fmla="*/ 594013 h 606722"/>
                <a:gd name="connsiteX13" fmla="*/ 594910 w 607639"/>
                <a:gd name="connsiteY13" fmla="*/ 606722 h 606722"/>
                <a:gd name="connsiteX14" fmla="*/ 341757 w 607639"/>
                <a:gd name="connsiteY14" fmla="*/ 606722 h 606722"/>
                <a:gd name="connsiteX15" fmla="*/ 329117 w 607639"/>
                <a:gd name="connsiteY15" fmla="*/ 594013 h 606722"/>
                <a:gd name="connsiteX16" fmla="*/ 381368 w 607639"/>
                <a:gd name="connsiteY16" fmla="*/ 527177 h 606722"/>
                <a:gd name="connsiteX17" fmla="*/ 419376 w 607639"/>
                <a:gd name="connsiteY17" fmla="*/ 517667 h 606722"/>
                <a:gd name="connsiteX18" fmla="*/ 421246 w 607639"/>
                <a:gd name="connsiteY18" fmla="*/ 510290 h 606722"/>
                <a:gd name="connsiteX19" fmla="*/ 402553 w 607639"/>
                <a:gd name="connsiteY19" fmla="*/ 472517 h 606722"/>
                <a:gd name="connsiteX20" fmla="*/ 388489 w 607639"/>
                <a:gd name="connsiteY20" fmla="*/ 454030 h 606722"/>
                <a:gd name="connsiteX21" fmla="*/ 385729 w 607639"/>
                <a:gd name="connsiteY21" fmla="*/ 432077 h 606722"/>
                <a:gd name="connsiteX22" fmla="*/ 391515 w 607639"/>
                <a:gd name="connsiteY22" fmla="*/ 413502 h 606722"/>
                <a:gd name="connsiteX23" fmla="*/ 396589 w 607639"/>
                <a:gd name="connsiteY23" fmla="*/ 409236 h 606722"/>
                <a:gd name="connsiteX24" fmla="*/ 395165 w 607639"/>
                <a:gd name="connsiteY24" fmla="*/ 390660 h 606722"/>
                <a:gd name="connsiteX25" fmla="*/ 453379 w 607639"/>
                <a:gd name="connsiteY25" fmla="*/ 339644 h 606722"/>
                <a:gd name="connsiteX26" fmla="*/ 497263 w 607639"/>
                <a:gd name="connsiteY26" fmla="*/ 328623 h 606722"/>
                <a:gd name="connsiteX27" fmla="*/ 346615 w 607639"/>
                <a:gd name="connsiteY27" fmla="*/ 177945 h 606722"/>
                <a:gd name="connsiteX28" fmla="*/ 354451 w 607639"/>
                <a:gd name="connsiteY28" fmla="*/ 189587 h 606722"/>
                <a:gd name="connsiteX29" fmla="*/ 354451 w 607639"/>
                <a:gd name="connsiteY29" fmla="*/ 391861 h 606722"/>
                <a:gd name="connsiteX30" fmla="*/ 341807 w 607639"/>
                <a:gd name="connsiteY30" fmla="*/ 404481 h 606722"/>
                <a:gd name="connsiteX31" fmla="*/ 329074 w 607639"/>
                <a:gd name="connsiteY31" fmla="*/ 391861 h 606722"/>
                <a:gd name="connsiteX32" fmla="*/ 329074 w 607639"/>
                <a:gd name="connsiteY32" fmla="*/ 220159 h 606722"/>
                <a:gd name="connsiteX33" fmla="*/ 300136 w 607639"/>
                <a:gd name="connsiteY33" fmla="*/ 249132 h 606722"/>
                <a:gd name="connsiteX34" fmla="*/ 282149 w 607639"/>
                <a:gd name="connsiteY34" fmla="*/ 249132 h 606722"/>
                <a:gd name="connsiteX35" fmla="*/ 282149 w 607639"/>
                <a:gd name="connsiteY35" fmla="*/ 231268 h 606722"/>
                <a:gd name="connsiteX36" fmla="*/ 332814 w 607639"/>
                <a:gd name="connsiteY36" fmla="*/ 180700 h 606722"/>
                <a:gd name="connsiteX37" fmla="*/ 346615 w 607639"/>
                <a:gd name="connsiteY37" fmla="*/ 177945 h 606722"/>
                <a:gd name="connsiteX38" fmla="*/ 189856 w 607639"/>
                <a:gd name="connsiteY38" fmla="*/ 176978 h 606722"/>
                <a:gd name="connsiteX39" fmla="*/ 253118 w 607639"/>
                <a:gd name="connsiteY39" fmla="*/ 240163 h 606722"/>
                <a:gd name="connsiteX40" fmla="*/ 227849 w 607639"/>
                <a:gd name="connsiteY40" fmla="*/ 290729 h 606722"/>
                <a:gd name="connsiteX41" fmla="*/ 253118 w 607639"/>
                <a:gd name="connsiteY41" fmla="*/ 341296 h 606722"/>
                <a:gd name="connsiteX42" fmla="*/ 189856 w 607639"/>
                <a:gd name="connsiteY42" fmla="*/ 404481 h 606722"/>
                <a:gd name="connsiteX43" fmla="*/ 126594 w 607639"/>
                <a:gd name="connsiteY43" fmla="*/ 341296 h 606722"/>
                <a:gd name="connsiteX44" fmla="*/ 139229 w 607639"/>
                <a:gd name="connsiteY44" fmla="*/ 328677 h 606722"/>
                <a:gd name="connsiteX45" fmla="*/ 151952 w 607639"/>
                <a:gd name="connsiteY45" fmla="*/ 341296 h 606722"/>
                <a:gd name="connsiteX46" fmla="*/ 189856 w 607639"/>
                <a:gd name="connsiteY46" fmla="*/ 379243 h 606722"/>
                <a:gd name="connsiteX47" fmla="*/ 227849 w 607639"/>
                <a:gd name="connsiteY47" fmla="*/ 341296 h 606722"/>
                <a:gd name="connsiteX48" fmla="*/ 189856 w 607639"/>
                <a:gd name="connsiteY48" fmla="*/ 303349 h 606722"/>
                <a:gd name="connsiteX49" fmla="*/ 164587 w 607639"/>
                <a:gd name="connsiteY49" fmla="*/ 303349 h 606722"/>
                <a:gd name="connsiteX50" fmla="*/ 151952 w 607639"/>
                <a:gd name="connsiteY50" fmla="*/ 290729 h 606722"/>
                <a:gd name="connsiteX51" fmla="*/ 164587 w 607639"/>
                <a:gd name="connsiteY51" fmla="*/ 278110 h 606722"/>
                <a:gd name="connsiteX52" fmla="*/ 189856 w 607639"/>
                <a:gd name="connsiteY52" fmla="*/ 278110 h 606722"/>
                <a:gd name="connsiteX53" fmla="*/ 227849 w 607639"/>
                <a:gd name="connsiteY53" fmla="*/ 240163 h 606722"/>
                <a:gd name="connsiteX54" fmla="*/ 189856 w 607639"/>
                <a:gd name="connsiteY54" fmla="*/ 202305 h 606722"/>
                <a:gd name="connsiteX55" fmla="*/ 151952 w 607639"/>
                <a:gd name="connsiteY55" fmla="*/ 240163 h 606722"/>
                <a:gd name="connsiteX56" fmla="*/ 139229 w 607639"/>
                <a:gd name="connsiteY56" fmla="*/ 252782 h 606722"/>
                <a:gd name="connsiteX57" fmla="*/ 126594 w 607639"/>
                <a:gd name="connsiteY57" fmla="*/ 240163 h 606722"/>
                <a:gd name="connsiteX58" fmla="*/ 189856 w 607639"/>
                <a:gd name="connsiteY58" fmla="*/ 176978 h 606722"/>
                <a:gd name="connsiteX59" fmla="*/ 139201 w 607639"/>
                <a:gd name="connsiteY59" fmla="*/ 0 h 606722"/>
                <a:gd name="connsiteX60" fmla="*/ 151929 w 607639"/>
                <a:gd name="connsiteY60" fmla="*/ 12620 h 606722"/>
                <a:gd name="connsiteX61" fmla="*/ 151929 w 607639"/>
                <a:gd name="connsiteY61" fmla="*/ 63188 h 606722"/>
                <a:gd name="connsiteX62" fmla="*/ 164567 w 607639"/>
                <a:gd name="connsiteY62" fmla="*/ 75808 h 606722"/>
                <a:gd name="connsiteX63" fmla="*/ 177206 w 607639"/>
                <a:gd name="connsiteY63" fmla="*/ 63188 h 606722"/>
                <a:gd name="connsiteX64" fmla="*/ 177206 w 607639"/>
                <a:gd name="connsiteY64" fmla="*/ 25240 h 606722"/>
                <a:gd name="connsiteX65" fmla="*/ 329134 w 607639"/>
                <a:gd name="connsiteY65" fmla="*/ 25240 h 606722"/>
                <a:gd name="connsiteX66" fmla="*/ 329134 w 607639"/>
                <a:gd name="connsiteY66" fmla="*/ 12620 h 606722"/>
                <a:gd name="connsiteX67" fmla="*/ 341773 w 607639"/>
                <a:gd name="connsiteY67" fmla="*/ 0 h 606722"/>
                <a:gd name="connsiteX68" fmla="*/ 354411 w 607639"/>
                <a:gd name="connsiteY68" fmla="*/ 12620 h 606722"/>
                <a:gd name="connsiteX69" fmla="*/ 354411 w 607639"/>
                <a:gd name="connsiteY69" fmla="*/ 63188 h 606722"/>
                <a:gd name="connsiteX70" fmla="*/ 367050 w 607639"/>
                <a:gd name="connsiteY70" fmla="*/ 75808 h 606722"/>
                <a:gd name="connsiteX71" fmla="*/ 379777 w 607639"/>
                <a:gd name="connsiteY71" fmla="*/ 63188 h 606722"/>
                <a:gd name="connsiteX72" fmla="*/ 379777 w 607639"/>
                <a:gd name="connsiteY72" fmla="*/ 25240 h 606722"/>
                <a:gd name="connsiteX73" fmla="*/ 392416 w 607639"/>
                <a:gd name="connsiteY73" fmla="*/ 25240 h 606722"/>
                <a:gd name="connsiteX74" fmla="*/ 480974 w 607639"/>
                <a:gd name="connsiteY74" fmla="*/ 113757 h 606722"/>
                <a:gd name="connsiteX75" fmla="*/ 480974 w 607639"/>
                <a:gd name="connsiteY75" fmla="*/ 290703 h 606722"/>
                <a:gd name="connsiteX76" fmla="*/ 468336 w 607639"/>
                <a:gd name="connsiteY76" fmla="*/ 303323 h 606722"/>
                <a:gd name="connsiteX77" fmla="*/ 455697 w 607639"/>
                <a:gd name="connsiteY77" fmla="*/ 290703 h 606722"/>
                <a:gd name="connsiteX78" fmla="*/ 455697 w 607639"/>
                <a:gd name="connsiteY78" fmla="*/ 126377 h 606722"/>
                <a:gd name="connsiteX79" fmla="*/ 25277 w 607639"/>
                <a:gd name="connsiteY79" fmla="*/ 126377 h 606722"/>
                <a:gd name="connsiteX80" fmla="*/ 25277 w 607639"/>
                <a:gd name="connsiteY80" fmla="*/ 391841 h 606722"/>
                <a:gd name="connsiteX81" fmla="*/ 88647 w 607639"/>
                <a:gd name="connsiteY81" fmla="*/ 455029 h 606722"/>
                <a:gd name="connsiteX82" fmla="*/ 341773 w 607639"/>
                <a:gd name="connsiteY82" fmla="*/ 455029 h 606722"/>
                <a:gd name="connsiteX83" fmla="*/ 354411 w 607639"/>
                <a:gd name="connsiteY83" fmla="*/ 467649 h 606722"/>
                <a:gd name="connsiteX84" fmla="*/ 341773 w 607639"/>
                <a:gd name="connsiteY84" fmla="*/ 480269 h 606722"/>
                <a:gd name="connsiteX85" fmla="*/ 88647 w 607639"/>
                <a:gd name="connsiteY85" fmla="*/ 480269 h 606722"/>
                <a:gd name="connsiteX86" fmla="*/ 0 w 607639"/>
                <a:gd name="connsiteY86" fmla="*/ 391841 h 606722"/>
                <a:gd name="connsiteX87" fmla="*/ 0 w 607639"/>
                <a:gd name="connsiteY87" fmla="*/ 113757 h 606722"/>
                <a:gd name="connsiteX88" fmla="*/ 88647 w 607639"/>
                <a:gd name="connsiteY88" fmla="*/ 25240 h 606722"/>
                <a:gd name="connsiteX89" fmla="*/ 126563 w 607639"/>
                <a:gd name="connsiteY89" fmla="*/ 25240 h 606722"/>
                <a:gd name="connsiteX90" fmla="*/ 126563 w 607639"/>
                <a:gd name="connsiteY90" fmla="*/ 12620 h 606722"/>
                <a:gd name="connsiteX91" fmla="*/ 139201 w 607639"/>
                <a:gd name="connsiteY91"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607639" h="606722">
                  <a:moveTo>
                    <a:pt x="497263" y="328623"/>
                  </a:moveTo>
                  <a:cubicBezTo>
                    <a:pt x="524679" y="328623"/>
                    <a:pt x="538298" y="340711"/>
                    <a:pt x="544974" y="350843"/>
                  </a:cubicBezTo>
                  <a:cubicBezTo>
                    <a:pt x="558949" y="372173"/>
                    <a:pt x="550137" y="386927"/>
                    <a:pt x="543639" y="393860"/>
                  </a:cubicBezTo>
                  <a:lnTo>
                    <a:pt x="541324" y="396170"/>
                  </a:lnTo>
                  <a:lnTo>
                    <a:pt x="540612" y="409591"/>
                  </a:lnTo>
                  <a:cubicBezTo>
                    <a:pt x="542303" y="410746"/>
                    <a:pt x="543906" y="412080"/>
                    <a:pt x="545241" y="413679"/>
                  </a:cubicBezTo>
                  <a:cubicBezTo>
                    <a:pt x="549692" y="418745"/>
                    <a:pt x="551739" y="425411"/>
                    <a:pt x="550938" y="432077"/>
                  </a:cubicBezTo>
                  <a:lnTo>
                    <a:pt x="548178" y="454119"/>
                  </a:lnTo>
                  <a:cubicBezTo>
                    <a:pt x="547199" y="462029"/>
                    <a:pt x="542303" y="468695"/>
                    <a:pt x="535538" y="472161"/>
                  </a:cubicBezTo>
                  <a:cubicBezTo>
                    <a:pt x="532601" y="486559"/>
                    <a:pt x="525569" y="500424"/>
                    <a:pt x="515688" y="511356"/>
                  </a:cubicBezTo>
                  <a:lnTo>
                    <a:pt x="517291" y="517667"/>
                  </a:lnTo>
                  <a:lnTo>
                    <a:pt x="555299" y="527177"/>
                  </a:lnTo>
                  <a:cubicBezTo>
                    <a:pt x="586098" y="534820"/>
                    <a:pt x="607639" y="562372"/>
                    <a:pt x="607639" y="594013"/>
                  </a:cubicBezTo>
                  <a:cubicBezTo>
                    <a:pt x="607639" y="601034"/>
                    <a:pt x="601942" y="606722"/>
                    <a:pt x="594910" y="606722"/>
                  </a:cubicBezTo>
                  <a:lnTo>
                    <a:pt x="341757" y="606722"/>
                  </a:lnTo>
                  <a:cubicBezTo>
                    <a:pt x="334814" y="606722"/>
                    <a:pt x="329117" y="601034"/>
                    <a:pt x="329117" y="594013"/>
                  </a:cubicBezTo>
                  <a:cubicBezTo>
                    <a:pt x="329117" y="562372"/>
                    <a:pt x="350569" y="534820"/>
                    <a:pt x="381368" y="527177"/>
                  </a:cubicBezTo>
                  <a:lnTo>
                    <a:pt x="419376" y="517667"/>
                  </a:lnTo>
                  <a:lnTo>
                    <a:pt x="421246" y="510290"/>
                  </a:lnTo>
                  <a:cubicBezTo>
                    <a:pt x="411988" y="499624"/>
                    <a:pt x="405401" y="486293"/>
                    <a:pt x="402553" y="472517"/>
                  </a:cubicBezTo>
                  <a:cubicBezTo>
                    <a:pt x="394809" y="469139"/>
                    <a:pt x="389557" y="462296"/>
                    <a:pt x="388489" y="454030"/>
                  </a:cubicBezTo>
                  <a:lnTo>
                    <a:pt x="385729" y="432077"/>
                  </a:lnTo>
                  <a:cubicBezTo>
                    <a:pt x="384928" y="425411"/>
                    <a:pt x="387065" y="418568"/>
                    <a:pt x="391515" y="413502"/>
                  </a:cubicBezTo>
                  <a:cubicBezTo>
                    <a:pt x="393028" y="411813"/>
                    <a:pt x="394720" y="410391"/>
                    <a:pt x="396589" y="409236"/>
                  </a:cubicBezTo>
                  <a:cubicBezTo>
                    <a:pt x="395877" y="402659"/>
                    <a:pt x="395165" y="394837"/>
                    <a:pt x="395165" y="390660"/>
                  </a:cubicBezTo>
                  <a:cubicBezTo>
                    <a:pt x="395165" y="369507"/>
                    <a:pt x="401218" y="341511"/>
                    <a:pt x="453379" y="339644"/>
                  </a:cubicBezTo>
                  <a:cubicBezTo>
                    <a:pt x="471004" y="328623"/>
                    <a:pt x="489252" y="328623"/>
                    <a:pt x="497263" y="328623"/>
                  </a:cubicBezTo>
                  <a:close/>
                  <a:moveTo>
                    <a:pt x="346615" y="177945"/>
                  </a:moveTo>
                  <a:cubicBezTo>
                    <a:pt x="351424" y="179900"/>
                    <a:pt x="354451" y="184522"/>
                    <a:pt x="354451" y="189587"/>
                  </a:cubicBezTo>
                  <a:lnTo>
                    <a:pt x="354451" y="391861"/>
                  </a:lnTo>
                  <a:cubicBezTo>
                    <a:pt x="354451" y="398793"/>
                    <a:pt x="348841" y="404481"/>
                    <a:pt x="341807" y="404481"/>
                  </a:cubicBezTo>
                  <a:cubicBezTo>
                    <a:pt x="334773" y="404481"/>
                    <a:pt x="329163" y="398793"/>
                    <a:pt x="329074" y="391861"/>
                  </a:cubicBezTo>
                  <a:lnTo>
                    <a:pt x="329074" y="220159"/>
                  </a:lnTo>
                  <a:lnTo>
                    <a:pt x="300136" y="249132"/>
                  </a:lnTo>
                  <a:cubicBezTo>
                    <a:pt x="295149" y="254020"/>
                    <a:pt x="287136" y="254020"/>
                    <a:pt x="282149" y="249132"/>
                  </a:cubicBezTo>
                  <a:cubicBezTo>
                    <a:pt x="277252" y="244155"/>
                    <a:pt x="277252" y="236156"/>
                    <a:pt x="282149" y="231268"/>
                  </a:cubicBezTo>
                  <a:lnTo>
                    <a:pt x="332814" y="180700"/>
                  </a:lnTo>
                  <a:cubicBezTo>
                    <a:pt x="336465" y="177056"/>
                    <a:pt x="341896" y="175990"/>
                    <a:pt x="346615" y="177945"/>
                  </a:cubicBezTo>
                  <a:close/>
                  <a:moveTo>
                    <a:pt x="189856" y="176978"/>
                  </a:moveTo>
                  <a:cubicBezTo>
                    <a:pt x="224735" y="176978"/>
                    <a:pt x="253118" y="205327"/>
                    <a:pt x="253118" y="240163"/>
                  </a:cubicBezTo>
                  <a:cubicBezTo>
                    <a:pt x="253118" y="260781"/>
                    <a:pt x="243153" y="279176"/>
                    <a:pt x="227849" y="290729"/>
                  </a:cubicBezTo>
                  <a:cubicBezTo>
                    <a:pt x="243153" y="302282"/>
                    <a:pt x="253118" y="320678"/>
                    <a:pt x="253118" y="341296"/>
                  </a:cubicBezTo>
                  <a:cubicBezTo>
                    <a:pt x="253118" y="376132"/>
                    <a:pt x="224735" y="404481"/>
                    <a:pt x="189856" y="404481"/>
                  </a:cubicBezTo>
                  <a:cubicBezTo>
                    <a:pt x="154977" y="404481"/>
                    <a:pt x="126594" y="376132"/>
                    <a:pt x="126594" y="341296"/>
                  </a:cubicBezTo>
                  <a:cubicBezTo>
                    <a:pt x="126594" y="334275"/>
                    <a:pt x="132289" y="328677"/>
                    <a:pt x="139229" y="328677"/>
                  </a:cubicBezTo>
                  <a:cubicBezTo>
                    <a:pt x="146258" y="328677"/>
                    <a:pt x="151952" y="334275"/>
                    <a:pt x="151952" y="341296"/>
                  </a:cubicBezTo>
                  <a:cubicBezTo>
                    <a:pt x="151952" y="362180"/>
                    <a:pt x="168947" y="379243"/>
                    <a:pt x="189856" y="379243"/>
                  </a:cubicBezTo>
                  <a:cubicBezTo>
                    <a:pt x="210854" y="379243"/>
                    <a:pt x="227849" y="362180"/>
                    <a:pt x="227849" y="341296"/>
                  </a:cubicBezTo>
                  <a:cubicBezTo>
                    <a:pt x="227849" y="320411"/>
                    <a:pt x="210854" y="303349"/>
                    <a:pt x="189856" y="303349"/>
                  </a:cubicBezTo>
                  <a:lnTo>
                    <a:pt x="164587" y="303349"/>
                  </a:lnTo>
                  <a:cubicBezTo>
                    <a:pt x="157558" y="303349"/>
                    <a:pt x="151952" y="297750"/>
                    <a:pt x="151952" y="290729"/>
                  </a:cubicBezTo>
                  <a:cubicBezTo>
                    <a:pt x="151952" y="283798"/>
                    <a:pt x="157558" y="278110"/>
                    <a:pt x="164587" y="278110"/>
                  </a:cubicBezTo>
                  <a:lnTo>
                    <a:pt x="189856" y="278110"/>
                  </a:lnTo>
                  <a:cubicBezTo>
                    <a:pt x="210854" y="278110"/>
                    <a:pt x="227849" y="261047"/>
                    <a:pt x="227849" y="240163"/>
                  </a:cubicBezTo>
                  <a:cubicBezTo>
                    <a:pt x="227849" y="219279"/>
                    <a:pt x="210854" y="202305"/>
                    <a:pt x="189856" y="202305"/>
                  </a:cubicBezTo>
                  <a:cubicBezTo>
                    <a:pt x="168947" y="202305"/>
                    <a:pt x="151952" y="219279"/>
                    <a:pt x="151952" y="240163"/>
                  </a:cubicBezTo>
                  <a:cubicBezTo>
                    <a:pt x="151952" y="247184"/>
                    <a:pt x="146258" y="252782"/>
                    <a:pt x="139229" y="252782"/>
                  </a:cubicBezTo>
                  <a:cubicBezTo>
                    <a:pt x="132289" y="252782"/>
                    <a:pt x="126594" y="247184"/>
                    <a:pt x="126594" y="240163"/>
                  </a:cubicBezTo>
                  <a:cubicBezTo>
                    <a:pt x="126594" y="205327"/>
                    <a:pt x="154977" y="176978"/>
                    <a:pt x="189856" y="176978"/>
                  </a:cubicBezTo>
                  <a:close/>
                  <a:moveTo>
                    <a:pt x="139201" y="0"/>
                  </a:moveTo>
                  <a:cubicBezTo>
                    <a:pt x="146232" y="0"/>
                    <a:pt x="151929" y="5688"/>
                    <a:pt x="151929" y="12620"/>
                  </a:cubicBezTo>
                  <a:lnTo>
                    <a:pt x="151929" y="63188"/>
                  </a:lnTo>
                  <a:cubicBezTo>
                    <a:pt x="151929" y="70209"/>
                    <a:pt x="157536" y="75808"/>
                    <a:pt x="164567" y="75808"/>
                  </a:cubicBezTo>
                  <a:cubicBezTo>
                    <a:pt x="171509" y="75808"/>
                    <a:pt x="177206" y="70209"/>
                    <a:pt x="177206" y="63188"/>
                  </a:cubicBezTo>
                  <a:lnTo>
                    <a:pt x="177206" y="25240"/>
                  </a:lnTo>
                  <a:lnTo>
                    <a:pt x="329134" y="25240"/>
                  </a:lnTo>
                  <a:lnTo>
                    <a:pt x="329134" y="12620"/>
                  </a:lnTo>
                  <a:cubicBezTo>
                    <a:pt x="329134" y="5688"/>
                    <a:pt x="334742" y="0"/>
                    <a:pt x="341773" y="0"/>
                  </a:cubicBezTo>
                  <a:cubicBezTo>
                    <a:pt x="348804" y="0"/>
                    <a:pt x="354411" y="5688"/>
                    <a:pt x="354411" y="12620"/>
                  </a:cubicBezTo>
                  <a:lnTo>
                    <a:pt x="354411" y="63188"/>
                  </a:lnTo>
                  <a:cubicBezTo>
                    <a:pt x="354411" y="70209"/>
                    <a:pt x="360107" y="75808"/>
                    <a:pt x="367050" y="75808"/>
                  </a:cubicBezTo>
                  <a:cubicBezTo>
                    <a:pt x="374081" y="75808"/>
                    <a:pt x="379777" y="70209"/>
                    <a:pt x="379777" y="63188"/>
                  </a:cubicBezTo>
                  <a:lnTo>
                    <a:pt x="379777" y="25240"/>
                  </a:lnTo>
                  <a:lnTo>
                    <a:pt x="392416" y="25240"/>
                  </a:lnTo>
                  <a:cubicBezTo>
                    <a:pt x="441279" y="25240"/>
                    <a:pt x="480974" y="64966"/>
                    <a:pt x="480974" y="113757"/>
                  </a:cubicBezTo>
                  <a:lnTo>
                    <a:pt x="480974" y="290703"/>
                  </a:lnTo>
                  <a:cubicBezTo>
                    <a:pt x="480974" y="297724"/>
                    <a:pt x="475367" y="303323"/>
                    <a:pt x="468336" y="303323"/>
                  </a:cubicBezTo>
                  <a:cubicBezTo>
                    <a:pt x="461393" y="303323"/>
                    <a:pt x="455697" y="297724"/>
                    <a:pt x="455697" y="290703"/>
                  </a:cubicBezTo>
                  <a:lnTo>
                    <a:pt x="455697" y="126377"/>
                  </a:lnTo>
                  <a:lnTo>
                    <a:pt x="25277" y="126377"/>
                  </a:lnTo>
                  <a:lnTo>
                    <a:pt x="25277" y="391841"/>
                  </a:lnTo>
                  <a:cubicBezTo>
                    <a:pt x="25277" y="426679"/>
                    <a:pt x="53758" y="455029"/>
                    <a:pt x="88647" y="455029"/>
                  </a:cubicBezTo>
                  <a:lnTo>
                    <a:pt x="341773" y="455029"/>
                  </a:lnTo>
                  <a:cubicBezTo>
                    <a:pt x="348804" y="455029"/>
                    <a:pt x="354411" y="460717"/>
                    <a:pt x="354411" y="467649"/>
                  </a:cubicBezTo>
                  <a:cubicBezTo>
                    <a:pt x="354411" y="474670"/>
                    <a:pt x="348804" y="480269"/>
                    <a:pt x="341773" y="480269"/>
                  </a:cubicBezTo>
                  <a:lnTo>
                    <a:pt x="88647" y="480269"/>
                  </a:lnTo>
                  <a:cubicBezTo>
                    <a:pt x="39785" y="480269"/>
                    <a:pt x="0" y="440632"/>
                    <a:pt x="0" y="391841"/>
                  </a:cubicBezTo>
                  <a:lnTo>
                    <a:pt x="0" y="113757"/>
                  </a:lnTo>
                  <a:cubicBezTo>
                    <a:pt x="0" y="64966"/>
                    <a:pt x="39785" y="25240"/>
                    <a:pt x="88647" y="25240"/>
                  </a:cubicBezTo>
                  <a:lnTo>
                    <a:pt x="126563" y="25240"/>
                  </a:lnTo>
                  <a:lnTo>
                    <a:pt x="126563" y="12620"/>
                  </a:lnTo>
                  <a:cubicBezTo>
                    <a:pt x="126563" y="5688"/>
                    <a:pt x="132259" y="0"/>
                    <a:pt x="139201" y="0"/>
                  </a:cubicBezTo>
                  <a:close/>
                </a:path>
              </a:pathLst>
            </a:custGeom>
            <a:solidFill>
              <a:sysClr val="window" lastClr="FFFFFF"/>
            </a:solidFill>
            <a:ln w="9525" cap="flat" cmpd="sng" algn="ctr">
              <a:noFill/>
              <a:prstDash val="solid"/>
              <a:miter lim="800000"/>
            </a:ln>
            <a:effectLst/>
          </p:spPr>
          <p:txBody>
            <a:bodyPr rot="0" spcFirstLastPara="0" vert="horz" wrap="square" lIns="115203" tIns="57602" rIns="115203" bIns="57602"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defTabSz="864017">
                <a:defRPr/>
              </a:pPr>
              <a:endParaRPr lang="zh-CN" altLang="en-US" sz="1701" kern="0">
                <a:latin typeface="+mn-ea"/>
                <a:cs typeface="阿里巴巴普惠体 Light"/>
                <a:sym typeface="字魂58号-创中黑-Regular" panose="00000500000000000000" pitchFamily="2" charset="-122"/>
              </a:endParaRPr>
            </a:p>
          </p:txBody>
        </p:sp>
        <p:sp>
          <p:nvSpPr>
            <p:cNvPr id="66" name="PA-102219">
              <a:extLst>
                <a:ext uri="{FF2B5EF4-FFF2-40B4-BE49-F238E27FC236}">
                  <a16:creationId xmlns:a16="http://schemas.microsoft.com/office/drawing/2014/main" id="{5659C9CE-FBB6-48F5-9564-E0DE4CCFDDAE}"/>
                </a:ext>
              </a:extLst>
            </p:cNvPr>
            <p:cNvSpPr/>
            <p:nvPr>
              <p:custDataLst>
                <p:tags r:id="rId4"/>
              </p:custDataLst>
            </p:nvPr>
          </p:nvSpPr>
          <p:spPr>
            <a:xfrm>
              <a:off x="9507583" y="6268697"/>
              <a:ext cx="1701895" cy="313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lvl="0">
                <a:defRPr/>
              </a:pPr>
              <a:r>
                <a:rPr lang="zh-CN" altLang="en-US" sz="1323" kern="0" dirty="0">
                  <a:latin typeface="+mn-ea"/>
                  <a:cs typeface="阿里巴巴普惠体 Light"/>
                  <a:sym typeface="字魂58号-创中黑-Regular" panose="00000500000000000000" pitchFamily="2" charset="-122"/>
                </a:rPr>
                <a:t>日期：</a:t>
              </a:r>
              <a:r>
                <a:rPr lang="en-US" altLang="zh-CN" sz="1323" kern="0" dirty="0">
                  <a:latin typeface="+mn-ea"/>
                  <a:cs typeface="阿里巴巴普惠体 Light"/>
                  <a:sym typeface="字魂58号-创中黑-Regular" panose="00000500000000000000" pitchFamily="2" charset="-122"/>
                </a:rPr>
                <a:t>2020.XX.XX</a:t>
              </a:r>
            </a:p>
          </p:txBody>
        </p:sp>
      </p:grpSp>
      <p:sp>
        <p:nvSpPr>
          <p:cNvPr id="4" name="文本框 3">
            <a:extLst>
              <a:ext uri="{FF2B5EF4-FFF2-40B4-BE49-F238E27FC236}">
                <a16:creationId xmlns:a16="http://schemas.microsoft.com/office/drawing/2014/main" id="{B8C22D27-2B0F-431E-89C8-9A46F67EB406}"/>
              </a:ext>
            </a:extLst>
          </p:cNvPr>
          <p:cNvSpPr txBox="1"/>
          <p:nvPr/>
        </p:nvSpPr>
        <p:spPr>
          <a:xfrm>
            <a:off x="663924" y="2184338"/>
            <a:ext cx="10144124" cy="1938992"/>
          </a:xfrm>
          <a:prstGeom prst="rect">
            <a:avLst/>
          </a:prstGeom>
          <a:noFill/>
        </p:spPr>
        <p:txBody>
          <a:bodyPr wrap="none" rtlCol="0">
            <a:spAutoFit/>
          </a:bodyPr>
          <a:lstStyle/>
          <a:p>
            <a:r>
              <a:rPr lang="zh-CN" altLang="en-US" sz="6000" b="1" dirty="0">
                <a:ln w="0"/>
                <a:solidFill>
                  <a:schemeClr val="accent1"/>
                </a:solidFill>
                <a:effectLst>
                  <a:outerShdw blurRad="38100" dist="25400" dir="5400000" algn="ctr" rotWithShape="0">
                    <a:srgbClr val="6E747A">
                      <a:alpha val="43000"/>
                    </a:srgbClr>
                  </a:outerShdw>
                </a:effectLst>
              </a:rPr>
              <a:t>哈尔滨工程大学党建</a:t>
            </a:r>
            <a:r>
              <a:rPr lang="en-US" altLang="zh-CN" sz="6000" b="1" dirty="0">
                <a:ln w="0"/>
                <a:solidFill>
                  <a:schemeClr val="accent1"/>
                </a:solidFill>
                <a:effectLst>
                  <a:outerShdw blurRad="38100" dist="25400" dir="5400000" algn="ctr" rotWithShape="0">
                    <a:srgbClr val="6E747A">
                      <a:alpha val="43000"/>
                    </a:srgbClr>
                  </a:outerShdw>
                </a:effectLst>
              </a:rPr>
              <a:t>PPT</a:t>
            </a:r>
            <a:r>
              <a:rPr lang="zh-CN" altLang="en-US" sz="6000" b="1" dirty="0">
                <a:ln w="0"/>
                <a:solidFill>
                  <a:schemeClr val="accent1"/>
                </a:solidFill>
                <a:effectLst>
                  <a:outerShdw blurRad="38100" dist="25400" dir="5400000" algn="ctr" rotWithShape="0">
                    <a:srgbClr val="6E747A">
                      <a:alpha val="43000"/>
                    </a:srgbClr>
                  </a:outerShdw>
                </a:effectLst>
              </a:rPr>
              <a:t>模板</a:t>
            </a:r>
            <a:endParaRPr lang="en-US" altLang="zh-CN" sz="6000" b="1" dirty="0">
              <a:ln w="0"/>
              <a:solidFill>
                <a:schemeClr val="accent1"/>
              </a:solidFill>
              <a:effectLst>
                <a:outerShdw blurRad="38100" dist="25400" dir="5400000" algn="ctr" rotWithShape="0">
                  <a:srgbClr val="6E747A">
                    <a:alpha val="43000"/>
                  </a:srgbClr>
                </a:outerShdw>
              </a:effectLst>
            </a:endParaRPr>
          </a:p>
          <a:p>
            <a:pPr algn="ctr"/>
            <a:r>
              <a:rPr lang="zh-CN" altLang="en-US" sz="6000" b="1" dirty="0">
                <a:ln w="0"/>
                <a:solidFill>
                  <a:schemeClr val="accent1"/>
                </a:solidFill>
                <a:effectLst>
                  <a:outerShdw blurRad="38100" dist="25400" dir="5400000" algn="ctr" rotWithShape="0">
                    <a:srgbClr val="6E747A">
                      <a:alpha val="43000"/>
                    </a:srgbClr>
                  </a:outerShdw>
                </a:effectLst>
              </a:rPr>
              <a:t>党建专题名称</a:t>
            </a:r>
          </a:p>
        </p:txBody>
      </p:sp>
    </p:spTree>
    <p:extLst>
      <p:ext uri="{BB962C8B-B14F-4D97-AF65-F5344CB8AC3E}">
        <p14:creationId xmlns:p14="http://schemas.microsoft.com/office/powerpoint/2010/main" val="91193317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childTnLst>
                                </p:cTn>
                              </p:par>
                            </p:childTnLst>
                          </p:cTn>
                        </p:par>
                        <p:par>
                          <p:cTn id="8" fill="hold">
                            <p:stCondLst>
                              <p:cond delay="750"/>
                            </p:stCondLst>
                            <p:childTnLst>
                              <p:par>
                                <p:cTn id="9" presetID="37" presetClass="entr" presetSubtype="0"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fade">
                                      <p:cBhvr>
                                        <p:cTn id="11" dur="1000"/>
                                        <p:tgtEl>
                                          <p:spTgt spid="51"/>
                                        </p:tgtEl>
                                      </p:cBhvr>
                                    </p:animEffect>
                                    <p:anim calcmode="lin" valueType="num">
                                      <p:cBhvr>
                                        <p:cTn id="12" dur="1000" fill="hold"/>
                                        <p:tgtEl>
                                          <p:spTgt spid="51"/>
                                        </p:tgtEl>
                                        <p:attrNameLst>
                                          <p:attrName>ppt_x</p:attrName>
                                        </p:attrNameLst>
                                      </p:cBhvr>
                                      <p:tavLst>
                                        <p:tav tm="0">
                                          <p:val>
                                            <p:strVal val="#ppt_x"/>
                                          </p:val>
                                        </p:tav>
                                        <p:tav tm="100000">
                                          <p:val>
                                            <p:strVal val="#ppt_x"/>
                                          </p:val>
                                        </p:tav>
                                      </p:tavLst>
                                    </p:anim>
                                    <p:anim calcmode="lin" valueType="num">
                                      <p:cBhvr>
                                        <p:cTn id="13" dur="900" decel="100000" fill="hold"/>
                                        <p:tgtEl>
                                          <p:spTgt spid="51"/>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5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D8FBC003-404B-472B-B6A2-3660EE5F75C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38" y="442192"/>
            <a:ext cx="11509061" cy="6037983"/>
          </a:xfrm>
          <a:prstGeom prst="rect">
            <a:avLst/>
          </a:prstGeom>
        </p:spPr>
      </p:pic>
      <p:sp>
        <p:nvSpPr>
          <p:cNvPr id="8" name="矩形: 圆角 7">
            <a:extLst>
              <a:ext uri="{FF2B5EF4-FFF2-40B4-BE49-F238E27FC236}">
                <a16:creationId xmlns:a16="http://schemas.microsoft.com/office/drawing/2014/main" id="{2AD62C20-7E32-427F-A51F-14E6DD8DF2A9}"/>
              </a:ext>
            </a:extLst>
          </p:cNvPr>
          <p:cNvSpPr/>
          <p:nvPr/>
        </p:nvSpPr>
        <p:spPr>
          <a:xfrm>
            <a:off x="630106" y="1508816"/>
            <a:ext cx="10260277" cy="3765594"/>
          </a:xfrm>
          <a:prstGeom prst="roundRect">
            <a:avLst>
              <a:gd name="adj" fmla="val 831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pic>
        <p:nvPicPr>
          <p:cNvPr id="3" name="图片 2">
            <a:extLst>
              <a:ext uri="{FF2B5EF4-FFF2-40B4-BE49-F238E27FC236}">
                <a16:creationId xmlns:a16="http://schemas.microsoft.com/office/drawing/2014/main" id="{596BCCA6-F70F-4496-97AA-8F9BB8E1B1F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974304" y="0"/>
            <a:ext cx="3540145" cy="2142058"/>
          </a:xfrm>
          <a:prstGeom prst="rect">
            <a:avLst/>
          </a:prstGeom>
        </p:spPr>
      </p:pic>
      <p:sp>
        <p:nvSpPr>
          <p:cNvPr id="6" name="矩形 5">
            <a:extLst>
              <a:ext uri="{FF2B5EF4-FFF2-40B4-BE49-F238E27FC236}">
                <a16:creationId xmlns:a16="http://schemas.microsoft.com/office/drawing/2014/main" id="{168147A2-53B7-49A8-A193-9FD36146535D}"/>
              </a:ext>
            </a:extLst>
          </p:cNvPr>
          <p:cNvSpPr/>
          <p:nvPr/>
        </p:nvSpPr>
        <p:spPr>
          <a:xfrm>
            <a:off x="3571977" y="382850"/>
            <a:ext cx="4402327" cy="1255600"/>
          </a:xfrm>
          <a:prstGeom prst="rect">
            <a:avLst/>
          </a:prstGeom>
        </p:spPr>
        <p:txBody>
          <a:bodyPr wrap="square">
            <a:spAutoFit/>
          </a:bodyPr>
          <a:lstStyle/>
          <a:p>
            <a:pPr algn="ctr"/>
            <a:r>
              <a:rPr lang="zh-CN" altLang="en-US" sz="7559" b="1" dirty="0">
                <a:gradFill>
                  <a:gsLst>
                    <a:gs pos="0">
                      <a:schemeClr val="accent2"/>
                    </a:gs>
                    <a:gs pos="62000">
                      <a:schemeClr val="accent1"/>
                    </a:gs>
                    <a:gs pos="100000">
                      <a:schemeClr val="accent2">
                        <a:lumMod val="75000"/>
                      </a:schemeClr>
                    </a:gs>
                  </a:gsLst>
                  <a:lin ang="5400000" scaled="1"/>
                </a:gradFill>
                <a:latin typeface="字魂110号-武林江湖体" panose="00000500000000000000" pitchFamily="2" charset="-122"/>
                <a:ea typeface="字魂110号-武林江湖体" panose="00000500000000000000" pitchFamily="2" charset="-122"/>
              </a:rPr>
              <a:t>前 言</a:t>
            </a:r>
            <a:endParaRPr lang="zh-CN" altLang="en-US" sz="4158" b="1" dirty="0">
              <a:gradFill>
                <a:gsLst>
                  <a:gs pos="0">
                    <a:schemeClr val="accent2"/>
                  </a:gs>
                  <a:gs pos="62000">
                    <a:schemeClr val="accent1"/>
                  </a:gs>
                  <a:gs pos="100000">
                    <a:schemeClr val="accent2">
                      <a:lumMod val="75000"/>
                    </a:schemeClr>
                  </a:gs>
                </a:gsLst>
                <a:lin ang="5400000" scaled="1"/>
              </a:gradFill>
              <a:latin typeface="字魂110号-武林江湖体" panose="00000500000000000000" pitchFamily="2" charset="-122"/>
              <a:ea typeface="字魂110号-武林江湖体" panose="00000500000000000000" pitchFamily="2" charset="-122"/>
            </a:endParaRPr>
          </a:p>
        </p:txBody>
      </p:sp>
      <p:sp>
        <p:nvSpPr>
          <p:cNvPr id="7" name="矩形 6">
            <a:extLst>
              <a:ext uri="{FF2B5EF4-FFF2-40B4-BE49-F238E27FC236}">
                <a16:creationId xmlns:a16="http://schemas.microsoft.com/office/drawing/2014/main" id="{68284413-D703-4ED9-A5A1-3CDC3E4682E5}"/>
              </a:ext>
            </a:extLst>
          </p:cNvPr>
          <p:cNvSpPr/>
          <p:nvPr/>
        </p:nvSpPr>
        <p:spPr>
          <a:xfrm>
            <a:off x="1165016" y="1848736"/>
            <a:ext cx="9216249" cy="2180084"/>
          </a:xfrm>
          <a:prstGeom prst="rect">
            <a:avLst/>
          </a:prstGeom>
        </p:spPr>
        <p:txBody>
          <a:bodyPr wrap="square">
            <a:spAutoFit/>
          </a:bodyPr>
          <a:lstStyle/>
          <a:p>
            <a:pPr algn="just">
              <a:lnSpc>
                <a:spcPct val="130000"/>
              </a:lnSpc>
            </a:pPr>
            <a:r>
              <a:rPr lang="zh-CN" altLang="en-US" sz="1512" dirty="0"/>
              <a:t>       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pic>
        <p:nvPicPr>
          <p:cNvPr id="12" name="图片 11">
            <a:extLst>
              <a:ext uri="{FF2B5EF4-FFF2-40B4-BE49-F238E27FC236}">
                <a16:creationId xmlns:a16="http://schemas.microsoft.com/office/drawing/2014/main" id="{AC192B54-EB15-4382-99CC-F04A24BA9D53}"/>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21167" y="-250802"/>
            <a:ext cx="1490906" cy="1759618"/>
          </a:xfrm>
          <a:prstGeom prst="rect">
            <a:avLst/>
          </a:prstGeom>
        </p:spPr>
      </p:pic>
      <p:pic>
        <p:nvPicPr>
          <p:cNvPr id="9" name="PA-102211" descr="图片包含 游戏机, 灯&#10;&#10;描述已自动生成">
            <a:extLst>
              <a:ext uri="{FF2B5EF4-FFF2-40B4-BE49-F238E27FC236}">
                <a16:creationId xmlns:a16="http://schemas.microsoft.com/office/drawing/2014/main" id="{DA73B0C1-6C60-44B9-9920-8F7092F4C26A}"/>
              </a:ext>
            </a:extLst>
          </p:cNvPr>
          <p:cNvPicPr>
            <a:picLocks noChangeAspect="1"/>
          </p:cNvPicPr>
          <p:nvPr>
            <p:custDataLst>
              <p:tags r:id="rId1"/>
            </p:custDataLst>
          </p:nvPr>
        </p:nvPicPr>
        <p:blipFill>
          <a:blip r:embed="rId8" cstate="screen">
            <a:extLst>
              <a:ext uri="{28A0092B-C50C-407E-A947-70E740481C1C}">
                <a14:useLocalDpi xmlns:a14="http://schemas.microsoft.com/office/drawing/2010/main"/>
              </a:ext>
            </a:extLst>
          </a:blip>
          <a:stretch>
            <a:fillRect/>
          </a:stretch>
        </p:blipFill>
        <p:spPr>
          <a:xfrm>
            <a:off x="2947910" y="508376"/>
            <a:ext cx="1913657" cy="1353415"/>
          </a:xfrm>
          <a:prstGeom prst="rect">
            <a:avLst/>
          </a:prstGeom>
        </p:spPr>
      </p:pic>
      <p:pic>
        <p:nvPicPr>
          <p:cNvPr id="13" name="PA-102214">
            <a:extLst>
              <a:ext uri="{FF2B5EF4-FFF2-40B4-BE49-F238E27FC236}">
                <a16:creationId xmlns:a16="http://schemas.microsoft.com/office/drawing/2014/main" id="{4AE545E4-7A38-4F54-B304-7054CE4E061B}"/>
              </a:ext>
            </a:extLst>
          </p:cNvPr>
          <p:cNvPicPr>
            <a:picLocks noChangeAspect="1"/>
          </p:cNvPicPr>
          <p:nvPr>
            <p:custDataLst>
              <p:tags r:id="rId2"/>
            </p:custDataLst>
          </p:nvPr>
        </p:nvPicPr>
        <p:blipFill rotWithShape="1">
          <a:blip r:embed="rId9" cstate="screen">
            <a:extLst>
              <a:ext uri="{28A0092B-C50C-407E-A947-70E740481C1C}">
                <a14:useLocalDpi xmlns:a14="http://schemas.microsoft.com/office/drawing/2010/main"/>
              </a:ext>
            </a:extLst>
          </a:blip>
          <a:srcRect/>
          <a:stretch/>
        </p:blipFill>
        <p:spPr>
          <a:xfrm flipH="1">
            <a:off x="9782575" y="4799882"/>
            <a:ext cx="1737825" cy="1668089"/>
          </a:xfrm>
          <a:prstGeom prst="rect">
            <a:avLst/>
          </a:prstGeom>
        </p:spPr>
      </p:pic>
      <p:pic>
        <p:nvPicPr>
          <p:cNvPr id="14" name="PA-102215">
            <a:extLst>
              <a:ext uri="{FF2B5EF4-FFF2-40B4-BE49-F238E27FC236}">
                <a16:creationId xmlns:a16="http://schemas.microsoft.com/office/drawing/2014/main" id="{A8A4ECCD-97CF-4063-B8A4-EF0282DDDECD}"/>
              </a:ext>
            </a:extLst>
          </p:cNvPr>
          <p:cNvPicPr>
            <a:picLocks noChangeAspect="1"/>
          </p:cNvPicPr>
          <p:nvPr>
            <p:custDataLst>
              <p:tags r:id="rId3"/>
            </p:custDataLst>
          </p:nvPr>
        </p:nvPicPr>
        <p:blipFill rotWithShape="1">
          <a:blip r:embed="rId10" cstate="screen">
            <a:extLst>
              <a:ext uri="{28A0092B-C50C-407E-A947-70E740481C1C}">
                <a14:useLocalDpi xmlns:a14="http://schemas.microsoft.com/office/drawing/2010/main"/>
              </a:ext>
            </a:extLst>
          </a:blip>
          <a:srcRect t="-8"/>
          <a:stretch/>
        </p:blipFill>
        <p:spPr>
          <a:xfrm flipH="1">
            <a:off x="6881051" y="6117685"/>
            <a:ext cx="1737825" cy="357159"/>
          </a:xfrm>
          <a:prstGeom prst="rect">
            <a:avLst/>
          </a:prstGeom>
        </p:spPr>
      </p:pic>
    </p:spTree>
    <p:extLst>
      <p:ext uri="{BB962C8B-B14F-4D97-AF65-F5344CB8AC3E}">
        <p14:creationId xmlns:p14="http://schemas.microsoft.com/office/powerpoint/2010/main" val="403419776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childTnLst>
                          </p:cTn>
                        </p:par>
                        <p:par>
                          <p:cTn id="8" fill="hold">
                            <p:stCondLst>
                              <p:cond delay="750"/>
                            </p:stCondLst>
                            <p:childTnLst>
                              <p:par>
                                <p:cTn id="9" presetID="22" presetClass="entr" presetSubtype="4"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750"/>
                                        <p:tgtEl>
                                          <p:spTgt spid="8"/>
                                        </p:tgtEl>
                                      </p:cBhvr>
                                    </p:animEffect>
                                  </p:childTnLst>
                                </p:cTn>
                              </p:par>
                            </p:childTnLst>
                          </p:cTn>
                        </p:par>
                        <p:par>
                          <p:cTn id="12" fill="hold">
                            <p:stCondLst>
                              <p:cond delay="1500"/>
                            </p:stCondLst>
                            <p:childTnLst>
                              <p:par>
                                <p:cTn id="13" presetID="53" presetClass="entr" presetSubtype="16"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750" fill="hold"/>
                                        <p:tgtEl>
                                          <p:spTgt spid="6"/>
                                        </p:tgtEl>
                                        <p:attrNameLst>
                                          <p:attrName>ppt_w</p:attrName>
                                        </p:attrNameLst>
                                      </p:cBhvr>
                                      <p:tavLst>
                                        <p:tav tm="0">
                                          <p:val>
                                            <p:fltVal val="0"/>
                                          </p:val>
                                        </p:tav>
                                        <p:tav tm="100000">
                                          <p:val>
                                            <p:strVal val="#ppt_w"/>
                                          </p:val>
                                        </p:tav>
                                      </p:tavLst>
                                    </p:anim>
                                    <p:anim calcmode="lin" valueType="num">
                                      <p:cBhvr>
                                        <p:cTn id="16" dur="750" fill="hold"/>
                                        <p:tgtEl>
                                          <p:spTgt spid="6"/>
                                        </p:tgtEl>
                                        <p:attrNameLst>
                                          <p:attrName>ppt_h</p:attrName>
                                        </p:attrNameLst>
                                      </p:cBhvr>
                                      <p:tavLst>
                                        <p:tav tm="0">
                                          <p:val>
                                            <p:fltVal val="0"/>
                                          </p:val>
                                        </p:tav>
                                        <p:tav tm="100000">
                                          <p:val>
                                            <p:strVal val="#ppt_h"/>
                                          </p:val>
                                        </p:tav>
                                      </p:tavLst>
                                    </p:anim>
                                    <p:animEffect transition="in" filter="fade">
                                      <p:cBhvr>
                                        <p:cTn id="17" dur="750"/>
                                        <p:tgtEl>
                                          <p:spTgt spid="6"/>
                                        </p:tgtEl>
                                      </p:cBhvr>
                                    </p:animEffect>
                                  </p:childTnLst>
                                </p:cTn>
                              </p:par>
                            </p:childTnLst>
                          </p:cTn>
                        </p:par>
                        <p:par>
                          <p:cTn id="18" fill="hold">
                            <p:stCondLst>
                              <p:cond delay="2250"/>
                            </p:stCondLst>
                            <p:childTnLst>
                              <p:par>
                                <p:cTn id="19" presetID="14" presetClass="entr" presetSubtype="1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randombar(horizontal)">
                                      <p:cBhvr>
                                        <p:cTn id="21" dur="750"/>
                                        <p:tgtEl>
                                          <p:spTgt spid="7"/>
                                        </p:tgtEl>
                                      </p:cBhvr>
                                    </p:animEffect>
                                  </p:childTnLst>
                                </p:cTn>
                              </p:par>
                            </p:childTnLst>
                          </p:cTn>
                        </p:par>
                        <p:par>
                          <p:cTn id="22" fill="hold">
                            <p:stCondLst>
                              <p:cond delay="3000"/>
                            </p:stCondLst>
                            <p:childTnLst>
                              <p:par>
                                <p:cTn id="23" presetID="1"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par>
                          <p:cTn id="25" fill="hold">
                            <p:stCondLst>
                              <p:cond delay="3000"/>
                            </p:stCondLst>
                            <p:childTnLst>
                              <p:par>
                                <p:cTn id="26" presetID="10" presetClass="entr" presetSubtype="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par>
                          <p:cTn id="29" fill="hold">
                            <p:stCondLst>
                              <p:cond delay="3500"/>
                            </p:stCondLst>
                            <p:childTnLst>
                              <p:par>
                                <p:cTn id="30" presetID="1" presetClass="entr" presetSubtype="0"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par>
                          <p:cTn id="32" fill="hold">
                            <p:stCondLst>
                              <p:cond delay="3500"/>
                            </p:stCondLst>
                            <p:childTnLst>
                              <p:par>
                                <p:cTn id="33" presetID="1" presetClass="entr" presetSubtype="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436FA502-DBBA-4E1C-9C56-0949A07383ED}"/>
              </a:ext>
            </a:extLst>
          </p:cNvPr>
          <p:cNvPicPr>
            <a:picLocks noChangeAspect="1"/>
          </p:cNvPicPr>
          <p:nvPr/>
        </p:nvPicPr>
        <p:blipFill>
          <a:blip r:embed="rId23">
            <a:extLst>
              <a:ext uri="{28A0092B-C50C-407E-A947-70E740481C1C}">
                <a14:useLocalDpi xmlns:a14="http://schemas.microsoft.com/office/drawing/2010/main" val="0"/>
              </a:ext>
            </a:extLst>
          </a:blip>
          <a:srcRect/>
          <a:stretch/>
        </p:blipFill>
        <p:spPr>
          <a:xfrm>
            <a:off x="6040" y="439413"/>
            <a:ext cx="11514360" cy="6040762"/>
          </a:xfrm>
          <a:prstGeom prst="rect">
            <a:avLst/>
          </a:prstGeom>
        </p:spPr>
      </p:pic>
      <p:pic>
        <p:nvPicPr>
          <p:cNvPr id="3" name="图片 2">
            <a:extLst>
              <a:ext uri="{FF2B5EF4-FFF2-40B4-BE49-F238E27FC236}">
                <a16:creationId xmlns:a16="http://schemas.microsoft.com/office/drawing/2014/main" id="{596BCCA6-F70F-4496-97AA-8F9BB8E1B1F8}"/>
              </a:ext>
            </a:extLst>
          </p:cNvPr>
          <p:cNvPicPr>
            <a:picLocks noChangeAspect="1"/>
          </p:cNvPicPr>
          <p:nvPr/>
        </p:nvPicPr>
        <p:blipFill rotWithShape="1">
          <a:blip r:embed="rId24" cstate="screen">
            <a:extLst>
              <a:ext uri="{28A0092B-C50C-407E-A947-70E740481C1C}">
                <a14:useLocalDpi xmlns:a14="http://schemas.microsoft.com/office/drawing/2010/main"/>
              </a:ext>
            </a:extLst>
          </a:blip>
          <a:srcRect/>
          <a:stretch/>
        </p:blipFill>
        <p:spPr>
          <a:xfrm>
            <a:off x="7974304" y="0"/>
            <a:ext cx="3540145" cy="2142058"/>
          </a:xfrm>
          <a:prstGeom prst="rect">
            <a:avLst/>
          </a:prstGeom>
        </p:spPr>
      </p:pic>
      <p:pic>
        <p:nvPicPr>
          <p:cNvPr id="7" name="PA-102229">
            <a:extLst>
              <a:ext uri="{FF2B5EF4-FFF2-40B4-BE49-F238E27FC236}">
                <a16:creationId xmlns:a16="http://schemas.microsoft.com/office/drawing/2014/main" id="{93148DBF-B6D2-4E49-A827-345C94871785}"/>
              </a:ext>
            </a:extLst>
          </p:cNvPr>
          <p:cNvPicPr>
            <a:picLocks noChangeAspect="1" noChangeArrowheads="1"/>
          </p:cNvPicPr>
          <p:nvPr>
            <p:custDataLst>
              <p:tags r:id="rId1"/>
            </p:custDataLst>
          </p:nvPr>
        </p:nvPicPr>
        <p:blipFill>
          <a:blip r:embed="rId25" cstate="screen">
            <a:extLst>
              <a:ext uri="{28A0092B-C50C-407E-A947-70E740481C1C}">
                <a14:useLocalDpi xmlns:a14="http://schemas.microsoft.com/office/drawing/2010/main"/>
              </a:ext>
            </a:extLst>
          </a:blip>
          <a:stretch>
            <a:fillRect/>
          </a:stretch>
        </p:blipFill>
        <p:spPr bwMode="auto">
          <a:xfrm>
            <a:off x="446456" y="871045"/>
            <a:ext cx="2873302" cy="2821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组合 3">
            <a:extLst>
              <a:ext uri="{FF2B5EF4-FFF2-40B4-BE49-F238E27FC236}">
                <a16:creationId xmlns:a16="http://schemas.microsoft.com/office/drawing/2014/main" id="{F51B59AE-24AB-4962-8FDE-59AE5F316CB4}"/>
              </a:ext>
            </a:extLst>
          </p:cNvPr>
          <p:cNvGrpSpPr/>
          <p:nvPr/>
        </p:nvGrpSpPr>
        <p:grpSpPr>
          <a:xfrm>
            <a:off x="744117" y="1139743"/>
            <a:ext cx="2277979" cy="2297343"/>
            <a:chOff x="656085" y="1133476"/>
            <a:chExt cx="2410796" cy="2431289"/>
          </a:xfrm>
        </p:grpSpPr>
        <p:sp>
          <p:nvSpPr>
            <p:cNvPr id="8" name="矩形 7">
              <a:extLst>
                <a:ext uri="{FF2B5EF4-FFF2-40B4-BE49-F238E27FC236}">
                  <a16:creationId xmlns:a16="http://schemas.microsoft.com/office/drawing/2014/main" id="{ED106CC0-1175-42BA-A1DE-C273383D2A7B}"/>
                </a:ext>
              </a:extLst>
            </p:cNvPr>
            <p:cNvSpPr/>
            <p:nvPr/>
          </p:nvSpPr>
          <p:spPr>
            <a:xfrm>
              <a:off x="1397219" y="1697432"/>
              <a:ext cx="1669662" cy="1867333"/>
            </a:xfrm>
            <a:prstGeom prst="rect">
              <a:avLst/>
            </a:prstGeom>
          </p:spPr>
          <p:txBody>
            <a:bodyPr wrap="none">
              <a:spAutoFit/>
            </a:bodyPr>
            <a:lstStyle/>
            <a:p>
              <a:pPr algn="ctr"/>
              <a:r>
                <a:rPr lang="zh-CN" altLang="en-US" sz="10866" b="1" dirty="0">
                  <a:gradFill>
                    <a:gsLst>
                      <a:gs pos="0">
                        <a:schemeClr val="accent2"/>
                      </a:gs>
                      <a:gs pos="62000">
                        <a:schemeClr val="accent1"/>
                      </a:gs>
                      <a:gs pos="100000">
                        <a:schemeClr val="accent2">
                          <a:lumMod val="75000"/>
                        </a:schemeClr>
                      </a:gs>
                    </a:gsLst>
                    <a:lin ang="5400000" scaled="1"/>
                  </a:gradFill>
                  <a:latin typeface="字魂110号-武林江湖体" panose="00000500000000000000" pitchFamily="2" charset="-122"/>
                  <a:ea typeface="字魂110号-武林江湖体" panose="00000500000000000000" pitchFamily="2" charset="-122"/>
                </a:rPr>
                <a:t>录</a:t>
              </a:r>
              <a:endParaRPr lang="zh-CN" altLang="en-US" sz="5669" b="1" dirty="0">
                <a:gradFill>
                  <a:gsLst>
                    <a:gs pos="0">
                      <a:schemeClr val="accent2"/>
                    </a:gs>
                    <a:gs pos="62000">
                      <a:schemeClr val="accent1"/>
                    </a:gs>
                    <a:gs pos="100000">
                      <a:schemeClr val="accent2">
                        <a:lumMod val="75000"/>
                      </a:schemeClr>
                    </a:gs>
                  </a:gsLst>
                  <a:lin ang="5400000" scaled="1"/>
                </a:gradFill>
                <a:latin typeface="字魂110号-武林江湖体" panose="00000500000000000000" pitchFamily="2" charset="-122"/>
                <a:ea typeface="字魂110号-武林江湖体" panose="00000500000000000000" pitchFamily="2" charset="-122"/>
              </a:endParaRPr>
            </a:p>
          </p:txBody>
        </p:sp>
        <p:sp>
          <p:nvSpPr>
            <p:cNvPr id="2" name="矩形 1">
              <a:extLst>
                <a:ext uri="{FF2B5EF4-FFF2-40B4-BE49-F238E27FC236}">
                  <a16:creationId xmlns:a16="http://schemas.microsoft.com/office/drawing/2014/main" id="{1683775E-0D7E-4475-A31A-FFCD964C5E1E}"/>
                </a:ext>
              </a:extLst>
            </p:cNvPr>
            <p:cNvSpPr/>
            <p:nvPr/>
          </p:nvSpPr>
          <p:spPr>
            <a:xfrm>
              <a:off x="656085" y="1133476"/>
              <a:ext cx="1669662" cy="1867333"/>
            </a:xfrm>
            <a:prstGeom prst="rect">
              <a:avLst/>
            </a:prstGeom>
          </p:spPr>
          <p:txBody>
            <a:bodyPr wrap="none">
              <a:spAutoFit/>
            </a:bodyPr>
            <a:lstStyle/>
            <a:p>
              <a:pPr algn="ctr"/>
              <a:r>
                <a:rPr lang="zh-CN" altLang="en-US" sz="10866" b="1" dirty="0">
                  <a:gradFill>
                    <a:gsLst>
                      <a:gs pos="0">
                        <a:srgbClr val="E81E17"/>
                      </a:gs>
                      <a:gs pos="62000">
                        <a:srgbClr val="B91D21"/>
                      </a:gs>
                      <a:gs pos="100000">
                        <a:srgbClr val="E81E17">
                          <a:lumMod val="75000"/>
                        </a:srgbClr>
                      </a:gs>
                    </a:gsLst>
                    <a:lin ang="5400000" scaled="1"/>
                  </a:gradFill>
                  <a:latin typeface="字魂110号-武林江湖体" panose="00000500000000000000" pitchFamily="2" charset="-122"/>
                  <a:ea typeface="字魂110号-武林江湖体" panose="00000500000000000000" pitchFamily="2" charset="-122"/>
                </a:rPr>
                <a:t>目</a:t>
              </a:r>
              <a:endParaRPr lang="zh-CN" altLang="en-US" sz="2646" dirty="0"/>
            </a:p>
          </p:txBody>
        </p:sp>
      </p:grpSp>
      <p:grpSp>
        <p:nvGrpSpPr>
          <p:cNvPr id="10" name="组合 9">
            <a:extLst>
              <a:ext uri="{FF2B5EF4-FFF2-40B4-BE49-F238E27FC236}">
                <a16:creationId xmlns:a16="http://schemas.microsoft.com/office/drawing/2014/main" id="{FBE33722-F8DF-44DE-9EE8-1B008826928C}"/>
              </a:ext>
            </a:extLst>
          </p:cNvPr>
          <p:cNvGrpSpPr/>
          <p:nvPr/>
        </p:nvGrpSpPr>
        <p:grpSpPr>
          <a:xfrm>
            <a:off x="1424686" y="895603"/>
            <a:ext cx="695933" cy="1134412"/>
            <a:chOff x="97187" y="364747"/>
            <a:chExt cx="3979980" cy="6487611"/>
          </a:xfrm>
        </p:grpSpPr>
        <p:pic>
          <p:nvPicPr>
            <p:cNvPr id="11" name="PA-10222" descr="图片包含 建筑, 黑暗, 灯光, 前&#10;&#10;描述已自动生成">
              <a:extLst>
                <a:ext uri="{FF2B5EF4-FFF2-40B4-BE49-F238E27FC236}">
                  <a16:creationId xmlns:a16="http://schemas.microsoft.com/office/drawing/2014/main" id="{30527001-8C32-413A-8D88-3912C5AC0EF0}"/>
                </a:ext>
              </a:extLst>
            </p:cNvPr>
            <p:cNvPicPr>
              <a:picLocks noChangeAspect="1"/>
            </p:cNvPicPr>
            <p:nvPr>
              <p:custDataLst>
                <p:tags r:id="rId20"/>
              </p:custDataLst>
            </p:nvPr>
          </p:nvPicPr>
          <p:blipFill rotWithShape="1">
            <a:blip r:embed="rId26" cstate="screen">
              <a:extLst>
                <a:ext uri="{28A0092B-C50C-407E-A947-70E740481C1C}">
                  <a14:useLocalDpi xmlns:a14="http://schemas.microsoft.com/office/drawing/2010/main"/>
                </a:ext>
              </a:extLst>
            </a:blip>
            <a:srcRect/>
            <a:stretch/>
          </p:blipFill>
          <p:spPr>
            <a:xfrm flipH="1">
              <a:off x="852158" y="364747"/>
              <a:ext cx="3030279" cy="6487611"/>
            </a:xfrm>
            <a:prstGeom prst="rect">
              <a:avLst/>
            </a:prstGeom>
          </p:spPr>
        </p:pic>
        <p:pic>
          <p:nvPicPr>
            <p:cNvPr id="12" name="PA-10223">
              <a:extLst>
                <a:ext uri="{FF2B5EF4-FFF2-40B4-BE49-F238E27FC236}">
                  <a16:creationId xmlns:a16="http://schemas.microsoft.com/office/drawing/2014/main" id="{92B00C9E-72A7-41A9-A944-18B1230B7BD6}"/>
                </a:ext>
              </a:extLst>
            </p:cNvPr>
            <p:cNvPicPr>
              <a:picLocks noChangeAspect="1"/>
            </p:cNvPicPr>
            <p:nvPr>
              <p:custDataLst>
                <p:tags r:id="rId21"/>
              </p:custDataLst>
            </p:nvPr>
          </p:nvPicPr>
          <p:blipFill>
            <a:blip r:embed="rId27" cstate="screen">
              <a:extLst>
                <a:ext uri="{28A0092B-C50C-407E-A947-70E740481C1C}">
                  <a14:useLocalDpi xmlns:a14="http://schemas.microsoft.com/office/drawing/2010/main"/>
                </a:ext>
              </a:extLst>
            </a:blip>
            <a:stretch>
              <a:fillRect/>
            </a:stretch>
          </p:blipFill>
          <p:spPr>
            <a:xfrm rot="8212398">
              <a:off x="97187" y="2128725"/>
              <a:ext cx="3979980" cy="2806667"/>
            </a:xfrm>
            <a:prstGeom prst="rect">
              <a:avLst/>
            </a:prstGeom>
          </p:spPr>
        </p:pic>
      </p:grpSp>
      <p:grpSp>
        <p:nvGrpSpPr>
          <p:cNvPr id="16" name="PA-102225">
            <a:extLst>
              <a:ext uri="{FF2B5EF4-FFF2-40B4-BE49-F238E27FC236}">
                <a16:creationId xmlns:a16="http://schemas.microsoft.com/office/drawing/2014/main" id="{EADB01CD-9F0D-4D34-9CD8-ADFC86661659}"/>
              </a:ext>
            </a:extLst>
          </p:cNvPr>
          <p:cNvGrpSpPr/>
          <p:nvPr>
            <p:custDataLst>
              <p:tags r:id="rId2"/>
            </p:custDataLst>
          </p:nvPr>
        </p:nvGrpSpPr>
        <p:grpSpPr>
          <a:xfrm>
            <a:off x="4382368" y="1443878"/>
            <a:ext cx="5458618" cy="439882"/>
            <a:chOff x="4946493" y="1597309"/>
            <a:chExt cx="5776881" cy="465529"/>
          </a:xfrm>
        </p:grpSpPr>
        <p:grpSp>
          <p:nvGrpSpPr>
            <p:cNvPr id="17" name="组合 16">
              <a:extLst>
                <a:ext uri="{FF2B5EF4-FFF2-40B4-BE49-F238E27FC236}">
                  <a16:creationId xmlns:a16="http://schemas.microsoft.com/office/drawing/2014/main" id="{9FC2F082-C108-4B6D-A91F-938F49BEAA8A}"/>
                </a:ext>
              </a:extLst>
            </p:cNvPr>
            <p:cNvGrpSpPr/>
            <p:nvPr/>
          </p:nvGrpSpPr>
          <p:grpSpPr>
            <a:xfrm>
              <a:off x="4946493" y="1597309"/>
              <a:ext cx="5776881" cy="453090"/>
              <a:chOff x="1363751" y="2406894"/>
              <a:chExt cx="5563001" cy="453090"/>
            </a:xfrm>
          </p:grpSpPr>
          <p:sp>
            <p:nvSpPr>
              <p:cNvPr id="19" name="PA-文本框 35">
                <a:extLst>
                  <a:ext uri="{FF2B5EF4-FFF2-40B4-BE49-F238E27FC236}">
                    <a16:creationId xmlns:a16="http://schemas.microsoft.com/office/drawing/2014/main" id="{740507B5-8A8D-4CFC-B092-7174D752B25A}"/>
                  </a:ext>
                </a:extLst>
              </p:cNvPr>
              <p:cNvSpPr txBox="1"/>
              <p:nvPr>
                <p:custDataLst>
                  <p:tags r:id="rId16"/>
                </p:custDataLst>
              </p:nvPr>
            </p:nvSpPr>
            <p:spPr>
              <a:xfrm rot="16200000">
                <a:off x="3910391" y="-111448"/>
                <a:ext cx="448412" cy="5485096"/>
              </a:xfrm>
              <a:prstGeom prst="rect">
                <a:avLst/>
              </a:prstGeom>
              <a:noFill/>
              <a:ln w="9525" cap="flat" cmpd="sng" algn="ctr">
                <a:solidFill>
                  <a:srgbClr val="C00000"/>
                </a:solidFill>
                <a:prstDash val="solid"/>
                <a:miter lim="800000"/>
              </a:ln>
              <a:effectLst>
                <a:innerShdw blurRad="127000" dist="88900" dir="18900000">
                  <a:prstClr val="black">
                    <a:alpha val="38000"/>
                  </a:prstClr>
                </a:innerShdw>
              </a:effectLst>
            </p:spPr>
            <p:txBody>
              <a:bodyPr vert="eaVert" lIns="0" tIns="0" rIns="0" bIns="340167" anchor="ctr"/>
              <a:lstStyle>
                <a:defPPr>
                  <a:defRPr lang="zh-CN"/>
                </a:defPPr>
                <a:lvl1pPr algn="ctr">
                  <a:defRPr sz="3200" kern="0">
                    <a:solidFill>
                      <a:prstClr val="white"/>
                    </a:solidFill>
                    <a:latin typeface="Calibri" panose="020F0502020204030204"/>
                    <a:ea typeface="宋体" panose="02010600030101010101" pitchFamily="2"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defTabSz="1151994">
                  <a:defRPr/>
                </a:pPr>
                <a:r>
                  <a:rPr lang="zh-CN" altLang="en-US" sz="3024" dirty="0">
                    <a:solidFill>
                      <a:srgbClr val="C00000"/>
                    </a:solidFill>
                    <a:latin typeface="思源黑体 CN Bold" panose="020B0800000000000000" pitchFamily="34" charset="-122"/>
                    <a:ea typeface="思源黑体 CN Bold" panose="020B0800000000000000" pitchFamily="34" charset="-122"/>
                    <a:cs typeface="+mn-ea"/>
                    <a:sym typeface="+mn-lt"/>
                  </a:rPr>
                  <a:t> </a:t>
                </a:r>
              </a:p>
            </p:txBody>
          </p:sp>
          <p:grpSp>
            <p:nvGrpSpPr>
              <p:cNvPr id="20" name="组合 19">
                <a:extLst>
                  <a:ext uri="{FF2B5EF4-FFF2-40B4-BE49-F238E27FC236}">
                    <a16:creationId xmlns:a16="http://schemas.microsoft.com/office/drawing/2014/main" id="{EB9C3573-5108-4DFF-8ED1-544036C2FB06}"/>
                  </a:ext>
                </a:extLst>
              </p:cNvPr>
              <p:cNvGrpSpPr/>
              <p:nvPr/>
            </p:nvGrpSpPr>
            <p:grpSpPr>
              <a:xfrm rot="16200000">
                <a:off x="3971555" y="-151581"/>
                <a:ext cx="347394" cy="5563001"/>
                <a:chOff x="1861559" y="2468597"/>
                <a:chExt cx="1872217" cy="5563001"/>
              </a:xfrm>
            </p:grpSpPr>
            <p:sp>
              <p:nvSpPr>
                <p:cNvPr id="22" name="PA-圆角矩形 10">
                  <a:extLst>
                    <a:ext uri="{FF2B5EF4-FFF2-40B4-BE49-F238E27FC236}">
                      <a16:creationId xmlns:a16="http://schemas.microsoft.com/office/drawing/2014/main" id="{D36EB9B9-5CF0-4277-BD11-5D9A8706A164}"/>
                    </a:ext>
                  </a:extLst>
                </p:cNvPr>
                <p:cNvSpPr/>
                <p:nvPr>
                  <p:custDataLst>
                    <p:tags r:id="rId18"/>
                  </p:custDataLst>
                </p:nvPr>
              </p:nvSpPr>
              <p:spPr>
                <a:xfrm>
                  <a:off x="1861559" y="2468597"/>
                  <a:ext cx="1872217" cy="77469"/>
                </a:xfrm>
                <a:prstGeom prst="roundRect">
                  <a:avLst>
                    <a:gd name="adj" fmla="val 50000"/>
                  </a:avLst>
                </a:prstGeom>
                <a:solidFill>
                  <a:srgbClr val="C00000"/>
                </a:solidFill>
                <a:ln w="25400" cap="flat" cmpd="sng" algn="ctr">
                  <a:noFill/>
                  <a:prstDash val="solid"/>
                </a:ln>
                <a:effectLst/>
              </p:spPr>
              <p:txBody>
                <a:bodyPr rtlCol="0" anchor="ctr"/>
                <a:lstStyle/>
                <a:p>
                  <a:pPr algn="ctr" defTabSz="1151994">
                    <a:defRPr/>
                  </a:pPr>
                  <a:endParaRPr lang="zh-CN" altLang="en-US" sz="1890" kern="0">
                    <a:solidFill>
                      <a:prstClr val="white"/>
                    </a:solidFill>
                    <a:latin typeface="思源黑体 CN Bold" panose="020B0800000000000000" pitchFamily="34" charset="-122"/>
                    <a:ea typeface="思源黑体 CN Bold" panose="020B0800000000000000" pitchFamily="34" charset="-122"/>
                    <a:cs typeface="+mn-ea"/>
                    <a:sym typeface="+mn-lt"/>
                  </a:endParaRPr>
                </a:p>
              </p:txBody>
            </p:sp>
            <p:sp>
              <p:nvSpPr>
                <p:cNvPr id="23" name="PA-圆角矩形 11">
                  <a:extLst>
                    <a:ext uri="{FF2B5EF4-FFF2-40B4-BE49-F238E27FC236}">
                      <a16:creationId xmlns:a16="http://schemas.microsoft.com/office/drawing/2014/main" id="{73C60BC9-30A6-4723-AB4A-3A7962960722}"/>
                    </a:ext>
                  </a:extLst>
                </p:cNvPr>
                <p:cNvSpPr/>
                <p:nvPr>
                  <p:custDataLst>
                    <p:tags r:id="rId19"/>
                  </p:custDataLst>
                </p:nvPr>
              </p:nvSpPr>
              <p:spPr>
                <a:xfrm>
                  <a:off x="1861575" y="7954129"/>
                  <a:ext cx="1872201" cy="77469"/>
                </a:xfrm>
                <a:prstGeom prst="roundRect">
                  <a:avLst>
                    <a:gd name="adj" fmla="val 50000"/>
                  </a:avLst>
                </a:prstGeom>
                <a:solidFill>
                  <a:srgbClr val="C00000"/>
                </a:solidFill>
                <a:ln w="25400" cap="flat" cmpd="sng" algn="ctr">
                  <a:noFill/>
                  <a:prstDash val="solid"/>
                </a:ln>
                <a:effectLst/>
              </p:spPr>
              <p:txBody>
                <a:bodyPr rtlCol="0" anchor="ctr"/>
                <a:lstStyle/>
                <a:p>
                  <a:pPr algn="ctr" defTabSz="1151994">
                    <a:defRPr/>
                  </a:pPr>
                  <a:endParaRPr lang="zh-CN" altLang="en-US" sz="1890" kern="0">
                    <a:solidFill>
                      <a:prstClr val="white"/>
                    </a:solidFill>
                    <a:latin typeface="思源黑体 CN Bold" panose="020B0800000000000000" pitchFamily="34" charset="-122"/>
                    <a:ea typeface="思源黑体 CN Bold" panose="020B0800000000000000" pitchFamily="34" charset="-122"/>
                    <a:cs typeface="+mn-ea"/>
                    <a:sym typeface="+mn-lt"/>
                  </a:endParaRPr>
                </a:p>
              </p:txBody>
            </p:sp>
          </p:grpSp>
          <p:sp>
            <p:nvSpPr>
              <p:cNvPr id="21" name="PA-文本框 20">
                <a:extLst>
                  <a:ext uri="{FF2B5EF4-FFF2-40B4-BE49-F238E27FC236}">
                    <a16:creationId xmlns:a16="http://schemas.microsoft.com/office/drawing/2014/main" id="{21515305-BB21-425C-BCA5-89A9601DF445}"/>
                  </a:ext>
                </a:extLst>
              </p:cNvPr>
              <p:cNvSpPr txBox="1"/>
              <p:nvPr>
                <p:custDataLst>
                  <p:tags r:id="rId17"/>
                </p:custDataLst>
              </p:nvPr>
            </p:nvSpPr>
            <p:spPr>
              <a:xfrm>
                <a:off x="1615191" y="2410404"/>
                <a:ext cx="625157" cy="449580"/>
              </a:xfrm>
              <a:prstGeom prst="rect">
                <a:avLst/>
              </a:prstGeom>
              <a:solidFill>
                <a:srgbClr val="C00000"/>
              </a:solidFill>
            </p:spPr>
            <p:txBody>
              <a:bodyPr wrap="none" lIns="0" tIns="0" rIns="0" bIns="0" rtlCol="0" anchor="ctr">
                <a:noAutofit/>
              </a:bodyPr>
              <a:lstStyle/>
              <a:p>
                <a:pPr algn="ctr" defTabSz="1151994">
                  <a:defRPr/>
                </a:pPr>
                <a:r>
                  <a:rPr lang="en-US" altLang="zh-CN" sz="2268" b="1" kern="0" dirty="0">
                    <a:solidFill>
                      <a:srgbClr val="F6F2EA"/>
                    </a:solidFill>
                    <a:latin typeface="思源黑体 CN Bold" panose="020B0800000000000000" pitchFamily="34" charset="-122"/>
                    <a:ea typeface="思源黑体 CN Bold" panose="020B0800000000000000" pitchFamily="34" charset="-122"/>
                    <a:cs typeface="+mn-ea"/>
                    <a:sym typeface="+mn-lt"/>
                  </a:rPr>
                  <a:t>01</a:t>
                </a:r>
                <a:endParaRPr lang="zh-CN" altLang="en-US" sz="2268" b="1" kern="0" dirty="0">
                  <a:solidFill>
                    <a:srgbClr val="F6F2EA"/>
                  </a:solidFill>
                  <a:latin typeface="思源黑体 CN Bold" panose="020B0800000000000000" pitchFamily="34" charset="-122"/>
                  <a:ea typeface="思源黑体 CN Bold" panose="020B0800000000000000" pitchFamily="34" charset="-122"/>
                  <a:cs typeface="+mn-ea"/>
                  <a:sym typeface="+mn-lt"/>
                </a:endParaRPr>
              </a:p>
            </p:txBody>
          </p:sp>
        </p:grpSp>
        <p:sp>
          <p:nvSpPr>
            <p:cNvPr id="18" name="PA-文本框 4">
              <a:extLst>
                <a:ext uri="{FF2B5EF4-FFF2-40B4-BE49-F238E27FC236}">
                  <a16:creationId xmlns:a16="http://schemas.microsoft.com/office/drawing/2014/main" id="{B5C6E678-A504-46A7-9E94-3FE99E6A503D}"/>
                </a:ext>
              </a:extLst>
            </p:cNvPr>
            <p:cNvSpPr txBox="1">
              <a:spLocks noChangeArrowheads="1"/>
            </p:cNvSpPr>
            <p:nvPr>
              <p:custDataLst>
                <p:tags r:id="rId15"/>
              </p:custDataLst>
            </p:nvPr>
          </p:nvSpPr>
          <p:spPr bwMode="auto">
            <a:xfrm>
              <a:off x="6155732" y="1657315"/>
              <a:ext cx="4373743" cy="40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buFont typeface="Arial" charset="0"/>
                <a:defRPr>
                  <a:solidFill>
                    <a:schemeClr val="tx1"/>
                  </a:solidFill>
                  <a:latin typeface="Calibri" pitchFamily="34" charset="0"/>
                  <a:ea typeface="宋体" pitchFamily="2" charset="-122"/>
                </a:defRPr>
              </a:lvl6pPr>
              <a:lvl7pPr eaLnBrk="0" fontAlgn="base" hangingPunct="0">
                <a:spcAft>
                  <a:spcPct val="0"/>
                </a:spcAft>
                <a:buFont typeface="Arial" charset="0"/>
                <a:defRPr>
                  <a:solidFill>
                    <a:schemeClr val="tx1"/>
                  </a:solidFill>
                  <a:latin typeface="Calibri" pitchFamily="34" charset="0"/>
                  <a:ea typeface="宋体" pitchFamily="2" charset="-122"/>
                </a:defRPr>
              </a:lvl7pPr>
              <a:lvl8pPr eaLnBrk="0" fontAlgn="base" hangingPunct="0">
                <a:spcAft>
                  <a:spcPct val="0"/>
                </a:spcAft>
                <a:buFont typeface="Arial" charset="0"/>
                <a:defRPr>
                  <a:solidFill>
                    <a:schemeClr val="tx1"/>
                  </a:solidFill>
                  <a:latin typeface="Calibri" pitchFamily="34" charset="0"/>
                  <a:ea typeface="宋体" pitchFamily="2" charset="-122"/>
                </a:defRPr>
              </a:lvl8pPr>
              <a:lvl9pPr eaLnBrk="0" fontAlgn="base" hangingPunct="0">
                <a:spcAft>
                  <a:spcPct val="0"/>
                </a:spcAft>
                <a:buFont typeface="Arial" charset="0"/>
                <a:defRPr>
                  <a:solidFill>
                    <a:schemeClr val="tx1"/>
                  </a:solidFill>
                  <a:latin typeface="Calibri" pitchFamily="34" charset="0"/>
                  <a:ea typeface="宋体" pitchFamily="2" charset="-122"/>
                </a:defRPr>
              </a:lvl9pPr>
            </a:lstStyle>
            <a:p>
              <a:pPr lvl="0">
                <a:defRPr/>
              </a:pPr>
              <a:r>
                <a:rPr lang="zh-CN" altLang="en-US" sz="1890" b="1" spc="1323" dirty="0">
                  <a:solidFill>
                    <a:schemeClr val="accent1"/>
                  </a:solidFill>
                  <a:latin typeface="思源黑体 CN Bold" panose="020B0800000000000000" pitchFamily="34" charset="-122"/>
                  <a:ea typeface="思源黑体 CN Bold" panose="020B0800000000000000" pitchFamily="34" charset="-122"/>
                  <a:cs typeface="+mn-ea"/>
                  <a:sym typeface="+mn-lt"/>
                </a:rPr>
                <a:t>文字内容</a:t>
              </a:r>
            </a:p>
          </p:txBody>
        </p:sp>
      </p:grpSp>
      <p:grpSp>
        <p:nvGrpSpPr>
          <p:cNvPr id="24" name="PA-102226">
            <a:extLst>
              <a:ext uri="{FF2B5EF4-FFF2-40B4-BE49-F238E27FC236}">
                <a16:creationId xmlns:a16="http://schemas.microsoft.com/office/drawing/2014/main" id="{D1F71A8C-B39F-4048-9735-DE20B45A5400}"/>
              </a:ext>
            </a:extLst>
          </p:cNvPr>
          <p:cNvGrpSpPr/>
          <p:nvPr>
            <p:custDataLst>
              <p:tags r:id="rId3"/>
            </p:custDataLst>
          </p:nvPr>
        </p:nvGrpSpPr>
        <p:grpSpPr>
          <a:xfrm>
            <a:off x="4382368" y="2174581"/>
            <a:ext cx="5458618" cy="428128"/>
            <a:chOff x="4946493" y="1597309"/>
            <a:chExt cx="5776881" cy="453090"/>
          </a:xfrm>
        </p:grpSpPr>
        <p:grpSp>
          <p:nvGrpSpPr>
            <p:cNvPr id="25" name="组合 24">
              <a:extLst>
                <a:ext uri="{FF2B5EF4-FFF2-40B4-BE49-F238E27FC236}">
                  <a16:creationId xmlns:a16="http://schemas.microsoft.com/office/drawing/2014/main" id="{4B217F6B-A756-4709-90BA-66A6422B28A4}"/>
                </a:ext>
              </a:extLst>
            </p:cNvPr>
            <p:cNvGrpSpPr/>
            <p:nvPr/>
          </p:nvGrpSpPr>
          <p:grpSpPr>
            <a:xfrm>
              <a:off x="4946493" y="1597309"/>
              <a:ext cx="5776881" cy="453090"/>
              <a:chOff x="1363751" y="2406894"/>
              <a:chExt cx="5563001" cy="453090"/>
            </a:xfrm>
          </p:grpSpPr>
          <p:sp>
            <p:nvSpPr>
              <p:cNvPr id="27" name="PA-文本框 35">
                <a:extLst>
                  <a:ext uri="{FF2B5EF4-FFF2-40B4-BE49-F238E27FC236}">
                    <a16:creationId xmlns:a16="http://schemas.microsoft.com/office/drawing/2014/main" id="{F71F1EBA-D8E2-4FEF-B530-B39109625284}"/>
                  </a:ext>
                </a:extLst>
              </p:cNvPr>
              <p:cNvSpPr txBox="1"/>
              <p:nvPr>
                <p:custDataLst>
                  <p:tags r:id="rId11"/>
                </p:custDataLst>
              </p:nvPr>
            </p:nvSpPr>
            <p:spPr>
              <a:xfrm rot="16200000">
                <a:off x="3910391" y="-111448"/>
                <a:ext cx="448412" cy="5485096"/>
              </a:xfrm>
              <a:prstGeom prst="rect">
                <a:avLst/>
              </a:prstGeom>
              <a:noFill/>
              <a:ln w="9525" cap="flat" cmpd="sng" algn="ctr">
                <a:solidFill>
                  <a:srgbClr val="C00000"/>
                </a:solidFill>
                <a:prstDash val="solid"/>
                <a:miter lim="800000"/>
              </a:ln>
              <a:effectLst>
                <a:innerShdw blurRad="127000" dist="88900" dir="18900000">
                  <a:prstClr val="black">
                    <a:alpha val="38000"/>
                  </a:prstClr>
                </a:innerShdw>
              </a:effectLst>
            </p:spPr>
            <p:txBody>
              <a:bodyPr vert="eaVert" lIns="0" tIns="0" rIns="0" bIns="340167" anchor="ctr"/>
              <a:lstStyle>
                <a:defPPr>
                  <a:defRPr lang="zh-CN"/>
                </a:defPPr>
                <a:lvl1pPr algn="ctr">
                  <a:defRPr sz="3200" kern="0">
                    <a:solidFill>
                      <a:prstClr val="white"/>
                    </a:solidFill>
                    <a:latin typeface="Calibri" panose="020F0502020204030204"/>
                    <a:ea typeface="宋体" panose="02010600030101010101" pitchFamily="2"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defTabSz="1151994">
                  <a:defRPr/>
                </a:pPr>
                <a:r>
                  <a:rPr lang="zh-CN" altLang="en-US" sz="3024" dirty="0">
                    <a:solidFill>
                      <a:srgbClr val="C00000"/>
                    </a:solidFill>
                    <a:latin typeface="思源黑体 CN Bold" panose="020B0800000000000000" pitchFamily="34" charset="-122"/>
                    <a:ea typeface="思源黑体 CN Bold" panose="020B0800000000000000" pitchFamily="34" charset="-122"/>
                    <a:cs typeface="+mn-ea"/>
                    <a:sym typeface="+mn-lt"/>
                  </a:rPr>
                  <a:t> </a:t>
                </a:r>
              </a:p>
            </p:txBody>
          </p:sp>
          <p:grpSp>
            <p:nvGrpSpPr>
              <p:cNvPr id="28" name="组合 27">
                <a:extLst>
                  <a:ext uri="{FF2B5EF4-FFF2-40B4-BE49-F238E27FC236}">
                    <a16:creationId xmlns:a16="http://schemas.microsoft.com/office/drawing/2014/main" id="{5D28B2C7-8937-4C82-B7AA-FF3184FB7A37}"/>
                  </a:ext>
                </a:extLst>
              </p:cNvPr>
              <p:cNvGrpSpPr/>
              <p:nvPr/>
            </p:nvGrpSpPr>
            <p:grpSpPr>
              <a:xfrm rot="16200000">
                <a:off x="3971555" y="-151581"/>
                <a:ext cx="347394" cy="5563001"/>
                <a:chOff x="1861559" y="2468597"/>
                <a:chExt cx="1872217" cy="5563001"/>
              </a:xfrm>
            </p:grpSpPr>
            <p:sp>
              <p:nvSpPr>
                <p:cNvPr id="30" name="PA-圆角矩形 10">
                  <a:extLst>
                    <a:ext uri="{FF2B5EF4-FFF2-40B4-BE49-F238E27FC236}">
                      <a16:creationId xmlns:a16="http://schemas.microsoft.com/office/drawing/2014/main" id="{6EFF41C1-9331-431B-A27C-2B721FD90225}"/>
                    </a:ext>
                  </a:extLst>
                </p:cNvPr>
                <p:cNvSpPr/>
                <p:nvPr>
                  <p:custDataLst>
                    <p:tags r:id="rId13"/>
                  </p:custDataLst>
                </p:nvPr>
              </p:nvSpPr>
              <p:spPr>
                <a:xfrm>
                  <a:off x="1861559" y="2468597"/>
                  <a:ext cx="1872217" cy="77469"/>
                </a:xfrm>
                <a:prstGeom prst="roundRect">
                  <a:avLst>
                    <a:gd name="adj" fmla="val 50000"/>
                  </a:avLst>
                </a:prstGeom>
                <a:solidFill>
                  <a:srgbClr val="C00000"/>
                </a:solidFill>
                <a:ln w="25400" cap="flat" cmpd="sng" algn="ctr">
                  <a:noFill/>
                  <a:prstDash val="solid"/>
                </a:ln>
                <a:effectLst/>
              </p:spPr>
              <p:txBody>
                <a:bodyPr rtlCol="0" anchor="ctr"/>
                <a:lstStyle/>
                <a:p>
                  <a:pPr algn="ctr" defTabSz="1151994">
                    <a:defRPr/>
                  </a:pPr>
                  <a:endParaRPr lang="zh-CN" altLang="en-US" sz="1890" kern="0">
                    <a:solidFill>
                      <a:prstClr val="white"/>
                    </a:solidFill>
                    <a:latin typeface="思源黑体 CN Bold" panose="020B0800000000000000" pitchFamily="34" charset="-122"/>
                    <a:ea typeface="思源黑体 CN Bold" panose="020B0800000000000000" pitchFamily="34" charset="-122"/>
                    <a:cs typeface="+mn-ea"/>
                    <a:sym typeface="+mn-lt"/>
                  </a:endParaRPr>
                </a:p>
              </p:txBody>
            </p:sp>
            <p:sp>
              <p:nvSpPr>
                <p:cNvPr id="31" name="PA-圆角矩形 11">
                  <a:extLst>
                    <a:ext uri="{FF2B5EF4-FFF2-40B4-BE49-F238E27FC236}">
                      <a16:creationId xmlns:a16="http://schemas.microsoft.com/office/drawing/2014/main" id="{476FFA02-2367-4D7A-8202-221902F6049D}"/>
                    </a:ext>
                  </a:extLst>
                </p:cNvPr>
                <p:cNvSpPr/>
                <p:nvPr>
                  <p:custDataLst>
                    <p:tags r:id="rId14"/>
                  </p:custDataLst>
                </p:nvPr>
              </p:nvSpPr>
              <p:spPr>
                <a:xfrm>
                  <a:off x="1861575" y="7954129"/>
                  <a:ext cx="1872201" cy="77469"/>
                </a:xfrm>
                <a:prstGeom prst="roundRect">
                  <a:avLst>
                    <a:gd name="adj" fmla="val 50000"/>
                  </a:avLst>
                </a:prstGeom>
                <a:solidFill>
                  <a:srgbClr val="C00000"/>
                </a:solidFill>
                <a:ln w="25400" cap="flat" cmpd="sng" algn="ctr">
                  <a:noFill/>
                  <a:prstDash val="solid"/>
                </a:ln>
                <a:effectLst/>
              </p:spPr>
              <p:txBody>
                <a:bodyPr rtlCol="0" anchor="ctr"/>
                <a:lstStyle/>
                <a:p>
                  <a:pPr algn="ctr" defTabSz="1151994">
                    <a:defRPr/>
                  </a:pPr>
                  <a:endParaRPr lang="zh-CN" altLang="en-US" sz="1890" kern="0">
                    <a:solidFill>
                      <a:prstClr val="white"/>
                    </a:solidFill>
                    <a:latin typeface="思源黑体 CN Bold" panose="020B0800000000000000" pitchFamily="34" charset="-122"/>
                    <a:ea typeface="思源黑体 CN Bold" panose="020B0800000000000000" pitchFamily="34" charset="-122"/>
                    <a:cs typeface="+mn-ea"/>
                    <a:sym typeface="+mn-lt"/>
                  </a:endParaRPr>
                </a:p>
              </p:txBody>
            </p:sp>
          </p:grpSp>
          <p:sp>
            <p:nvSpPr>
              <p:cNvPr id="29" name="PA-文本框 20">
                <a:extLst>
                  <a:ext uri="{FF2B5EF4-FFF2-40B4-BE49-F238E27FC236}">
                    <a16:creationId xmlns:a16="http://schemas.microsoft.com/office/drawing/2014/main" id="{FCD4CEA9-9356-44BF-8B2F-BD8CD21D232D}"/>
                  </a:ext>
                </a:extLst>
              </p:cNvPr>
              <p:cNvSpPr txBox="1"/>
              <p:nvPr>
                <p:custDataLst>
                  <p:tags r:id="rId12"/>
                </p:custDataLst>
              </p:nvPr>
            </p:nvSpPr>
            <p:spPr>
              <a:xfrm>
                <a:off x="1615191" y="2410404"/>
                <a:ext cx="625157" cy="449580"/>
              </a:xfrm>
              <a:prstGeom prst="rect">
                <a:avLst/>
              </a:prstGeom>
              <a:solidFill>
                <a:srgbClr val="C00000"/>
              </a:solidFill>
            </p:spPr>
            <p:txBody>
              <a:bodyPr wrap="none" lIns="0" tIns="0" rIns="0" bIns="0" rtlCol="0" anchor="ctr">
                <a:noAutofit/>
              </a:bodyPr>
              <a:lstStyle/>
              <a:p>
                <a:pPr algn="ctr" defTabSz="1151994">
                  <a:defRPr/>
                </a:pPr>
                <a:r>
                  <a:rPr lang="en-US" altLang="zh-CN" sz="2268" b="1" kern="0" dirty="0">
                    <a:solidFill>
                      <a:srgbClr val="F6F2EA"/>
                    </a:solidFill>
                    <a:latin typeface="思源黑体 CN Bold" panose="020B0800000000000000" pitchFamily="34" charset="-122"/>
                    <a:ea typeface="思源黑体 CN Bold" panose="020B0800000000000000" pitchFamily="34" charset="-122"/>
                    <a:cs typeface="+mn-ea"/>
                    <a:sym typeface="+mn-lt"/>
                  </a:rPr>
                  <a:t>02</a:t>
                </a:r>
                <a:endParaRPr lang="zh-CN" altLang="en-US" sz="2268" b="1" kern="0" dirty="0">
                  <a:solidFill>
                    <a:srgbClr val="F6F2EA"/>
                  </a:solidFill>
                  <a:latin typeface="思源黑体 CN Bold" panose="020B0800000000000000" pitchFamily="34" charset="-122"/>
                  <a:ea typeface="思源黑体 CN Bold" panose="020B0800000000000000" pitchFamily="34" charset="-122"/>
                  <a:cs typeface="+mn-ea"/>
                  <a:sym typeface="+mn-lt"/>
                </a:endParaRPr>
              </a:p>
            </p:txBody>
          </p:sp>
        </p:grpSp>
        <p:sp>
          <p:nvSpPr>
            <p:cNvPr id="26" name="PA-文本框 21">
              <a:extLst>
                <a:ext uri="{FF2B5EF4-FFF2-40B4-BE49-F238E27FC236}">
                  <a16:creationId xmlns:a16="http://schemas.microsoft.com/office/drawing/2014/main" id="{963498DC-56F5-434F-92E9-A3A49C03A519}"/>
                </a:ext>
              </a:extLst>
            </p:cNvPr>
            <p:cNvSpPr txBox="1">
              <a:spLocks noChangeArrowheads="1"/>
            </p:cNvSpPr>
            <p:nvPr>
              <p:custDataLst>
                <p:tags r:id="rId10"/>
              </p:custDataLst>
            </p:nvPr>
          </p:nvSpPr>
          <p:spPr bwMode="auto">
            <a:xfrm>
              <a:off x="6165614" y="1624674"/>
              <a:ext cx="4477312" cy="40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buFont typeface="Arial" charset="0"/>
                <a:defRPr>
                  <a:solidFill>
                    <a:schemeClr val="tx1"/>
                  </a:solidFill>
                  <a:latin typeface="Calibri" pitchFamily="34" charset="0"/>
                  <a:ea typeface="宋体" pitchFamily="2" charset="-122"/>
                </a:defRPr>
              </a:lvl6pPr>
              <a:lvl7pPr eaLnBrk="0" fontAlgn="base" hangingPunct="0">
                <a:spcAft>
                  <a:spcPct val="0"/>
                </a:spcAft>
                <a:buFont typeface="Arial" charset="0"/>
                <a:defRPr>
                  <a:solidFill>
                    <a:schemeClr val="tx1"/>
                  </a:solidFill>
                  <a:latin typeface="Calibri" pitchFamily="34" charset="0"/>
                  <a:ea typeface="宋体" pitchFamily="2" charset="-122"/>
                </a:defRPr>
              </a:lvl7pPr>
              <a:lvl8pPr eaLnBrk="0" fontAlgn="base" hangingPunct="0">
                <a:spcAft>
                  <a:spcPct val="0"/>
                </a:spcAft>
                <a:buFont typeface="Arial" charset="0"/>
                <a:defRPr>
                  <a:solidFill>
                    <a:schemeClr val="tx1"/>
                  </a:solidFill>
                  <a:latin typeface="Calibri" pitchFamily="34" charset="0"/>
                  <a:ea typeface="宋体" pitchFamily="2" charset="-122"/>
                </a:defRPr>
              </a:lvl8pPr>
              <a:lvl9pPr eaLnBrk="0" fontAlgn="base" hangingPunct="0">
                <a:spcAft>
                  <a:spcPct val="0"/>
                </a:spcAft>
                <a:buFont typeface="Arial" charset="0"/>
                <a:defRPr>
                  <a:solidFill>
                    <a:schemeClr val="tx1"/>
                  </a:solidFill>
                  <a:latin typeface="Calibri" pitchFamily="34" charset="0"/>
                  <a:ea typeface="宋体" pitchFamily="2" charset="-122"/>
                </a:defRPr>
              </a:lvl9pPr>
            </a:lstStyle>
            <a:p>
              <a:pPr lvl="0"/>
              <a:r>
                <a:rPr lang="zh-CN" altLang="en-US" sz="1890" b="1" spc="567" dirty="0">
                  <a:solidFill>
                    <a:schemeClr val="accent1"/>
                  </a:solidFill>
                  <a:latin typeface="思源黑体 CN Bold" panose="020B0800000000000000" pitchFamily="34" charset="-122"/>
                  <a:ea typeface="思源黑体 CN Bold" panose="020B0800000000000000" pitchFamily="34" charset="-122"/>
                  <a:cs typeface="+mn-ea"/>
                  <a:sym typeface="+mn-lt"/>
                </a:rPr>
                <a:t>文字内容</a:t>
              </a:r>
            </a:p>
          </p:txBody>
        </p:sp>
      </p:grpSp>
      <p:grpSp>
        <p:nvGrpSpPr>
          <p:cNvPr id="32" name="PA-102227">
            <a:extLst>
              <a:ext uri="{FF2B5EF4-FFF2-40B4-BE49-F238E27FC236}">
                <a16:creationId xmlns:a16="http://schemas.microsoft.com/office/drawing/2014/main" id="{2D32B4D7-7BD4-436A-87F1-E1F4E204D060}"/>
              </a:ext>
            </a:extLst>
          </p:cNvPr>
          <p:cNvGrpSpPr/>
          <p:nvPr>
            <p:custDataLst>
              <p:tags r:id="rId4"/>
            </p:custDataLst>
          </p:nvPr>
        </p:nvGrpSpPr>
        <p:grpSpPr>
          <a:xfrm>
            <a:off x="4382368" y="2898646"/>
            <a:ext cx="5458618" cy="428128"/>
            <a:chOff x="4946493" y="1597309"/>
            <a:chExt cx="5776881" cy="453090"/>
          </a:xfrm>
        </p:grpSpPr>
        <p:grpSp>
          <p:nvGrpSpPr>
            <p:cNvPr id="33" name="组合 32">
              <a:extLst>
                <a:ext uri="{FF2B5EF4-FFF2-40B4-BE49-F238E27FC236}">
                  <a16:creationId xmlns:a16="http://schemas.microsoft.com/office/drawing/2014/main" id="{E70C2E92-D8FD-4D77-A1A3-374A6CF3AE3C}"/>
                </a:ext>
              </a:extLst>
            </p:cNvPr>
            <p:cNvGrpSpPr/>
            <p:nvPr/>
          </p:nvGrpSpPr>
          <p:grpSpPr>
            <a:xfrm>
              <a:off x="4946493" y="1597309"/>
              <a:ext cx="5776881" cy="453090"/>
              <a:chOff x="1363751" y="2406894"/>
              <a:chExt cx="5563001" cy="453090"/>
            </a:xfrm>
          </p:grpSpPr>
          <p:sp>
            <p:nvSpPr>
              <p:cNvPr id="35" name="PA-文本框 35">
                <a:extLst>
                  <a:ext uri="{FF2B5EF4-FFF2-40B4-BE49-F238E27FC236}">
                    <a16:creationId xmlns:a16="http://schemas.microsoft.com/office/drawing/2014/main" id="{44FECE15-BAEC-44EB-B64E-F46CED7B902D}"/>
                  </a:ext>
                </a:extLst>
              </p:cNvPr>
              <p:cNvSpPr txBox="1"/>
              <p:nvPr>
                <p:custDataLst>
                  <p:tags r:id="rId6"/>
                </p:custDataLst>
              </p:nvPr>
            </p:nvSpPr>
            <p:spPr>
              <a:xfrm rot="16200000">
                <a:off x="3910391" y="-111448"/>
                <a:ext cx="448412" cy="5485096"/>
              </a:xfrm>
              <a:prstGeom prst="rect">
                <a:avLst/>
              </a:prstGeom>
              <a:noFill/>
              <a:ln w="9525" cap="flat" cmpd="sng" algn="ctr">
                <a:solidFill>
                  <a:srgbClr val="C00000"/>
                </a:solidFill>
                <a:prstDash val="solid"/>
                <a:miter lim="800000"/>
              </a:ln>
              <a:effectLst>
                <a:innerShdw blurRad="127000" dist="88900" dir="18900000">
                  <a:prstClr val="black">
                    <a:alpha val="38000"/>
                  </a:prstClr>
                </a:innerShdw>
              </a:effectLst>
            </p:spPr>
            <p:txBody>
              <a:bodyPr vert="eaVert" lIns="0" tIns="0" rIns="0" bIns="340167" anchor="ctr"/>
              <a:lstStyle>
                <a:defPPr>
                  <a:defRPr lang="zh-CN"/>
                </a:defPPr>
                <a:lvl1pPr algn="ctr">
                  <a:defRPr sz="3200" kern="0">
                    <a:solidFill>
                      <a:prstClr val="white"/>
                    </a:solidFill>
                    <a:latin typeface="Calibri" panose="020F0502020204030204"/>
                    <a:ea typeface="宋体" panose="02010600030101010101" pitchFamily="2"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defTabSz="1151994">
                  <a:defRPr/>
                </a:pPr>
                <a:r>
                  <a:rPr lang="zh-CN" altLang="en-US" sz="3024" dirty="0">
                    <a:solidFill>
                      <a:srgbClr val="C00000"/>
                    </a:solidFill>
                    <a:latin typeface="思源黑体 CN Bold" panose="020B0800000000000000" pitchFamily="34" charset="-122"/>
                    <a:ea typeface="思源黑体 CN Bold" panose="020B0800000000000000" pitchFamily="34" charset="-122"/>
                    <a:cs typeface="+mn-ea"/>
                    <a:sym typeface="+mn-lt"/>
                  </a:rPr>
                  <a:t> </a:t>
                </a:r>
              </a:p>
            </p:txBody>
          </p:sp>
          <p:grpSp>
            <p:nvGrpSpPr>
              <p:cNvPr id="36" name="组合 35">
                <a:extLst>
                  <a:ext uri="{FF2B5EF4-FFF2-40B4-BE49-F238E27FC236}">
                    <a16:creationId xmlns:a16="http://schemas.microsoft.com/office/drawing/2014/main" id="{4F04BF5E-EF96-43E6-952E-88F81E9FEFC9}"/>
                  </a:ext>
                </a:extLst>
              </p:cNvPr>
              <p:cNvGrpSpPr/>
              <p:nvPr/>
            </p:nvGrpSpPr>
            <p:grpSpPr>
              <a:xfrm rot="16200000">
                <a:off x="3971555" y="-151581"/>
                <a:ext cx="347394" cy="5563001"/>
                <a:chOff x="1861559" y="2468597"/>
                <a:chExt cx="1872217" cy="5563001"/>
              </a:xfrm>
            </p:grpSpPr>
            <p:sp>
              <p:nvSpPr>
                <p:cNvPr id="38" name="PA-圆角矩形 10">
                  <a:extLst>
                    <a:ext uri="{FF2B5EF4-FFF2-40B4-BE49-F238E27FC236}">
                      <a16:creationId xmlns:a16="http://schemas.microsoft.com/office/drawing/2014/main" id="{90C3CB29-EED2-40FD-ADE4-94F77B1A6448}"/>
                    </a:ext>
                  </a:extLst>
                </p:cNvPr>
                <p:cNvSpPr/>
                <p:nvPr>
                  <p:custDataLst>
                    <p:tags r:id="rId8"/>
                  </p:custDataLst>
                </p:nvPr>
              </p:nvSpPr>
              <p:spPr>
                <a:xfrm>
                  <a:off x="1861559" y="2468597"/>
                  <a:ext cx="1872217" cy="77469"/>
                </a:xfrm>
                <a:prstGeom prst="roundRect">
                  <a:avLst>
                    <a:gd name="adj" fmla="val 50000"/>
                  </a:avLst>
                </a:prstGeom>
                <a:solidFill>
                  <a:srgbClr val="C00000"/>
                </a:solidFill>
                <a:ln w="25400" cap="flat" cmpd="sng" algn="ctr">
                  <a:noFill/>
                  <a:prstDash val="solid"/>
                </a:ln>
                <a:effectLst/>
              </p:spPr>
              <p:txBody>
                <a:bodyPr rtlCol="0" anchor="ctr"/>
                <a:lstStyle/>
                <a:p>
                  <a:pPr algn="ctr" defTabSz="1151994">
                    <a:defRPr/>
                  </a:pPr>
                  <a:endParaRPr lang="zh-CN" altLang="en-US" sz="1890" kern="0">
                    <a:solidFill>
                      <a:prstClr val="white"/>
                    </a:solidFill>
                    <a:latin typeface="思源黑体 CN Bold" panose="020B0800000000000000" pitchFamily="34" charset="-122"/>
                    <a:ea typeface="思源黑体 CN Bold" panose="020B0800000000000000" pitchFamily="34" charset="-122"/>
                    <a:cs typeface="+mn-ea"/>
                    <a:sym typeface="+mn-lt"/>
                  </a:endParaRPr>
                </a:p>
              </p:txBody>
            </p:sp>
            <p:sp>
              <p:nvSpPr>
                <p:cNvPr id="39" name="PA-圆角矩形 11">
                  <a:extLst>
                    <a:ext uri="{FF2B5EF4-FFF2-40B4-BE49-F238E27FC236}">
                      <a16:creationId xmlns:a16="http://schemas.microsoft.com/office/drawing/2014/main" id="{E8AF262A-C485-4F57-92DF-E528A20F46D9}"/>
                    </a:ext>
                  </a:extLst>
                </p:cNvPr>
                <p:cNvSpPr/>
                <p:nvPr>
                  <p:custDataLst>
                    <p:tags r:id="rId9"/>
                  </p:custDataLst>
                </p:nvPr>
              </p:nvSpPr>
              <p:spPr>
                <a:xfrm>
                  <a:off x="1861575" y="7954129"/>
                  <a:ext cx="1872201" cy="77469"/>
                </a:xfrm>
                <a:prstGeom prst="roundRect">
                  <a:avLst>
                    <a:gd name="adj" fmla="val 50000"/>
                  </a:avLst>
                </a:prstGeom>
                <a:solidFill>
                  <a:srgbClr val="C00000"/>
                </a:solidFill>
                <a:ln w="25400" cap="flat" cmpd="sng" algn="ctr">
                  <a:noFill/>
                  <a:prstDash val="solid"/>
                </a:ln>
                <a:effectLst/>
              </p:spPr>
              <p:txBody>
                <a:bodyPr rtlCol="0" anchor="ctr"/>
                <a:lstStyle/>
                <a:p>
                  <a:pPr algn="ctr" defTabSz="1151994">
                    <a:defRPr/>
                  </a:pPr>
                  <a:endParaRPr lang="zh-CN" altLang="en-US" sz="1890" kern="0">
                    <a:solidFill>
                      <a:prstClr val="white"/>
                    </a:solidFill>
                    <a:latin typeface="思源黑体 CN Bold" panose="020B0800000000000000" pitchFamily="34" charset="-122"/>
                    <a:ea typeface="思源黑体 CN Bold" panose="020B0800000000000000" pitchFamily="34" charset="-122"/>
                    <a:cs typeface="+mn-ea"/>
                    <a:sym typeface="+mn-lt"/>
                  </a:endParaRPr>
                </a:p>
              </p:txBody>
            </p:sp>
          </p:grpSp>
          <p:sp>
            <p:nvSpPr>
              <p:cNvPr id="37" name="PA-文本框 20">
                <a:extLst>
                  <a:ext uri="{FF2B5EF4-FFF2-40B4-BE49-F238E27FC236}">
                    <a16:creationId xmlns:a16="http://schemas.microsoft.com/office/drawing/2014/main" id="{FF94FD6A-1900-43C5-B59A-CDA3C1FDD7A4}"/>
                  </a:ext>
                </a:extLst>
              </p:cNvPr>
              <p:cNvSpPr txBox="1"/>
              <p:nvPr>
                <p:custDataLst>
                  <p:tags r:id="rId7"/>
                </p:custDataLst>
              </p:nvPr>
            </p:nvSpPr>
            <p:spPr>
              <a:xfrm>
                <a:off x="1615191" y="2410404"/>
                <a:ext cx="625157" cy="449580"/>
              </a:xfrm>
              <a:prstGeom prst="rect">
                <a:avLst/>
              </a:prstGeom>
              <a:solidFill>
                <a:srgbClr val="C00000"/>
              </a:solidFill>
            </p:spPr>
            <p:txBody>
              <a:bodyPr wrap="none" lIns="0" tIns="0" rIns="0" bIns="0" rtlCol="0" anchor="ctr">
                <a:noAutofit/>
              </a:bodyPr>
              <a:lstStyle/>
              <a:p>
                <a:pPr algn="ctr" defTabSz="1151994">
                  <a:defRPr/>
                </a:pPr>
                <a:r>
                  <a:rPr lang="en-US" altLang="zh-CN" sz="2268" b="1" kern="0" dirty="0">
                    <a:solidFill>
                      <a:srgbClr val="F6F2EA"/>
                    </a:solidFill>
                    <a:latin typeface="思源黑体 CN Bold" panose="020B0800000000000000" pitchFamily="34" charset="-122"/>
                    <a:ea typeface="思源黑体 CN Bold" panose="020B0800000000000000" pitchFamily="34" charset="-122"/>
                    <a:cs typeface="+mn-ea"/>
                    <a:sym typeface="+mn-lt"/>
                  </a:rPr>
                  <a:t>03</a:t>
                </a:r>
                <a:endParaRPr lang="zh-CN" altLang="en-US" sz="2268" b="1" kern="0" dirty="0">
                  <a:solidFill>
                    <a:srgbClr val="F6F2EA"/>
                  </a:solidFill>
                  <a:latin typeface="思源黑体 CN Bold" panose="020B0800000000000000" pitchFamily="34" charset="-122"/>
                  <a:ea typeface="思源黑体 CN Bold" panose="020B0800000000000000" pitchFamily="34" charset="-122"/>
                  <a:cs typeface="+mn-ea"/>
                  <a:sym typeface="+mn-lt"/>
                </a:endParaRPr>
              </a:p>
            </p:txBody>
          </p:sp>
        </p:grpSp>
        <p:sp>
          <p:nvSpPr>
            <p:cNvPr id="34" name="PA-文本框 20">
              <a:extLst>
                <a:ext uri="{FF2B5EF4-FFF2-40B4-BE49-F238E27FC236}">
                  <a16:creationId xmlns:a16="http://schemas.microsoft.com/office/drawing/2014/main" id="{E378F309-3278-4E85-A9EC-F82EB65EABC8}"/>
                </a:ext>
              </a:extLst>
            </p:cNvPr>
            <p:cNvSpPr txBox="1">
              <a:spLocks noChangeArrowheads="1"/>
            </p:cNvSpPr>
            <p:nvPr>
              <p:custDataLst>
                <p:tags r:id="rId5"/>
              </p:custDataLst>
            </p:nvPr>
          </p:nvSpPr>
          <p:spPr bwMode="auto">
            <a:xfrm>
              <a:off x="6165377" y="1639188"/>
              <a:ext cx="4455421" cy="40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buFont typeface="Arial" charset="0"/>
                <a:defRPr>
                  <a:solidFill>
                    <a:schemeClr val="tx1"/>
                  </a:solidFill>
                  <a:latin typeface="Calibri" pitchFamily="34" charset="0"/>
                  <a:ea typeface="宋体" pitchFamily="2" charset="-122"/>
                </a:defRPr>
              </a:lvl6pPr>
              <a:lvl7pPr eaLnBrk="0" fontAlgn="base" hangingPunct="0">
                <a:spcAft>
                  <a:spcPct val="0"/>
                </a:spcAft>
                <a:buFont typeface="Arial" charset="0"/>
                <a:defRPr>
                  <a:solidFill>
                    <a:schemeClr val="tx1"/>
                  </a:solidFill>
                  <a:latin typeface="Calibri" pitchFamily="34" charset="0"/>
                  <a:ea typeface="宋体" pitchFamily="2" charset="-122"/>
                </a:defRPr>
              </a:lvl7pPr>
              <a:lvl8pPr eaLnBrk="0" fontAlgn="base" hangingPunct="0">
                <a:spcAft>
                  <a:spcPct val="0"/>
                </a:spcAft>
                <a:buFont typeface="Arial" charset="0"/>
                <a:defRPr>
                  <a:solidFill>
                    <a:schemeClr val="tx1"/>
                  </a:solidFill>
                  <a:latin typeface="Calibri" pitchFamily="34" charset="0"/>
                  <a:ea typeface="宋体" pitchFamily="2" charset="-122"/>
                </a:defRPr>
              </a:lvl8pPr>
              <a:lvl9pPr eaLnBrk="0" fontAlgn="base" hangingPunct="0">
                <a:spcAft>
                  <a:spcPct val="0"/>
                </a:spcAft>
                <a:buFont typeface="Arial" charset="0"/>
                <a:defRPr>
                  <a:solidFill>
                    <a:schemeClr val="tx1"/>
                  </a:solidFill>
                  <a:latin typeface="Calibri" pitchFamily="34" charset="0"/>
                  <a:ea typeface="宋体" pitchFamily="2" charset="-122"/>
                </a:defRPr>
              </a:lvl9pPr>
            </a:lstStyle>
            <a:p>
              <a:pPr lvl="0" algn="just">
                <a:defRPr/>
              </a:pPr>
              <a:r>
                <a:rPr lang="zh-CN" altLang="en-US" sz="1890" b="1" spc="567" dirty="0">
                  <a:solidFill>
                    <a:schemeClr val="accent1"/>
                  </a:solidFill>
                  <a:latin typeface="思源黑体 CN Bold" panose="020B0800000000000000" pitchFamily="34" charset="-122"/>
                  <a:ea typeface="思源黑体 CN Bold" panose="020B0800000000000000" pitchFamily="34" charset="-122"/>
                  <a:cs typeface="+mn-ea"/>
                  <a:sym typeface="+mn-lt"/>
                </a:rPr>
                <a:t>文字内容</a:t>
              </a:r>
            </a:p>
          </p:txBody>
        </p:sp>
      </p:grpSp>
    </p:spTree>
    <p:extLst>
      <p:ext uri="{BB962C8B-B14F-4D97-AF65-F5344CB8AC3E}">
        <p14:creationId xmlns:p14="http://schemas.microsoft.com/office/powerpoint/2010/main" val="264014739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3000"/>
                                        <p:tgtEl>
                                          <p:spTgt spid="7"/>
                                        </p:tgtEl>
                                      </p:cBhvr>
                                    </p:animEffect>
                                  </p:childTnLst>
                                </p:cTn>
                              </p:par>
                            </p:childTnLst>
                          </p:cTn>
                        </p:par>
                        <p:par>
                          <p:cTn id="11" fill="hold">
                            <p:stCondLst>
                              <p:cond delay="3000"/>
                            </p:stCondLst>
                            <p:childTnLst>
                              <p:par>
                                <p:cTn id="12" presetID="31"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750" fill="hold"/>
                                        <p:tgtEl>
                                          <p:spTgt spid="4"/>
                                        </p:tgtEl>
                                        <p:attrNameLst>
                                          <p:attrName>ppt_w</p:attrName>
                                        </p:attrNameLst>
                                      </p:cBhvr>
                                      <p:tavLst>
                                        <p:tav tm="0">
                                          <p:val>
                                            <p:fltVal val="0"/>
                                          </p:val>
                                        </p:tav>
                                        <p:tav tm="100000">
                                          <p:val>
                                            <p:strVal val="#ppt_w"/>
                                          </p:val>
                                        </p:tav>
                                      </p:tavLst>
                                    </p:anim>
                                    <p:anim calcmode="lin" valueType="num">
                                      <p:cBhvr>
                                        <p:cTn id="15" dur="750" fill="hold"/>
                                        <p:tgtEl>
                                          <p:spTgt spid="4"/>
                                        </p:tgtEl>
                                        <p:attrNameLst>
                                          <p:attrName>ppt_h</p:attrName>
                                        </p:attrNameLst>
                                      </p:cBhvr>
                                      <p:tavLst>
                                        <p:tav tm="0">
                                          <p:val>
                                            <p:fltVal val="0"/>
                                          </p:val>
                                        </p:tav>
                                        <p:tav tm="100000">
                                          <p:val>
                                            <p:strVal val="#ppt_h"/>
                                          </p:val>
                                        </p:tav>
                                      </p:tavLst>
                                    </p:anim>
                                    <p:anim calcmode="lin" valueType="num">
                                      <p:cBhvr>
                                        <p:cTn id="16" dur="750" fill="hold"/>
                                        <p:tgtEl>
                                          <p:spTgt spid="4"/>
                                        </p:tgtEl>
                                        <p:attrNameLst>
                                          <p:attrName>style.rotation</p:attrName>
                                        </p:attrNameLst>
                                      </p:cBhvr>
                                      <p:tavLst>
                                        <p:tav tm="0">
                                          <p:val>
                                            <p:fltVal val="90"/>
                                          </p:val>
                                        </p:tav>
                                        <p:tav tm="100000">
                                          <p:val>
                                            <p:fltVal val="0"/>
                                          </p:val>
                                        </p:tav>
                                      </p:tavLst>
                                    </p:anim>
                                    <p:animEffect transition="in" filter="fade">
                                      <p:cBhvr>
                                        <p:cTn id="17" dur="750"/>
                                        <p:tgtEl>
                                          <p:spTgt spid="4"/>
                                        </p:tgtEl>
                                      </p:cBhvr>
                                    </p:animEffect>
                                  </p:childTnLst>
                                </p:cTn>
                              </p:par>
                            </p:childTnLst>
                          </p:cTn>
                        </p:par>
                        <p:par>
                          <p:cTn id="18" fill="hold">
                            <p:stCondLst>
                              <p:cond delay="3750"/>
                            </p:stCondLst>
                            <p:childTnLst>
                              <p:par>
                                <p:cTn id="19" presetID="1"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par>
                          <p:cTn id="21" fill="hold">
                            <p:stCondLst>
                              <p:cond delay="3750"/>
                            </p:stCondLst>
                            <p:childTnLst>
                              <p:par>
                                <p:cTn id="22" presetID="2" presetClass="entr" presetSubtype="2"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1+#ppt_w/2"/>
                                          </p:val>
                                        </p:tav>
                                        <p:tav tm="100000">
                                          <p:val>
                                            <p:strVal val="#ppt_x"/>
                                          </p:val>
                                        </p:tav>
                                      </p:tavLst>
                                    </p:anim>
                                    <p:anim calcmode="lin" valueType="num">
                                      <p:cBhvr additive="base">
                                        <p:cTn id="25" dur="500" fill="hold"/>
                                        <p:tgtEl>
                                          <p:spTgt spid="16"/>
                                        </p:tgtEl>
                                        <p:attrNameLst>
                                          <p:attrName>ppt_y</p:attrName>
                                        </p:attrNameLst>
                                      </p:cBhvr>
                                      <p:tavLst>
                                        <p:tav tm="0">
                                          <p:val>
                                            <p:strVal val="#ppt_y"/>
                                          </p:val>
                                        </p:tav>
                                        <p:tav tm="100000">
                                          <p:val>
                                            <p:strVal val="#ppt_y"/>
                                          </p:val>
                                        </p:tav>
                                      </p:tavLst>
                                    </p:anim>
                                  </p:childTnLst>
                                </p:cTn>
                              </p:par>
                            </p:childTnLst>
                          </p:cTn>
                        </p:par>
                        <p:par>
                          <p:cTn id="26" fill="hold">
                            <p:stCondLst>
                              <p:cond delay="4250"/>
                            </p:stCondLst>
                            <p:childTnLst>
                              <p:par>
                                <p:cTn id="27" presetID="2" presetClass="entr" presetSubtype="2" fill="hold" nodeType="after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1+#ppt_w/2"/>
                                          </p:val>
                                        </p:tav>
                                        <p:tav tm="100000">
                                          <p:val>
                                            <p:strVal val="#ppt_x"/>
                                          </p:val>
                                        </p:tav>
                                      </p:tavLst>
                                    </p:anim>
                                    <p:anim calcmode="lin" valueType="num">
                                      <p:cBhvr additive="base">
                                        <p:cTn id="30" dur="500" fill="hold"/>
                                        <p:tgtEl>
                                          <p:spTgt spid="24"/>
                                        </p:tgtEl>
                                        <p:attrNameLst>
                                          <p:attrName>ppt_y</p:attrName>
                                        </p:attrNameLst>
                                      </p:cBhvr>
                                      <p:tavLst>
                                        <p:tav tm="0">
                                          <p:val>
                                            <p:strVal val="#ppt_y"/>
                                          </p:val>
                                        </p:tav>
                                        <p:tav tm="100000">
                                          <p:val>
                                            <p:strVal val="#ppt_y"/>
                                          </p:val>
                                        </p:tav>
                                      </p:tavLst>
                                    </p:anim>
                                  </p:childTnLst>
                                </p:cTn>
                              </p:par>
                            </p:childTnLst>
                          </p:cTn>
                        </p:par>
                        <p:par>
                          <p:cTn id="31" fill="hold">
                            <p:stCondLst>
                              <p:cond delay="4750"/>
                            </p:stCondLst>
                            <p:childTnLst>
                              <p:par>
                                <p:cTn id="32" presetID="2" presetClass="entr" presetSubtype="2" fill="hold"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1+#ppt_w/2"/>
                                          </p:val>
                                        </p:tav>
                                        <p:tav tm="100000">
                                          <p:val>
                                            <p:strVal val="#ppt_x"/>
                                          </p:val>
                                        </p:tav>
                                      </p:tavLst>
                                    </p:anim>
                                    <p:anim calcmode="lin" valueType="num">
                                      <p:cBhvr additive="base">
                                        <p:cTn id="35"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50D19D15-A441-4844-87FF-249C0DDD15DD}"/>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738" y="442192"/>
            <a:ext cx="11509061" cy="6037982"/>
          </a:xfrm>
          <a:prstGeom prst="rect">
            <a:avLst/>
          </a:prstGeom>
        </p:spPr>
      </p:pic>
      <p:pic>
        <p:nvPicPr>
          <p:cNvPr id="5" name="PA-102210" descr="手机屏幕的截图&#10;&#10;描述已自动生成">
            <a:extLst>
              <a:ext uri="{FF2B5EF4-FFF2-40B4-BE49-F238E27FC236}">
                <a16:creationId xmlns:a16="http://schemas.microsoft.com/office/drawing/2014/main" id="{EAF758C1-A113-4061-AD01-B57095EE6507}"/>
              </a:ext>
            </a:extLst>
          </p:cNvPr>
          <p:cNvPicPr>
            <a:picLocks noChangeAspect="1"/>
          </p:cNvPicPr>
          <p:nvPr>
            <p:custDataLst>
              <p:tags r:id="rId1"/>
            </p:custDataLst>
          </p:nvPr>
        </p:nvPicPr>
        <p:blipFill rotWithShape="1">
          <a:blip r:embed="rId9" cstate="screen">
            <a:extLst>
              <a:ext uri="{28A0092B-C50C-407E-A947-70E740481C1C}">
                <a14:useLocalDpi xmlns:a14="http://schemas.microsoft.com/office/drawing/2010/main"/>
              </a:ext>
            </a:extLst>
          </a:blip>
          <a:srcRect/>
          <a:stretch/>
        </p:blipFill>
        <p:spPr>
          <a:xfrm>
            <a:off x="359826" y="863744"/>
            <a:ext cx="2100657" cy="1035663"/>
          </a:xfrm>
          <a:prstGeom prst="rect">
            <a:avLst/>
          </a:prstGeom>
        </p:spPr>
      </p:pic>
      <p:pic>
        <p:nvPicPr>
          <p:cNvPr id="6" name="PA-102214">
            <a:extLst>
              <a:ext uri="{FF2B5EF4-FFF2-40B4-BE49-F238E27FC236}">
                <a16:creationId xmlns:a16="http://schemas.microsoft.com/office/drawing/2014/main" id="{AD11F134-06DC-44DC-83FB-C9D49E13E01B}"/>
              </a:ext>
            </a:extLst>
          </p:cNvPr>
          <p:cNvPicPr>
            <a:picLocks noChangeAspect="1"/>
          </p:cNvPicPr>
          <p:nvPr>
            <p:custDataLst>
              <p:tags r:id="rId2"/>
            </p:custDataLst>
          </p:nvPr>
        </p:nvPicPr>
        <p:blipFill rotWithShape="1">
          <a:blip r:embed="rId10" cstate="screen">
            <a:extLst>
              <a:ext uri="{28A0092B-C50C-407E-A947-70E740481C1C}">
                <a14:useLocalDpi xmlns:a14="http://schemas.microsoft.com/office/drawing/2010/main"/>
              </a:ext>
            </a:extLst>
          </a:blip>
          <a:srcRect/>
          <a:stretch/>
        </p:blipFill>
        <p:spPr>
          <a:xfrm flipH="1">
            <a:off x="9782575" y="4799882"/>
            <a:ext cx="1737825" cy="1668089"/>
          </a:xfrm>
          <a:prstGeom prst="rect">
            <a:avLst/>
          </a:prstGeom>
        </p:spPr>
      </p:pic>
      <p:pic>
        <p:nvPicPr>
          <p:cNvPr id="7" name="PA-102215">
            <a:extLst>
              <a:ext uri="{FF2B5EF4-FFF2-40B4-BE49-F238E27FC236}">
                <a16:creationId xmlns:a16="http://schemas.microsoft.com/office/drawing/2014/main" id="{2F275EC8-96E0-435A-9146-3DDB73372233}"/>
              </a:ext>
            </a:extLst>
          </p:cNvPr>
          <p:cNvPicPr>
            <a:picLocks noChangeAspect="1"/>
          </p:cNvPicPr>
          <p:nvPr>
            <p:custDataLst>
              <p:tags r:id="rId3"/>
            </p:custDataLst>
          </p:nvPr>
        </p:nvPicPr>
        <p:blipFill rotWithShape="1">
          <a:blip r:embed="rId11" cstate="screen">
            <a:extLst>
              <a:ext uri="{28A0092B-C50C-407E-A947-70E740481C1C}">
                <a14:useLocalDpi xmlns:a14="http://schemas.microsoft.com/office/drawing/2010/main"/>
              </a:ext>
            </a:extLst>
          </a:blip>
          <a:srcRect t="-8"/>
          <a:stretch/>
        </p:blipFill>
        <p:spPr>
          <a:xfrm flipH="1">
            <a:off x="6881051" y="6117685"/>
            <a:ext cx="1737825" cy="357159"/>
          </a:xfrm>
          <a:prstGeom prst="rect">
            <a:avLst/>
          </a:prstGeom>
        </p:spPr>
      </p:pic>
      <p:pic>
        <p:nvPicPr>
          <p:cNvPr id="9" name="图片 8">
            <a:extLst>
              <a:ext uri="{FF2B5EF4-FFF2-40B4-BE49-F238E27FC236}">
                <a16:creationId xmlns:a16="http://schemas.microsoft.com/office/drawing/2014/main" id="{2EE0F70A-152C-4BCC-8EBF-0304BA35CB02}"/>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7974304" y="0"/>
            <a:ext cx="3540145" cy="2142058"/>
          </a:xfrm>
          <a:prstGeom prst="rect">
            <a:avLst/>
          </a:prstGeom>
        </p:spPr>
      </p:pic>
      <p:pic>
        <p:nvPicPr>
          <p:cNvPr id="10" name="图片 9">
            <a:extLst>
              <a:ext uri="{FF2B5EF4-FFF2-40B4-BE49-F238E27FC236}">
                <a16:creationId xmlns:a16="http://schemas.microsoft.com/office/drawing/2014/main" id="{E745158B-6FC8-432D-BD6D-E658D82464FE}"/>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121167" y="-250802"/>
            <a:ext cx="1490906" cy="1759618"/>
          </a:xfrm>
          <a:prstGeom prst="rect">
            <a:avLst/>
          </a:prstGeom>
        </p:spPr>
      </p:pic>
      <p:pic>
        <p:nvPicPr>
          <p:cNvPr id="16" name="PA-102232">
            <a:extLst>
              <a:ext uri="{FF2B5EF4-FFF2-40B4-BE49-F238E27FC236}">
                <a16:creationId xmlns:a16="http://schemas.microsoft.com/office/drawing/2014/main" id="{C8C38240-B424-4243-8337-664FF64647E0}"/>
              </a:ext>
            </a:extLst>
          </p:cNvPr>
          <p:cNvPicPr>
            <a:picLocks noChangeAspect="1" noChangeArrowheads="1"/>
          </p:cNvPicPr>
          <p:nvPr>
            <p:custDataLst>
              <p:tags r:id="rId4"/>
            </p:custDataLst>
          </p:nvPr>
        </p:nvPicPr>
        <p:blipFill>
          <a:blip r:embed="rId14" cstate="screen">
            <a:extLst>
              <a:ext uri="{28A0092B-C50C-407E-A947-70E740481C1C}">
                <a14:useLocalDpi xmlns:a14="http://schemas.microsoft.com/office/drawing/2010/main"/>
              </a:ext>
            </a:extLst>
          </a:blip>
          <a:stretch>
            <a:fillRect/>
          </a:stretch>
        </p:blipFill>
        <p:spPr bwMode="auto">
          <a:xfrm>
            <a:off x="4271243" y="863743"/>
            <a:ext cx="3000740" cy="294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PA-102237">
            <a:extLst>
              <a:ext uri="{FF2B5EF4-FFF2-40B4-BE49-F238E27FC236}">
                <a16:creationId xmlns:a16="http://schemas.microsoft.com/office/drawing/2014/main" id="{B6A542DD-DF98-4FF4-83A4-BB347E0ADBE1}"/>
              </a:ext>
            </a:extLst>
          </p:cNvPr>
          <p:cNvSpPr txBox="1"/>
          <p:nvPr>
            <p:custDataLst>
              <p:tags r:id="rId5"/>
            </p:custDataLst>
          </p:nvPr>
        </p:nvSpPr>
        <p:spPr>
          <a:xfrm>
            <a:off x="1288544" y="2229107"/>
            <a:ext cx="8966138" cy="964751"/>
          </a:xfrm>
          <a:prstGeom prst="rect">
            <a:avLst/>
          </a:prstGeom>
          <a:noFill/>
        </p:spPr>
        <p:txBody>
          <a:bodyPr wrap="square" rtlCol="0">
            <a:spAutoFit/>
          </a:bodyPr>
          <a:lstStyle/>
          <a:p>
            <a:pPr algn="ctr"/>
            <a:r>
              <a:rPr lang="zh-CN" altLang="en-US" sz="5669" b="1" spc="567" dirty="0">
                <a:gradFill>
                  <a:gsLst>
                    <a:gs pos="0">
                      <a:srgbClr val="E81E17"/>
                    </a:gs>
                    <a:gs pos="62000">
                      <a:srgbClr val="B91D21"/>
                    </a:gs>
                    <a:gs pos="100000">
                      <a:srgbClr val="E81E17">
                        <a:lumMod val="75000"/>
                      </a:srgbClr>
                    </a:gs>
                  </a:gsLst>
                  <a:lin ang="5400000" scaled="1"/>
                </a:gradFill>
                <a:latin typeface="思源黑体 CN Bold" panose="020B0800000000000000" pitchFamily="34" charset="-122"/>
                <a:ea typeface="思源黑体 CN Bold" panose="020B0800000000000000" pitchFamily="34" charset="-122"/>
              </a:rPr>
              <a:t>文字内容</a:t>
            </a:r>
          </a:p>
        </p:txBody>
      </p:sp>
      <p:sp>
        <p:nvSpPr>
          <p:cNvPr id="22" name="PA-任意多边形 37">
            <a:extLst>
              <a:ext uri="{FF2B5EF4-FFF2-40B4-BE49-F238E27FC236}">
                <a16:creationId xmlns:a16="http://schemas.microsoft.com/office/drawing/2014/main" id="{9635F004-4457-445D-8154-9898969A6A24}"/>
              </a:ext>
            </a:extLst>
          </p:cNvPr>
          <p:cNvSpPr/>
          <p:nvPr>
            <p:custDataLst>
              <p:tags r:id="rId6"/>
            </p:custDataLst>
          </p:nvPr>
        </p:nvSpPr>
        <p:spPr>
          <a:xfrm flipV="1">
            <a:off x="4888870" y="1929893"/>
            <a:ext cx="1765486" cy="137667"/>
          </a:xfrm>
          <a:custGeom>
            <a:avLst/>
            <a:gdLst>
              <a:gd name="connsiteX0" fmla="*/ 0 w 2223135"/>
              <a:gd name="connsiteY0" fmla="*/ 0 h 173354"/>
              <a:gd name="connsiteX1" fmla="*/ 2223135 w 2223135"/>
              <a:gd name="connsiteY1" fmla="*/ 0 h 173354"/>
              <a:gd name="connsiteX2" fmla="*/ 2223135 w 2223135"/>
              <a:gd name="connsiteY2" fmla="*/ 10793 h 173354"/>
              <a:gd name="connsiteX3" fmla="*/ 2223135 w 2223135"/>
              <a:gd name="connsiteY3" fmla="*/ 45719 h 173354"/>
              <a:gd name="connsiteX4" fmla="*/ 2223135 w 2223135"/>
              <a:gd name="connsiteY4" fmla="*/ 127635 h 173354"/>
              <a:gd name="connsiteX5" fmla="*/ 2223135 w 2223135"/>
              <a:gd name="connsiteY5" fmla="*/ 168274 h 173354"/>
              <a:gd name="connsiteX6" fmla="*/ 2223135 w 2223135"/>
              <a:gd name="connsiteY6" fmla="*/ 173354 h 173354"/>
              <a:gd name="connsiteX7" fmla="*/ 2065654 w 2223135"/>
              <a:gd name="connsiteY7" fmla="*/ 173354 h 173354"/>
              <a:gd name="connsiteX8" fmla="*/ 2065654 w 2223135"/>
              <a:gd name="connsiteY8" fmla="*/ 165417 h 173354"/>
              <a:gd name="connsiteX9" fmla="*/ 2065654 w 2223135"/>
              <a:gd name="connsiteY9" fmla="*/ 127635 h 173354"/>
              <a:gd name="connsiteX10" fmla="*/ 2065654 w 2223135"/>
              <a:gd name="connsiteY10" fmla="*/ 71752 h 173354"/>
              <a:gd name="connsiteX11" fmla="*/ 2067717 w 2223135"/>
              <a:gd name="connsiteY11" fmla="*/ 71752 h 173354"/>
              <a:gd name="connsiteX12" fmla="*/ 2067717 w 2223135"/>
              <a:gd name="connsiteY12" fmla="*/ 63815 h 173354"/>
              <a:gd name="connsiteX13" fmla="*/ 2144395 w 2223135"/>
              <a:gd name="connsiteY13" fmla="*/ 63815 h 173354"/>
              <a:gd name="connsiteX14" fmla="*/ 2144395 w 2223135"/>
              <a:gd name="connsiteY14" fmla="*/ 109534 h 173354"/>
              <a:gd name="connsiteX15" fmla="*/ 2111373 w 2223135"/>
              <a:gd name="connsiteY15" fmla="*/ 109534 h 173354"/>
              <a:gd name="connsiteX16" fmla="*/ 2111373 w 2223135"/>
              <a:gd name="connsiteY16" fmla="*/ 127635 h 173354"/>
              <a:gd name="connsiteX17" fmla="*/ 2177416 w 2223135"/>
              <a:gd name="connsiteY17" fmla="*/ 127635 h 173354"/>
              <a:gd name="connsiteX18" fmla="*/ 2177416 w 2223135"/>
              <a:gd name="connsiteY18" fmla="*/ 45719 h 173354"/>
              <a:gd name="connsiteX19" fmla="*/ 45719 w 2223135"/>
              <a:gd name="connsiteY19" fmla="*/ 45719 h 173354"/>
              <a:gd name="connsiteX20" fmla="*/ 45719 w 2223135"/>
              <a:gd name="connsiteY20" fmla="*/ 127635 h 173354"/>
              <a:gd name="connsiteX21" fmla="*/ 111762 w 2223135"/>
              <a:gd name="connsiteY21" fmla="*/ 127635 h 173354"/>
              <a:gd name="connsiteX22" fmla="*/ 111762 w 2223135"/>
              <a:gd name="connsiteY22" fmla="*/ 112386 h 173354"/>
              <a:gd name="connsiteX23" fmla="*/ 80804 w 2223135"/>
              <a:gd name="connsiteY23" fmla="*/ 112386 h 173354"/>
              <a:gd name="connsiteX24" fmla="*/ 80804 w 2223135"/>
              <a:gd name="connsiteY24" fmla="*/ 66667 h 173354"/>
              <a:gd name="connsiteX25" fmla="*/ 157482 w 2223135"/>
              <a:gd name="connsiteY25" fmla="*/ 66667 h 173354"/>
              <a:gd name="connsiteX26" fmla="*/ 157482 w 2223135"/>
              <a:gd name="connsiteY26" fmla="*/ 112386 h 173354"/>
              <a:gd name="connsiteX27" fmla="*/ 157481 w 2223135"/>
              <a:gd name="connsiteY27" fmla="*/ 112386 h 173354"/>
              <a:gd name="connsiteX28" fmla="*/ 157481 w 2223135"/>
              <a:gd name="connsiteY28" fmla="*/ 127635 h 173354"/>
              <a:gd name="connsiteX29" fmla="*/ 157481 w 2223135"/>
              <a:gd name="connsiteY29" fmla="*/ 165417 h 173354"/>
              <a:gd name="connsiteX30" fmla="*/ 157481 w 2223135"/>
              <a:gd name="connsiteY30" fmla="*/ 173354 h 173354"/>
              <a:gd name="connsiteX31" fmla="*/ 0 w 2223135"/>
              <a:gd name="connsiteY31" fmla="*/ 173354 h 173354"/>
              <a:gd name="connsiteX32" fmla="*/ 0 w 2223135"/>
              <a:gd name="connsiteY32" fmla="*/ 165418 h 173354"/>
              <a:gd name="connsiteX33" fmla="*/ 0 w 2223135"/>
              <a:gd name="connsiteY33" fmla="*/ 127635 h 173354"/>
              <a:gd name="connsiteX34" fmla="*/ 0 w 2223135"/>
              <a:gd name="connsiteY34" fmla="*/ 45719 h 173354"/>
              <a:gd name="connsiteX35" fmla="*/ 0 w 2223135"/>
              <a:gd name="connsiteY35" fmla="*/ 7937 h 173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223135" h="173354">
                <a:moveTo>
                  <a:pt x="0" y="0"/>
                </a:moveTo>
                <a:lnTo>
                  <a:pt x="2223135" y="0"/>
                </a:lnTo>
                <a:lnTo>
                  <a:pt x="2223135" y="10793"/>
                </a:lnTo>
                <a:lnTo>
                  <a:pt x="2223135" y="45719"/>
                </a:lnTo>
                <a:lnTo>
                  <a:pt x="2223135" y="127635"/>
                </a:lnTo>
                <a:lnTo>
                  <a:pt x="2223135" y="168274"/>
                </a:lnTo>
                <a:lnTo>
                  <a:pt x="2223135" y="173354"/>
                </a:lnTo>
                <a:lnTo>
                  <a:pt x="2065654" y="173354"/>
                </a:lnTo>
                <a:lnTo>
                  <a:pt x="2065654" y="165417"/>
                </a:lnTo>
                <a:lnTo>
                  <a:pt x="2065654" y="127635"/>
                </a:lnTo>
                <a:lnTo>
                  <a:pt x="2065654" y="71752"/>
                </a:lnTo>
                <a:lnTo>
                  <a:pt x="2067717" y="71752"/>
                </a:lnTo>
                <a:lnTo>
                  <a:pt x="2067717" y="63815"/>
                </a:lnTo>
                <a:lnTo>
                  <a:pt x="2144395" y="63815"/>
                </a:lnTo>
                <a:lnTo>
                  <a:pt x="2144395" y="109534"/>
                </a:lnTo>
                <a:lnTo>
                  <a:pt x="2111373" y="109534"/>
                </a:lnTo>
                <a:lnTo>
                  <a:pt x="2111373" y="127635"/>
                </a:lnTo>
                <a:lnTo>
                  <a:pt x="2177416" y="127635"/>
                </a:lnTo>
                <a:lnTo>
                  <a:pt x="2177416" y="45719"/>
                </a:lnTo>
                <a:lnTo>
                  <a:pt x="45719" y="45719"/>
                </a:lnTo>
                <a:lnTo>
                  <a:pt x="45719" y="127635"/>
                </a:lnTo>
                <a:lnTo>
                  <a:pt x="111762" y="127635"/>
                </a:lnTo>
                <a:lnTo>
                  <a:pt x="111762" y="112386"/>
                </a:lnTo>
                <a:lnTo>
                  <a:pt x="80804" y="112386"/>
                </a:lnTo>
                <a:lnTo>
                  <a:pt x="80804" y="66667"/>
                </a:lnTo>
                <a:lnTo>
                  <a:pt x="157482" y="66667"/>
                </a:lnTo>
                <a:lnTo>
                  <a:pt x="157482" y="112386"/>
                </a:lnTo>
                <a:lnTo>
                  <a:pt x="157481" y="112386"/>
                </a:lnTo>
                <a:lnTo>
                  <a:pt x="157481" y="127635"/>
                </a:lnTo>
                <a:lnTo>
                  <a:pt x="157481" y="165417"/>
                </a:lnTo>
                <a:lnTo>
                  <a:pt x="157481" y="173354"/>
                </a:lnTo>
                <a:lnTo>
                  <a:pt x="0" y="173354"/>
                </a:lnTo>
                <a:lnTo>
                  <a:pt x="0" y="165418"/>
                </a:lnTo>
                <a:lnTo>
                  <a:pt x="0" y="127635"/>
                </a:lnTo>
                <a:lnTo>
                  <a:pt x="0" y="45719"/>
                </a:lnTo>
                <a:lnTo>
                  <a:pt x="0" y="7937"/>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23" name="文本框 22">
            <a:extLst>
              <a:ext uri="{FF2B5EF4-FFF2-40B4-BE49-F238E27FC236}">
                <a16:creationId xmlns:a16="http://schemas.microsoft.com/office/drawing/2014/main" id="{63BD0053-2CD1-4284-AAB4-264FD251770A}"/>
              </a:ext>
            </a:extLst>
          </p:cNvPr>
          <p:cNvSpPr txBox="1"/>
          <p:nvPr/>
        </p:nvSpPr>
        <p:spPr>
          <a:xfrm>
            <a:off x="5129281" y="1153930"/>
            <a:ext cx="1284667" cy="964751"/>
          </a:xfrm>
          <a:prstGeom prst="rect">
            <a:avLst/>
          </a:prstGeom>
          <a:noFill/>
        </p:spPr>
        <p:txBody>
          <a:bodyPr wrap="square" rtlCol="0">
            <a:spAutoFit/>
          </a:bodyPr>
          <a:lstStyle/>
          <a:p>
            <a:pPr algn="ctr"/>
            <a:r>
              <a:rPr lang="en-US" altLang="zh-CN" sz="5669" spc="283" dirty="0">
                <a:solidFill>
                  <a:schemeClr val="accent1"/>
                </a:solidFill>
                <a:latin typeface="思源黑体 CN Bold" panose="020B0800000000000000" pitchFamily="34" charset="-122"/>
                <a:ea typeface="思源黑体 CN Bold" panose="020B0800000000000000" pitchFamily="34" charset="-122"/>
              </a:rPr>
              <a:t>01</a:t>
            </a:r>
            <a:endParaRPr lang="zh-CN" altLang="en-US" sz="5669" spc="283" dirty="0">
              <a:solidFill>
                <a:schemeClr val="accent1"/>
              </a:solidFill>
              <a:latin typeface="思源黑体 CN Bold" panose="020B0800000000000000" pitchFamily="34" charset="-122"/>
              <a:ea typeface="思源黑体 CN Bold" panose="020B0800000000000000" pitchFamily="34" charset="-122"/>
            </a:endParaRPr>
          </a:p>
        </p:txBody>
      </p:sp>
    </p:spTree>
    <p:extLst>
      <p:ext uri="{BB962C8B-B14F-4D97-AF65-F5344CB8AC3E}">
        <p14:creationId xmlns:p14="http://schemas.microsoft.com/office/powerpoint/2010/main" val="10267853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childTnLst>
                                </p:cTn>
                              </p:par>
                            </p:childTnLst>
                          </p:cTn>
                        </p:par>
                        <p:par>
                          <p:cTn id="8" fill="hold">
                            <p:stCondLst>
                              <p:cond delay="750"/>
                            </p:stCondLst>
                            <p:childTnLst>
                              <p:par>
                                <p:cTn id="9" presetID="1"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par>
                          <p:cTn id="11" fill="hold">
                            <p:stCondLst>
                              <p:cond delay="750"/>
                            </p:stCondLst>
                            <p:childTnLst>
                              <p:par>
                                <p:cTn id="12" presetID="1"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par>
                          <p:cTn id="14" fill="hold">
                            <p:stCondLst>
                              <p:cond delay="750"/>
                            </p:stCondLst>
                            <p:childTnLst>
                              <p:par>
                                <p:cTn id="15" presetID="1"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0"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3000"/>
                                        <p:tgtEl>
                                          <p:spTgt spid="16"/>
                                        </p:tgtEl>
                                      </p:cBhvr>
                                    </p:animEffect>
                                  </p:childTnLst>
                                </p:cTn>
                              </p:par>
                            </p:childTnLst>
                          </p:cTn>
                        </p:par>
                        <p:par>
                          <p:cTn id="20" fill="hold">
                            <p:stCondLst>
                              <p:cond delay="3750"/>
                            </p:stCondLst>
                            <p:childTnLst>
                              <p:par>
                                <p:cTn id="21" presetID="53" presetClass="entr" presetSubtype="16"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p:cTn id="23" dur="750" fill="hold"/>
                                        <p:tgtEl>
                                          <p:spTgt spid="23"/>
                                        </p:tgtEl>
                                        <p:attrNameLst>
                                          <p:attrName>ppt_w</p:attrName>
                                        </p:attrNameLst>
                                      </p:cBhvr>
                                      <p:tavLst>
                                        <p:tav tm="0">
                                          <p:val>
                                            <p:fltVal val="0"/>
                                          </p:val>
                                        </p:tav>
                                        <p:tav tm="100000">
                                          <p:val>
                                            <p:strVal val="#ppt_w"/>
                                          </p:val>
                                        </p:tav>
                                      </p:tavLst>
                                    </p:anim>
                                    <p:anim calcmode="lin" valueType="num">
                                      <p:cBhvr>
                                        <p:cTn id="24" dur="750" fill="hold"/>
                                        <p:tgtEl>
                                          <p:spTgt spid="23"/>
                                        </p:tgtEl>
                                        <p:attrNameLst>
                                          <p:attrName>ppt_h</p:attrName>
                                        </p:attrNameLst>
                                      </p:cBhvr>
                                      <p:tavLst>
                                        <p:tav tm="0">
                                          <p:val>
                                            <p:fltVal val="0"/>
                                          </p:val>
                                        </p:tav>
                                        <p:tav tm="100000">
                                          <p:val>
                                            <p:strVal val="#ppt_h"/>
                                          </p:val>
                                        </p:tav>
                                      </p:tavLst>
                                    </p:anim>
                                    <p:animEffect transition="in" filter="fade">
                                      <p:cBhvr>
                                        <p:cTn id="25" dur="750"/>
                                        <p:tgtEl>
                                          <p:spTgt spid="23"/>
                                        </p:tgtEl>
                                      </p:cBhvr>
                                    </p:animEffect>
                                  </p:childTnLst>
                                </p:cTn>
                              </p:par>
                            </p:childTnLst>
                          </p:cTn>
                        </p:par>
                        <p:par>
                          <p:cTn id="26" fill="hold">
                            <p:stCondLst>
                              <p:cond delay="4500"/>
                            </p:stCondLst>
                            <p:childTnLst>
                              <p:par>
                                <p:cTn id="27" presetID="1" presetClass="entr" presetSubtype="0"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par>
                          <p:cTn id="29" fill="hold">
                            <p:stCondLst>
                              <p:cond delay="4500"/>
                            </p:stCondLst>
                            <p:childTnLst>
                              <p:par>
                                <p:cTn id="30" presetID="50" presetClass="entr" presetSubtype="0" decel="100000"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1000" fill="hold"/>
                                        <p:tgtEl>
                                          <p:spTgt spid="17"/>
                                        </p:tgtEl>
                                        <p:attrNameLst>
                                          <p:attrName>ppt_w</p:attrName>
                                        </p:attrNameLst>
                                      </p:cBhvr>
                                      <p:tavLst>
                                        <p:tav tm="0">
                                          <p:val>
                                            <p:strVal val="#ppt_w+.3"/>
                                          </p:val>
                                        </p:tav>
                                        <p:tav tm="100000">
                                          <p:val>
                                            <p:strVal val="#ppt_w"/>
                                          </p:val>
                                        </p:tav>
                                      </p:tavLst>
                                    </p:anim>
                                    <p:anim calcmode="lin" valueType="num">
                                      <p:cBhvr>
                                        <p:cTn id="33" dur="1000" fill="hold"/>
                                        <p:tgtEl>
                                          <p:spTgt spid="17"/>
                                        </p:tgtEl>
                                        <p:attrNameLst>
                                          <p:attrName>ppt_h</p:attrName>
                                        </p:attrNameLst>
                                      </p:cBhvr>
                                      <p:tavLst>
                                        <p:tav tm="0">
                                          <p:val>
                                            <p:strVal val="#ppt_h"/>
                                          </p:val>
                                        </p:tav>
                                        <p:tav tm="100000">
                                          <p:val>
                                            <p:strVal val="#ppt_h"/>
                                          </p:val>
                                        </p:tav>
                                      </p:tavLst>
                                    </p:anim>
                                    <p:animEffect transition="in" filter="fade">
                                      <p:cBhvr>
                                        <p:cTn id="34" dur="1000"/>
                                        <p:tgtEl>
                                          <p:spTgt spid="17"/>
                                        </p:tgtEl>
                                      </p:cBhvr>
                                    </p:animEffect>
                                  </p:childTnLst>
                                </p:cTn>
                              </p:par>
                            </p:childTnLst>
                          </p:cTn>
                        </p:par>
                        <p:par>
                          <p:cTn id="35" fill="hold">
                            <p:stCondLst>
                              <p:cond delay="5500"/>
                            </p:stCondLst>
                            <p:childTnLst>
                              <p:par>
                                <p:cTn id="36" presetID="1" presetClass="entr" presetSubtype="0"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2" grpId="0" animBg="1"/>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 name="图片 90">
            <a:extLst>
              <a:ext uri="{FF2B5EF4-FFF2-40B4-BE49-F238E27FC236}">
                <a16:creationId xmlns:a16="http://schemas.microsoft.com/office/drawing/2014/main" id="{A952A598-C7F2-4936-8D9C-C9C928D94DD9}"/>
              </a:ext>
            </a:extLst>
          </p:cNvPr>
          <p:cNvPicPr>
            <a:picLocks noChangeAspect="1"/>
          </p:cNvPicPr>
          <p:nvPr/>
        </p:nvPicPr>
        <p:blipFill>
          <a:blip r:embed="rId58">
            <a:extLst>
              <a:ext uri="{28A0092B-C50C-407E-A947-70E740481C1C}">
                <a14:useLocalDpi xmlns:a14="http://schemas.microsoft.com/office/drawing/2010/main" val="0"/>
              </a:ext>
            </a:extLst>
          </a:blip>
          <a:srcRect/>
          <a:stretch/>
        </p:blipFill>
        <p:spPr>
          <a:xfrm>
            <a:off x="2738" y="442192"/>
            <a:ext cx="11509061" cy="6037983"/>
          </a:xfrm>
          <a:prstGeom prst="rect">
            <a:avLst/>
          </a:prstGeom>
        </p:spPr>
      </p:pic>
      <p:grpSp>
        <p:nvGrpSpPr>
          <p:cNvPr id="3" name="组合 2">
            <a:extLst>
              <a:ext uri="{FF2B5EF4-FFF2-40B4-BE49-F238E27FC236}">
                <a16:creationId xmlns:a16="http://schemas.microsoft.com/office/drawing/2014/main" id="{8B419EEC-B1B2-40D7-B71B-EB66F6C2F546}"/>
              </a:ext>
            </a:extLst>
          </p:cNvPr>
          <p:cNvGrpSpPr/>
          <p:nvPr/>
        </p:nvGrpSpPr>
        <p:grpSpPr>
          <a:xfrm>
            <a:off x="476646" y="341341"/>
            <a:ext cx="620819" cy="620819"/>
            <a:chOff x="6176272" y="2046428"/>
            <a:chExt cx="710830" cy="710830"/>
          </a:xfrm>
        </p:grpSpPr>
        <p:sp>
          <p:nvSpPr>
            <p:cNvPr id="4" name="椭圆 3">
              <a:extLst>
                <a:ext uri="{FF2B5EF4-FFF2-40B4-BE49-F238E27FC236}">
                  <a16:creationId xmlns:a16="http://schemas.microsoft.com/office/drawing/2014/main" id="{F5879B45-8716-47FF-BEA8-2559EE5D6D48}"/>
                </a:ext>
              </a:extLst>
            </p:cNvPr>
            <p:cNvSpPr/>
            <p:nvPr/>
          </p:nvSpPr>
          <p:spPr>
            <a:xfrm>
              <a:off x="6251320" y="2134521"/>
              <a:ext cx="528716" cy="528716"/>
            </a:xfrm>
            <a:prstGeom prst="ellipse">
              <a:avLst/>
            </a:prstGeom>
            <a:solidFill>
              <a:srgbClr val="DF0515"/>
            </a:solidFill>
            <a:ln>
              <a:solidFill>
                <a:srgbClr val="D80A1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86398" tIns="43199" rIns="86398" bIns="43199" numCol="1" spcCol="0" rtlCol="0" fromWordArt="0" anchor="ctr" anchorCtr="0" forceAA="0" compatLnSpc="1">
              <a:prstTxWarp prst="textNoShape">
                <a:avLst/>
              </a:prstTxWarp>
              <a:noAutofit/>
            </a:bodyPr>
            <a:lstStyle/>
            <a:p>
              <a:pPr algn="ctr"/>
              <a:r>
                <a:rPr lang="en-US" altLang="zh-CN" sz="2268" dirty="0">
                  <a:latin typeface="+mn-ea"/>
                </a:rPr>
                <a:t>01</a:t>
              </a:r>
              <a:endParaRPr lang="zh-CN" altLang="en-US" sz="2268" dirty="0">
                <a:latin typeface="+mn-ea"/>
              </a:endParaRPr>
            </a:p>
          </p:txBody>
        </p:sp>
        <p:grpSp>
          <p:nvGrpSpPr>
            <p:cNvPr id="5" name="组合 4">
              <a:extLst>
                <a:ext uri="{FF2B5EF4-FFF2-40B4-BE49-F238E27FC236}">
                  <a16:creationId xmlns:a16="http://schemas.microsoft.com/office/drawing/2014/main" id="{08BA4D91-FD7A-4740-B982-CE8FC919E5D9}"/>
                </a:ext>
              </a:extLst>
            </p:cNvPr>
            <p:cNvGrpSpPr/>
            <p:nvPr/>
          </p:nvGrpSpPr>
          <p:grpSpPr>
            <a:xfrm rot="14621625">
              <a:off x="6176272" y="2046428"/>
              <a:ext cx="710830" cy="710830"/>
              <a:chOff x="857250" y="1893093"/>
              <a:chExt cx="864394" cy="864394"/>
            </a:xfrm>
          </p:grpSpPr>
          <p:sp>
            <p:nvSpPr>
              <p:cNvPr id="6" name="弧形 5">
                <a:extLst>
                  <a:ext uri="{FF2B5EF4-FFF2-40B4-BE49-F238E27FC236}">
                    <a16:creationId xmlns:a16="http://schemas.microsoft.com/office/drawing/2014/main" id="{E16B2946-A842-40D6-B33C-8E039BB9EF24}"/>
                  </a:ext>
                </a:extLst>
              </p:cNvPr>
              <p:cNvSpPr/>
              <p:nvPr/>
            </p:nvSpPr>
            <p:spPr>
              <a:xfrm>
                <a:off x="857250" y="1893093"/>
                <a:ext cx="864394" cy="864394"/>
              </a:xfrm>
              <a:prstGeom prst="arc">
                <a:avLst>
                  <a:gd name="adj1" fmla="val 3406397"/>
                  <a:gd name="adj2" fmla="val 20528884"/>
                </a:avLst>
              </a:prstGeom>
              <a:ln>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13">
                  <a:latin typeface="+mn-ea"/>
                </a:endParaRPr>
              </a:p>
            </p:txBody>
          </p:sp>
          <p:sp>
            <p:nvSpPr>
              <p:cNvPr id="7" name="弧形 6">
                <a:extLst>
                  <a:ext uri="{FF2B5EF4-FFF2-40B4-BE49-F238E27FC236}">
                    <a16:creationId xmlns:a16="http://schemas.microsoft.com/office/drawing/2014/main" id="{6AEB82F3-6119-4E72-901D-3A8C1357D4BF}"/>
                  </a:ext>
                </a:extLst>
              </p:cNvPr>
              <p:cNvSpPr/>
              <p:nvPr/>
            </p:nvSpPr>
            <p:spPr>
              <a:xfrm>
                <a:off x="857250" y="1893093"/>
                <a:ext cx="864394" cy="864394"/>
              </a:xfrm>
              <a:prstGeom prst="arc">
                <a:avLst>
                  <a:gd name="adj1" fmla="val 7448849"/>
                  <a:gd name="adj2" fmla="val 17571339"/>
                </a:avLst>
              </a:prstGeom>
              <a:ln w="76200">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13">
                  <a:latin typeface="+mn-ea"/>
                </a:endParaRPr>
              </a:p>
            </p:txBody>
          </p:sp>
        </p:grpSp>
      </p:grpSp>
      <p:cxnSp>
        <p:nvCxnSpPr>
          <p:cNvPr id="8" name="直接连接符 7">
            <a:extLst>
              <a:ext uri="{FF2B5EF4-FFF2-40B4-BE49-F238E27FC236}">
                <a16:creationId xmlns:a16="http://schemas.microsoft.com/office/drawing/2014/main" id="{3293749D-D349-4BF4-BE03-BFDD2F7A3452}"/>
              </a:ext>
            </a:extLst>
          </p:cNvPr>
          <p:cNvCxnSpPr>
            <a:cxnSpLocks/>
          </p:cNvCxnSpPr>
          <p:nvPr/>
        </p:nvCxnSpPr>
        <p:spPr>
          <a:xfrm flipH="1" flipV="1">
            <a:off x="1003958" y="880046"/>
            <a:ext cx="6685122" cy="6998"/>
          </a:xfrm>
          <a:prstGeom prst="line">
            <a:avLst/>
          </a:prstGeom>
          <a:ln w="76200">
            <a:solidFill>
              <a:srgbClr val="E95B53"/>
            </a:solidFill>
          </a:ln>
          <a:effectLst>
            <a:softEdge rad="31750"/>
          </a:effectLst>
        </p:spPr>
        <p:style>
          <a:lnRef idx="1">
            <a:schemeClr val="accent1"/>
          </a:lnRef>
          <a:fillRef idx="0">
            <a:schemeClr val="accent1"/>
          </a:fillRef>
          <a:effectRef idx="0">
            <a:schemeClr val="accent1"/>
          </a:effectRef>
          <a:fontRef idx="minor">
            <a:schemeClr val="tx1"/>
          </a:fontRef>
        </p:style>
      </p:cxnSp>
      <p:grpSp>
        <p:nvGrpSpPr>
          <p:cNvPr id="14" name="组合 13">
            <a:extLst>
              <a:ext uri="{FF2B5EF4-FFF2-40B4-BE49-F238E27FC236}">
                <a16:creationId xmlns:a16="http://schemas.microsoft.com/office/drawing/2014/main" id="{249B83CD-D93A-4022-BE22-B57E818B18F2}"/>
              </a:ext>
            </a:extLst>
          </p:cNvPr>
          <p:cNvGrpSpPr/>
          <p:nvPr/>
        </p:nvGrpSpPr>
        <p:grpSpPr>
          <a:xfrm>
            <a:off x="6739139" y="525324"/>
            <a:ext cx="445513" cy="445513"/>
            <a:chOff x="6176272" y="2046428"/>
            <a:chExt cx="710830" cy="710830"/>
          </a:xfrm>
        </p:grpSpPr>
        <p:sp>
          <p:nvSpPr>
            <p:cNvPr id="15" name="椭圆 14">
              <a:extLst>
                <a:ext uri="{FF2B5EF4-FFF2-40B4-BE49-F238E27FC236}">
                  <a16:creationId xmlns:a16="http://schemas.microsoft.com/office/drawing/2014/main" id="{4E7E0A47-D872-4B40-9BEC-F43F18DB2686}"/>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86398" tIns="43199" rIns="86398" bIns="43199" numCol="1" spcCol="0" rtlCol="0" fromWordArt="0" anchor="ctr" anchorCtr="0" forceAA="0" compatLnSpc="1">
              <a:prstTxWarp prst="textNoShape">
                <a:avLst/>
              </a:prstTxWarp>
              <a:noAutofit/>
            </a:bodyPr>
            <a:lstStyle/>
            <a:p>
              <a:pPr algn="ctr"/>
              <a:r>
                <a:rPr lang="en-US" altLang="zh-CN" sz="1890" dirty="0">
                  <a:latin typeface="+mn-ea"/>
                </a:rPr>
                <a:t>02</a:t>
              </a:r>
              <a:endParaRPr lang="zh-CN" altLang="en-US" sz="1890" dirty="0">
                <a:latin typeface="+mn-ea"/>
              </a:endParaRPr>
            </a:p>
          </p:txBody>
        </p:sp>
        <p:grpSp>
          <p:nvGrpSpPr>
            <p:cNvPr id="16" name="组合 15">
              <a:extLst>
                <a:ext uri="{FF2B5EF4-FFF2-40B4-BE49-F238E27FC236}">
                  <a16:creationId xmlns:a16="http://schemas.microsoft.com/office/drawing/2014/main" id="{848EAC56-30F0-4211-A84E-F4BC0903096E}"/>
                </a:ext>
              </a:extLst>
            </p:cNvPr>
            <p:cNvGrpSpPr/>
            <p:nvPr/>
          </p:nvGrpSpPr>
          <p:grpSpPr>
            <a:xfrm rot="14621625">
              <a:off x="6176272" y="2046428"/>
              <a:ext cx="710830" cy="710830"/>
              <a:chOff x="857250" y="1893093"/>
              <a:chExt cx="864394" cy="864394"/>
            </a:xfrm>
          </p:grpSpPr>
          <p:sp>
            <p:nvSpPr>
              <p:cNvPr id="17" name="弧形 16">
                <a:extLst>
                  <a:ext uri="{FF2B5EF4-FFF2-40B4-BE49-F238E27FC236}">
                    <a16:creationId xmlns:a16="http://schemas.microsoft.com/office/drawing/2014/main" id="{CACCB818-B76F-4B6B-A949-5CAFB292AFD0}"/>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sp>
            <p:nvSpPr>
              <p:cNvPr id="18" name="弧形 17">
                <a:extLst>
                  <a:ext uri="{FF2B5EF4-FFF2-40B4-BE49-F238E27FC236}">
                    <a16:creationId xmlns:a16="http://schemas.microsoft.com/office/drawing/2014/main" id="{72A5574F-1CCC-44E1-B876-ECA7F170A2B1}"/>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grpSp>
      </p:grpSp>
      <p:grpSp>
        <p:nvGrpSpPr>
          <p:cNvPr id="19" name="组合 18">
            <a:extLst>
              <a:ext uri="{FF2B5EF4-FFF2-40B4-BE49-F238E27FC236}">
                <a16:creationId xmlns:a16="http://schemas.microsoft.com/office/drawing/2014/main" id="{BD3DD09F-805A-4BC2-8B86-F84D3A49D778}"/>
              </a:ext>
            </a:extLst>
          </p:cNvPr>
          <p:cNvGrpSpPr/>
          <p:nvPr/>
        </p:nvGrpSpPr>
        <p:grpSpPr>
          <a:xfrm>
            <a:off x="7478154" y="525324"/>
            <a:ext cx="445513" cy="445513"/>
            <a:chOff x="6176272" y="2046428"/>
            <a:chExt cx="710830" cy="710830"/>
          </a:xfrm>
        </p:grpSpPr>
        <p:sp>
          <p:nvSpPr>
            <p:cNvPr id="20" name="椭圆 19">
              <a:extLst>
                <a:ext uri="{FF2B5EF4-FFF2-40B4-BE49-F238E27FC236}">
                  <a16:creationId xmlns:a16="http://schemas.microsoft.com/office/drawing/2014/main" id="{1D1E5C49-5143-4D96-8977-896744971964}"/>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86398" tIns="43199" rIns="86398" bIns="43199" numCol="1" spcCol="0" rtlCol="0" fromWordArt="0" anchor="ctr" anchorCtr="0" forceAA="0" compatLnSpc="1">
              <a:prstTxWarp prst="textNoShape">
                <a:avLst/>
              </a:prstTxWarp>
              <a:noAutofit/>
            </a:bodyPr>
            <a:lstStyle/>
            <a:p>
              <a:pPr algn="ctr"/>
              <a:r>
                <a:rPr lang="en-US" altLang="zh-CN" sz="1890" dirty="0">
                  <a:latin typeface="+mn-ea"/>
                </a:rPr>
                <a:t>03</a:t>
              </a:r>
              <a:endParaRPr lang="zh-CN" altLang="en-US" sz="1890" dirty="0">
                <a:latin typeface="+mn-ea"/>
              </a:endParaRPr>
            </a:p>
          </p:txBody>
        </p:sp>
        <p:grpSp>
          <p:nvGrpSpPr>
            <p:cNvPr id="21" name="组合 20">
              <a:extLst>
                <a:ext uri="{FF2B5EF4-FFF2-40B4-BE49-F238E27FC236}">
                  <a16:creationId xmlns:a16="http://schemas.microsoft.com/office/drawing/2014/main" id="{C7B202DE-9AA6-4944-BE03-308456302C1B}"/>
                </a:ext>
              </a:extLst>
            </p:cNvPr>
            <p:cNvGrpSpPr/>
            <p:nvPr/>
          </p:nvGrpSpPr>
          <p:grpSpPr>
            <a:xfrm rot="14621625">
              <a:off x="6176272" y="2046428"/>
              <a:ext cx="710830" cy="710830"/>
              <a:chOff x="857250" y="1893093"/>
              <a:chExt cx="864394" cy="864394"/>
            </a:xfrm>
          </p:grpSpPr>
          <p:sp>
            <p:nvSpPr>
              <p:cNvPr id="22" name="弧形 21">
                <a:extLst>
                  <a:ext uri="{FF2B5EF4-FFF2-40B4-BE49-F238E27FC236}">
                    <a16:creationId xmlns:a16="http://schemas.microsoft.com/office/drawing/2014/main" id="{D6CEF026-AD18-4033-99CF-25387CFA04EE}"/>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sp>
            <p:nvSpPr>
              <p:cNvPr id="23" name="弧形 22">
                <a:extLst>
                  <a:ext uri="{FF2B5EF4-FFF2-40B4-BE49-F238E27FC236}">
                    <a16:creationId xmlns:a16="http://schemas.microsoft.com/office/drawing/2014/main" id="{AA63EABF-B589-4B16-BFFD-1EAE854849E2}"/>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grpSp>
      </p:grpSp>
      <p:sp>
        <p:nvSpPr>
          <p:cNvPr id="24" name="矩形 23">
            <a:extLst>
              <a:ext uri="{FF2B5EF4-FFF2-40B4-BE49-F238E27FC236}">
                <a16:creationId xmlns:a16="http://schemas.microsoft.com/office/drawing/2014/main" id="{55AA8DA4-CA33-4996-9B9C-A413E4BB29C2}"/>
              </a:ext>
            </a:extLst>
          </p:cNvPr>
          <p:cNvSpPr/>
          <p:nvPr/>
        </p:nvSpPr>
        <p:spPr>
          <a:xfrm>
            <a:off x="1325570" y="399249"/>
            <a:ext cx="5138991" cy="441339"/>
          </a:xfrm>
          <a:prstGeom prst="rect">
            <a:avLst/>
          </a:prstGeom>
        </p:spPr>
        <p:txBody>
          <a:bodyPr wrap="square">
            <a:spAutoFit/>
          </a:bodyPr>
          <a:lstStyle/>
          <a:p>
            <a:r>
              <a:rPr lang="zh-CN" altLang="en-US" sz="2268" spc="567" dirty="0">
                <a:latin typeface="思源黑体 CN Bold" panose="020B0800000000000000" pitchFamily="34" charset="-122"/>
                <a:ea typeface="思源黑体 CN Bold" panose="020B0800000000000000" pitchFamily="34" charset="-122"/>
              </a:rPr>
              <a:t>文字内容</a:t>
            </a:r>
          </a:p>
        </p:txBody>
      </p:sp>
      <p:pic>
        <p:nvPicPr>
          <p:cNvPr id="25" name="图片 24">
            <a:extLst>
              <a:ext uri="{FF2B5EF4-FFF2-40B4-BE49-F238E27FC236}">
                <a16:creationId xmlns:a16="http://schemas.microsoft.com/office/drawing/2014/main" id="{2436EEC0-6566-476B-8599-1D717AC42593}"/>
              </a:ext>
            </a:extLst>
          </p:cNvPr>
          <p:cNvPicPr>
            <a:picLocks noChangeAspect="1"/>
          </p:cNvPicPr>
          <p:nvPr/>
        </p:nvPicPr>
        <p:blipFill rotWithShape="1">
          <a:blip r:embed="rId59" cstate="screen">
            <a:extLst>
              <a:ext uri="{28A0092B-C50C-407E-A947-70E740481C1C}">
                <a14:useLocalDpi xmlns:a14="http://schemas.microsoft.com/office/drawing/2010/main"/>
              </a:ext>
            </a:extLst>
          </a:blip>
          <a:srcRect/>
          <a:stretch/>
        </p:blipFill>
        <p:spPr>
          <a:xfrm>
            <a:off x="7974304" y="0"/>
            <a:ext cx="3540145" cy="2142058"/>
          </a:xfrm>
          <a:prstGeom prst="rect">
            <a:avLst/>
          </a:prstGeom>
        </p:spPr>
      </p:pic>
      <p:sp>
        <p:nvSpPr>
          <p:cNvPr id="27" name="PA-102255">
            <a:extLst>
              <a:ext uri="{FF2B5EF4-FFF2-40B4-BE49-F238E27FC236}">
                <a16:creationId xmlns:a16="http://schemas.microsoft.com/office/drawing/2014/main" id="{0E7E66D7-3BC5-4E0D-8C69-991F9ACB0E4B}"/>
              </a:ext>
            </a:extLst>
          </p:cNvPr>
          <p:cNvSpPr/>
          <p:nvPr>
            <p:custDataLst>
              <p:tags r:id="rId1"/>
            </p:custDataLst>
          </p:nvPr>
        </p:nvSpPr>
        <p:spPr>
          <a:xfrm>
            <a:off x="853738" y="1773429"/>
            <a:ext cx="4364597" cy="449436"/>
          </a:xfrm>
          <a:prstGeom prst="roundRect">
            <a:avLst>
              <a:gd name="adj" fmla="val 50000"/>
            </a:avLst>
          </a:prstGeom>
          <a:solidFill>
            <a:schemeClr val="accent2"/>
          </a:solidFill>
          <a:ln w="9" cap="flat">
            <a:noFill/>
            <a:prstDash val="solid"/>
            <a:miter lim="800000"/>
          </a:ln>
          <a:effectLst>
            <a:outerShdw blurRad="50800" dist="38100" dir="8100000" algn="tr" rotWithShape="0">
              <a:prstClr val="black">
                <a:alpha val="40000"/>
              </a:prstClr>
            </a:outerShdw>
          </a:effectLst>
        </p:spPr>
        <p:txBody>
          <a:bodyPr vert="horz" wrap="square" lIns="115200" tIns="57600" rIns="115200" bIns="57600" numCol="1" anchor="ctr" anchorCtr="0" compatLnSpc="1"/>
          <a:lstStyle/>
          <a:p>
            <a:pPr algn="ctr">
              <a:defRPr/>
            </a:pPr>
            <a:r>
              <a:rPr lang="zh-CN" altLang="en-US" sz="1890" b="1" kern="0" spc="283" dirty="0">
                <a:solidFill>
                  <a:schemeClr val="bg1"/>
                </a:solidFill>
                <a:latin typeface="+mj-ea"/>
                <a:ea typeface="+mj-ea"/>
                <a:cs typeface="+mn-ea"/>
              </a:rPr>
              <a:t>文字内容</a:t>
            </a:r>
          </a:p>
        </p:txBody>
      </p:sp>
      <p:grpSp>
        <p:nvGrpSpPr>
          <p:cNvPr id="37" name="组合 36">
            <a:extLst>
              <a:ext uri="{FF2B5EF4-FFF2-40B4-BE49-F238E27FC236}">
                <a16:creationId xmlns:a16="http://schemas.microsoft.com/office/drawing/2014/main" id="{29E70647-0997-4B9F-A6ED-4B0DAEF41872}"/>
              </a:ext>
            </a:extLst>
          </p:cNvPr>
          <p:cNvGrpSpPr/>
          <p:nvPr/>
        </p:nvGrpSpPr>
        <p:grpSpPr>
          <a:xfrm>
            <a:off x="853738" y="2528659"/>
            <a:ext cx="9230413" cy="512418"/>
            <a:chOff x="903421" y="2676093"/>
            <a:chExt cx="9768590" cy="542294"/>
          </a:xfrm>
        </p:grpSpPr>
        <p:grpSp>
          <p:nvGrpSpPr>
            <p:cNvPr id="30" name="组合 29">
              <a:extLst>
                <a:ext uri="{FF2B5EF4-FFF2-40B4-BE49-F238E27FC236}">
                  <a16:creationId xmlns:a16="http://schemas.microsoft.com/office/drawing/2014/main" id="{AE749AB0-CCE2-4B2C-9F16-4C11DD64E2A7}"/>
                </a:ext>
              </a:extLst>
            </p:cNvPr>
            <p:cNvGrpSpPr/>
            <p:nvPr/>
          </p:nvGrpSpPr>
          <p:grpSpPr>
            <a:xfrm>
              <a:off x="903421" y="2676093"/>
              <a:ext cx="8745906" cy="542294"/>
              <a:chOff x="1023581" y="2506959"/>
              <a:chExt cx="8745906" cy="1137941"/>
            </a:xfrm>
          </p:grpSpPr>
          <p:sp>
            <p:nvSpPr>
              <p:cNvPr id="28" name="PA-1022166">
                <a:extLst>
                  <a:ext uri="{FF2B5EF4-FFF2-40B4-BE49-F238E27FC236}">
                    <a16:creationId xmlns:a16="http://schemas.microsoft.com/office/drawing/2014/main" id="{4BBB8365-FAB5-46EA-B226-91727E98CCC9}"/>
                  </a:ext>
                </a:extLst>
              </p:cNvPr>
              <p:cNvSpPr/>
              <p:nvPr>
                <p:custDataLst>
                  <p:tags r:id="rId55"/>
                </p:custDataLst>
              </p:nvPr>
            </p:nvSpPr>
            <p:spPr bwMode="auto">
              <a:xfrm>
                <a:off x="1023581" y="2506959"/>
                <a:ext cx="8745906" cy="1137941"/>
              </a:xfrm>
              <a:prstGeom prst="roundRect">
                <a:avLst>
                  <a:gd name="adj" fmla="val 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4017">
                  <a:defRPr/>
                </a:pPr>
                <a:endParaRPr lang="zh-CN" altLang="en-US" sz="1701" b="1">
                  <a:solidFill>
                    <a:prstClr val="white"/>
                  </a:solidFill>
                  <a:latin typeface="+mn-ea"/>
                </a:endParaRPr>
              </a:p>
            </p:txBody>
          </p:sp>
          <p:sp>
            <p:nvSpPr>
              <p:cNvPr id="29" name="PA-1022167">
                <a:extLst>
                  <a:ext uri="{FF2B5EF4-FFF2-40B4-BE49-F238E27FC236}">
                    <a16:creationId xmlns:a16="http://schemas.microsoft.com/office/drawing/2014/main" id="{D651A60F-3B9C-49CA-8BA1-BE1F72459DAA}"/>
                  </a:ext>
                </a:extLst>
              </p:cNvPr>
              <p:cNvSpPr/>
              <p:nvPr>
                <p:custDataLst>
                  <p:tags r:id="rId56"/>
                </p:custDataLst>
              </p:nvPr>
            </p:nvSpPr>
            <p:spPr bwMode="auto">
              <a:xfrm>
                <a:off x="1201943" y="2520286"/>
                <a:ext cx="1120151" cy="112461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4017">
                  <a:defRPr/>
                </a:pPr>
                <a:r>
                  <a:rPr lang="zh-CN" altLang="en-US" sz="1701" b="1" kern="100" dirty="0">
                    <a:solidFill>
                      <a:srgbClr val="FFFDF8"/>
                    </a:solidFill>
                    <a:latin typeface="+mn-ea"/>
                    <a:cs typeface="+mn-ea"/>
                    <a:sym typeface="+mn-lt"/>
                  </a:rPr>
                  <a:t>文字内容</a:t>
                </a:r>
                <a:endParaRPr lang="zh-CN" altLang="en-US" sz="1701" b="1" dirty="0">
                  <a:solidFill>
                    <a:prstClr val="white"/>
                  </a:solidFill>
                  <a:latin typeface="+mn-ea"/>
                </a:endParaRPr>
              </a:p>
            </p:txBody>
          </p:sp>
        </p:grpSp>
        <p:sp>
          <p:nvSpPr>
            <p:cNvPr id="32" name="矩形 31">
              <a:extLst>
                <a:ext uri="{FF2B5EF4-FFF2-40B4-BE49-F238E27FC236}">
                  <a16:creationId xmlns:a16="http://schemas.microsoft.com/office/drawing/2014/main" id="{17D2758E-64E1-4955-8F29-F8255D0FDEFA}"/>
                </a:ext>
              </a:extLst>
            </p:cNvPr>
            <p:cNvSpPr/>
            <p:nvPr/>
          </p:nvSpPr>
          <p:spPr>
            <a:xfrm>
              <a:off x="2201934" y="2771628"/>
              <a:ext cx="8470077" cy="386251"/>
            </a:xfrm>
            <a:prstGeom prst="rect">
              <a:avLst/>
            </a:prstGeom>
          </p:spPr>
          <p:txBody>
            <a:bodyPr wrap="square">
              <a:spAutoFit/>
            </a:bodyPr>
            <a:lstStyle/>
            <a:p>
              <a:pPr algn="just">
                <a:lnSpc>
                  <a:spcPct val="130000"/>
                </a:lnSpc>
              </a:pPr>
              <a:r>
                <a:rPr lang="zh-CN" altLang="en-US" sz="1512" dirty="0"/>
                <a:t>文字内容文字内容文字内容文字内容</a:t>
              </a:r>
            </a:p>
          </p:txBody>
        </p:sp>
      </p:grpSp>
      <p:grpSp>
        <p:nvGrpSpPr>
          <p:cNvPr id="38" name="组合 37">
            <a:extLst>
              <a:ext uri="{FF2B5EF4-FFF2-40B4-BE49-F238E27FC236}">
                <a16:creationId xmlns:a16="http://schemas.microsoft.com/office/drawing/2014/main" id="{4B515CEA-63F2-4943-A02B-7791E275516D}"/>
              </a:ext>
            </a:extLst>
          </p:cNvPr>
          <p:cNvGrpSpPr/>
          <p:nvPr/>
        </p:nvGrpSpPr>
        <p:grpSpPr>
          <a:xfrm>
            <a:off x="853738" y="3245204"/>
            <a:ext cx="9230413" cy="512418"/>
            <a:chOff x="903421" y="3434416"/>
            <a:chExt cx="9768590" cy="542294"/>
          </a:xfrm>
        </p:grpSpPr>
        <p:grpSp>
          <p:nvGrpSpPr>
            <p:cNvPr id="33" name="组合 32">
              <a:extLst>
                <a:ext uri="{FF2B5EF4-FFF2-40B4-BE49-F238E27FC236}">
                  <a16:creationId xmlns:a16="http://schemas.microsoft.com/office/drawing/2014/main" id="{E1D196A3-CF8A-4CEE-8BE0-96A32C8B9CAE}"/>
                </a:ext>
              </a:extLst>
            </p:cNvPr>
            <p:cNvGrpSpPr/>
            <p:nvPr/>
          </p:nvGrpSpPr>
          <p:grpSpPr>
            <a:xfrm>
              <a:off x="903421" y="3434416"/>
              <a:ext cx="8745906" cy="542294"/>
              <a:chOff x="1023581" y="2506959"/>
              <a:chExt cx="8745906" cy="1137941"/>
            </a:xfrm>
          </p:grpSpPr>
          <p:sp>
            <p:nvSpPr>
              <p:cNvPr id="34" name="PA-1022166">
                <a:extLst>
                  <a:ext uri="{FF2B5EF4-FFF2-40B4-BE49-F238E27FC236}">
                    <a16:creationId xmlns:a16="http://schemas.microsoft.com/office/drawing/2014/main" id="{8C7D12A7-AB88-4E95-8018-B93B56884A8B}"/>
                  </a:ext>
                </a:extLst>
              </p:cNvPr>
              <p:cNvSpPr/>
              <p:nvPr>
                <p:custDataLst>
                  <p:tags r:id="rId53"/>
                </p:custDataLst>
              </p:nvPr>
            </p:nvSpPr>
            <p:spPr bwMode="auto">
              <a:xfrm>
                <a:off x="1023581" y="2506959"/>
                <a:ext cx="8745906" cy="1137941"/>
              </a:xfrm>
              <a:prstGeom prst="roundRect">
                <a:avLst>
                  <a:gd name="adj" fmla="val 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4017">
                  <a:defRPr/>
                </a:pPr>
                <a:endParaRPr lang="zh-CN" altLang="en-US" sz="1701" b="1">
                  <a:solidFill>
                    <a:prstClr val="white"/>
                  </a:solidFill>
                  <a:latin typeface="+mn-ea"/>
                </a:endParaRPr>
              </a:p>
            </p:txBody>
          </p:sp>
          <p:sp>
            <p:nvSpPr>
              <p:cNvPr id="35" name="PA-1022167">
                <a:extLst>
                  <a:ext uri="{FF2B5EF4-FFF2-40B4-BE49-F238E27FC236}">
                    <a16:creationId xmlns:a16="http://schemas.microsoft.com/office/drawing/2014/main" id="{DF936520-E1A0-42D1-A380-951DAA9DF81F}"/>
                  </a:ext>
                </a:extLst>
              </p:cNvPr>
              <p:cNvSpPr/>
              <p:nvPr>
                <p:custDataLst>
                  <p:tags r:id="rId54"/>
                </p:custDataLst>
              </p:nvPr>
            </p:nvSpPr>
            <p:spPr bwMode="auto">
              <a:xfrm>
                <a:off x="1201943" y="2520286"/>
                <a:ext cx="1120151" cy="112461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4017">
                  <a:defRPr/>
                </a:pPr>
                <a:r>
                  <a:rPr lang="zh-CN" altLang="en-US" sz="1701" b="1" kern="100" dirty="0">
                    <a:solidFill>
                      <a:srgbClr val="FFFDF8"/>
                    </a:solidFill>
                    <a:latin typeface="+mn-ea"/>
                    <a:cs typeface="+mn-ea"/>
                    <a:sym typeface="+mn-lt"/>
                  </a:rPr>
                  <a:t>文字内容</a:t>
                </a:r>
                <a:endParaRPr lang="zh-CN" altLang="en-US" sz="1701" b="1" dirty="0">
                  <a:solidFill>
                    <a:prstClr val="white"/>
                  </a:solidFill>
                  <a:latin typeface="+mn-ea"/>
                </a:endParaRPr>
              </a:p>
            </p:txBody>
          </p:sp>
        </p:grpSp>
        <p:sp>
          <p:nvSpPr>
            <p:cNvPr id="36" name="矩形 35">
              <a:extLst>
                <a:ext uri="{FF2B5EF4-FFF2-40B4-BE49-F238E27FC236}">
                  <a16:creationId xmlns:a16="http://schemas.microsoft.com/office/drawing/2014/main" id="{7A700464-A512-403F-8D01-3B8CFF603EC9}"/>
                </a:ext>
              </a:extLst>
            </p:cNvPr>
            <p:cNvSpPr/>
            <p:nvPr/>
          </p:nvSpPr>
          <p:spPr>
            <a:xfrm>
              <a:off x="2201934" y="3529951"/>
              <a:ext cx="8470077" cy="386251"/>
            </a:xfrm>
            <a:prstGeom prst="rect">
              <a:avLst/>
            </a:prstGeom>
          </p:spPr>
          <p:txBody>
            <a:bodyPr wrap="square">
              <a:spAutoFit/>
            </a:bodyPr>
            <a:lstStyle/>
            <a:p>
              <a:pPr algn="just">
                <a:lnSpc>
                  <a:spcPct val="130000"/>
                </a:lnSpc>
              </a:pPr>
              <a:r>
                <a:rPr lang="zh-CN" altLang="en-US" sz="1512" dirty="0"/>
                <a:t>文字内容文字内容文字内容文字内容</a:t>
              </a:r>
            </a:p>
          </p:txBody>
        </p:sp>
      </p:grpSp>
      <p:sp>
        <p:nvSpPr>
          <p:cNvPr id="39" name="矩形 38">
            <a:extLst>
              <a:ext uri="{FF2B5EF4-FFF2-40B4-BE49-F238E27FC236}">
                <a16:creationId xmlns:a16="http://schemas.microsoft.com/office/drawing/2014/main" id="{366FDFF5-6A2C-4685-9207-BF6B44D98D38}"/>
              </a:ext>
            </a:extLst>
          </p:cNvPr>
          <p:cNvSpPr/>
          <p:nvPr/>
        </p:nvSpPr>
        <p:spPr>
          <a:xfrm>
            <a:off x="2183542" y="4308983"/>
            <a:ext cx="5922450" cy="790666"/>
          </a:xfrm>
          <a:prstGeom prst="rect">
            <a:avLst/>
          </a:prstGeom>
        </p:spPr>
        <p:txBody>
          <a:bodyPr wrap="square">
            <a:spAutoFit/>
          </a:bodyPr>
          <a:lstStyle/>
          <a:p>
            <a:pPr algn="just">
              <a:lnSpc>
                <a:spcPct val="150000"/>
              </a:lnSpc>
            </a:pPr>
            <a:r>
              <a:rPr lang="zh-CN" altLang="en-US" sz="1607" b="1" dirty="0">
                <a:solidFill>
                  <a:schemeClr val="accent1"/>
                </a:solidFill>
                <a:latin typeface="字魂58号-创中黑-Regular" panose="00000500000000000000" pitchFamily="2" charset="-122"/>
                <a:ea typeface="字魂58号-创中黑-Regular" panose="00000500000000000000" pitchFamily="2" charset="-122"/>
                <a:sym typeface="字魂58号-创中黑-Regular" panose="00000500000000000000" pitchFamily="2" charset="-122"/>
              </a:rPr>
              <a:t>文字内容文字内容文字内容文字内容文字内容文字内容文字内容文字内容文字内容文字内容</a:t>
            </a:r>
          </a:p>
        </p:txBody>
      </p:sp>
      <p:grpSp>
        <p:nvGrpSpPr>
          <p:cNvPr id="40" name="PA-102277">
            <a:extLst>
              <a:ext uri="{FF2B5EF4-FFF2-40B4-BE49-F238E27FC236}">
                <a16:creationId xmlns:a16="http://schemas.microsoft.com/office/drawing/2014/main" id="{1E06BEA5-205B-47F4-B5B1-85C55C00604C}"/>
              </a:ext>
            </a:extLst>
          </p:cNvPr>
          <p:cNvGrpSpPr>
            <a:grpSpLocks noChangeAspect="1"/>
          </p:cNvGrpSpPr>
          <p:nvPr>
            <p:custDataLst>
              <p:tags r:id="rId2"/>
            </p:custDataLst>
          </p:nvPr>
        </p:nvGrpSpPr>
        <p:grpSpPr bwMode="auto">
          <a:xfrm flipH="1">
            <a:off x="853737" y="4186307"/>
            <a:ext cx="1195303" cy="1142009"/>
            <a:chOff x="5325" y="871"/>
            <a:chExt cx="2355" cy="2250"/>
          </a:xfrm>
        </p:grpSpPr>
        <p:sp>
          <p:nvSpPr>
            <p:cNvPr id="41" name="PA-AutoShape 3">
              <a:extLst>
                <a:ext uri="{FF2B5EF4-FFF2-40B4-BE49-F238E27FC236}">
                  <a16:creationId xmlns:a16="http://schemas.microsoft.com/office/drawing/2014/main" id="{7D1A919C-68C5-4E36-A2B2-44A738CCCDD5}"/>
                </a:ext>
              </a:extLst>
            </p:cNvPr>
            <p:cNvSpPr>
              <a:spLocks noChangeAspect="1" noChangeArrowheads="1" noTextEdit="1"/>
            </p:cNvSpPr>
            <p:nvPr>
              <p:custDataLst>
                <p:tags r:id="rId4"/>
              </p:custDataLst>
            </p:nvPr>
          </p:nvSpPr>
          <p:spPr bwMode="auto">
            <a:xfrm>
              <a:off x="5328" y="871"/>
              <a:ext cx="2352" cy="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42" name="PA-任意多边形 6">
              <a:extLst>
                <a:ext uri="{FF2B5EF4-FFF2-40B4-BE49-F238E27FC236}">
                  <a16:creationId xmlns:a16="http://schemas.microsoft.com/office/drawing/2014/main" id="{4FF29A30-2369-4FAF-A107-4A317FFC4423}"/>
                </a:ext>
              </a:extLst>
            </p:cNvPr>
            <p:cNvSpPr>
              <a:spLocks/>
            </p:cNvSpPr>
            <p:nvPr>
              <p:custDataLst>
                <p:tags r:id="rId5"/>
              </p:custDataLst>
            </p:nvPr>
          </p:nvSpPr>
          <p:spPr bwMode="auto">
            <a:xfrm>
              <a:off x="7267" y="2315"/>
              <a:ext cx="0" cy="0"/>
            </a:xfrm>
            <a:custGeom>
              <a:avLst/>
              <a:gdLst>
                <a:gd name="T0" fmla="*/ 2 h 2"/>
                <a:gd name="T1" fmla="*/ 0 h 2"/>
                <a:gd name="T2" fmla="*/ 1 h 2"/>
                <a:gd name="T3" fmla="*/ 2 h 2"/>
              </a:gdLst>
              <a:ahLst/>
              <a:cxnLst>
                <a:cxn ang="0">
                  <a:pos x="0" y="T0"/>
                </a:cxn>
                <a:cxn ang="0">
                  <a:pos x="0" y="T1"/>
                </a:cxn>
                <a:cxn ang="0">
                  <a:pos x="0" y="T2"/>
                </a:cxn>
                <a:cxn ang="0">
                  <a:pos x="0" y="T3"/>
                </a:cxn>
              </a:cxnLst>
              <a:rect l="0" t="0" r="r" b="b"/>
              <a:pathLst>
                <a:path h="2">
                  <a:moveTo>
                    <a:pt x="0" y="2"/>
                  </a:moveTo>
                  <a:cubicBezTo>
                    <a:pt x="0" y="2"/>
                    <a:pt x="0" y="1"/>
                    <a:pt x="0" y="0"/>
                  </a:cubicBezTo>
                  <a:cubicBezTo>
                    <a:pt x="0" y="1"/>
                    <a:pt x="0" y="1"/>
                    <a:pt x="0" y="1"/>
                  </a:cubicBezTo>
                  <a:lnTo>
                    <a:pt x="0" y="2"/>
                  </a:lnTo>
                  <a:close/>
                </a:path>
              </a:pathLst>
            </a:custGeom>
            <a:solidFill>
              <a:srgbClr val="0044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43" name="PA-矩形 7">
              <a:extLst>
                <a:ext uri="{FF2B5EF4-FFF2-40B4-BE49-F238E27FC236}">
                  <a16:creationId xmlns:a16="http://schemas.microsoft.com/office/drawing/2014/main" id="{B9A885FB-19B3-4D35-9A26-C054BEE8B1BC}"/>
                </a:ext>
              </a:extLst>
            </p:cNvPr>
            <p:cNvSpPr>
              <a:spLocks noChangeArrowheads="1"/>
            </p:cNvSpPr>
            <p:nvPr>
              <p:custDataLst>
                <p:tags r:id="rId6"/>
              </p:custDataLst>
            </p:nvPr>
          </p:nvSpPr>
          <p:spPr bwMode="auto">
            <a:xfrm>
              <a:off x="6827" y="2875"/>
              <a:ext cx="1" cy="1"/>
            </a:xfrm>
            <a:prstGeom prst="rect">
              <a:avLst/>
            </a:prstGeom>
            <a:solidFill>
              <a:srgbClr val="53C0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44" name="PA-任意多边形 8">
              <a:extLst>
                <a:ext uri="{FF2B5EF4-FFF2-40B4-BE49-F238E27FC236}">
                  <a16:creationId xmlns:a16="http://schemas.microsoft.com/office/drawing/2014/main" id="{3A841078-17BD-4DB6-ACE8-122BDF3BB869}"/>
                </a:ext>
              </a:extLst>
            </p:cNvPr>
            <p:cNvSpPr>
              <a:spLocks/>
            </p:cNvSpPr>
            <p:nvPr>
              <p:custDataLst>
                <p:tags r:id="rId7"/>
              </p:custDataLst>
            </p:nvPr>
          </p:nvSpPr>
          <p:spPr bwMode="auto">
            <a:xfrm>
              <a:off x="5510" y="2210"/>
              <a:ext cx="378" cy="548"/>
            </a:xfrm>
            <a:custGeom>
              <a:avLst/>
              <a:gdLst>
                <a:gd name="T0" fmla="*/ 353 w 1320"/>
                <a:gd name="T1" fmla="*/ 3 h 1919"/>
                <a:gd name="T2" fmla="*/ 24 w 1320"/>
                <a:gd name="T3" fmla="*/ 420 h 1919"/>
                <a:gd name="T4" fmla="*/ 160 w 1320"/>
                <a:gd name="T5" fmla="*/ 1587 h 1919"/>
                <a:gd name="T6" fmla="*/ 309 w 1320"/>
                <a:gd name="T7" fmla="*/ 1845 h 1919"/>
                <a:gd name="T8" fmla="*/ 533 w 1320"/>
                <a:gd name="T9" fmla="*/ 1919 h 1919"/>
                <a:gd name="T10" fmla="*/ 598 w 1320"/>
                <a:gd name="T11" fmla="*/ 1913 h 1919"/>
                <a:gd name="T12" fmla="*/ 1320 w 1320"/>
                <a:gd name="T13" fmla="*/ 1786 h 1919"/>
                <a:gd name="T14" fmla="*/ 421 w 1320"/>
                <a:gd name="T15" fmla="*/ 2 h 1919"/>
                <a:gd name="T16" fmla="*/ 353 w 1320"/>
                <a:gd name="T17" fmla="*/ 3 h 1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0" h="1919">
                  <a:moveTo>
                    <a:pt x="353" y="3"/>
                  </a:moveTo>
                  <a:cubicBezTo>
                    <a:pt x="147" y="27"/>
                    <a:pt x="0" y="214"/>
                    <a:pt x="24" y="420"/>
                  </a:cubicBezTo>
                  <a:cubicBezTo>
                    <a:pt x="160" y="1587"/>
                    <a:pt x="160" y="1587"/>
                    <a:pt x="160" y="1587"/>
                  </a:cubicBezTo>
                  <a:cubicBezTo>
                    <a:pt x="172" y="1690"/>
                    <a:pt x="226" y="1783"/>
                    <a:pt x="309" y="1845"/>
                  </a:cubicBezTo>
                  <a:cubicBezTo>
                    <a:pt x="374" y="1893"/>
                    <a:pt x="453" y="1919"/>
                    <a:pt x="533" y="1919"/>
                  </a:cubicBezTo>
                  <a:cubicBezTo>
                    <a:pt x="554" y="1919"/>
                    <a:pt x="576" y="1917"/>
                    <a:pt x="598" y="1913"/>
                  </a:cubicBezTo>
                  <a:cubicBezTo>
                    <a:pt x="1320" y="1786"/>
                    <a:pt x="1320" y="1786"/>
                    <a:pt x="1320" y="1786"/>
                  </a:cubicBezTo>
                  <a:cubicBezTo>
                    <a:pt x="884" y="1284"/>
                    <a:pt x="569" y="674"/>
                    <a:pt x="421" y="2"/>
                  </a:cubicBezTo>
                  <a:cubicBezTo>
                    <a:pt x="399" y="0"/>
                    <a:pt x="376" y="1"/>
                    <a:pt x="353" y="3"/>
                  </a:cubicBezTo>
                  <a:close/>
                </a:path>
              </a:pathLst>
            </a:custGeom>
            <a:solidFill>
              <a:srgbClr val="4844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45" name="PA-任意多边形 9">
              <a:extLst>
                <a:ext uri="{FF2B5EF4-FFF2-40B4-BE49-F238E27FC236}">
                  <a16:creationId xmlns:a16="http://schemas.microsoft.com/office/drawing/2014/main" id="{E54D1DCF-7BA2-4DE6-BEF9-E46C75AD7A96}"/>
                </a:ext>
              </a:extLst>
            </p:cNvPr>
            <p:cNvSpPr>
              <a:spLocks noEditPoints="1"/>
            </p:cNvSpPr>
            <p:nvPr>
              <p:custDataLst>
                <p:tags r:id="rId8"/>
              </p:custDataLst>
            </p:nvPr>
          </p:nvSpPr>
          <p:spPr bwMode="auto">
            <a:xfrm>
              <a:off x="5630" y="1974"/>
              <a:ext cx="1718" cy="1147"/>
            </a:xfrm>
            <a:custGeom>
              <a:avLst/>
              <a:gdLst>
                <a:gd name="T0" fmla="*/ 5751 w 6000"/>
                <a:gd name="T1" fmla="*/ 2352 h 4013"/>
                <a:gd name="T2" fmla="*/ 5717 w 6000"/>
                <a:gd name="T3" fmla="*/ 1194 h 4013"/>
                <a:gd name="T4" fmla="*/ 5717 w 6000"/>
                <a:gd name="T5" fmla="*/ 1193 h 4013"/>
                <a:gd name="T6" fmla="*/ 5717 w 6000"/>
                <a:gd name="T7" fmla="*/ 1192 h 4013"/>
                <a:gd name="T8" fmla="*/ 5717 w 6000"/>
                <a:gd name="T9" fmla="*/ 1190 h 4013"/>
                <a:gd name="T10" fmla="*/ 5718 w 6000"/>
                <a:gd name="T11" fmla="*/ 1190 h 4013"/>
                <a:gd name="T12" fmla="*/ 6000 w 6000"/>
                <a:gd name="T13" fmla="*/ 145 h 4013"/>
                <a:gd name="T14" fmla="*/ 5713 w 6000"/>
                <a:gd name="T15" fmla="*/ 79 h 4013"/>
                <a:gd name="T16" fmla="*/ 5288 w 6000"/>
                <a:gd name="T17" fmla="*/ 79 h 4013"/>
                <a:gd name="T18" fmla="*/ 5288 w 6000"/>
                <a:gd name="T19" fmla="*/ 79 h 4013"/>
                <a:gd name="T20" fmla="*/ 4989 w 6000"/>
                <a:gd name="T21" fmla="*/ 0 h 4013"/>
                <a:gd name="T22" fmla="*/ 4987 w 6000"/>
                <a:gd name="T23" fmla="*/ 3 h 4013"/>
                <a:gd name="T24" fmla="*/ 5031 w 6000"/>
                <a:gd name="T25" fmla="*/ 29 h 4013"/>
                <a:gd name="T26" fmla="*/ 5210 w 6000"/>
                <a:gd name="T27" fmla="*/ 762 h 4013"/>
                <a:gd name="T28" fmla="*/ 4964 w 6000"/>
                <a:gd name="T29" fmla="*/ 823 h 4013"/>
                <a:gd name="T30" fmla="*/ 5128 w 6000"/>
                <a:gd name="T31" fmla="*/ 1130 h 4013"/>
                <a:gd name="T32" fmla="*/ 4296 w 6000"/>
                <a:gd name="T33" fmla="*/ 2775 h 4013"/>
                <a:gd name="T34" fmla="*/ 4208 w 6000"/>
                <a:gd name="T35" fmla="*/ 3026 h 4013"/>
                <a:gd name="T36" fmla="*/ 4062 w 6000"/>
                <a:gd name="T37" fmla="*/ 2674 h 4013"/>
                <a:gd name="T38" fmla="*/ 3935 w 6000"/>
                <a:gd name="T39" fmla="*/ 2487 h 4013"/>
                <a:gd name="T40" fmla="*/ 3249 w 6000"/>
                <a:gd name="T41" fmla="*/ 1130 h 4013"/>
                <a:gd name="T42" fmla="*/ 3412 w 6000"/>
                <a:gd name="T43" fmla="*/ 823 h 4013"/>
                <a:gd name="T44" fmla="*/ 3167 w 6000"/>
                <a:gd name="T45" fmla="*/ 762 h 4013"/>
                <a:gd name="T46" fmla="*/ 3346 w 6000"/>
                <a:gd name="T47" fmla="*/ 29 h 4013"/>
                <a:gd name="T48" fmla="*/ 3390 w 6000"/>
                <a:gd name="T49" fmla="*/ 3 h 4013"/>
                <a:gd name="T50" fmla="*/ 3388 w 6000"/>
                <a:gd name="T51" fmla="*/ 0 h 4013"/>
                <a:gd name="T52" fmla="*/ 3089 w 6000"/>
                <a:gd name="T53" fmla="*/ 79 h 4013"/>
                <a:gd name="T54" fmla="*/ 3089 w 6000"/>
                <a:gd name="T55" fmla="*/ 79 h 4013"/>
                <a:gd name="T56" fmla="*/ 2713 w 6000"/>
                <a:gd name="T57" fmla="*/ 79 h 4013"/>
                <a:gd name="T58" fmla="*/ 2713 w 6000"/>
                <a:gd name="T59" fmla="*/ 82 h 4013"/>
                <a:gd name="T60" fmla="*/ 2706 w 6000"/>
                <a:gd name="T61" fmla="*/ 81 h 4013"/>
                <a:gd name="T62" fmla="*/ 2259 w 6000"/>
                <a:gd name="T63" fmla="*/ 528 h 4013"/>
                <a:gd name="T64" fmla="*/ 2272 w 6000"/>
                <a:gd name="T65" fmla="*/ 633 h 4013"/>
                <a:gd name="T66" fmla="*/ 1713 w 6000"/>
                <a:gd name="T67" fmla="*/ 1707 h 4013"/>
                <a:gd name="T68" fmla="*/ 438 w 6000"/>
                <a:gd name="T69" fmla="*/ 1931 h 4013"/>
                <a:gd name="T70" fmla="*/ 348 w 6000"/>
                <a:gd name="T71" fmla="*/ 1159 h 4013"/>
                <a:gd name="T72" fmla="*/ 0 w 6000"/>
                <a:gd name="T73" fmla="*/ 828 h 4013"/>
                <a:gd name="T74" fmla="*/ 899 w 6000"/>
                <a:gd name="T75" fmla="*/ 2612 h 4013"/>
                <a:gd name="T76" fmla="*/ 2025 w 6000"/>
                <a:gd name="T77" fmla="*/ 2414 h 4013"/>
                <a:gd name="T78" fmla="*/ 2293 w 6000"/>
                <a:gd name="T79" fmla="*/ 2218 h 4013"/>
                <a:gd name="T80" fmla="*/ 2706 w 6000"/>
                <a:gd name="T81" fmla="*/ 1424 h 4013"/>
                <a:gd name="T82" fmla="*/ 2698 w 6000"/>
                <a:gd name="T83" fmla="*/ 1575 h 4013"/>
                <a:gd name="T84" fmla="*/ 2698 w 6000"/>
                <a:gd name="T85" fmla="*/ 1619 h 4013"/>
                <a:gd name="T86" fmla="*/ 2666 w 6000"/>
                <a:gd name="T87" fmla="*/ 2688 h 4013"/>
                <a:gd name="T88" fmla="*/ 2652 w 6000"/>
                <a:gd name="T89" fmla="*/ 3148 h 4013"/>
                <a:gd name="T90" fmla="*/ 2631 w 6000"/>
                <a:gd name="T91" fmla="*/ 3788 h 4013"/>
                <a:gd name="T92" fmla="*/ 3968 w 6000"/>
                <a:gd name="T93" fmla="*/ 4013 h 4013"/>
                <a:gd name="T94" fmla="*/ 5765 w 6000"/>
                <a:gd name="T95" fmla="*/ 3594 h 4013"/>
                <a:gd name="T96" fmla="*/ 5743 w 6000"/>
                <a:gd name="T97" fmla="*/ 2314 h 4013"/>
                <a:gd name="T98" fmla="*/ 5751 w 6000"/>
                <a:gd name="T99" fmla="*/ 2352 h 4013"/>
                <a:gd name="T100" fmla="*/ 4180 w 6000"/>
                <a:gd name="T101" fmla="*/ 3152 h 4013"/>
                <a:gd name="T102" fmla="*/ 4180 w 6000"/>
                <a:gd name="T103" fmla="*/ 3152 h 4013"/>
                <a:gd name="T104" fmla="*/ 4180 w 6000"/>
                <a:gd name="T105" fmla="*/ 3152 h 4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000" h="4013">
                  <a:moveTo>
                    <a:pt x="5751" y="2352"/>
                  </a:moveTo>
                  <a:cubicBezTo>
                    <a:pt x="5728" y="1942"/>
                    <a:pt x="5718" y="1547"/>
                    <a:pt x="5717" y="1194"/>
                  </a:cubicBezTo>
                  <a:cubicBezTo>
                    <a:pt x="5717" y="1193"/>
                    <a:pt x="5717" y="1193"/>
                    <a:pt x="5717" y="1193"/>
                  </a:cubicBezTo>
                  <a:cubicBezTo>
                    <a:pt x="5717" y="1192"/>
                    <a:pt x="5717" y="1192"/>
                    <a:pt x="5717" y="1192"/>
                  </a:cubicBezTo>
                  <a:cubicBezTo>
                    <a:pt x="5717" y="1191"/>
                    <a:pt x="5717" y="1190"/>
                    <a:pt x="5717" y="1190"/>
                  </a:cubicBezTo>
                  <a:cubicBezTo>
                    <a:pt x="5718" y="1190"/>
                    <a:pt x="5718" y="1190"/>
                    <a:pt x="5718" y="1190"/>
                  </a:cubicBezTo>
                  <a:cubicBezTo>
                    <a:pt x="6000" y="145"/>
                    <a:pt x="6000" y="145"/>
                    <a:pt x="6000" y="145"/>
                  </a:cubicBezTo>
                  <a:cubicBezTo>
                    <a:pt x="5931" y="76"/>
                    <a:pt x="5713" y="79"/>
                    <a:pt x="5713" y="79"/>
                  </a:cubicBezTo>
                  <a:cubicBezTo>
                    <a:pt x="5288" y="79"/>
                    <a:pt x="5288" y="79"/>
                    <a:pt x="5288" y="79"/>
                  </a:cubicBezTo>
                  <a:cubicBezTo>
                    <a:pt x="5288" y="79"/>
                    <a:pt x="5288" y="79"/>
                    <a:pt x="5288" y="79"/>
                  </a:cubicBezTo>
                  <a:cubicBezTo>
                    <a:pt x="5181" y="74"/>
                    <a:pt x="5079" y="46"/>
                    <a:pt x="4989" y="0"/>
                  </a:cubicBezTo>
                  <a:cubicBezTo>
                    <a:pt x="4988" y="1"/>
                    <a:pt x="4987" y="2"/>
                    <a:pt x="4987" y="3"/>
                  </a:cubicBezTo>
                  <a:cubicBezTo>
                    <a:pt x="5031" y="29"/>
                    <a:pt x="5031" y="29"/>
                    <a:pt x="5031" y="29"/>
                  </a:cubicBezTo>
                  <a:cubicBezTo>
                    <a:pt x="5210" y="762"/>
                    <a:pt x="5210" y="762"/>
                    <a:pt x="5210" y="762"/>
                  </a:cubicBezTo>
                  <a:cubicBezTo>
                    <a:pt x="4964" y="823"/>
                    <a:pt x="4964" y="823"/>
                    <a:pt x="4964" y="823"/>
                  </a:cubicBezTo>
                  <a:cubicBezTo>
                    <a:pt x="5128" y="1130"/>
                    <a:pt x="5128" y="1130"/>
                    <a:pt x="5128" y="1130"/>
                  </a:cubicBezTo>
                  <a:cubicBezTo>
                    <a:pt x="4296" y="2775"/>
                    <a:pt x="4296" y="2775"/>
                    <a:pt x="4296" y="2775"/>
                  </a:cubicBezTo>
                  <a:cubicBezTo>
                    <a:pt x="4208" y="3026"/>
                    <a:pt x="4208" y="3026"/>
                    <a:pt x="4208" y="3026"/>
                  </a:cubicBezTo>
                  <a:cubicBezTo>
                    <a:pt x="4062" y="2674"/>
                    <a:pt x="4062" y="2674"/>
                    <a:pt x="4062" y="2674"/>
                  </a:cubicBezTo>
                  <a:cubicBezTo>
                    <a:pt x="3935" y="2487"/>
                    <a:pt x="3935" y="2487"/>
                    <a:pt x="3935" y="2487"/>
                  </a:cubicBezTo>
                  <a:cubicBezTo>
                    <a:pt x="3249" y="1130"/>
                    <a:pt x="3249" y="1130"/>
                    <a:pt x="3249" y="1130"/>
                  </a:cubicBezTo>
                  <a:cubicBezTo>
                    <a:pt x="3412" y="823"/>
                    <a:pt x="3412" y="823"/>
                    <a:pt x="3412" y="823"/>
                  </a:cubicBezTo>
                  <a:cubicBezTo>
                    <a:pt x="3167" y="762"/>
                    <a:pt x="3167" y="762"/>
                    <a:pt x="3167" y="762"/>
                  </a:cubicBezTo>
                  <a:cubicBezTo>
                    <a:pt x="3346" y="29"/>
                    <a:pt x="3346" y="29"/>
                    <a:pt x="3346" y="29"/>
                  </a:cubicBezTo>
                  <a:cubicBezTo>
                    <a:pt x="3390" y="3"/>
                    <a:pt x="3390" y="3"/>
                    <a:pt x="3390" y="3"/>
                  </a:cubicBezTo>
                  <a:cubicBezTo>
                    <a:pt x="3389" y="2"/>
                    <a:pt x="3389" y="1"/>
                    <a:pt x="3388" y="0"/>
                  </a:cubicBezTo>
                  <a:cubicBezTo>
                    <a:pt x="3297" y="46"/>
                    <a:pt x="3196" y="74"/>
                    <a:pt x="3089" y="79"/>
                  </a:cubicBezTo>
                  <a:cubicBezTo>
                    <a:pt x="3089" y="79"/>
                    <a:pt x="3089" y="79"/>
                    <a:pt x="3089" y="79"/>
                  </a:cubicBezTo>
                  <a:cubicBezTo>
                    <a:pt x="2713" y="79"/>
                    <a:pt x="2713" y="79"/>
                    <a:pt x="2713" y="79"/>
                  </a:cubicBezTo>
                  <a:cubicBezTo>
                    <a:pt x="2713" y="80"/>
                    <a:pt x="2713" y="81"/>
                    <a:pt x="2713" y="82"/>
                  </a:cubicBezTo>
                  <a:cubicBezTo>
                    <a:pt x="2710" y="82"/>
                    <a:pt x="2708" y="81"/>
                    <a:pt x="2706" y="81"/>
                  </a:cubicBezTo>
                  <a:cubicBezTo>
                    <a:pt x="2459" y="81"/>
                    <a:pt x="2259" y="281"/>
                    <a:pt x="2259" y="528"/>
                  </a:cubicBezTo>
                  <a:cubicBezTo>
                    <a:pt x="2259" y="564"/>
                    <a:pt x="2264" y="600"/>
                    <a:pt x="2272" y="633"/>
                  </a:cubicBezTo>
                  <a:cubicBezTo>
                    <a:pt x="1713" y="1707"/>
                    <a:pt x="1713" y="1707"/>
                    <a:pt x="1713" y="1707"/>
                  </a:cubicBezTo>
                  <a:cubicBezTo>
                    <a:pt x="438" y="1931"/>
                    <a:pt x="438" y="1931"/>
                    <a:pt x="438" y="1931"/>
                  </a:cubicBezTo>
                  <a:cubicBezTo>
                    <a:pt x="348" y="1159"/>
                    <a:pt x="348" y="1159"/>
                    <a:pt x="348" y="1159"/>
                  </a:cubicBezTo>
                  <a:cubicBezTo>
                    <a:pt x="327" y="976"/>
                    <a:pt x="177" y="839"/>
                    <a:pt x="0" y="828"/>
                  </a:cubicBezTo>
                  <a:cubicBezTo>
                    <a:pt x="148" y="1500"/>
                    <a:pt x="463" y="2110"/>
                    <a:pt x="899" y="2612"/>
                  </a:cubicBezTo>
                  <a:cubicBezTo>
                    <a:pt x="2025" y="2414"/>
                    <a:pt x="2025" y="2414"/>
                    <a:pt x="2025" y="2414"/>
                  </a:cubicBezTo>
                  <a:cubicBezTo>
                    <a:pt x="2140" y="2393"/>
                    <a:pt x="2239" y="2321"/>
                    <a:pt x="2293" y="2218"/>
                  </a:cubicBezTo>
                  <a:cubicBezTo>
                    <a:pt x="2706" y="1424"/>
                    <a:pt x="2706" y="1424"/>
                    <a:pt x="2706" y="1424"/>
                  </a:cubicBezTo>
                  <a:cubicBezTo>
                    <a:pt x="2703" y="1478"/>
                    <a:pt x="2701" y="1528"/>
                    <a:pt x="2698" y="1575"/>
                  </a:cubicBezTo>
                  <a:cubicBezTo>
                    <a:pt x="2698" y="1619"/>
                    <a:pt x="2698" y="1619"/>
                    <a:pt x="2698" y="1619"/>
                  </a:cubicBezTo>
                  <a:cubicBezTo>
                    <a:pt x="2666" y="2688"/>
                    <a:pt x="2666" y="2688"/>
                    <a:pt x="2666" y="2688"/>
                  </a:cubicBezTo>
                  <a:cubicBezTo>
                    <a:pt x="2652" y="3148"/>
                    <a:pt x="2652" y="3148"/>
                    <a:pt x="2652" y="3148"/>
                  </a:cubicBezTo>
                  <a:cubicBezTo>
                    <a:pt x="2631" y="3788"/>
                    <a:pt x="2631" y="3788"/>
                    <a:pt x="2631" y="3788"/>
                  </a:cubicBezTo>
                  <a:cubicBezTo>
                    <a:pt x="3050" y="3933"/>
                    <a:pt x="3500" y="4013"/>
                    <a:pt x="3968" y="4013"/>
                  </a:cubicBezTo>
                  <a:cubicBezTo>
                    <a:pt x="4613" y="4013"/>
                    <a:pt x="5223" y="3862"/>
                    <a:pt x="5765" y="3594"/>
                  </a:cubicBezTo>
                  <a:cubicBezTo>
                    <a:pt x="5743" y="2314"/>
                    <a:pt x="5743" y="2314"/>
                    <a:pt x="5743" y="2314"/>
                  </a:cubicBezTo>
                  <a:lnTo>
                    <a:pt x="5751" y="2352"/>
                  </a:lnTo>
                  <a:close/>
                  <a:moveTo>
                    <a:pt x="4180" y="3152"/>
                  </a:moveTo>
                  <a:cubicBezTo>
                    <a:pt x="4180" y="3152"/>
                    <a:pt x="4180" y="3152"/>
                    <a:pt x="4180" y="3152"/>
                  </a:cubicBezTo>
                  <a:cubicBezTo>
                    <a:pt x="4180" y="3152"/>
                    <a:pt x="4180" y="3152"/>
                    <a:pt x="4180" y="3152"/>
                  </a:cubicBezTo>
                  <a:close/>
                </a:path>
              </a:pathLst>
            </a:custGeom>
            <a:solidFill>
              <a:srgbClr val="4844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46" name="PA-任意多边形 10">
              <a:extLst>
                <a:ext uri="{FF2B5EF4-FFF2-40B4-BE49-F238E27FC236}">
                  <a16:creationId xmlns:a16="http://schemas.microsoft.com/office/drawing/2014/main" id="{3753410C-C3FA-4476-AE46-EBFF3EE46372}"/>
                </a:ext>
              </a:extLst>
            </p:cNvPr>
            <p:cNvSpPr>
              <a:spLocks/>
            </p:cNvSpPr>
            <p:nvPr>
              <p:custDataLst>
                <p:tags r:id="rId9"/>
              </p:custDataLst>
            </p:nvPr>
          </p:nvSpPr>
          <p:spPr bwMode="auto">
            <a:xfrm>
              <a:off x="6657" y="1808"/>
              <a:ext cx="310" cy="147"/>
            </a:xfrm>
            <a:custGeom>
              <a:avLst/>
              <a:gdLst>
                <a:gd name="T0" fmla="*/ 1083 w 1083"/>
                <a:gd name="T1" fmla="*/ 150 h 514"/>
                <a:gd name="T2" fmla="*/ 1083 w 1083"/>
                <a:gd name="T3" fmla="*/ 150 h 514"/>
                <a:gd name="T4" fmla="*/ 1083 w 1083"/>
                <a:gd name="T5" fmla="*/ 0 h 514"/>
                <a:gd name="T6" fmla="*/ 162 w 1083"/>
                <a:gd name="T7" fmla="*/ 0 h 514"/>
                <a:gd name="T8" fmla="*/ 162 w 1083"/>
                <a:gd name="T9" fmla="*/ 217 h 514"/>
                <a:gd name="T10" fmla="*/ 159 w 1083"/>
                <a:gd name="T11" fmla="*/ 217 h 514"/>
                <a:gd name="T12" fmla="*/ 0 w 1083"/>
                <a:gd name="T13" fmla="*/ 445 h 514"/>
                <a:gd name="T14" fmla="*/ 1083 w 1083"/>
                <a:gd name="T15" fmla="*/ 150 h 5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83" h="514">
                  <a:moveTo>
                    <a:pt x="1083" y="150"/>
                  </a:moveTo>
                  <a:cubicBezTo>
                    <a:pt x="1083" y="150"/>
                    <a:pt x="1083" y="150"/>
                    <a:pt x="1083" y="150"/>
                  </a:cubicBezTo>
                  <a:cubicBezTo>
                    <a:pt x="1083" y="0"/>
                    <a:pt x="1083" y="0"/>
                    <a:pt x="1083" y="0"/>
                  </a:cubicBezTo>
                  <a:cubicBezTo>
                    <a:pt x="162" y="0"/>
                    <a:pt x="162" y="0"/>
                    <a:pt x="162" y="0"/>
                  </a:cubicBezTo>
                  <a:cubicBezTo>
                    <a:pt x="162" y="217"/>
                    <a:pt x="162" y="217"/>
                    <a:pt x="162" y="217"/>
                  </a:cubicBezTo>
                  <a:cubicBezTo>
                    <a:pt x="159" y="217"/>
                    <a:pt x="159" y="217"/>
                    <a:pt x="159" y="217"/>
                  </a:cubicBezTo>
                  <a:cubicBezTo>
                    <a:pt x="121" y="303"/>
                    <a:pt x="66" y="380"/>
                    <a:pt x="0" y="445"/>
                  </a:cubicBezTo>
                  <a:cubicBezTo>
                    <a:pt x="719" y="514"/>
                    <a:pt x="1083" y="150"/>
                    <a:pt x="1083" y="150"/>
                  </a:cubicBezTo>
                  <a:close/>
                </a:path>
              </a:pathLst>
            </a:custGeom>
            <a:solidFill>
              <a:srgbClr val="DCB7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47" name="PA-任意多边形 11">
              <a:extLst>
                <a:ext uri="{FF2B5EF4-FFF2-40B4-BE49-F238E27FC236}">
                  <a16:creationId xmlns:a16="http://schemas.microsoft.com/office/drawing/2014/main" id="{36E25238-CB37-4DA2-BB35-AE8B9BDC5BB5}"/>
                </a:ext>
              </a:extLst>
            </p:cNvPr>
            <p:cNvSpPr>
              <a:spLocks/>
            </p:cNvSpPr>
            <p:nvPr>
              <p:custDataLst>
                <p:tags r:id="rId10"/>
              </p:custDataLst>
            </p:nvPr>
          </p:nvSpPr>
          <p:spPr bwMode="auto">
            <a:xfrm>
              <a:off x="6603" y="1851"/>
              <a:ext cx="455" cy="273"/>
            </a:xfrm>
            <a:custGeom>
              <a:avLst/>
              <a:gdLst>
                <a:gd name="T0" fmla="*/ 1271 w 1588"/>
                <a:gd name="T1" fmla="*/ 141 h 953"/>
                <a:gd name="T2" fmla="*/ 1271 w 1588"/>
                <a:gd name="T3" fmla="*/ 0 h 953"/>
                <a:gd name="T4" fmla="*/ 1271 w 1588"/>
                <a:gd name="T5" fmla="*/ 0 h 953"/>
                <a:gd name="T6" fmla="*/ 188 w 1588"/>
                <a:gd name="T7" fmla="*/ 295 h 953"/>
                <a:gd name="T8" fmla="*/ 0 w 1588"/>
                <a:gd name="T9" fmla="*/ 430 h 953"/>
                <a:gd name="T10" fmla="*/ 350 w 1588"/>
                <a:gd name="T11" fmla="*/ 737 h 953"/>
                <a:gd name="T12" fmla="*/ 350 w 1588"/>
                <a:gd name="T13" fmla="*/ 939 h 953"/>
                <a:gd name="T14" fmla="*/ 352 w 1588"/>
                <a:gd name="T15" fmla="*/ 939 h 953"/>
                <a:gd name="T16" fmla="*/ 352 w 1588"/>
                <a:gd name="T17" fmla="*/ 953 h 953"/>
                <a:gd name="T18" fmla="*/ 1227 w 1588"/>
                <a:gd name="T19" fmla="*/ 953 h 953"/>
                <a:gd name="T20" fmla="*/ 1227 w 1588"/>
                <a:gd name="T21" fmla="*/ 939 h 953"/>
                <a:gd name="T22" fmla="*/ 1271 w 1588"/>
                <a:gd name="T23" fmla="*/ 939 h 953"/>
                <a:gd name="T24" fmla="*/ 1271 w 1588"/>
                <a:gd name="T25" fmla="*/ 717 h 953"/>
                <a:gd name="T26" fmla="*/ 1588 w 1588"/>
                <a:gd name="T27" fmla="*/ 427 h 953"/>
                <a:gd name="T28" fmla="*/ 1271 w 1588"/>
                <a:gd name="T29" fmla="*/ 141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88" h="953">
                  <a:moveTo>
                    <a:pt x="1271" y="141"/>
                  </a:moveTo>
                  <a:cubicBezTo>
                    <a:pt x="1271" y="0"/>
                    <a:pt x="1271" y="0"/>
                    <a:pt x="1271" y="0"/>
                  </a:cubicBezTo>
                  <a:cubicBezTo>
                    <a:pt x="1271" y="0"/>
                    <a:pt x="1271" y="0"/>
                    <a:pt x="1271" y="0"/>
                  </a:cubicBezTo>
                  <a:cubicBezTo>
                    <a:pt x="1271" y="0"/>
                    <a:pt x="907" y="364"/>
                    <a:pt x="188" y="295"/>
                  </a:cubicBezTo>
                  <a:cubicBezTo>
                    <a:pt x="133" y="350"/>
                    <a:pt x="69" y="395"/>
                    <a:pt x="0" y="430"/>
                  </a:cubicBezTo>
                  <a:cubicBezTo>
                    <a:pt x="90" y="559"/>
                    <a:pt x="210" y="664"/>
                    <a:pt x="350" y="737"/>
                  </a:cubicBezTo>
                  <a:cubicBezTo>
                    <a:pt x="350" y="939"/>
                    <a:pt x="350" y="939"/>
                    <a:pt x="350" y="939"/>
                  </a:cubicBezTo>
                  <a:cubicBezTo>
                    <a:pt x="352" y="939"/>
                    <a:pt x="352" y="939"/>
                    <a:pt x="352" y="939"/>
                  </a:cubicBezTo>
                  <a:cubicBezTo>
                    <a:pt x="352" y="953"/>
                    <a:pt x="352" y="953"/>
                    <a:pt x="352" y="953"/>
                  </a:cubicBezTo>
                  <a:cubicBezTo>
                    <a:pt x="1227" y="953"/>
                    <a:pt x="1227" y="953"/>
                    <a:pt x="1227" y="953"/>
                  </a:cubicBezTo>
                  <a:cubicBezTo>
                    <a:pt x="1227" y="939"/>
                    <a:pt x="1227" y="939"/>
                    <a:pt x="1227" y="939"/>
                  </a:cubicBezTo>
                  <a:cubicBezTo>
                    <a:pt x="1271" y="939"/>
                    <a:pt x="1271" y="939"/>
                    <a:pt x="1271" y="939"/>
                  </a:cubicBezTo>
                  <a:cubicBezTo>
                    <a:pt x="1271" y="717"/>
                    <a:pt x="1271" y="717"/>
                    <a:pt x="1271" y="717"/>
                  </a:cubicBezTo>
                  <a:cubicBezTo>
                    <a:pt x="1397" y="645"/>
                    <a:pt x="1506" y="546"/>
                    <a:pt x="1588" y="427"/>
                  </a:cubicBezTo>
                  <a:cubicBezTo>
                    <a:pt x="1457" y="364"/>
                    <a:pt x="1347" y="264"/>
                    <a:pt x="1271" y="141"/>
                  </a:cubicBezTo>
                  <a:close/>
                </a:path>
              </a:pathLst>
            </a:custGeom>
            <a:solidFill>
              <a:srgbClr val="F5D0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48" name="PA-任意多边形 12">
              <a:extLst>
                <a:ext uri="{FF2B5EF4-FFF2-40B4-BE49-F238E27FC236}">
                  <a16:creationId xmlns:a16="http://schemas.microsoft.com/office/drawing/2014/main" id="{4C8B434C-DA65-4B91-8D4B-1259CD80547A}"/>
                </a:ext>
              </a:extLst>
            </p:cNvPr>
            <p:cNvSpPr>
              <a:spLocks/>
            </p:cNvSpPr>
            <p:nvPr>
              <p:custDataLst>
                <p:tags r:id="rId11"/>
              </p:custDataLst>
            </p:nvPr>
          </p:nvSpPr>
          <p:spPr bwMode="auto">
            <a:xfrm>
              <a:off x="6651" y="2018"/>
              <a:ext cx="365" cy="821"/>
            </a:xfrm>
            <a:custGeom>
              <a:avLst/>
              <a:gdLst>
                <a:gd name="T0" fmla="*/ 1274 w 1274"/>
                <a:gd name="T1" fmla="*/ 0 h 2873"/>
                <a:gd name="T2" fmla="*/ 615 w 1274"/>
                <a:gd name="T3" fmla="*/ 260 h 2873"/>
                <a:gd name="T4" fmla="*/ 0 w 1274"/>
                <a:gd name="T5" fmla="*/ 38 h 2873"/>
                <a:gd name="T6" fmla="*/ 642 w 1274"/>
                <a:gd name="T7" fmla="*/ 2873 h 2873"/>
                <a:gd name="T8" fmla="*/ 1274 w 1274"/>
                <a:gd name="T9" fmla="*/ 0 h 2873"/>
              </a:gdLst>
              <a:ahLst/>
              <a:cxnLst>
                <a:cxn ang="0">
                  <a:pos x="T0" y="T1"/>
                </a:cxn>
                <a:cxn ang="0">
                  <a:pos x="T2" y="T3"/>
                </a:cxn>
                <a:cxn ang="0">
                  <a:pos x="T4" y="T5"/>
                </a:cxn>
                <a:cxn ang="0">
                  <a:pos x="T6" y="T7"/>
                </a:cxn>
                <a:cxn ang="0">
                  <a:pos x="T8" y="T9"/>
                </a:cxn>
              </a:cxnLst>
              <a:rect l="0" t="0" r="r" b="b"/>
              <a:pathLst>
                <a:path w="1274" h="2873">
                  <a:moveTo>
                    <a:pt x="1274" y="0"/>
                  </a:moveTo>
                  <a:cubicBezTo>
                    <a:pt x="1102" y="161"/>
                    <a:pt x="870" y="260"/>
                    <a:pt x="615" y="260"/>
                  </a:cubicBezTo>
                  <a:cubicBezTo>
                    <a:pt x="381" y="260"/>
                    <a:pt x="167" y="176"/>
                    <a:pt x="0" y="38"/>
                  </a:cubicBezTo>
                  <a:cubicBezTo>
                    <a:pt x="642" y="2873"/>
                    <a:pt x="642" y="2873"/>
                    <a:pt x="642" y="2873"/>
                  </a:cubicBezTo>
                  <a:lnTo>
                    <a:pt x="127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49" name="PA-任意多边形 13">
              <a:extLst>
                <a:ext uri="{FF2B5EF4-FFF2-40B4-BE49-F238E27FC236}">
                  <a16:creationId xmlns:a16="http://schemas.microsoft.com/office/drawing/2014/main" id="{9D964C31-DDFE-4644-B09D-443541F2B01C}"/>
                </a:ext>
              </a:extLst>
            </p:cNvPr>
            <p:cNvSpPr>
              <a:spLocks/>
            </p:cNvSpPr>
            <p:nvPr>
              <p:custDataLst>
                <p:tags r:id="rId12"/>
              </p:custDataLst>
            </p:nvPr>
          </p:nvSpPr>
          <p:spPr bwMode="auto">
            <a:xfrm>
              <a:off x="6742" y="2132"/>
              <a:ext cx="182" cy="706"/>
            </a:xfrm>
            <a:custGeom>
              <a:avLst/>
              <a:gdLst>
                <a:gd name="T0" fmla="*/ 140 w 182"/>
                <a:gd name="T1" fmla="*/ 574 h 706"/>
                <a:gd name="T2" fmla="*/ 182 w 182"/>
                <a:gd name="T3" fmla="*/ 473 h 706"/>
                <a:gd name="T4" fmla="*/ 133 w 182"/>
                <a:gd name="T5" fmla="*/ 12 h 706"/>
                <a:gd name="T6" fmla="*/ 94 w 182"/>
                <a:gd name="T7" fmla="*/ 1 h 706"/>
                <a:gd name="T8" fmla="*/ 94 w 182"/>
                <a:gd name="T9" fmla="*/ 0 h 706"/>
                <a:gd name="T10" fmla="*/ 93 w 182"/>
                <a:gd name="T11" fmla="*/ 0 h 706"/>
                <a:gd name="T12" fmla="*/ 92 w 182"/>
                <a:gd name="T13" fmla="*/ 0 h 706"/>
                <a:gd name="T14" fmla="*/ 92 w 182"/>
                <a:gd name="T15" fmla="*/ 1 h 706"/>
                <a:gd name="T16" fmla="*/ 53 w 182"/>
                <a:gd name="T17" fmla="*/ 12 h 706"/>
                <a:gd name="T18" fmla="*/ 0 w 182"/>
                <a:gd name="T19" fmla="*/ 503 h 706"/>
                <a:gd name="T20" fmla="*/ 63 w 182"/>
                <a:gd name="T21" fmla="*/ 622 h 706"/>
                <a:gd name="T22" fmla="*/ 93 w 182"/>
                <a:gd name="T23" fmla="*/ 706 h 706"/>
                <a:gd name="T24" fmla="*/ 103 w 182"/>
                <a:gd name="T25" fmla="*/ 688 h 706"/>
                <a:gd name="T26" fmla="*/ 127 w 182"/>
                <a:gd name="T27" fmla="*/ 619 h 706"/>
                <a:gd name="T28" fmla="*/ 140 w 182"/>
                <a:gd name="T29" fmla="*/ 574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2" h="706">
                  <a:moveTo>
                    <a:pt x="140" y="574"/>
                  </a:moveTo>
                  <a:lnTo>
                    <a:pt x="182" y="473"/>
                  </a:lnTo>
                  <a:lnTo>
                    <a:pt x="133" y="12"/>
                  </a:lnTo>
                  <a:lnTo>
                    <a:pt x="94" y="1"/>
                  </a:lnTo>
                  <a:lnTo>
                    <a:pt x="94" y="0"/>
                  </a:lnTo>
                  <a:lnTo>
                    <a:pt x="93" y="0"/>
                  </a:lnTo>
                  <a:lnTo>
                    <a:pt x="92" y="0"/>
                  </a:lnTo>
                  <a:lnTo>
                    <a:pt x="92" y="1"/>
                  </a:lnTo>
                  <a:lnTo>
                    <a:pt x="53" y="12"/>
                  </a:lnTo>
                  <a:lnTo>
                    <a:pt x="0" y="503"/>
                  </a:lnTo>
                  <a:lnTo>
                    <a:pt x="63" y="622"/>
                  </a:lnTo>
                  <a:lnTo>
                    <a:pt x="93" y="706"/>
                  </a:lnTo>
                  <a:lnTo>
                    <a:pt x="103" y="688"/>
                  </a:lnTo>
                  <a:lnTo>
                    <a:pt x="127" y="619"/>
                  </a:lnTo>
                  <a:lnTo>
                    <a:pt x="140" y="574"/>
                  </a:lnTo>
                  <a:close/>
                </a:path>
              </a:pathLst>
            </a:custGeom>
            <a:solidFill>
              <a:srgbClr val="DE5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50" name="PA-任意多边形 14">
              <a:extLst>
                <a:ext uri="{FF2B5EF4-FFF2-40B4-BE49-F238E27FC236}">
                  <a16:creationId xmlns:a16="http://schemas.microsoft.com/office/drawing/2014/main" id="{1DCAD15A-147F-40EA-BDA9-CA3A3D7175CE}"/>
                </a:ext>
              </a:extLst>
            </p:cNvPr>
            <p:cNvSpPr>
              <a:spLocks/>
            </p:cNvSpPr>
            <p:nvPr>
              <p:custDataLst>
                <p:tags r:id="rId13"/>
              </p:custDataLst>
            </p:nvPr>
          </p:nvSpPr>
          <p:spPr bwMode="auto">
            <a:xfrm>
              <a:off x="6760" y="2060"/>
              <a:ext cx="146" cy="90"/>
            </a:xfrm>
            <a:custGeom>
              <a:avLst/>
              <a:gdLst>
                <a:gd name="T0" fmla="*/ 134 w 146"/>
                <a:gd name="T1" fmla="*/ 8 h 90"/>
                <a:gd name="T2" fmla="*/ 73 w 146"/>
                <a:gd name="T3" fmla="*/ 0 h 90"/>
                <a:gd name="T4" fmla="*/ 12 w 146"/>
                <a:gd name="T5" fmla="*/ 8 h 90"/>
                <a:gd name="T6" fmla="*/ 0 w 146"/>
                <a:gd name="T7" fmla="*/ 42 h 90"/>
                <a:gd name="T8" fmla="*/ 29 w 146"/>
                <a:gd name="T9" fmla="*/ 88 h 90"/>
                <a:gd name="T10" fmla="*/ 73 w 146"/>
                <a:gd name="T11" fmla="*/ 90 h 90"/>
                <a:gd name="T12" fmla="*/ 117 w 146"/>
                <a:gd name="T13" fmla="*/ 88 h 90"/>
                <a:gd name="T14" fmla="*/ 146 w 146"/>
                <a:gd name="T15" fmla="*/ 42 h 90"/>
                <a:gd name="T16" fmla="*/ 134 w 146"/>
                <a:gd name="T17" fmla="*/ 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90">
                  <a:moveTo>
                    <a:pt x="134" y="8"/>
                  </a:moveTo>
                  <a:lnTo>
                    <a:pt x="73" y="0"/>
                  </a:lnTo>
                  <a:lnTo>
                    <a:pt x="12" y="8"/>
                  </a:lnTo>
                  <a:lnTo>
                    <a:pt x="0" y="42"/>
                  </a:lnTo>
                  <a:lnTo>
                    <a:pt x="29" y="88"/>
                  </a:lnTo>
                  <a:lnTo>
                    <a:pt x="73" y="90"/>
                  </a:lnTo>
                  <a:lnTo>
                    <a:pt x="117" y="88"/>
                  </a:lnTo>
                  <a:lnTo>
                    <a:pt x="146" y="42"/>
                  </a:lnTo>
                  <a:lnTo>
                    <a:pt x="134" y="8"/>
                  </a:lnTo>
                  <a:close/>
                </a:path>
              </a:pathLst>
            </a:custGeom>
            <a:solidFill>
              <a:srgbClr val="DE59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51" name="PA-任意多边形 15">
              <a:extLst>
                <a:ext uri="{FF2B5EF4-FFF2-40B4-BE49-F238E27FC236}">
                  <a16:creationId xmlns:a16="http://schemas.microsoft.com/office/drawing/2014/main" id="{F8180496-3034-4B38-B52B-B861B87580BE}"/>
                </a:ext>
              </a:extLst>
            </p:cNvPr>
            <p:cNvSpPr>
              <a:spLocks/>
            </p:cNvSpPr>
            <p:nvPr>
              <p:custDataLst>
                <p:tags r:id="rId14"/>
              </p:custDataLst>
            </p:nvPr>
          </p:nvSpPr>
          <p:spPr bwMode="auto">
            <a:xfrm>
              <a:off x="6588" y="1955"/>
              <a:ext cx="242" cy="244"/>
            </a:xfrm>
            <a:custGeom>
              <a:avLst/>
              <a:gdLst>
                <a:gd name="T0" fmla="*/ 47 w 242"/>
                <a:gd name="T1" fmla="*/ 0 h 244"/>
                <a:gd name="T2" fmla="*/ 242 w 242"/>
                <a:gd name="T3" fmla="*/ 105 h 244"/>
                <a:gd name="T4" fmla="*/ 104 w 242"/>
                <a:gd name="T5" fmla="*/ 244 h 244"/>
                <a:gd name="T6" fmla="*/ 0 w 242"/>
                <a:gd name="T7" fmla="*/ 27 h 244"/>
                <a:gd name="T8" fmla="*/ 47 w 242"/>
                <a:gd name="T9" fmla="*/ 0 h 244"/>
              </a:gdLst>
              <a:ahLst/>
              <a:cxnLst>
                <a:cxn ang="0">
                  <a:pos x="T0" y="T1"/>
                </a:cxn>
                <a:cxn ang="0">
                  <a:pos x="T2" y="T3"/>
                </a:cxn>
                <a:cxn ang="0">
                  <a:pos x="T4" y="T5"/>
                </a:cxn>
                <a:cxn ang="0">
                  <a:pos x="T6" y="T7"/>
                </a:cxn>
                <a:cxn ang="0">
                  <a:pos x="T8" y="T9"/>
                </a:cxn>
              </a:cxnLst>
              <a:rect l="0" t="0" r="r" b="b"/>
              <a:pathLst>
                <a:path w="242" h="244">
                  <a:moveTo>
                    <a:pt x="47" y="0"/>
                  </a:moveTo>
                  <a:lnTo>
                    <a:pt x="242" y="105"/>
                  </a:lnTo>
                  <a:lnTo>
                    <a:pt x="104" y="244"/>
                  </a:lnTo>
                  <a:lnTo>
                    <a:pt x="0" y="27"/>
                  </a:lnTo>
                  <a:lnTo>
                    <a:pt x="47" y="0"/>
                  </a:lnTo>
                  <a:close/>
                </a:path>
              </a:pathLst>
            </a:custGeom>
            <a:solidFill>
              <a:srgbClr val="F0F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52" name="PA-任意多边形 16">
              <a:extLst>
                <a:ext uri="{FF2B5EF4-FFF2-40B4-BE49-F238E27FC236}">
                  <a16:creationId xmlns:a16="http://schemas.microsoft.com/office/drawing/2014/main" id="{A2F99378-332F-4FFB-92AD-6B2E97612D6C}"/>
                </a:ext>
              </a:extLst>
            </p:cNvPr>
            <p:cNvSpPr>
              <a:spLocks/>
            </p:cNvSpPr>
            <p:nvPr>
              <p:custDataLst>
                <p:tags r:id="rId15"/>
              </p:custDataLst>
            </p:nvPr>
          </p:nvSpPr>
          <p:spPr bwMode="auto">
            <a:xfrm>
              <a:off x="6831" y="1955"/>
              <a:ext cx="242" cy="244"/>
            </a:xfrm>
            <a:custGeom>
              <a:avLst/>
              <a:gdLst>
                <a:gd name="T0" fmla="*/ 196 w 242"/>
                <a:gd name="T1" fmla="*/ 0 h 244"/>
                <a:gd name="T2" fmla="*/ 0 w 242"/>
                <a:gd name="T3" fmla="*/ 105 h 244"/>
                <a:gd name="T4" fmla="*/ 139 w 242"/>
                <a:gd name="T5" fmla="*/ 244 h 244"/>
                <a:gd name="T6" fmla="*/ 242 w 242"/>
                <a:gd name="T7" fmla="*/ 27 h 244"/>
                <a:gd name="T8" fmla="*/ 196 w 242"/>
                <a:gd name="T9" fmla="*/ 0 h 244"/>
              </a:gdLst>
              <a:ahLst/>
              <a:cxnLst>
                <a:cxn ang="0">
                  <a:pos x="T0" y="T1"/>
                </a:cxn>
                <a:cxn ang="0">
                  <a:pos x="T2" y="T3"/>
                </a:cxn>
                <a:cxn ang="0">
                  <a:pos x="T4" y="T5"/>
                </a:cxn>
                <a:cxn ang="0">
                  <a:pos x="T6" y="T7"/>
                </a:cxn>
                <a:cxn ang="0">
                  <a:pos x="T8" y="T9"/>
                </a:cxn>
              </a:cxnLst>
              <a:rect l="0" t="0" r="r" b="b"/>
              <a:pathLst>
                <a:path w="242" h="244">
                  <a:moveTo>
                    <a:pt x="196" y="0"/>
                  </a:moveTo>
                  <a:lnTo>
                    <a:pt x="0" y="105"/>
                  </a:lnTo>
                  <a:lnTo>
                    <a:pt x="139" y="244"/>
                  </a:lnTo>
                  <a:lnTo>
                    <a:pt x="242" y="27"/>
                  </a:lnTo>
                  <a:lnTo>
                    <a:pt x="196" y="0"/>
                  </a:lnTo>
                  <a:close/>
                </a:path>
              </a:pathLst>
            </a:custGeom>
            <a:solidFill>
              <a:srgbClr val="F0F0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53" name="PA-任意多边形 17">
              <a:extLst>
                <a:ext uri="{FF2B5EF4-FFF2-40B4-BE49-F238E27FC236}">
                  <a16:creationId xmlns:a16="http://schemas.microsoft.com/office/drawing/2014/main" id="{09F81EA4-1E3D-419D-BE98-6F32BEE18696}"/>
                </a:ext>
              </a:extLst>
            </p:cNvPr>
            <p:cNvSpPr>
              <a:spLocks/>
            </p:cNvSpPr>
            <p:nvPr>
              <p:custDataLst>
                <p:tags r:id="rId16"/>
              </p:custDataLst>
            </p:nvPr>
          </p:nvSpPr>
          <p:spPr bwMode="auto">
            <a:xfrm>
              <a:off x="6835" y="1081"/>
              <a:ext cx="336" cy="814"/>
            </a:xfrm>
            <a:custGeom>
              <a:avLst/>
              <a:gdLst>
                <a:gd name="T0" fmla="*/ 1171 w 1171"/>
                <a:gd name="T1" fmla="*/ 1091 h 2848"/>
                <a:gd name="T2" fmla="*/ 24 w 1171"/>
                <a:gd name="T3" fmla="*/ 0 h 2848"/>
                <a:gd name="T4" fmla="*/ 0 w 1171"/>
                <a:gd name="T5" fmla="*/ 0 h 2848"/>
                <a:gd name="T6" fmla="*/ 0 w 1171"/>
                <a:gd name="T7" fmla="*/ 2848 h 2848"/>
                <a:gd name="T8" fmla="*/ 1171 w 1171"/>
                <a:gd name="T9" fmla="*/ 1091 h 2848"/>
              </a:gdLst>
              <a:ahLst/>
              <a:cxnLst>
                <a:cxn ang="0">
                  <a:pos x="T0" y="T1"/>
                </a:cxn>
                <a:cxn ang="0">
                  <a:pos x="T2" y="T3"/>
                </a:cxn>
                <a:cxn ang="0">
                  <a:pos x="T4" y="T5"/>
                </a:cxn>
                <a:cxn ang="0">
                  <a:pos x="T6" y="T7"/>
                </a:cxn>
                <a:cxn ang="0">
                  <a:pos x="T8" y="T9"/>
                </a:cxn>
              </a:cxnLst>
              <a:rect l="0" t="0" r="r" b="b"/>
              <a:pathLst>
                <a:path w="1171" h="2848">
                  <a:moveTo>
                    <a:pt x="1171" y="1091"/>
                  </a:moveTo>
                  <a:cubicBezTo>
                    <a:pt x="1171" y="261"/>
                    <a:pt x="672" y="0"/>
                    <a:pt x="24" y="0"/>
                  </a:cubicBezTo>
                  <a:cubicBezTo>
                    <a:pt x="16" y="0"/>
                    <a:pt x="8" y="0"/>
                    <a:pt x="0" y="0"/>
                  </a:cubicBezTo>
                  <a:cubicBezTo>
                    <a:pt x="0" y="2848"/>
                    <a:pt x="0" y="2848"/>
                    <a:pt x="0" y="2848"/>
                  </a:cubicBezTo>
                  <a:cubicBezTo>
                    <a:pt x="647" y="2845"/>
                    <a:pt x="1171" y="1920"/>
                    <a:pt x="1171" y="1091"/>
                  </a:cubicBezTo>
                  <a:close/>
                </a:path>
              </a:pathLst>
            </a:custGeom>
            <a:solidFill>
              <a:srgbClr val="F5D0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54" name="PA-任意多边形 18">
              <a:extLst>
                <a:ext uri="{FF2B5EF4-FFF2-40B4-BE49-F238E27FC236}">
                  <a16:creationId xmlns:a16="http://schemas.microsoft.com/office/drawing/2014/main" id="{9BB2ED8C-79BA-4828-944B-4850DC0301B3}"/>
                </a:ext>
              </a:extLst>
            </p:cNvPr>
            <p:cNvSpPr>
              <a:spLocks/>
            </p:cNvSpPr>
            <p:nvPr>
              <p:custDataLst>
                <p:tags r:id="rId17"/>
              </p:custDataLst>
            </p:nvPr>
          </p:nvSpPr>
          <p:spPr bwMode="auto">
            <a:xfrm>
              <a:off x="6498" y="1081"/>
              <a:ext cx="337" cy="814"/>
            </a:xfrm>
            <a:custGeom>
              <a:avLst/>
              <a:gdLst>
                <a:gd name="T0" fmla="*/ 1147 w 1177"/>
                <a:gd name="T1" fmla="*/ 1 h 2848"/>
                <a:gd name="T2" fmla="*/ 0 w 1177"/>
                <a:gd name="T3" fmla="*/ 1091 h 2848"/>
                <a:gd name="T4" fmla="*/ 1147 w 1177"/>
                <a:gd name="T5" fmla="*/ 2847 h 2848"/>
                <a:gd name="T6" fmla="*/ 1174 w 1177"/>
                <a:gd name="T7" fmla="*/ 2848 h 2848"/>
                <a:gd name="T8" fmla="*/ 1177 w 1177"/>
                <a:gd name="T9" fmla="*/ 2848 h 2848"/>
                <a:gd name="T10" fmla="*/ 1177 w 1177"/>
                <a:gd name="T11" fmla="*/ 0 h 2848"/>
                <a:gd name="T12" fmla="*/ 1147 w 1177"/>
                <a:gd name="T13" fmla="*/ 1 h 2848"/>
              </a:gdLst>
              <a:ahLst/>
              <a:cxnLst>
                <a:cxn ang="0">
                  <a:pos x="T0" y="T1"/>
                </a:cxn>
                <a:cxn ang="0">
                  <a:pos x="T2" y="T3"/>
                </a:cxn>
                <a:cxn ang="0">
                  <a:pos x="T4" y="T5"/>
                </a:cxn>
                <a:cxn ang="0">
                  <a:pos x="T6" y="T7"/>
                </a:cxn>
                <a:cxn ang="0">
                  <a:pos x="T8" y="T9"/>
                </a:cxn>
                <a:cxn ang="0">
                  <a:pos x="T10" y="T11"/>
                </a:cxn>
                <a:cxn ang="0">
                  <a:pos x="T12" y="T13"/>
                </a:cxn>
              </a:cxnLst>
              <a:rect l="0" t="0" r="r" b="b"/>
              <a:pathLst>
                <a:path w="1177" h="2848">
                  <a:moveTo>
                    <a:pt x="1147" y="1"/>
                  </a:moveTo>
                  <a:cubicBezTo>
                    <a:pt x="523" y="21"/>
                    <a:pt x="0" y="284"/>
                    <a:pt x="0" y="1091"/>
                  </a:cubicBezTo>
                  <a:cubicBezTo>
                    <a:pt x="0" y="1910"/>
                    <a:pt x="512" y="2829"/>
                    <a:pt x="1147" y="2847"/>
                  </a:cubicBezTo>
                  <a:cubicBezTo>
                    <a:pt x="1156" y="2847"/>
                    <a:pt x="1165" y="2848"/>
                    <a:pt x="1174" y="2848"/>
                  </a:cubicBezTo>
                  <a:cubicBezTo>
                    <a:pt x="1175" y="2848"/>
                    <a:pt x="1176" y="2848"/>
                    <a:pt x="1177" y="2848"/>
                  </a:cubicBezTo>
                  <a:cubicBezTo>
                    <a:pt x="1177" y="0"/>
                    <a:pt x="1177" y="0"/>
                    <a:pt x="1177" y="0"/>
                  </a:cubicBezTo>
                  <a:cubicBezTo>
                    <a:pt x="1167" y="1"/>
                    <a:pt x="1157" y="1"/>
                    <a:pt x="1147" y="1"/>
                  </a:cubicBezTo>
                  <a:close/>
                </a:path>
              </a:pathLst>
            </a:custGeom>
            <a:solidFill>
              <a:srgbClr val="E7C1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55" name="PA-任意多边形 19">
              <a:extLst>
                <a:ext uri="{FF2B5EF4-FFF2-40B4-BE49-F238E27FC236}">
                  <a16:creationId xmlns:a16="http://schemas.microsoft.com/office/drawing/2014/main" id="{8AB1526A-50A1-4CC4-A90E-3FD0EA39CBF2}"/>
                </a:ext>
              </a:extLst>
            </p:cNvPr>
            <p:cNvSpPr>
              <a:spLocks/>
            </p:cNvSpPr>
            <p:nvPr>
              <p:custDataLst>
                <p:tags r:id="rId18"/>
              </p:custDataLst>
            </p:nvPr>
          </p:nvSpPr>
          <p:spPr bwMode="auto">
            <a:xfrm>
              <a:off x="6461" y="1009"/>
              <a:ext cx="733" cy="484"/>
            </a:xfrm>
            <a:custGeom>
              <a:avLst/>
              <a:gdLst>
                <a:gd name="T0" fmla="*/ 2557 w 2561"/>
                <a:gd name="T1" fmla="*/ 1237 h 1694"/>
                <a:gd name="T2" fmla="*/ 2378 w 2561"/>
                <a:gd name="T3" fmla="*/ 598 h 1694"/>
                <a:gd name="T4" fmla="*/ 1612 w 2561"/>
                <a:gd name="T5" fmla="*/ 10 h 1694"/>
                <a:gd name="T6" fmla="*/ 714 w 2561"/>
                <a:gd name="T7" fmla="*/ 108 h 1694"/>
                <a:gd name="T8" fmla="*/ 502 w 2561"/>
                <a:gd name="T9" fmla="*/ 140 h 1694"/>
                <a:gd name="T10" fmla="*/ 393 w 2561"/>
                <a:gd name="T11" fmla="*/ 140 h 1694"/>
                <a:gd name="T12" fmla="*/ 415 w 2561"/>
                <a:gd name="T13" fmla="*/ 195 h 1694"/>
                <a:gd name="T14" fmla="*/ 435 w 2561"/>
                <a:gd name="T15" fmla="*/ 240 h 1694"/>
                <a:gd name="T16" fmla="*/ 376 w 2561"/>
                <a:gd name="T17" fmla="*/ 225 h 1694"/>
                <a:gd name="T18" fmla="*/ 140 w 2561"/>
                <a:gd name="T19" fmla="*/ 113 h 1694"/>
                <a:gd name="T20" fmla="*/ 186 w 2561"/>
                <a:gd name="T21" fmla="*/ 420 h 1694"/>
                <a:gd name="T22" fmla="*/ 256 w 2561"/>
                <a:gd name="T23" fmla="*/ 545 h 1694"/>
                <a:gd name="T24" fmla="*/ 156 w 2561"/>
                <a:gd name="T25" fmla="*/ 519 h 1694"/>
                <a:gd name="T26" fmla="*/ 198 w 2561"/>
                <a:gd name="T27" fmla="*/ 666 h 1694"/>
                <a:gd name="T28" fmla="*/ 0 w 2561"/>
                <a:gd name="T29" fmla="*/ 1377 h 1694"/>
                <a:gd name="T30" fmla="*/ 272 w 2561"/>
                <a:gd name="T31" fmla="*/ 1694 h 1694"/>
                <a:gd name="T32" fmla="*/ 366 w 2561"/>
                <a:gd name="T33" fmla="*/ 1466 h 1694"/>
                <a:gd name="T34" fmla="*/ 371 w 2561"/>
                <a:gd name="T35" fmla="*/ 1467 h 1694"/>
                <a:gd name="T36" fmla="*/ 493 w 2561"/>
                <a:gd name="T37" fmla="*/ 866 h 1694"/>
                <a:gd name="T38" fmla="*/ 1966 w 2561"/>
                <a:gd name="T39" fmla="*/ 888 h 1694"/>
                <a:gd name="T40" fmla="*/ 1999 w 2561"/>
                <a:gd name="T41" fmla="*/ 850 h 1694"/>
                <a:gd name="T42" fmla="*/ 2347 w 2561"/>
                <a:gd name="T43" fmla="*/ 1613 h 1694"/>
                <a:gd name="T44" fmla="*/ 2559 w 2561"/>
                <a:gd name="T45" fmla="*/ 1258 h 1694"/>
                <a:gd name="T46" fmla="*/ 2561 w 2561"/>
                <a:gd name="T47" fmla="*/ 1257 h 1694"/>
                <a:gd name="T48" fmla="*/ 2557 w 2561"/>
                <a:gd name="T49" fmla="*/ 1237 h 1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61" h="1694">
                  <a:moveTo>
                    <a:pt x="2557" y="1237"/>
                  </a:moveTo>
                  <a:cubicBezTo>
                    <a:pt x="2529" y="866"/>
                    <a:pt x="2378" y="598"/>
                    <a:pt x="2378" y="598"/>
                  </a:cubicBezTo>
                  <a:cubicBezTo>
                    <a:pt x="2479" y="146"/>
                    <a:pt x="2057" y="20"/>
                    <a:pt x="1612" y="10"/>
                  </a:cubicBezTo>
                  <a:cubicBezTo>
                    <a:pt x="1201" y="0"/>
                    <a:pt x="770" y="88"/>
                    <a:pt x="714" y="108"/>
                  </a:cubicBezTo>
                  <a:cubicBezTo>
                    <a:pt x="654" y="130"/>
                    <a:pt x="569" y="138"/>
                    <a:pt x="502" y="140"/>
                  </a:cubicBezTo>
                  <a:cubicBezTo>
                    <a:pt x="440" y="142"/>
                    <a:pt x="393" y="140"/>
                    <a:pt x="393" y="140"/>
                  </a:cubicBezTo>
                  <a:cubicBezTo>
                    <a:pt x="395" y="150"/>
                    <a:pt x="405" y="174"/>
                    <a:pt x="415" y="195"/>
                  </a:cubicBezTo>
                  <a:cubicBezTo>
                    <a:pt x="425" y="219"/>
                    <a:pt x="435" y="240"/>
                    <a:pt x="435" y="240"/>
                  </a:cubicBezTo>
                  <a:cubicBezTo>
                    <a:pt x="423" y="241"/>
                    <a:pt x="402" y="235"/>
                    <a:pt x="376" y="225"/>
                  </a:cubicBezTo>
                  <a:cubicBezTo>
                    <a:pt x="286" y="192"/>
                    <a:pt x="140" y="113"/>
                    <a:pt x="140" y="113"/>
                  </a:cubicBezTo>
                  <a:cubicBezTo>
                    <a:pt x="124" y="234"/>
                    <a:pt x="153" y="342"/>
                    <a:pt x="186" y="420"/>
                  </a:cubicBezTo>
                  <a:cubicBezTo>
                    <a:pt x="219" y="498"/>
                    <a:pt x="256" y="545"/>
                    <a:pt x="256" y="545"/>
                  </a:cubicBezTo>
                  <a:cubicBezTo>
                    <a:pt x="230" y="550"/>
                    <a:pt x="156" y="519"/>
                    <a:pt x="156" y="519"/>
                  </a:cubicBezTo>
                  <a:cubicBezTo>
                    <a:pt x="177" y="619"/>
                    <a:pt x="198" y="666"/>
                    <a:pt x="198" y="666"/>
                  </a:cubicBezTo>
                  <a:cubicBezTo>
                    <a:pt x="40" y="782"/>
                    <a:pt x="3" y="1116"/>
                    <a:pt x="0" y="1377"/>
                  </a:cubicBezTo>
                  <a:cubicBezTo>
                    <a:pt x="272" y="1694"/>
                    <a:pt x="272" y="1694"/>
                    <a:pt x="272" y="1694"/>
                  </a:cubicBezTo>
                  <a:cubicBezTo>
                    <a:pt x="366" y="1466"/>
                    <a:pt x="366" y="1466"/>
                    <a:pt x="366" y="1466"/>
                  </a:cubicBezTo>
                  <a:cubicBezTo>
                    <a:pt x="368" y="1467"/>
                    <a:pt x="369" y="1467"/>
                    <a:pt x="371" y="1467"/>
                  </a:cubicBezTo>
                  <a:cubicBezTo>
                    <a:pt x="438" y="1227"/>
                    <a:pt x="493" y="866"/>
                    <a:pt x="493" y="866"/>
                  </a:cubicBezTo>
                  <a:cubicBezTo>
                    <a:pt x="1201" y="1321"/>
                    <a:pt x="1853" y="958"/>
                    <a:pt x="1966" y="888"/>
                  </a:cubicBezTo>
                  <a:cubicBezTo>
                    <a:pt x="1987" y="865"/>
                    <a:pt x="1999" y="850"/>
                    <a:pt x="1999" y="850"/>
                  </a:cubicBezTo>
                  <a:cubicBezTo>
                    <a:pt x="2039" y="1306"/>
                    <a:pt x="2347" y="1613"/>
                    <a:pt x="2347" y="1613"/>
                  </a:cubicBezTo>
                  <a:cubicBezTo>
                    <a:pt x="2321" y="1420"/>
                    <a:pt x="2543" y="1269"/>
                    <a:pt x="2559" y="1258"/>
                  </a:cubicBezTo>
                  <a:cubicBezTo>
                    <a:pt x="2560" y="1257"/>
                    <a:pt x="2561" y="1257"/>
                    <a:pt x="2561" y="1257"/>
                  </a:cubicBezTo>
                  <a:cubicBezTo>
                    <a:pt x="2560" y="1250"/>
                    <a:pt x="2559" y="1244"/>
                    <a:pt x="2557" y="1237"/>
                  </a:cubicBezTo>
                  <a:close/>
                </a:path>
              </a:pathLst>
            </a:custGeom>
            <a:solidFill>
              <a:srgbClr val="4024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56" name="PA-任意多边形 20">
              <a:extLst>
                <a:ext uri="{FF2B5EF4-FFF2-40B4-BE49-F238E27FC236}">
                  <a16:creationId xmlns:a16="http://schemas.microsoft.com/office/drawing/2014/main" id="{86CCBD64-93A6-41A5-B584-3755FFF563C8}"/>
                </a:ext>
              </a:extLst>
            </p:cNvPr>
            <p:cNvSpPr>
              <a:spLocks/>
            </p:cNvSpPr>
            <p:nvPr>
              <p:custDataLst>
                <p:tags r:id="rId19"/>
              </p:custDataLst>
            </p:nvPr>
          </p:nvSpPr>
          <p:spPr bwMode="auto">
            <a:xfrm>
              <a:off x="7114" y="1366"/>
              <a:ext cx="112" cy="187"/>
            </a:xfrm>
            <a:custGeom>
              <a:avLst/>
              <a:gdLst>
                <a:gd name="T0" fmla="*/ 45 w 390"/>
                <a:gd name="T1" fmla="*/ 289 h 657"/>
                <a:gd name="T2" fmla="*/ 115 w 390"/>
                <a:gd name="T3" fmla="*/ 635 h 657"/>
                <a:gd name="T4" fmla="*/ 346 w 390"/>
                <a:gd name="T5" fmla="*/ 368 h 657"/>
                <a:gd name="T6" fmla="*/ 275 w 390"/>
                <a:gd name="T7" fmla="*/ 22 h 657"/>
                <a:gd name="T8" fmla="*/ 45 w 390"/>
                <a:gd name="T9" fmla="*/ 289 h 657"/>
              </a:gdLst>
              <a:ahLst/>
              <a:cxnLst>
                <a:cxn ang="0">
                  <a:pos x="T0" y="T1"/>
                </a:cxn>
                <a:cxn ang="0">
                  <a:pos x="T2" y="T3"/>
                </a:cxn>
                <a:cxn ang="0">
                  <a:pos x="T4" y="T5"/>
                </a:cxn>
                <a:cxn ang="0">
                  <a:pos x="T6" y="T7"/>
                </a:cxn>
                <a:cxn ang="0">
                  <a:pos x="T8" y="T9"/>
                </a:cxn>
              </a:cxnLst>
              <a:rect l="0" t="0" r="r" b="b"/>
              <a:pathLst>
                <a:path w="390" h="657">
                  <a:moveTo>
                    <a:pt x="45" y="289"/>
                  </a:moveTo>
                  <a:cubicBezTo>
                    <a:pt x="0" y="458"/>
                    <a:pt x="32" y="613"/>
                    <a:pt x="115" y="635"/>
                  </a:cubicBezTo>
                  <a:cubicBezTo>
                    <a:pt x="198" y="657"/>
                    <a:pt x="301" y="538"/>
                    <a:pt x="346" y="368"/>
                  </a:cubicBezTo>
                  <a:cubicBezTo>
                    <a:pt x="390" y="199"/>
                    <a:pt x="358" y="44"/>
                    <a:pt x="275" y="22"/>
                  </a:cubicBezTo>
                  <a:cubicBezTo>
                    <a:pt x="192" y="0"/>
                    <a:pt x="89" y="119"/>
                    <a:pt x="45" y="289"/>
                  </a:cubicBezTo>
                  <a:close/>
                </a:path>
              </a:pathLst>
            </a:custGeom>
            <a:solidFill>
              <a:srgbClr val="F5D0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57" name="PA-任意多边形 21">
              <a:extLst>
                <a:ext uri="{FF2B5EF4-FFF2-40B4-BE49-F238E27FC236}">
                  <a16:creationId xmlns:a16="http://schemas.microsoft.com/office/drawing/2014/main" id="{07FA32BF-40C0-425A-A722-125C7068309D}"/>
                </a:ext>
              </a:extLst>
            </p:cNvPr>
            <p:cNvSpPr>
              <a:spLocks/>
            </p:cNvSpPr>
            <p:nvPr>
              <p:custDataLst>
                <p:tags r:id="rId20"/>
              </p:custDataLst>
            </p:nvPr>
          </p:nvSpPr>
          <p:spPr bwMode="auto">
            <a:xfrm>
              <a:off x="6442" y="1369"/>
              <a:ext cx="105" cy="183"/>
            </a:xfrm>
            <a:custGeom>
              <a:avLst/>
              <a:gdLst>
                <a:gd name="T0" fmla="*/ 320 w 366"/>
                <a:gd name="T1" fmla="*/ 282 h 641"/>
                <a:gd name="T2" fmla="*/ 266 w 366"/>
                <a:gd name="T3" fmla="*/ 620 h 641"/>
                <a:gd name="T4" fmla="*/ 46 w 366"/>
                <a:gd name="T5" fmla="*/ 358 h 641"/>
                <a:gd name="T6" fmla="*/ 100 w 366"/>
                <a:gd name="T7" fmla="*/ 21 h 641"/>
                <a:gd name="T8" fmla="*/ 320 w 366"/>
                <a:gd name="T9" fmla="*/ 282 h 641"/>
              </a:gdLst>
              <a:ahLst/>
              <a:cxnLst>
                <a:cxn ang="0">
                  <a:pos x="T0" y="T1"/>
                </a:cxn>
                <a:cxn ang="0">
                  <a:pos x="T2" y="T3"/>
                </a:cxn>
                <a:cxn ang="0">
                  <a:pos x="T4" y="T5"/>
                </a:cxn>
                <a:cxn ang="0">
                  <a:pos x="T6" y="T7"/>
                </a:cxn>
                <a:cxn ang="0">
                  <a:pos x="T8" y="T9"/>
                </a:cxn>
              </a:cxnLst>
              <a:rect l="0" t="0" r="r" b="b"/>
              <a:pathLst>
                <a:path w="366" h="641">
                  <a:moveTo>
                    <a:pt x="320" y="282"/>
                  </a:moveTo>
                  <a:cubicBezTo>
                    <a:pt x="366" y="448"/>
                    <a:pt x="342" y="599"/>
                    <a:pt x="266" y="620"/>
                  </a:cubicBezTo>
                  <a:cubicBezTo>
                    <a:pt x="191" y="641"/>
                    <a:pt x="92" y="524"/>
                    <a:pt x="46" y="358"/>
                  </a:cubicBezTo>
                  <a:cubicBezTo>
                    <a:pt x="0" y="193"/>
                    <a:pt x="24" y="42"/>
                    <a:pt x="100" y="21"/>
                  </a:cubicBezTo>
                  <a:cubicBezTo>
                    <a:pt x="175" y="0"/>
                    <a:pt x="274" y="117"/>
                    <a:pt x="320" y="282"/>
                  </a:cubicBezTo>
                  <a:close/>
                </a:path>
              </a:pathLst>
            </a:custGeom>
            <a:solidFill>
              <a:srgbClr val="E7C1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58" name="PA-任意多边形 22">
              <a:extLst>
                <a:ext uri="{FF2B5EF4-FFF2-40B4-BE49-F238E27FC236}">
                  <a16:creationId xmlns:a16="http://schemas.microsoft.com/office/drawing/2014/main" id="{707E36F4-9B94-4537-8B4F-C9C9D4E694CD}"/>
                </a:ext>
              </a:extLst>
            </p:cNvPr>
            <p:cNvSpPr>
              <a:spLocks/>
            </p:cNvSpPr>
            <p:nvPr>
              <p:custDataLst>
                <p:tags r:id="rId21"/>
              </p:custDataLst>
            </p:nvPr>
          </p:nvSpPr>
          <p:spPr bwMode="auto">
            <a:xfrm>
              <a:off x="6537" y="1955"/>
              <a:ext cx="298" cy="884"/>
            </a:xfrm>
            <a:custGeom>
              <a:avLst/>
              <a:gdLst>
                <a:gd name="T0" fmla="*/ 298 w 298"/>
                <a:gd name="T1" fmla="*/ 884 h 884"/>
                <a:gd name="T2" fmla="*/ 114 w 298"/>
                <a:gd name="T3" fmla="*/ 74 h 884"/>
                <a:gd name="T4" fmla="*/ 98 w 298"/>
                <a:gd name="T5" fmla="*/ 0 h 884"/>
                <a:gd name="T6" fmla="*/ 64 w 298"/>
                <a:gd name="T7" fmla="*/ 20 h 884"/>
                <a:gd name="T8" fmla="*/ 51 w 298"/>
                <a:gd name="T9" fmla="*/ 27 h 884"/>
                <a:gd name="T10" fmla="*/ 0 w 298"/>
                <a:gd name="T11" fmla="*/ 237 h 884"/>
                <a:gd name="T12" fmla="*/ 70 w 298"/>
                <a:gd name="T13" fmla="*/ 254 h 884"/>
                <a:gd name="T14" fmla="*/ 24 w 298"/>
                <a:gd name="T15" fmla="*/ 342 h 884"/>
                <a:gd name="T16" fmla="*/ 298 w 298"/>
                <a:gd name="T17" fmla="*/ 884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8" h="884">
                  <a:moveTo>
                    <a:pt x="298" y="884"/>
                  </a:moveTo>
                  <a:lnTo>
                    <a:pt x="114" y="74"/>
                  </a:lnTo>
                  <a:lnTo>
                    <a:pt x="98" y="0"/>
                  </a:lnTo>
                  <a:lnTo>
                    <a:pt x="64" y="20"/>
                  </a:lnTo>
                  <a:lnTo>
                    <a:pt x="51" y="27"/>
                  </a:lnTo>
                  <a:lnTo>
                    <a:pt x="0" y="237"/>
                  </a:lnTo>
                  <a:lnTo>
                    <a:pt x="70" y="254"/>
                  </a:lnTo>
                  <a:lnTo>
                    <a:pt x="24" y="342"/>
                  </a:lnTo>
                  <a:lnTo>
                    <a:pt x="298" y="884"/>
                  </a:lnTo>
                  <a:close/>
                </a:path>
              </a:pathLst>
            </a:custGeom>
            <a:solidFill>
              <a:srgbClr val="3532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59" name="PA-任意多边形 23">
              <a:extLst>
                <a:ext uri="{FF2B5EF4-FFF2-40B4-BE49-F238E27FC236}">
                  <a16:creationId xmlns:a16="http://schemas.microsoft.com/office/drawing/2014/main" id="{4DA2EA3D-8807-4160-A55C-DEC9BF39553E}"/>
                </a:ext>
              </a:extLst>
            </p:cNvPr>
            <p:cNvSpPr>
              <a:spLocks/>
            </p:cNvSpPr>
            <p:nvPr>
              <p:custDataLst>
                <p:tags r:id="rId22"/>
              </p:custDataLst>
            </p:nvPr>
          </p:nvSpPr>
          <p:spPr bwMode="auto">
            <a:xfrm>
              <a:off x="6835" y="1955"/>
              <a:ext cx="293" cy="884"/>
            </a:xfrm>
            <a:custGeom>
              <a:avLst/>
              <a:gdLst>
                <a:gd name="T0" fmla="*/ 293 w 293"/>
                <a:gd name="T1" fmla="*/ 237 h 884"/>
                <a:gd name="T2" fmla="*/ 242 w 293"/>
                <a:gd name="T3" fmla="*/ 27 h 884"/>
                <a:gd name="T4" fmla="*/ 241 w 293"/>
                <a:gd name="T5" fmla="*/ 27 h 884"/>
                <a:gd name="T6" fmla="*/ 195 w 293"/>
                <a:gd name="T7" fmla="*/ 0 h 884"/>
                <a:gd name="T8" fmla="*/ 181 w 293"/>
                <a:gd name="T9" fmla="*/ 63 h 884"/>
                <a:gd name="T10" fmla="*/ 0 w 293"/>
                <a:gd name="T11" fmla="*/ 884 h 884"/>
                <a:gd name="T12" fmla="*/ 269 w 293"/>
                <a:gd name="T13" fmla="*/ 342 h 884"/>
                <a:gd name="T14" fmla="*/ 222 w 293"/>
                <a:gd name="T15" fmla="*/ 254 h 884"/>
                <a:gd name="T16" fmla="*/ 293 w 293"/>
                <a:gd name="T17" fmla="*/ 237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884">
                  <a:moveTo>
                    <a:pt x="293" y="237"/>
                  </a:moveTo>
                  <a:lnTo>
                    <a:pt x="242" y="27"/>
                  </a:lnTo>
                  <a:lnTo>
                    <a:pt x="241" y="27"/>
                  </a:lnTo>
                  <a:lnTo>
                    <a:pt x="195" y="0"/>
                  </a:lnTo>
                  <a:lnTo>
                    <a:pt x="181" y="63"/>
                  </a:lnTo>
                  <a:lnTo>
                    <a:pt x="0" y="884"/>
                  </a:lnTo>
                  <a:lnTo>
                    <a:pt x="269" y="342"/>
                  </a:lnTo>
                  <a:lnTo>
                    <a:pt x="222" y="254"/>
                  </a:lnTo>
                  <a:lnTo>
                    <a:pt x="293" y="237"/>
                  </a:lnTo>
                  <a:close/>
                </a:path>
              </a:pathLst>
            </a:custGeom>
            <a:solidFill>
              <a:srgbClr val="3532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60" name="PA-任意多边形 24">
              <a:extLst>
                <a:ext uri="{FF2B5EF4-FFF2-40B4-BE49-F238E27FC236}">
                  <a16:creationId xmlns:a16="http://schemas.microsoft.com/office/drawing/2014/main" id="{D5A0A30A-E9F1-41C4-B67C-28720DF3FF87}"/>
                </a:ext>
              </a:extLst>
            </p:cNvPr>
            <p:cNvSpPr>
              <a:spLocks/>
            </p:cNvSpPr>
            <p:nvPr>
              <p:custDataLst>
                <p:tags r:id="rId23"/>
              </p:custDataLst>
            </p:nvPr>
          </p:nvSpPr>
          <p:spPr bwMode="auto">
            <a:xfrm>
              <a:off x="5355" y="1522"/>
              <a:ext cx="1062" cy="1240"/>
            </a:xfrm>
            <a:custGeom>
              <a:avLst/>
              <a:gdLst>
                <a:gd name="T0" fmla="*/ 1062 w 1062"/>
                <a:gd name="T1" fmla="*/ 1069 h 1240"/>
                <a:gd name="T2" fmla="*/ 216 w 1062"/>
                <a:gd name="T3" fmla="*/ 1240 h 1240"/>
                <a:gd name="T4" fmla="*/ 0 w 1062"/>
                <a:gd name="T5" fmla="*/ 170 h 1240"/>
                <a:gd name="T6" fmla="*/ 846 w 1062"/>
                <a:gd name="T7" fmla="*/ 0 h 1240"/>
                <a:gd name="T8" fmla="*/ 1062 w 1062"/>
                <a:gd name="T9" fmla="*/ 1069 h 1240"/>
              </a:gdLst>
              <a:ahLst/>
              <a:cxnLst>
                <a:cxn ang="0">
                  <a:pos x="T0" y="T1"/>
                </a:cxn>
                <a:cxn ang="0">
                  <a:pos x="T2" y="T3"/>
                </a:cxn>
                <a:cxn ang="0">
                  <a:pos x="T4" y="T5"/>
                </a:cxn>
                <a:cxn ang="0">
                  <a:pos x="T6" y="T7"/>
                </a:cxn>
                <a:cxn ang="0">
                  <a:pos x="T8" y="T9"/>
                </a:cxn>
              </a:cxnLst>
              <a:rect l="0" t="0" r="r" b="b"/>
              <a:pathLst>
                <a:path w="1062" h="1240">
                  <a:moveTo>
                    <a:pt x="1062" y="1069"/>
                  </a:moveTo>
                  <a:lnTo>
                    <a:pt x="216" y="1240"/>
                  </a:lnTo>
                  <a:lnTo>
                    <a:pt x="0" y="170"/>
                  </a:lnTo>
                  <a:lnTo>
                    <a:pt x="846" y="0"/>
                  </a:lnTo>
                  <a:lnTo>
                    <a:pt x="1062" y="1069"/>
                  </a:lnTo>
                  <a:close/>
                </a:path>
              </a:pathLst>
            </a:custGeom>
            <a:solidFill>
              <a:srgbClr val="A12D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61" name="PA-任意多边形 25">
              <a:extLst>
                <a:ext uri="{FF2B5EF4-FFF2-40B4-BE49-F238E27FC236}">
                  <a16:creationId xmlns:a16="http://schemas.microsoft.com/office/drawing/2014/main" id="{D4BE8F53-6A26-4C66-B024-1B252B13E238}"/>
                </a:ext>
              </a:extLst>
            </p:cNvPr>
            <p:cNvSpPr>
              <a:spLocks/>
            </p:cNvSpPr>
            <p:nvPr>
              <p:custDataLst>
                <p:tags r:id="rId24"/>
              </p:custDataLst>
            </p:nvPr>
          </p:nvSpPr>
          <p:spPr bwMode="auto">
            <a:xfrm>
              <a:off x="5410" y="1587"/>
              <a:ext cx="951" cy="1109"/>
            </a:xfrm>
            <a:custGeom>
              <a:avLst/>
              <a:gdLst>
                <a:gd name="T0" fmla="*/ 951 w 951"/>
                <a:gd name="T1" fmla="*/ 957 h 1109"/>
                <a:gd name="T2" fmla="*/ 194 w 951"/>
                <a:gd name="T3" fmla="*/ 1109 h 1109"/>
                <a:gd name="T4" fmla="*/ 0 w 951"/>
                <a:gd name="T5" fmla="*/ 153 h 1109"/>
                <a:gd name="T6" fmla="*/ 758 w 951"/>
                <a:gd name="T7" fmla="*/ 0 h 1109"/>
                <a:gd name="T8" fmla="*/ 951 w 951"/>
                <a:gd name="T9" fmla="*/ 957 h 1109"/>
              </a:gdLst>
              <a:ahLst/>
              <a:cxnLst>
                <a:cxn ang="0">
                  <a:pos x="T0" y="T1"/>
                </a:cxn>
                <a:cxn ang="0">
                  <a:pos x="T2" y="T3"/>
                </a:cxn>
                <a:cxn ang="0">
                  <a:pos x="T4" y="T5"/>
                </a:cxn>
                <a:cxn ang="0">
                  <a:pos x="T6" y="T7"/>
                </a:cxn>
                <a:cxn ang="0">
                  <a:pos x="T8" y="T9"/>
                </a:cxn>
              </a:cxnLst>
              <a:rect l="0" t="0" r="r" b="b"/>
              <a:pathLst>
                <a:path w="951" h="1109">
                  <a:moveTo>
                    <a:pt x="951" y="957"/>
                  </a:moveTo>
                  <a:lnTo>
                    <a:pt x="194" y="1109"/>
                  </a:lnTo>
                  <a:lnTo>
                    <a:pt x="0" y="153"/>
                  </a:lnTo>
                  <a:lnTo>
                    <a:pt x="758" y="0"/>
                  </a:lnTo>
                  <a:lnTo>
                    <a:pt x="951" y="95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62" name="PA-任意多边形 26">
              <a:extLst>
                <a:ext uri="{FF2B5EF4-FFF2-40B4-BE49-F238E27FC236}">
                  <a16:creationId xmlns:a16="http://schemas.microsoft.com/office/drawing/2014/main" id="{4D37B6D1-EDA5-4739-B8C8-480076F65D02}"/>
                </a:ext>
              </a:extLst>
            </p:cNvPr>
            <p:cNvSpPr>
              <a:spLocks/>
            </p:cNvSpPr>
            <p:nvPr>
              <p:custDataLst>
                <p:tags r:id="rId25"/>
              </p:custDataLst>
            </p:nvPr>
          </p:nvSpPr>
          <p:spPr bwMode="auto">
            <a:xfrm>
              <a:off x="5617" y="1548"/>
              <a:ext cx="351" cy="164"/>
            </a:xfrm>
            <a:custGeom>
              <a:avLst/>
              <a:gdLst>
                <a:gd name="T0" fmla="*/ 1084 w 1225"/>
                <a:gd name="T1" fmla="*/ 0 h 574"/>
                <a:gd name="T2" fmla="*/ 545 w 1225"/>
                <a:gd name="T3" fmla="*/ 125 h 574"/>
                <a:gd name="T4" fmla="*/ 0 w 1225"/>
                <a:gd name="T5" fmla="*/ 218 h 574"/>
                <a:gd name="T6" fmla="*/ 6 w 1225"/>
                <a:gd name="T7" fmla="*/ 574 h 574"/>
                <a:gd name="T8" fmla="*/ 590 w 1225"/>
                <a:gd name="T9" fmla="*/ 456 h 574"/>
                <a:gd name="T10" fmla="*/ 632 w 1225"/>
                <a:gd name="T11" fmla="*/ 448 h 574"/>
                <a:gd name="T12" fmla="*/ 1225 w 1225"/>
                <a:gd name="T13" fmla="*/ 328 h 574"/>
                <a:gd name="T14" fmla="*/ 1084 w 1225"/>
                <a:gd name="T15" fmla="*/ 0 h 5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5" h="574">
                  <a:moveTo>
                    <a:pt x="1084" y="0"/>
                  </a:moveTo>
                  <a:cubicBezTo>
                    <a:pt x="545" y="125"/>
                    <a:pt x="545" y="125"/>
                    <a:pt x="545" y="125"/>
                  </a:cubicBezTo>
                  <a:cubicBezTo>
                    <a:pt x="0" y="218"/>
                    <a:pt x="0" y="218"/>
                    <a:pt x="0" y="218"/>
                  </a:cubicBezTo>
                  <a:cubicBezTo>
                    <a:pt x="0" y="218"/>
                    <a:pt x="62" y="391"/>
                    <a:pt x="6" y="574"/>
                  </a:cubicBezTo>
                  <a:cubicBezTo>
                    <a:pt x="590" y="456"/>
                    <a:pt x="590" y="456"/>
                    <a:pt x="590" y="456"/>
                  </a:cubicBezTo>
                  <a:cubicBezTo>
                    <a:pt x="632" y="448"/>
                    <a:pt x="632" y="448"/>
                    <a:pt x="632" y="448"/>
                  </a:cubicBezTo>
                  <a:cubicBezTo>
                    <a:pt x="1225" y="328"/>
                    <a:pt x="1225" y="328"/>
                    <a:pt x="1225" y="328"/>
                  </a:cubicBezTo>
                  <a:cubicBezTo>
                    <a:pt x="1103" y="181"/>
                    <a:pt x="1084" y="0"/>
                    <a:pt x="1084" y="0"/>
                  </a:cubicBezTo>
                  <a:close/>
                </a:path>
              </a:pathLst>
            </a:custGeom>
            <a:solidFill>
              <a:srgbClr val="3262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63" name="PA-任意多边形 27">
              <a:extLst>
                <a:ext uri="{FF2B5EF4-FFF2-40B4-BE49-F238E27FC236}">
                  <a16:creationId xmlns:a16="http://schemas.microsoft.com/office/drawing/2014/main" id="{1FE22382-3DB1-44CA-A4D7-AAC0FFA5096B}"/>
                </a:ext>
              </a:extLst>
            </p:cNvPr>
            <p:cNvSpPr>
              <a:spLocks/>
            </p:cNvSpPr>
            <p:nvPr>
              <p:custDataLst>
                <p:tags r:id="rId26"/>
              </p:custDataLst>
            </p:nvPr>
          </p:nvSpPr>
          <p:spPr bwMode="auto">
            <a:xfrm>
              <a:off x="5611" y="1621"/>
              <a:ext cx="361" cy="105"/>
            </a:xfrm>
            <a:custGeom>
              <a:avLst/>
              <a:gdLst>
                <a:gd name="T0" fmla="*/ 1254 w 1261"/>
                <a:gd name="T1" fmla="*/ 58 h 367"/>
                <a:gd name="T2" fmla="*/ 1204 w 1261"/>
                <a:gd name="T3" fmla="*/ 134 h 367"/>
                <a:gd name="T4" fmla="*/ 83 w 1261"/>
                <a:gd name="T5" fmla="*/ 360 h 367"/>
                <a:gd name="T6" fmla="*/ 7 w 1261"/>
                <a:gd name="T7" fmla="*/ 309 h 367"/>
                <a:gd name="T8" fmla="*/ 58 w 1261"/>
                <a:gd name="T9" fmla="*/ 233 h 367"/>
                <a:gd name="T10" fmla="*/ 1178 w 1261"/>
                <a:gd name="T11" fmla="*/ 7 h 367"/>
                <a:gd name="T12" fmla="*/ 1254 w 1261"/>
                <a:gd name="T13" fmla="*/ 58 h 367"/>
              </a:gdLst>
              <a:ahLst/>
              <a:cxnLst>
                <a:cxn ang="0">
                  <a:pos x="T0" y="T1"/>
                </a:cxn>
                <a:cxn ang="0">
                  <a:pos x="T2" y="T3"/>
                </a:cxn>
                <a:cxn ang="0">
                  <a:pos x="T4" y="T5"/>
                </a:cxn>
                <a:cxn ang="0">
                  <a:pos x="T6" y="T7"/>
                </a:cxn>
                <a:cxn ang="0">
                  <a:pos x="T8" y="T9"/>
                </a:cxn>
                <a:cxn ang="0">
                  <a:pos x="T10" y="T11"/>
                </a:cxn>
                <a:cxn ang="0">
                  <a:pos x="T12" y="T13"/>
                </a:cxn>
              </a:cxnLst>
              <a:rect l="0" t="0" r="r" b="b"/>
              <a:pathLst>
                <a:path w="1261" h="367">
                  <a:moveTo>
                    <a:pt x="1254" y="58"/>
                  </a:moveTo>
                  <a:cubicBezTo>
                    <a:pt x="1261" y="92"/>
                    <a:pt x="1239" y="127"/>
                    <a:pt x="1204" y="134"/>
                  </a:cubicBezTo>
                  <a:cubicBezTo>
                    <a:pt x="83" y="360"/>
                    <a:pt x="83" y="360"/>
                    <a:pt x="83" y="360"/>
                  </a:cubicBezTo>
                  <a:cubicBezTo>
                    <a:pt x="49" y="367"/>
                    <a:pt x="14" y="344"/>
                    <a:pt x="7" y="309"/>
                  </a:cubicBezTo>
                  <a:cubicBezTo>
                    <a:pt x="0" y="274"/>
                    <a:pt x="23" y="240"/>
                    <a:pt x="58" y="233"/>
                  </a:cubicBezTo>
                  <a:cubicBezTo>
                    <a:pt x="1178" y="7"/>
                    <a:pt x="1178" y="7"/>
                    <a:pt x="1178" y="7"/>
                  </a:cubicBezTo>
                  <a:cubicBezTo>
                    <a:pt x="1213" y="0"/>
                    <a:pt x="1247" y="23"/>
                    <a:pt x="1254" y="58"/>
                  </a:cubicBezTo>
                  <a:close/>
                </a:path>
              </a:pathLst>
            </a:custGeom>
            <a:solidFill>
              <a:srgbClr val="254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64" name="PA-任意多边形 28">
              <a:extLst>
                <a:ext uri="{FF2B5EF4-FFF2-40B4-BE49-F238E27FC236}">
                  <a16:creationId xmlns:a16="http://schemas.microsoft.com/office/drawing/2014/main" id="{B888A784-1E97-4079-8825-94FD28A14487}"/>
                </a:ext>
              </a:extLst>
            </p:cNvPr>
            <p:cNvSpPr>
              <a:spLocks/>
            </p:cNvSpPr>
            <p:nvPr>
              <p:custDataLst>
                <p:tags r:id="rId27"/>
              </p:custDataLst>
            </p:nvPr>
          </p:nvSpPr>
          <p:spPr bwMode="auto">
            <a:xfrm>
              <a:off x="5609" y="1533"/>
              <a:ext cx="327" cy="95"/>
            </a:xfrm>
            <a:custGeom>
              <a:avLst/>
              <a:gdLst>
                <a:gd name="T0" fmla="*/ 1132 w 1139"/>
                <a:gd name="T1" fmla="*/ 52 h 332"/>
                <a:gd name="T2" fmla="*/ 1087 w 1139"/>
                <a:gd name="T3" fmla="*/ 121 h 332"/>
                <a:gd name="T4" fmla="*/ 75 w 1139"/>
                <a:gd name="T5" fmla="*/ 325 h 332"/>
                <a:gd name="T6" fmla="*/ 6 w 1139"/>
                <a:gd name="T7" fmla="*/ 280 h 332"/>
                <a:gd name="T8" fmla="*/ 52 w 1139"/>
                <a:gd name="T9" fmla="*/ 211 h 332"/>
                <a:gd name="T10" fmla="*/ 1064 w 1139"/>
                <a:gd name="T11" fmla="*/ 7 h 332"/>
                <a:gd name="T12" fmla="*/ 1132 w 1139"/>
                <a:gd name="T13" fmla="*/ 52 h 332"/>
              </a:gdLst>
              <a:ahLst/>
              <a:cxnLst>
                <a:cxn ang="0">
                  <a:pos x="T0" y="T1"/>
                </a:cxn>
                <a:cxn ang="0">
                  <a:pos x="T2" y="T3"/>
                </a:cxn>
                <a:cxn ang="0">
                  <a:pos x="T4" y="T5"/>
                </a:cxn>
                <a:cxn ang="0">
                  <a:pos x="T6" y="T7"/>
                </a:cxn>
                <a:cxn ang="0">
                  <a:pos x="T8" y="T9"/>
                </a:cxn>
                <a:cxn ang="0">
                  <a:pos x="T10" y="T11"/>
                </a:cxn>
                <a:cxn ang="0">
                  <a:pos x="T12" y="T13"/>
                </a:cxn>
              </a:cxnLst>
              <a:rect l="0" t="0" r="r" b="b"/>
              <a:pathLst>
                <a:path w="1139" h="332">
                  <a:moveTo>
                    <a:pt x="1132" y="52"/>
                  </a:moveTo>
                  <a:cubicBezTo>
                    <a:pt x="1139" y="84"/>
                    <a:pt x="1118" y="115"/>
                    <a:pt x="1087" y="121"/>
                  </a:cubicBezTo>
                  <a:cubicBezTo>
                    <a:pt x="75" y="325"/>
                    <a:pt x="75" y="325"/>
                    <a:pt x="75" y="325"/>
                  </a:cubicBezTo>
                  <a:cubicBezTo>
                    <a:pt x="43" y="332"/>
                    <a:pt x="12" y="311"/>
                    <a:pt x="6" y="280"/>
                  </a:cubicBezTo>
                  <a:cubicBezTo>
                    <a:pt x="0" y="248"/>
                    <a:pt x="20" y="217"/>
                    <a:pt x="52" y="211"/>
                  </a:cubicBezTo>
                  <a:cubicBezTo>
                    <a:pt x="1064" y="7"/>
                    <a:pt x="1064" y="7"/>
                    <a:pt x="1064" y="7"/>
                  </a:cubicBezTo>
                  <a:cubicBezTo>
                    <a:pt x="1095" y="0"/>
                    <a:pt x="1126" y="21"/>
                    <a:pt x="1132" y="52"/>
                  </a:cubicBezTo>
                  <a:close/>
                </a:path>
              </a:pathLst>
            </a:custGeom>
            <a:solidFill>
              <a:srgbClr val="254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65" name="PA-任意多边形 29">
              <a:extLst>
                <a:ext uri="{FF2B5EF4-FFF2-40B4-BE49-F238E27FC236}">
                  <a16:creationId xmlns:a16="http://schemas.microsoft.com/office/drawing/2014/main" id="{6AC74313-7583-415F-AEBE-BCCAF221A930}"/>
                </a:ext>
              </a:extLst>
            </p:cNvPr>
            <p:cNvSpPr>
              <a:spLocks noEditPoints="1"/>
            </p:cNvSpPr>
            <p:nvPr>
              <p:custDataLst>
                <p:tags r:id="rId28"/>
              </p:custDataLst>
            </p:nvPr>
          </p:nvSpPr>
          <p:spPr bwMode="auto">
            <a:xfrm>
              <a:off x="5663" y="1454"/>
              <a:ext cx="202" cy="149"/>
            </a:xfrm>
            <a:custGeom>
              <a:avLst/>
              <a:gdLst>
                <a:gd name="T0" fmla="*/ 688 w 707"/>
                <a:gd name="T1" fmla="*/ 297 h 524"/>
                <a:gd name="T2" fmla="*/ 296 w 707"/>
                <a:gd name="T3" fmla="*/ 37 h 524"/>
                <a:gd name="T4" fmla="*/ 36 w 707"/>
                <a:gd name="T5" fmla="*/ 428 h 524"/>
                <a:gd name="T6" fmla="*/ 55 w 707"/>
                <a:gd name="T7" fmla="*/ 524 h 524"/>
                <a:gd name="T8" fmla="*/ 707 w 707"/>
                <a:gd name="T9" fmla="*/ 393 h 524"/>
                <a:gd name="T10" fmla="*/ 688 w 707"/>
                <a:gd name="T11" fmla="*/ 297 h 524"/>
                <a:gd name="T12" fmla="*/ 366 w 707"/>
                <a:gd name="T13" fmla="*/ 383 h 524"/>
                <a:gd name="T14" fmla="*/ 214 w 707"/>
                <a:gd name="T15" fmla="*/ 282 h 524"/>
                <a:gd name="T16" fmla="*/ 315 w 707"/>
                <a:gd name="T17" fmla="*/ 130 h 524"/>
                <a:gd name="T18" fmla="*/ 467 w 707"/>
                <a:gd name="T19" fmla="*/ 231 h 524"/>
                <a:gd name="T20" fmla="*/ 366 w 707"/>
                <a:gd name="T21" fmla="*/ 383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7" h="524">
                  <a:moveTo>
                    <a:pt x="688" y="297"/>
                  </a:moveTo>
                  <a:cubicBezTo>
                    <a:pt x="651" y="117"/>
                    <a:pt x="476" y="0"/>
                    <a:pt x="296" y="37"/>
                  </a:cubicBezTo>
                  <a:cubicBezTo>
                    <a:pt x="116" y="73"/>
                    <a:pt x="0" y="248"/>
                    <a:pt x="36" y="428"/>
                  </a:cubicBezTo>
                  <a:cubicBezTo>
                    <a:pt x="55" y="524"/>
                    <a:pt x="55" y="524"/>
                    <a:pt x="55" y="524"/>
                  </a:cubicBezTo>
                  <a:cubicBezTo>
                    <a:pt x="707" y="393"/>
                    <a:pt x="707" y="393"/>
                    <a:pt x="707" y="393"/>
                  </a:cubicBezTo>
                  <a:lnTo>
                    <a:pt x="688" y="297"/>
                  </a:lnTo>
                  <a:close/>
                  <a:moveTo>
                    <a:pt x="366" y="383"/>
                  </a:moveTo>
                  <a:cubicBezTo>
                    <a:pt x="296" y="397"/>
                    <a:pt x="228" y="352"/>
                    <a:pt x="214" y="282"/>
                  </a:cubicBezTo>
                  <a:cubicBezTo>
                    <a:pt x="200" y="212"/>
                    <a:pt x="245" y="144"/>
                    <a:pt x="315" y="130"/>
                  </a:cubicBezTo>
                  <a:cubicBezTo>
                    <a:pt x="385" y="116"/>
                    <a:pt x="453" y="161"/>
                    <a:pt x="467" y="231"/>
                  </a:cubicBezTo>
                  <a:cubicBezTo>
                    <a:pt x="481" y="301"/>
                    <a:pt x="436" y="369"/>
                    <a:pt x="366" y="383"/>
                  </a:cubicBezTo>
                  <a:close/>
                </a:path>
              </a:pathLst>
            </a:custGeom>
            <a:solidFill>
              <a:srgbClr val="254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66" name="PA-任意多边形 30">
              <a:extLst>
                <a:ext uri="{FF2B5EF4-FFF2-40B4-BE49-F238E27FC236}">
                  <a16:creationId xmlns:a16="http://schemas.microsoft.com/office/drawing/2014/main" id="{F2425E81-6BDF-4088-B498-78D640FB5AA9}"/>
                </a:ext>
              </a:extLst>
            </p:cNvPr>
            <p:cNvSpPr>
              <a:spLocks/>
            </p:cNvSpPr>
            <p:nvPr>
              <p:custDataLst>
                <p:tags r:id="rId29"/>
              </p:custDataLst>
            </p:nvPr>
          </p:nvSpPr>
          <p:spPr bwMode="auto">
            <a:xfrm>
              <a:off x="5503" y="1856"/>
              <a:ext cx="68" cy="68"/>
            </a:xfrm>
            <a:custGeom>
              <a:avLst/>
              <a:gdLst>
                <a:gd name="T0" fmla="*/ 68 w 68"/>
                <a:gd name="T1" fmla="*/ 56 h 68"/>
                <a:gd name="T2" fmla="*/ 11 w 68"/>
                <a:gd name="T3" fmla="*/ 68 h 68"/>
                <a:gd name="T4" fmla="*/ 0 w 68"/>
                <a:gd name="T5" fmla="*/ 11 h 68"/>
                <a:gd name="T6" fmla="*/ 56 w 68"/>
                <a:gd name="T7" fmla="*/ 0 h 68"/>
                <a:gd name="T8" fmla="*/ 68 w 68"/>
                <a:gd name="T9" fmla="*/ 56 h 68"/>
              </a:gdLst>
              <a:ahLst/>
              <a:cxnLst>
                <a:cxn ang="0">
                  <a:pos x="T0" y="T1"/>
                </a:cxn>
                <a:cxn ang="0">
                  <a:pos x="T2" y="T3"/>
                </a:cxn>
                <a:cxn ang="0">
                  <a:pos x="T4" y="T5"/>
                </a:cxn>
                <a:cxn ang="0">
                  <a:pos x="T6" y="T7"/>
                </a:cxn>
                <a:cxn ang="0">
                  <a:pos x="T8" y="T9"/>
                </a:cxn>
              </a:cxnLst>
              <a:rect l="0" t="0" r="r" b="b"/>
              <a:pathLst>
                <a:path w="68" h="68">
                  <a:moveTo>
                    <a:pt x="68" y="56"/>
                  </a:moveTo>
                  <a:lnTo>
                    <a:pt x="11" y="68"/>
                  </a:lnTo>
                  <a:lnTo>
                    <a:pt x="0" y="11"/>
                  </a:lnTo>
                  <a:lnTo>
                    <a:pt x="56" y="0"/>
                  </a:lnTo>
                  <a:lnTo>
                    <a:pt x="68" y="56"/>
                  </a:lnTo>
                  <a:close/>
                </a:path>
              </a:pathLst>
            </a:custGeom>
            <a:solidFill>
              <a:srgbClr val="254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67" name="PA-任意多边形 31">
              <a:extLst>
                <a:ext uri="{FF2B5EF4-FFF2-40B4-BE49-F238E27FC236}">
                  <a16:creationId xmlns:a16="http://schemas.microsoft.com/office/drawing/2014/main" id="{BEFB6A05-B809-46B6-94C6-73D19207A1E4}"/>
                </a:ext>
              </a:extLst>
            </p:cNvPr>
            <p:cNvSpPr>
              <a:spLocks/>
            </p:cNvSpPr>
            <p:nvPr>
              <p:custDataLst>
                <p:tags r:id="rId30"/>
              </p:custDataLst>
            </p:nvPr>
          </p:nvSpPr>
          <p:spPr bwMode="auto">
            <a:xfrm>
              <a:off x="5615" y="1745"/>
              <a:ext cx="507" cy="156"/>
            </a:xfrm>
            <a:custGeom>
              <a:avLst/>
              <a:gdLst>
                <a:gd name="T0" fmla="*/ 507 w 507"/>
                <a:gd name="T1" fmla="*/ 56 h 156"/>
                <a:gd name="T2" fmla="*/ 12 w 507"/>
                <a:gd name="T3" fmla="*/ 156 h 156"/>
                <a:gd name="T4" fmla="*/ 0 w 507"/>
                <a:gd name="T5" fmla="*/ 100 h 156"/>
                <a:gd name="T6" fmla="*/ 496 w 507"/>
                <a:gd name="T7" fmla="*/ 0 h 156"/>
                <a:gd name="T8" fmla="*/ 507 w 507"/>
                <a:gd name="T9" fmla="*/ 56 h 156"/>
              </a:gdLst>
              <a:ahLst/>
              <a:cxnLst>
                <a:cxn ang="0">
                  <a:pos x="T0" y="T1"/>
                </a:cxn>
                <a:cxn ang="0">
                  <a:pos x="T2" y="T3"/>
                </a:cxn>
                <a:cxn ang="0">
                  <a:pos x="T4" y="T5"/>
                </a:cxn>
                <a:cxn ang="0">
                  <a:pos x="T6" y="T7"/>
                </a:cxn>
                <a:cxn ang="0">
                  <a:pos x="T8" y="T9"/>
                </a:cxn>
              </a:cxnLst>
              <a:rect l="0" t="0" r="r" b="b"/>
              <a:pathLst>
                <a:path w="507" h="156">
                  <a:moveTo>
                    <a:pt x="507" y="56"/>
                  </a:moveTo>
                  <a:lnTo>
                    <a:pt x="12" y="156"/>
                  </a:lnTo>
                  <a:lnTo>
                    <a:pt x="0" y="100"/>
                  </a:lnTo>
                  <a:lnTo>
                    <a:pt x="496" y="0"/>
                  </a:lnTo>
                  <a:lnTo>
                    <a:pt x="507" y="56"/>
                  </a:lnTo>
                  <a:close/>
                </a:path>
              </a:pathLst>
            </a:custGeom>
            <a:solidFill>
              <a:srgbClr val="254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68" name="PA-任意多边形 32">
              <a:extLst>
                <a:ext uri="{FF2B5EF4-FFF2-40B4-BE49-F238E27FC236}">
                  <a16:creationId xmlns:a16="http://schemas.microsoft.com/office/drawing/2014/main" id="{CEFB7B9F-CAF6-476D-B969-6B06CADE917E}"/>
                </a:ext>
              </a:extLst>
            </p:cNvPr>
            <p:cNvSpPr>
              <a:spLocks/>
            </p:cNvSpPr>
            <p:nvPr>
              <p:custDataLst>
                <p:tags r:id="rId31"/>
              </p:custDataLst>
            </p:nvPr>
          </p:nvSpPr>
          <p:spPr bwMode="auto">
            <a:xfrm>
              <a:off x="5524" y="1963"/>
              <a:ext cx="68" cy="68"/>
            </a:xfrm>
            <a:custGeom>
              <a:avLst/>
              <a:gdLst>
                <a:gd name="T0" fmla="*/ 68 w 68"/>
                <a:gd name="T1" fmla="*/ 56 h 68"/>
                <a:gd name="T2" fmla="*/ 12 w 68"/>
                <a:gd name="T3" fmla="*/ 68 h 68"/>
                <a:gd name="T4" fmla="*/ 0 w 68"/>
                <a:gd name="T5" fmla="*/ 11 h 68"/>
                <a:gd name="T6" fmla="*/ 57 w 68"/>
                <a:gd name="T7" fmla="*/ 0 h 68"/>
                <a:gd name="T8" fmla="*/ 68 w 68"/>
                <a:gd name="T9" fmla="*/ 56 h 68"/>
              </a:gdLst>
              <a:ahLst/>
              <a:cxnLst>
                <a:cxn ang="0">
                  <a:pos x="T0" y="T1"/>
                </a:cxn>
                <a:cxn ang="0">
                  <a:pos x="T2" y="T3"/>
                </a:cxn>
                <a:cxn ang="0">
                  <a:pos x="T4" y="T5"/>
                </a:cxn>
                <a:cxn ang="0">
                  <a:pos x="T6" y="T7"/>
                </a:cxn>
                <a:cxn ang="0">
                  <a:pos x="T8" y="T9"/>
                </a:cxn>
              </a:cxnLst>
              <a:rect l="0" t="0" r="r" b="b"/>
              <a:pathLst>
                <a:path w="68" h="68">
                  <a:moveTo>
                    <a:pt x="68" y="56"/>
                  </a:moveTo>
                  <a:lnTo>
                    <a:pt x="12" y="68"/>
                  </a:lnTo>
                  <a:lnTo>
                    <a:pt x="0" y="11"/>
                  </a:lnTo>
                  <a:lnTo>
                    <a:pt x="57" y="0"/>
                  </a:lnTo>
                  <a:lnTo>
                    <a:pt x="68" y="56"/>
                  </a:lnTo>
                  <a:close/>
                </a:path>
              </a:pathLst>
            </a:custGeom>
            <a:solidFill>
              <a:srgbClr val="254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69" name="PA-任意多边形 33">
              <a:extLst>
                <a:ext uri="{FF2B5EF4-FFF2-40B4-BE49-F238E27FC236}">
                  <a16:creationId xmlns:a16="http://schemas.microsoft.com/office/drawing/2014/main" id="{76F7E0C6-0908-44A5-B5C9-CC04CDD8C879}"/>
                </a:ext>
              </a:extLst>
            </p:cNvPr>
            <p:cNvSpPr>
              <a:spLocks/>
            </p:cNvSpPr>
            <p:nvPr>
              <p:custDataLst>
                <p:tags r:id="rId32"/>
              </p:custDataLst>
            </p:nvPr>
          </p:nvSpPr>
          <p:spPr bwMode="auto">
            <a:xfrm>
              <a:off x="5637" y="1857"/>
              <a:ext cx="480" cy="151"/>
            </a:xfrm>
            <a:custGeom>
              <a:avLst/>
              <a:gdLst>
                <a:gd name="T0" fmla="*/ 480 w 480"/>
                <a:gd name="T1" fmla="*/ 57 h 151"/>
                <a:gd name="T2" fmla="*/ 12 w 480"/>
                <a:gd name="T3" fmla="*/ 151 h 151"/>
                <a:gd name="T4" fmla="*/ 0 w 480"/>
                <a:gd name="T5" fmla="*/ 95 h 151"/>
                <a:gd name="T6" fmla="*/ 469 w 480"/>
                <a:gd name="T7" fmla="*/ 0 h 151"/>
                <a:gd name="T8" fmla="*/ 480 w 480"/>
                <a:gd name="T9" fmla="*/ 57 h 151"/>
              </a:gdLst>
              <a:ahLst/>
              <a:cxnLst>
                <a:cxn ang="0">
                  <a:pos x="T0" y="T1"/>
                </a:cxn>
                <a:cxn ang="0">
                  <a:pos x="T2" y="T3"/>
                </a:cxn>
                <a:cxn ang="0">
                  <a:pos x="T4" y="T5"/>
                </a:cxn>
                <a:cxn ang="0">
                  <a:pos x="T6" y="T7"/>
                </a:cxn>
                <a:cxn ang="0">
                  <a:pos x="T8" y="T9"/>
                </a:cxn>
              </a:cxnLst>
              <a:rect l="0" t="0" r="r" b="b"/>
              <a:pathLst>
                <a:path w="480" h="151">
                  <a:moveTo>
                    <a:pt x="480" y="57"/>
                  </a:moveTo>
                  <a:lnTo>
                    <a:pt x="12" y="151"/>
                  </a:lnTo>
                  <a:lnTo>
                    <a:pt x="0" y="95"/>
                  </a:lnTo>
                  <a:lnTo>
                    <a:pt x="469" y="0"/>
                  </a:lnTo>
                  <a:lnTo>
                    <a:pt x="480" y="57"/>
                  </a:lnTo>
                  <a:close/>
                </a:path>
              </a:pathLst>
            </a:custGeom>
            <a:solidFill>
              <a:srgbClr val="254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70" name="PA-任意多边形 34">
              <a:extLst>
                <a:ext uri="{FF2B5EF4-FFF2-40B4-BE49-F238E27FC236}">
                  <a16:creationId xmlns:a16="http://schemas.microsoft.com/office/drawing/2014/main" id="{BFCF3238-37FE-47B0-99D8-977A4BB58B60}"/>
                </a:ext>
              </a:extLst>
            </p:cNvPr>
            <p:cNvSpPr>
              <a:spLocks/>
            </p:cNvSpPr>
            <p:nvPr>
              <p:custDataLst>
                <p:tags r:id="rId33"/>
              </p:custDataLst>
            </p:nvPr>
          </p:nvSpPr>
          <p:spPr bwMode="auto">
            <a:xfrm>
              <a:off x="5546" y="2070"/>
              <a:ext cx="68" cy="68"/>
            </a:xfrm>
            <a:custGeom>
              <a:avLst/>
              <a:gdLst>
                <a:gd name="T0" fmla="*/ 68 w 68"/>
                <a:gd name="T1" fmla="*/ 56 h 68"/>
                <a:gd name="T2" fmla="*/ 12 w 68"/>
                <a:gd name="T3" fmla="*/ 68 h 68"/>
                <a:gd name="T4" fmla="*/ 0 w 68"/>
                <a:gd name="T5" fmla="*/ 11 h 68"/>
                <a:gd name="T6" fmla="*/ 57 w 68"/>
                <a:gd name="T7" fmla="*/ 0 h 68"/>
                <a:gd name="T8" fmla="*/ 68 w 68"/>
                <a:gd name="T9" fmla="*/ 56 h 68"/>
              </a:gdLst>
              <a:ahLst/>
              <a:cxnLst>
                <a:cxn ang="0">
                  <a:pos x="T0" y="T1"/>
                </a:cxn>
                <a:cxn ang="0">
                  <a:pos x="T2" y="T3"/>
                </a:cxn>
                <a:cxn ang="0">
                  <a:pos x="T4" y="T5"/>
                </a:cxn>
                <a:cxn ang="0">
                  <a:pos x="T6" y="T7"/>
                </a:cxn>
                <a:cxn ang="0">
                  <a:pos x="T8" y="T9"/>
                </a:cxn>
              </a:cxnLst>
              <a:rect l="0" t="0" r="r" b="b"/>
              <a:pathLst>
                <a:path w="68" h="68">
                  <a:moveTo>
                    <a:pt x="68" y="56"/>
                  </a:moveTo>
                  <a:lnTo>
                    <a:pt x="12" y="68"/>
                  </a:lnTo>
                  <a:lnTo>
                    <a:pt x="0" y="11"/>
                  </a:lnTo>
                  <a:lnTo>
                    <a:pt x="57" y="0"/>
                  </a:lnTo>
                  <a:lnTo>
                    <a:pt x="68" y="56"/>
                  </a:lnTo>
                  <a:close/>
                </a:path>
              </a:pathLst>
            </a:custGeom>
            <a:solidFill>
              <a:srgbClr val="254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71" name="PA-任意多边形 35">
              <a:extLst>
                <a:ext uri="{FF2B5EF4-FFF2-40B4-BE49-F238E27FC236}">
                  <a16:creationId xmlns:a16="http://schemas.microsoft.com/office/drawing/2014/main" id="{590E5414-3DED-4B6D-9D3B-89B48051C46F}"/>
                </a:ext>
              </a:extLst>
            </p:cNvPr>
            <p:cNvSpPr>
              <a:spLocks/>
            </p:cNvSpPr>
            <p:nvPr>
              <p:custDataLst>
                <p:tags r:id="rId34"/>
              </p:custDataLst>
            </p:nvPr>
          </p:nvSpPr>
          <p:spPr bwMode="auto">
            <a:xfrm>
              <a:off x="5659" y="1976"/>
              <a:ext cx="421" cy="139"/>
            </a:xfrm>
            <a:custGeom>
              <a:avLst/>
              <a:gdLst>
                <a:gd name="T0" fmla="*/ 421 w 421"/>
                <a:gd name="T1" fmla="*/ 56 h 139"/>
                <a:gd name="T2" fmla="*/ 11 w 421"/>
                <a:gd name="T3" fmla="*/ 139 h 139"/>
                <a:gd name="T4" fmla="*/ 0 w 421"/>
                <a:gd name="T5" fmla="*/ 82 h 139"/>
                <a:gd name="T6" fmla="*/ 409 w 421"/>
                <a:gd name="T7" fmla="*/ 0 h 139"/>
                <a:gd name="T8" fmla="*/ 421 w 421"/>
                <a:gd name="T9" fmla="*/ 56 h 139"/>
              </a:gdLst>
              <a:ahLst/>
              <a:cxnLst>
                <a:cxn ang="0">
                  <a:pos x="T0" y="T1"/>
                </a:cxn>
                <a:cxn ang="0">
                  <a:pos x="T2" y="T3"/>
                </a:cxn>
                <a:cxn ang="0">
                  <a:pos x="T4" y="T5"/>
                </a:cxn>
                <a:cxn ang="0">
                  <a:pos x="T6" y="T7"/>
                </a:cxn>
                <a:cxn ang="0">
                  <a:pos x="T8" y="T9"/>
                </a:cxn>
              </a:cxnLst>
              <a:rect l="0" t="0" r="r" b="b"/>
              <a:pathLst>
                <a:path w="421" h="139">
                  <a:moveTo>
                    <a:pt x="421" y="56"/>
                  </a:moveTo>
                  <a:lnTo>
                    <a:pt x="11" y="139"/>
                  </a:lnTo>
                  <a:lnTo>
                    <a:pt x="0" y="82"/>
                  </a:lnTo>
                  <a:lnTo>
                    <a:pt x="409" y="0"/>
                  </a:lnTo>
                  <a:lnTo>
                    <a:pt x="421" y="56"/>
                  </a:lnTo>
                  <a:close/>
                </a:path>
              </a:pathLst>
            </a:custGeom>
            <a:solidFill>
              <a:srgbClr val="254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72" name="PA-任意多边形 36">
              <a:extLst>
                <a:ext uri="{FF2B5EF4-FFF2-40B4-BE49-F238E27FC236}">
                  <a16:creationId xmlns:a16="http://schemas.microsoft.com/office/drawing/2014/main" id="{A4894A6B-DAB5-4C21-85B2-84E8160A5A99}"/>
                </a:ext>
              </a:extLst>
            </p:cNvPr>
            <p:cNvSpPr>
              <a:spLocks/>
            </p:cNvSpPr>
            <p:nvPr>
              <p:custDataLst>
                <p:tags r:id="rId35"/>
              </p:custDataLst>
            </p:nvPr>
          </p:nvSpPr>
          <p:spPr bwMode="auto">
            <a:xfrm>
              <a:off x="5568" y="2177"/>
              <a:ext cx="68" cy="67"/>
            </a:xfrm>
            <a:custGeom>
              <a:avLst/>
              <a:gdLst>
                <a:gd name="T0" fmla="*/ 68 w 68"/>
                <a:gd name="T1" fmla="*/ 56 h 67"/>
                <a:gd name="T2" fmla="*/ 11 w 68"/>
                <a:gd name="T3" fmla="*/ 67 h 67"/>
                <a:gd name="T4" fmla="*/ 0 w 68"/>
                <a:gd name="T5" fmla="*/ 11 h 67"/>
                <a:gd name="T6" fmla="*/ 56 w 68"/>
                <a:gd name="T7" fmla="*/ 0 h 67"/>
                <a:gd name="T8" fmla="*/ 68 w 68"/>
                <a:gd name="T9" fmla="*/ 56 h 67"/>
              </a:gdLst>
              <a:ahLst/>
              <a:cxnLst>
                <a:cxn ang="0">
                  <a:pos x="T0" y="T1"/>
                </a:cxn>
                <a:cxn ang="0">
                  <a:pos x="T2" y="T3"/>
                </a:cxn>
                <a:cxn ang="0">
                  <a:pos x="T4" y="T5"/>
                </a:cxn>
                <a:cxn ang="0">
                  <a:pos x="T6" y="T7"/>
                </a:cxn>
                <a:cxn ang="0">
                  <a:pos x="T8" y="T9"/>
                </a:cxn>
              </a:cxnLst>
              <a:rect l="0" t="0" r="r" b="b"/>
              <a:pathLst>
                <a:path w="68" h="67">
                  <a:moveTo>
                    <a:pt x="68" y="56"/>
                  </a:moveTo>
                  <a:lnTo>
                    <a:pt x="11" y="67"/>
                  </a:lnTo>
                  <a:lnTo>
                    <a:pt x="0" y="11"/>
                  </a:lnTo>
                  <a:lnTo>
                    <a:pt x="56" y="0"/>
                  </a:lnTo>
                  <a:lnTo>
                    <a:pt x="68" y="56"/>
                  </a:lnTo>
                  <a:close/>
                </a:path>
              </a:pathLst>
            </a:custGeom>
            <a:solidFill>
              <a:srgbClr val="254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73" name="PA-任意多边形 37">
              <a:extLst>
                <a:ext uri="{FF2B5EF4-FFF2-40B4-BE49-F238E27FC236}">
                  <a16:creationId xmlns:a16="http://schemas.microsoft.com/office/drawing/2014/main" id="{92255D0A-4674-44D4-B0BC-48D0B191EE2C}"/>
                </a:ext>
              </a:extLst>
            </p:cNvPr>
            <p:cNvSpPr>
              <a:spLocks/>
            </p:cNvSpPr>
            <p:nvPr>
              <p:custDataLst>
                <p:tags r:id="rId36"/>
              </p:custDataLst>
            </p:nvPr>
          </p:nvSpPr>
          <p:spPr bwMode="auto">
            <a:xfrm>
              <a:off x="5680" y="2091"/>
              <a:ext cx="382" cy="131"/>
            </a:xfrm>
            <a:custGeom>
              <a:avLst/>
              <a:gdLst>
                <a:gd name="T0" fmla="*/ 382 w 382"/>
                <a:gd name="T1" fmla="*/ 56 h 131"/>
                <a:gd name="T2" fmla="*/ 12 w 382"/>
                <a:gd name="T3" fmla="*/ 131 h 131"/>
                <a:gd name="T4" fmla="*/ 0 w 382"/>
                <a:gd name="T5" fmla="*/ 75 h 131"/>
                <a:gd name="T6" fmla="*/ 371 w 382"/>
                <a:gd name="T7" fmla="*/ 0 h 131"/>
                <a:gd name="T8" fmla="*/ 382 w 382"/>
                <a:gd name="T9" fmla="*/ 56 h 131"/>
              </a:gdLst>
              <a:ahLst/>
              <a:cxnLst>
                <a:cxn ang="0">
                  <a:pos x="T0" y="T1"/>
                </a:cxn>
                <a:cxn ang="0">
                  <a:pos x="T2" y="T3"/>
                </a:cxn>
                <a:cxn ang="0">
                  <a:pos x="T4" y="T5"/>
                </a:cxn>
                <a:cxn ang="0">
                  <a:pos x="T6" y="T7"/>
                </a:cxn>
                <a:cxn ang="0">
                  <a:pos x="T8" y="T9"/>
                </a:cxn>
              </a:cxnLst>
              <a:rect l="0" t="0" r="r" b="b"/>
              <a:pathLst>
                <a:path w="382" h="131">
                  <a:moveTo>
                    <a:pt x="382" y="56"/>
                  </a:moveTo>
                  <a:lnTo>
                    <a:pt x="12" y="131"/>
                  </a:lnTo>
                  <a:lnTo>
                    <a:pt x="0" y="75"/>
                  </a:lnTo>
                  <a:lnTo>
                    <a:pt x="371" y="0"/>
                  </a:lnTo>
                  <a:lnTo>
                    <a:pt x="382" y="56"/>
                  </a:lnTo>
                  <a:close/>
                </a:path>
              </a:pathLst>
            </a:custGeom>
            <a:solidFill>
              <a:srgbClr val="254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74" name="PA-任意多边形 38">
              <a:extLst>
                <a:ext uri="{FF2B5EF4-FFF2-40B4-BE49-F238E27FC236}">
                  <a16:creationId xmlns:a16="http://schemas.microsoft.com/office/drawing/2014/main" id="{1ABF0F8A-8A62-4235-9583-097A8C9FF4DC}"/>
                </a:ext>
              </a:extLst>
            </p:cNvPr>
            <p:cNvSpPr>
              <a:spLocks/>
            </p:cNvSpPr>
            <p:nvPr>
              <p:custDataLst>
                <p:tags r:id="rId37"/>
              </p:custDataLst>
            </p:nvPr>
          </p:nvSpPr>
          <p:spPr bwMode="auto">
            <a:xfrm>
              <a:off x="5589" y="2284"/>
              <a:ext cx="68" cy="67"/>
            </a:xfrm>
            <a:custGeom>
              <a:avLst/>
              <a:gdLst>
                <a:gd name="T0" fmla="*/ 68 w 68"/>
                <a:gd name="T1" fmla="*/ 56 h 67"/>
                <a:gd name="T2" fmla="*/ 12 w 68"/>
                <a:gd name="T3" fmla="*/ 67 h 67"/>
                <a:gd name="T4" fmla="*/ 0 w 68"/>
                <a:gd name="T5" fmla="*/ 11 h 67"/>
                <a:gd name="T6" fmla="*/ 57 w 68"/>
                <a:gd name="T7" fmla="*/ 0 h 67"/>
                <a:gd name="T8" fmla="*/ 68 w 68"/>
                <a:gd name="T9" fmla="*/ 56 h 67"/>
              </a:gdLst>
              <a:ahLst/>
              <a:cxnLst>
                <a:cxn ang="0">
                  <a:pos x="T0" y="T1"/>
                </a:cxn>
                <a:cxn ang="0">
                  <a:pos x="T2" y="T3"/>
                </a:cxn>
                <a:cxn ang="0">
                  <a:pos x="T4" y="T5"/>
                </a:cxn>
                <a:cxn ang="0">
                  <a:pos x="T6" y="T7"/>
                </a:cxn>
                <a:cxn ang="0">
                  <a:pos x="T8" y="T9"/>
                </a:cxn>
              </a:cxnLst>
              <a:rect l="0" t="0" r="r" b="b"/>
              <a:pathLst>
                <a:path w="68" h="67">
                  <a:moveTo>
                    <a:pt x="68" y="56"/>
                  </a:moveTo>
                  <a:lnTo>
                    <a:pt x="12" y="67"/>
                  </a:lnTo>
                  <a:lnTo>
                    <a:pt x="0" y="11"/>
                  </a:lnTo>
                  <a:lnTo>
                    <a:pt x="57" y="0"/>
                  </a:lnTo>
                  <a:lnTo>
                    <a:pt x="68" y="56"/>
                  </a:lnTo>
                  <a:close/>
                </a:path>
              </a:pathLst>
            </a:custGeom>
            <a:solidFill>
              <a:srgbClr val="254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75" name="PA-任意多边形 39">
              <a:extLst>
                <a:ext uri="{FF2B5EF4-FFF2-40B4-BE49-F238E27FC236}">
                  <a16:creationId xmlns:a16="http://schemas.microsoft.com/office/drawing/2014/main" id="{15AA8AA5-CC4A-4E77-8EAF-0A143F1A9464}"/>
                </a:ext>
              </a:extLst>
            </p:cNvPr>
            <p:cNvSpPr>
              <a:spLocks/>
            </p:cNvSpPr>
            <p:nvPr>
              <p:custDataLst>
                <p:tags r:id="rId38"/>
              </p:custDataLst>
            </p:nvPr>
          </p:nvSpPr>
          <p:spPr bwMode="auto">
            <a:xfrm>
              <a:off x="5702" y="2176"/>
              <a:ext cx="492" cy="153"/>
            </a:xfrm>
            <a:custGeom>
              <a:avLst/>
              <a:gdLst>
                <a:gd name="T0" fmla="*/ 492 w 492"/>
                <a:gd name="T1" fmla="*/ 56 h 153"/>
                <a:gd name="T2" fmla="*/ 11 w 492"/>
                <a:gd name="T3" fmla="*/ 153 h 153"/>
                <a:gd name="T4" fmla="*/ 0 w 492"/>
                <a:gd name="T5" fmla="*/ 96 h 153"/>
                <a:gd name="T6" fmla="*/ 481 w 492"/>
                <a:gd name="T7" fmla="*/ 0 h 153"/>
                <a:gd name="T8" fmla="*/ 492 w 492"/>
                <a:gd name="T9" fmla="*/ 56 h 153"/>
              </a:gdLst>
              <a:ahLst/>
              <a:cxnLst>
                <a:cxn ang="0">
                  <a:pos x="T0" y="T1"/>
                </a:cxn>
                <a:cxn ang="0">
                  <a:pos x="T2" y="T3"/>
                </a:cxn>
                <a:cxn ang="0">
                  <a:pos x="T4" y="T5"/>
                </a:cxn>
                <a:cxn ang="0">
                  <a:pos x="T6" y="T7"/>
                </a:cxn>
                <a:cxn ang="0">
                  <a:pos x="T8" y="T9"/>
                </a:cxn>
              </a:cxnLst>
              <a:rect l="0" t="0" r="r" b="b"/>
              <a:pathLst>
                <a:path w="492" h="153">
                  <a:moveTo>
                    <a:pt x="492" y="56"/>
                  </a:moveTo>
                  <a:lnTo>
                    <a:pt x="11" y="153"/>
                  </a:lnTo>
                  <a:lnTo>
                    <a:pt x="0" y="96"/>
                  </a:lnTo>
                  <a:lnTo>
                    <a:pt x="481" y="0"/>
                  </a:lnTo>
                  <a:lnTo>
                    <a:pt x="492" y="56"/>
                  </a:lnTo>
                  <a:close/>
                </a:path>
              </a:pathLst>
            </a:custGeom>
            <a:solidFill>
              <a:srgbClr val="254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76" name="PA-任意多边形 40">
              <a:extLst>
                <a:ext uri="{FF2B5EF4-FFF2-40B4-BE49-F238E27FC236}">
                  <a16:creationId xmlns:a16="http://schemas.microsoft.com/office/drawing/2014/main" id="{61A72F89-83C5-46FA-9D50-F6294F626157}"/>
                </a:ext>
              </a:extLst>
            </p:cNvPr>
            <p:cNvSpPr>
              <a:spLocks/>
            </p:cNvSpPr>
            <p:nvPr>
              <p:custDataLst>
                <p:tags r:id="rId39"/>
              </p:custDataLst>
            </p:nvPr>
          </p:nvSpPr>
          <p:spPr bwMode="auto">
            <a:xfrm>
              <a:off x="5611" y="2391"/>
              <a:ext cx="68" cy="67"/>
            </a:xfrm>
            <a:custGeom>
              <a:avLst/>
              <a:gdLst>
                <a:gd name="T0" fmla="*/ 68 w 68"/>
                <a:gd name="T1" fmla="*/ 56 h 67"/>
                <a:gd name="T2" fmla="*/ 11 w 68"/>
                <a:gd name="T3" fmla="*/ 67 h 67"/>
                <a:gd name="T4" fmla="*/ 0 w 68"/>
                <a:gd name="T5" fmla="*/ 11 h 67"/>
                <a:gd name="T6" fmla="*/ 57 w 68"/>
                <a:gd name="T7" fmla="*/ 0 h 67"/>
                <a:gd name="T8" fmla="*/ 68 w 68"/>
                <a:gd name="T9" fmla="*/ 56 h 67"/>
              </a:gdLst>
              <a:ahLst/>
              <a:cxnLst>
                <a:cxn ang="0">
                  <a:pos x="T0" y="T1"/>
                </a:cxn>
                <a:cxn ang="0">
                  <a:pos x="T2" y="T3"/>
                </a:cxn>
                <a:cxn ang="0">
                  <a:pos x="T4" y="T5"/>
                </a:cxn>
                <a:cxn ang="0">
                  <a:pos x="T6" y="T7"/>
                </a:cxn>
                <a:cxn ang="0">
                  <a:pos x="T8" y="T9"/>
                </a:cxn>
              </a:cxnLst>
              <a:rect l="0" t="0" r="r" b="b"/>
              <a:pathLst>
                <a:path w="68" h="67">
                  <a:moveTo>
                    <a:pt x="68" y="56"/>
                  </a:moveTo>
                  <a:lnTo>
                    <a:pt x="11" y="67"/>
                  </a:lnTo>
                  <a:lnTo>
                    <a:pt x="0" y="11"/>
                  </a:lnTo>
                  <a:lnTo>
                    <a:pt x="57" y="0"/>
                  </a:lnTo>
                  <a:lnTo>
                    <a:pt x="68" y="56"/>
                  </a:lnTo>
                  <a:close/>
                </a:path>
              </a:pathLst>
            </a:custGeom>
            <a:solidFill>
              <a:srgbClr val="254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77" name="PA-任意多边形 41">
              <a:extLst>
                <a:ext uri="{FF2B5EF4-FFF2-40B4-BE49-F238E27FC236}">
                  <a16:creationId xmlns:a16="http://schemas.microsoft.com/office/drawing/2014/main" id="{F8D5577E-2E05-4878-BC6A-9041F84CC285}"/>
                </a:ext>
              </a:extLst>
            </p:cNvPr>
            <p:cNvSpPr>
              <a:spLocks/>
            </p:cNvSpPr>
            <p:nvPr>
              <p:custDataLst>
                <p:tags r:id="rId40"/>
              </p:custDataLst>
            </p:nvPr>
          </p:nvSpPr>
          <p:spPr bwMode="auto">
            <a:xfrm>
              <a:off x="5724" y="2282"/>
              <a:ext cx="492" cy="154"/>
            </a:xfrm>
            <a:custGeom>
              <a:avLst/>
              <a:gdLst>
                <a:gd name="T0" fmla="*/ 492 w 492"/>
                <a:gd name="T1" fmla="*/ 57 h 154"/>
                <a:gd name="T2" fmla="*/ 11 w 492"/>
                <a:gd name="T3" fmla="*/ 154 h 154"/>
                <a:gd name="T4" fmla="*/ 0 w 492"/>
                <a:gd name="T5" fmla="*/ 97 h 154"/>
                <a:gd name="T6" fmla="*/ 480 w 492"/>
                <a:gd name="T7" fmla="*/ 0 h 154"/>
                <a:gd name="T8" fmla="*/ 492 w 492"/>
                <a:gd name="T9" fmla="*/ 57 h 154"/>
              </a:gdLst>
              <a:ahLst/>
              <a:cxnLst>
                <a:cxn ang="0">
                  <a:pos x="T0" y="T1"/>
                </a:cxn>
                <a:cxn ang="0">
                  <a:pos x="T2" y="T3"/>
                </a:cxn>
                <a:cxn ang="0">
                  <a:pos x="T4" y="T5"/>
                </a:cxn>
                <a:cxn ang="0">
                  <a:pos x="T6" y="T7"/>
                </a:cxn>
                <a:cxn ang="0">
                  <a:pos x="T8" y="T9"/>
                </a:cxn>
              </a:cxnLst>
              <a:rect l="0" t="0" r="r" b="b"/>
              <a:pathLst>
                <a:path w="492" h="154">
                  <a:moveTo>
                    <a:pt x="492" y="57"/>
                  </a:moveTo>
                  <a:lnTo>
                    <a:pt x="11" y="154"/>
                  </a:lnTo>
                  <a:lnTo>
                    <a:pt x="0" y="97"/>
                  </a:lnTo>
                  <a:lnTo>
                    <a:pt x="480" y="0"/>
                  </a:lnTo>
                  <a:lnTo>
                    <a:pt x="492" y="57"/>
                  </a:lnTo>
                  <a:close/>
                </a:path>
              </a:pathLst>
            </a:custGeom>
            <a:solidFill>
              <a:srgbClr val="2549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78" name="PA-任意多边形 42">
              <a:extLst>
                <a:ext uri="{FF2B5EF4-FFF2-40B4-BE49-F238E27FC236}">
                  <a16:creationId xmlns:a16="http://schemas.microsoft.com/office/drawing/2014/main" id="{350CBE8A-BFE3-4E17-8305-9B0C55546B26}"/>
                </a:ext>
              </a:extLst>
            </p:cNvPr>
            <p:cNvSpPr>
              <a:spLocks/>
            </p:cNvSpPr>
            <p:nvPr>
              <p:custDataLst>
                <p:tags r:id="rId41"/>
              </p:custDataLst>
            </p:nvPr>
          </p:nvSpPr>
          <p:spPr bwMode="auto">
            <a:xfrm>
              <a:off x="5337" y="2080"/>
              <a:ext cx="219" cy="109"/>
            </a:xfrm>
            <a:custGeom>
              <a:avLst/>
              <a:gdLst>
                <a:gd name="T0" fmla="*/ 166 w 764"/>
                <a:gd name="T1" fmla="*/ 383 h 383"/>
                <a:gd name="T2" fmla="*/ 188 w 764"/>
                <a:gd name="T3" fmla="*/ 382 h 383"/>
                <a:gd name="T4" fmla="*/ 619 w 764"/>
                <a:gd name="T5" fmla="*/ 320 h 383"/>
                <a:gd name="T6" fmla="*/ 751 w 764"/>
                <a:gd name="T7" fmla="*/ 144 h 383"/>
                <a:gd name="T8" fmla="*/ 575 w 764"/>
                <a:gd name="T9" fmla="*/ 12 h 383"/>
                <a:gd name="T10" fmla="*/ 144 w 764"/>
                <a:gd name="T11" fmla="*/ 74 h 383"/>
                <a:gd name="T12" fmla="*/ 12 w 764"/>
                <a:gd name="T13" fmla="*/ 250 h 383"/>
                <a:gd name="T14" fmla="*/ 166 w 764"/>
                <a:gd name="T15" fmla="*/ 383 h 3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4" h="383">
                  <a:moveTo>
                    <a:pt x="166" y="383"/>
                  </a:moveTo>
                  <a:cubicBezTo>
                    <a:pt x="173" y="383"/>
                    <a:pt x="181" y="383"/>
                    <a:pt x="188" y="382"/>
                  </a:cubicBezTo>
                  <a:cubicBezTo>
                    <a:pt x="619" y="320"/>
                    <a:pt x="619" y="320"/>
                    <a:pt x="619" y="320"/>
                  </a:cubicBezTo>
                  <a:cubicBezTo>
                    <a:pt x="705" y="308"/>
                    <a:pt x="764" y="229"/>
                    <a:pt x="751" y="144"/>
                  </a:cubicBezTo>
                  <a:cubicBezTo>
                    <a:pt x="739" y="59"/>
                    <a:pt x="661" y="0"/>
                    <a:pt x="575" y="12"/>
                  </a:cubicBezTo>
                  <a:cubicBezTo>
                    <a:pt x="144" y="74"/>
                    <a:pt x="144" y="74"/>
                    <a:pt x="144" y="74"/>
                  </a:cubicBezTo>
                  <a:cubicBezTo>
                    <a:pt x="59" y="86"/>
                    <a:pt x="0" y="165"/>
                    <a:pt x="12" y="250"/>
                  </a:cubicBezTo>
                  <a:cubicBezTo>
                    <a:pt x="23" y="327"/>
                    <a:pt x="90" y="383"/>
                    <a:pt x="166" y="383"/>
                  </a:cubicBezTo>
                  <a:close/>
                </a:path>
              </a:pathLst>
            </a:custGeom>
            <a:solidFill>
              <a:srgbClr val="E7C1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79" name="PA-任意多边形 43">
              <a:extLst>
                <a:ext uri="{FF2B5EF4-FFF2-40B4-BE49-F238E27FC236}">
                  <a16:creationId xmlns:a16="http://schemas.microsoft.com/office/drawing/2014/main" id="{D7C7DDFD-7BC7-4F7E-AA68-24A6657673AB}"/>
                </a:ext>
              </a:extLst>
            </p:cNvPr>
            <p:cNvSpPr>
              <a:spLocks/>
            </p:cNvSpPr>
            <p:nvPr>
              <p:custDataLst>
                <p:tags r:id="rId42"/>
              </p:custDataLst>
            </p:nvPr>
          </p:nvSpPr>
          <p:spPr bwMode="auto">
            <a:xfrm>
              <a:off x="5325" y="2179"/>
              <a:ext cx="216" cy="107"/>
            </a:xfrm>
            <a:custGeom>
              <a:avLst/>
              <a:gdLst>
                <a:gd name="T0" fmla="*/ 184 w 752"/>
                <a:gd name="T1" fmla="*/ 372 h 373"/>
                <a:gd name="T2" fmla="*/ 606 w 752"/>
                <a:gd name="T3" fmla="*/ 319 h 373"/>
                <a:gd name="T4" fmla="*/ 741 w 752"/>
                <a:gd name="T5" fmla="*/ 145 h 373"/>
                <a:gd name="T6" fmla="*/ 568 w 752"/>
                <a:gd name="T7" fmla="*/ 10 h 373"/>
                <a:gd name="T8" fmla="*/ 145 w 752"/>
                <a:gd name="T9" fmla="*/ 63 h 373"/>
                <a:gd name="T10" fmla="*/ 10 w 752"/>
                <a:gd name="T11" fmla="*/ 237 h 373"/>
                <a:gd name="T12" fmla="*/ 164 w 752"/>
                <a:gd name="T13" fmla="*/ 373 h 373"/>
                <a:gd name="T14" fmla="*/ 184 w 752"/>
                <a:gd name="T15" fmla="*/ 372 h 3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2" h="373">
                  <a:moveTo>
                    <a:pt x="184" y="372"/>
                  </a:moveTo>
                  <a:cubicBezTo>
                    <a:pt x="606" y="319"/>
                    <a:pt x="606" y="319"/>
                    <a:pt x="606" y="319"/>
                  </a:cubicBezTo>
                  <a:cubicBezTo>
                    <a:pt x="692" y="308"/>
                    <a:pt x="752" y="230"/>
                    <a:pt x="741" y="145"/>
                  </a:cubicBezTo>
                  <a:cubicBezTo>
                    <a:pt x="731" y="60"/>
                    <a:pt x="653" y="0"/>
                    <a:pt x="568" y="10"/>
                  </a:cubicBezTo>
                  <a:cubicBezTo>
                    <a:pt x="145" y="63"/>
                    <a:pt x="145" y="63"/>
                    <a:pt x="145" y="63"/>
                  </a:cubicBezTo>
                  <a:cubicBezTo>
                    <a:pt x="60" y="74"/>
                    <a:pt x="0" y="151"/>
                    <a:pt x="10" y="237"/>
                  </a:cubicBezTo>
                  <a:cubicBezTo>
                    <a:pt x="20" y="315"/>
                    <a:pt x="87" y="373"/>
                    <a:pt x="164" y="373"/>
                  </a:cubicBezTo>
                  <a:cubicBezTo>
                    <a:pt x="171" y="373"/>
                    <a:pt x="177" y="372"/>
                    <a:pt x="184" y="372"/>
                  </a:cubicBezTo>
                  <a:close/>
                </a:path>
              </a:pathLst>
            </a:custGeom>
            <a:solidFill>
              <a:srgbClr val="E7C1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80" name="PA-任意多边形 44">
              <a:extLst>
                <a:ext uri="{FF2B5EF4-FFF2-40B4-BE49-F238E27FC236}">
                  <a16:creationId xmlns:a16="http://schemas.microsoft.com/office/drawing/2014/main" id="{8337B1FA-94B8-4006-9F0C-0AE6E09B152C}"/>
                </a:ext>
              </a:extLst>
            </p:cNvPr>
            <p:cNvSpPr>
              <a:spLocks/>
            </p:cNvSpPr>
            <p:nvPr>
              <p:custDataLst>
                <p:tags r:id="rId43"/>
              </p:custDataLst>
            </p:nvPr>
          </p:nvSpPr>
          <p:spPr bwMode="auto">
            <a:xfrm>
              <a:off x="5347" y="2266"/>
              <a:ext cx="218" cy="116"/>
            </a:xfrm>
            <a:custGeom>
              <a:avLst/>
              <a:gdLst>
                <a:gd name="T0" fmla="*/ 619 w 760"/>
                <a:gd name="T1" fmla="*/ 321 h 403"/>
                <a:gd name="T2" fmla="*/ 744 w 760"/>
                <a:gd name="T3" fmla="*/ 140 h 403"/>
                <a:gd name="T4" fmla="*/ 562 w 760"/>
                <a:gd name="T5" fmla="*/ 15 h 403"/>
                <a:gd name="T6" fmla="*/ 140 w 760"/>
                <a:gd name="T7" fmla="*/ 95 h 403"/>
                <a:gd name="T8" fmla="*/ 15 w 760"/>
                <a:gd name="T9" fmla="*/ 276 h 403"/>
                <a:gd name="T10" fmla="*/ 168 w 760"/>
                <a:gd name="T11" fmla="*/ 403 h 403"/>
                <a:gd name="T12" fmla="*/ 197 w 760"/>
                <a:gd name="T13" fmla="*/ 400 h 403"/>
                <a:gd name="T14" fmla="*/ 619 w 760"/>
                <a:gd name="T15" fmla="*/ 321 h 4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0" h="403">
                  <a:moveTo>
                    <a:pt x="619" y="321"/>
                  </a:moveTo>
                  <a:cubicBezTo>
                    <a:pt x="704" y="305"/>
                    <a:pt x="760" y="224"/>
                    <a:pt x="744" y="140"/>
                  </a:cubicBezTo>
                  <a:cubicBezTo>
                    <a:pt x="728" y="55"/>
                    <a:pt x="647" y="0"/>
                    <a:pt x="562" y="15"/>
                  </a:cubicBezTo>
                  <a:cubicBezTo>
                    <a:pt x="140" y="95"/>
                    <a:pt x="140" y="95"/>
                    <a:pt x="140" y="95"/>
                  </a:cubicBezTo>
                  <a:cubicBezTo>
                    <a:pt x="55" y="110"/>
                    <a:pt x="0" y="192"/>
                    <a:pt x="15" y="276"/>
                  </a:cubicBezTo>
                  <a:cubicBezTo>
                    <a:pt x="30" y="351"/>
                    <a:pt x="95" y="403"/>
                    <a:pt x="168" y="403"/>
                  </a:cubicBezTo>
                  <a:cubicBezTo>
                    <a:pt x="178" y="403"/>
                    <a:pt x="187" y="402"/>
                    <a:pt x="197" y="400"/>
                  </a:cubicBezTo>
                  <a:lnTo>
                    <a:pt x="619" y="321"/>
                  </a:lnTo>
                  <a:close/>
                </a:path>
              </a:pathLst>
            </a:custGeom>
            <a:solidFill>
              <a:srgbClr val="E7C1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81" name="PA-任意多边形 45">
              <a:extLst>
                <a:ext uri="{FF2B5EF4-FFF2-40B4-BE49-F238E27FC236}">
                  <a16:creationId xmlns:a16="http://schemas.microsoft.com/office/drawing/2014/main" id="{9BF656C3-0F2E-4C2C-B0F5-C2462270423F}"/>
                </a:ext>
              </a:extLst>
            </p:cNvPr>
            <p:cNvSpPr>
              <a:spLocks/>
            </p:cNvSpPr>
            <p:nvPr>
              <p:custDataLst>
                <p:tags r:id="rId44"/>
              </p:custDataLst>
            </p:nvPr>
          </p:nvSpPr>
          <p:spPr bwMode="auto">
            <a:xfrm>
              <a:off x="5392" y="2357"/>
              <a:ext cx="195" cy="101"/>
            </a:xfrm>
            <a:custGeom>
              <a:avLst/>
              <a:gdLst>
                <a:gd name="T0" fmla="*/ 666 w 679"/>
                <a:gd name="T1" fmla="*/ 128 h 353"/>
                <a:gd name="T2" fmla="*/ 506 w 679"/>
                <a:gd name="T3" fmla="*/ 13 h 353"/>
                <a:gd name="T4" fmla="*/ 127 w 679"/>
                <a:gd name="T5" fmla="*/ 76 h 353"/>
                <a:gd name="T6" fmla="*/ 13 w 679"/>
                <a:gd name="T7" fmla="*/ 236 h 353"/>
                <a:gd name="T8" fmla="*/ 150 w 679"/>
                <a:gd name="T9" fmla="*/ 353 h 353"/>
                <a:gd name="T10" fmla="*/ 173 w 679"/>
                <a:gd name="T11" fmla="*/ 351 h 353"/>
                <a:gd name="T12" fmla="*/ 552 w 679"/>
                <a:gd name="T13" fmla="*/ 288 h 353"/>
                <a:gd name="T14" fmla="*/ 666 w 679"/>
                <a:gd name="T15" fmla="*/ 128 h 3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9" h="353">
                  <a:moveTo>
                    <a:pt x="666" y="128"/>
                  </a:moveTo>
                  <a:cubicBezTo>
                    <a:pt x="653" y="52"/>
                    <a:pt x="582" y="0"/>
                    <a:pt x="506" y="13"/>
                  </a:cubicBezTo>
                  <a:cubicBezTo>
                    <a:pt x="127" y="76"/>
                    <a:pt x="127" y="76"/>
                    <a:pt x="127" y="76"/>
                  </a:cubicBezTo>
                  <a:cubicBezTo>
                    <a:pt x="52" y="89"/>
                    <a:pt x="0" y="161"/>
                    <a:pt x="13" y="236"/>
                  </a:cubicBezTo>
                  <a:cubicBezTo>
                    <a:pt x="24" y="305"/>
                    <a:pt x="83" y="353"/>
                    <a:pt x="150" y="353"/>
                  </a:cubicBezTo>
                  <a:cubicBezTo>
                    <a:pt x="158" y="353"/>
                    <a:pt x="166" y="352"/>
                    <a:pt x="173" y="351"/>
                  </a:cubicBezTo>
                  <a:cubicBezTo>
                    <a:pt x="552" y="288"/>
                    <a:pt x="552" y="288"/>
                    <a:pt x="552" y="288"/>
                  </a:cubicBezTo>
                  <a:cubicBezTo>
                    <a:pt x="627" y="275"/>
                    <a:pt x="679" y="203"/>
                    <a:pt x="666" y="128"/>
                  </a:cubicBezTo>
                  <a:close/>
                </a:path>
              </a:pathLst>
            </a:custGeom>
            <a:solidFill>
              <a:srgbClr val="E7C1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82" name="PA-任意多边形 46">
              <a:extLst>
                <a:ext uri="{FF2B5EF4-FFF2-40B4-BE49-F238E27FC236}">
                  <a16:creationId xmlns:a16="http://schemas.microsoft.com/office/drawing/2014/main" id="{884796E3-0025-45F9-951A-AA5F9D60E660}"/>
                </a:ext>
              </a:extLst>
            </p:cNvPr>
            <p:cNvSpPr>
              <a:spLocks/>
            </p:cNvSpPr>
            <p:nvPr>
              <p:custDataLst>
                <p:tags r:id="rId45"/>
              </p:custDataLst>
            </p:nvPr>
          </p:nvSpPr>
          <p:spPr bwMode="auto">
            <a:xfrm>
              <a:off x="7180" y="1981"/>
              <a:ext cx="253" cy="282"/>
            </a:xfrm>
            <a:custGeom>
              <a:avLst/>
              <a:gdLst>
                <a:gd name="T0" fmla="*/ 779 w 885"/>
                <a:gd name="T1" fmla="*/ 334 h 987"/>
                <a:gd name="T2" fmla="*/ 634 w 885"/>
                <a:gd name="T3" fmla="*/ 899 h 987"/>
                <a:gd name="T4" fmla="*/ 105 w 885"/>
                <a:gd name="T5" fmla="*/ 652 h 987"/>
                <a:gd name="T6" fmla="*/ 251 w 885"/>
                <a:gd name="T7" fmla="*/ 88 h 987"/>
                <a:gd name="T8" fmla="*/ 779 w 885"/>
                <a:gd name="T9" fmla="*/ 334 h 987"/>
              </a:gdLst>
              <a:ahLst/>
              <a:cxnLst>
                <a:cxn ang="0">
                  <a:pos x="T0" y="T1"/>
                </a:cxn>
                <a:cxn ang="0">
                  <a:pos x="T2" y="T3"/>
                </a:cxn>
                <a:cxn ang="0">
                  <a:pos x="T4" y="T5"/>
                </a:cxn>
                <a:cxn ang="0">
                  <a:pos x="T6" y="T7"/>
                </a:cxn>
                <a:cxn ang="0">
                  <a:pos x="T8" y="T9"/>
                </a:cxn>
              </a:cxnLst>
              <a:rect l="0" t="0" r="r" b="b"/>
              <a:pathLst>
                <a:path w="885" h="987">
                  <a:moveTo>
                    <a:pt x="779" y="334"/>
                  </a:moveTo>
                  <a:cubicBezTo>
                    <a:pt x="885" y="558"/>
                    <a:pt x="820" y="811"/>
                    <a:pt x="634" y="899"/>
                  </a:cubicBezTo>
                  <a:cubicBezTo>
                    <a:pt x="448" y="987"/>
                    <a:pt x="211" y="876"/>
                    <a:pt x="105" y="652"/>
                  </a:cubicBezTo>
                  <a:cubicBezTo>
                    <a:pt x="0" y="429"/>
                    <a:pt x="65" y="176"/>
                    <a:pt x="251" y="88"/>
                  </a:cubicBezTo>
                  <a:cubicBezTo>
                    <a:pt x="437" y="0"/>
                    <a:pt x="673" y="110"/>
                    <a:pt x="779" y="334"/>
                  </a:cubicBezTo>
                  <a:close/>
                </a:path>
              </a:pathLst>
            </a:custGeom>
            <a:solidFill>
              <a:srgbClr val="4844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83" name="PA-椭圆 47">
              <a:extLst>
                <a:ext uri="{FF2B5EF4-FFF2-40B4-BE49-F238E27FC236}">
                  <a16:creationId xmlns:a16="http://schemas.microsoft.com/office/drawing/2014/main" id="{C66EADB5-1480-4181-94CE-B10331BEFF57}"/>
                </a:ext>
              </a:extLst>
            </p:cNvPr>
            <p:cNvSpPr>
              <a:spLocks noChangeArrowheads="1"/>
            </p:cNvSpPr>
            <p:nvPr>
              <p:custDataLst>
                <p:tags r:id="rId46"/>
              </p:custDataLst>
            </p:nvPr>
          </p:nvSpPr>
          <p:spPr bwMode="auto">
            <a:xfrm>
              <a:off x="6800" y="2625"/>
              <a:ext cx="30" cy="30"/>
            </a:xfrm>
            <a:prstGeom prst="ellipse">
              <a:avLst/>
            </a:prstGeom>
            <a:solidFill>
              <a:srgbClr val="3532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84" name="PA-椭圆 48">
              <a:extLst>
                <a:ext uri="{FF2B5EF4-FFF2-40B4-BE49-F238E27FC236}">
                  <a16:creationId xmlns:a16="http://schemas.microsoft.com/office/drawing/2014/main" id="{DE7624E6-AF29-4A15-9BC6-4D0B2EA5069E}"/>
                </a:ext>
              </a:extLst>
            </p:cNvPr>
            <p:cNvSpPr>
              <a:spLocks noChangeArrowheads="1"/>
            </p:cNvSpPr>
            <p:nvPr>
              <p:custDataLst>
                <p:tags r:id="rId47"/>
              </p:custDataLst>
            </p:nvPr>
          </p:nvSpPr>
          <p:spPr bwMode="auto">
            <a:xfrm>
              <a:off x="6845" y="2630"/>
              <a:ext cx="30" cy="29"/>
            </a:xfrm>
            <a:prstGeom prst="ellipse">
              <a:avLst/>
            </a:prstGeom>
            <a:solidFill>
              <a:srgbClr val="3532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85" name="PA-任意多边形 49">
              <a:extLst>
                <a:ext uri="{FF2B5EF4-FFF2-40B4-BE49-F238E27FC236}">
                  <a16:creationId xmlns:a16="http://schemas.microsoft.com/office/drawing/2014/main" id="{446817B5-AE59-4C9B-8263-DAA030CFC836}"/>
                </a:ext>
              </a:extLst>
            </p:cNvPr>
            <p:cNvSpPr>
              <a:spLocks/>
            </p:cNvSpPr>
            <p:nvPr>
              <p:custDataLst>
                <p:tags r:id="rId48"/>
              </p:custDataLst>
            </p:nvPr>
          </p:nvSpPr>
          <p:spPr bwMode="auto">
            <a:xfrm>
              <a:off x="6652" y="2426"/>
              <a:ext cx="76" cy="232"/>
            </a:xfrm>
            <a:custGeom>
              <a:avLst/>
              <a:gdLst>
                <a:gd name="T0" fmla="*/ 92 w 265"/>
                <a:gd name="T1" fmla="*/ 0 h 811"/>
                <a:gd name="T2" fmla="*/ 265 w 265"/>
                <a:gd name="T3" fmla="*/ 86 h 811"/>
                <a:gd name="T4" fmla="*/ 227 w 265"/>
                <a:gd name="T5" fmla="*/ 784 h 811"/>
                <a:gd name="T6" fmla="*/ 0 w 265"/>
                <a:gd name="T7" fmla="*/ 811 h 811"/>
                <a:gd name="T8" fmla="*/ 92 w 265"/>
                <a:gd name="T9" fmla="*/ 0 h 811"/>
              </a:gdLst>
              <a:ahLst/>
              <a:cxnLst>
                <a:cxn ang="0">
                  <a:pos x="T0" y="T1"/>
                </a:cxn>
                <a:cxn ang="0">
                  <a:pos x="T2" y="T3"/>
                </a:cxn>
                <a:cxn ang="0">
                  <a:pos x="T4" y="T5"/>
                </a:cxn>
                <a:cxn ang="0">
                  <a:pos x="T6" y="T7"/>
                </a:cxn>
                <a:cxn ang="0">
                  <a:pos x="T8" y="T9"/>
                </a:cxn>
              </a:cxnLst>
              <a:rect l="0" t="0" r="r" b="b"/>
              <a:pathLst>
                <a:path w="265" h="811">
                  <a:moveTo>
                    <a:pt x="92" y="0"/>
                  </a:moveTo>
                  <a:cubicBezTo>
                    <a:pt x="92" y="0"/>
                    <a:pt x="138" y="52"/>
                    <a:pt x="265" y="86"/>
                  </a:cubicBezTo>
                  <a:cubicBezTo>
                    <a:pt x="227" y="784"/>
                    <a:pt x="227" y="784"/>
                    <a:pt x="227" y="784"/>
                  </a:cubicBezTo>
                  <a:cubicBezTo>
                    <a:pt x="227" y="784"/>
                    <a:pt x="111" y="761"/>
                    <a:pt x="0" y="811"/>
                  </a:cubicBezTo>
                  <a:lnTo>
                    <a:pt x="92" y="0"/>
                  </a:lnTo>
                  <a:close/>
                </a:path>
              </a:pathLst>
            </a:custGeom>
            <a:solidFill>
              <a:srgbClr val="E7C1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86" name="PA-任意多边形 50">
              <a:extLst>
                <a:ext uri="{FF2B5EF4-FFF2-40B4-BE49-F238E27FC236}">
                  <a16:creationId xmlns:a16="http://schemas.microsoft.com/office/drawing/2014/main" id="{1AA552B0-A0C1-4685-8614-66BA9A003CFB}"/>
                </a:ext>
              </a:extLst>
            </p:cNvPr>
            <p:cNvSpPr>
              <a:spLocks/>
            </p:cNvSpPr>
            <p:nvPr>
              <p:custDataLst>
                <p:tags r:id="rId49"/>
              </p:custDataLst>
            </p:nvPr>
          </p:nvSpPr>
          <p:spPr bwMode="auto">
            <a:xfrm>
              <a:off x="6900" y="2591"/>
              <a:ext cx="375" cy="135"/>
            </a:xfrm>
            <a:custGeom>
              <a:avLst/>
              <a:gdLst>
                <a:gd name="T0" fmla="*/ 1296 w 1310"/>
                <a:gd name="T1" fmla="*/ 256 h 473"/>
                <a:gd name="T2" fmla="*/ 201 w 1310"/>
                <a:gd name="T3" fmla="*/ 0 h 473"/>
                <a:gd name="T4" fmla="*/ 0 w 1310"/>
                <a:gd name="T5" fmla="*/ 412 h 473"/>
                <a:gd name="T6" fmla="*/ 1310 w 1310"/>
                <a:gd name="T7" fmla="*/ 473 h 473"/>
                <a:gd name="T8" fmla="*/ 1296 w 1310"/>
                <a:gd name="T9" fmla="*/ 256 h 473"/>
              </a:gdLst>
              <a:ahLst/>
              <a:cxnLst>
                <a:cxn ang="0">
                  <a:pos x="T0" y="T1"/>
                </a:cxn>
                <a:cxn ang="0">
                  <a:pos x="T2" y="T3"/>
                </a:cxn>
                <a:cxn ang="0">
                  <a:pos x="T4" y="T5"/>
                </a:cxn>
                <a:cxn ang="0">
                  <a:pos x="T6" y="T7"/>
                </a:cxn>
                <a:cxn ang="0">
                  <a:pos x="T8" y="T9"/>
                </a:cxn>
              </a:cxnLst>
              <a:rect l="0" t="0" r="r" b="b"/>
              <a:pathLst>
                <a:path w="1310" h="473">
                  <a:moveTo>
                    <a:pt x="1296" y="256"/>
                  </a:moveTo>
                  <a:cubicBezTo>
                    <a:pt x="1073" y="101"/>
                    <a:pt x="615" y="22"/>
                    <a:pt x="201" y="0"/>
                  </a:cubicBezTo>
                  <a:cubicBezTo>
                    <a:pt x="0" y="412"/>
                    <a:pt x="0" y="412"/>
                    <a:pt x="0" y="412"/>
                  </a:cubicBezTo>
                  <a:cubicBezTo>
                    <a:pt x="1310" y="473"/>
                    <a:pt x="1310" y="473"/>
                    <a:pt x="1310" y="473"/>
                  </a:cubicBezTo>
                  <a:lnTo>
                    <a:pt x="1296" y="256"/>
                  </a:lnTo>
                  <a:close/>
                </a:path>
              </a:pathLst>
            </a:custGeom>
            <a:solidFill>
              <a:srgbClr val="3A374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87" name="PA-任意多边形 51">
              <a:extLst>
                <a:ext uri="{FF2B5EF4-FFF2-40B4-BE49-F238E27FC236}">
                  <a16:creationId xmlns:a16="http://schemas.microsoft.com/office/drawing/2014/main" id="{0BDF13A9-3861-49E6-A122-A9C7614E8B05}"/>
                </a:ext>
              </a:extLst>
            </p:cNvPr>
            <p:cNvSpPr>
              <a:spLocks/>
            </p:cNvSpPr>
            <p:nvPr>
              <p:custDataLst>
                <p:tags r:id="rId50"/>
              </p:custDataLst>
            </p:nvPr>
          </p:nvSpPr>
          <p:spPr bwMode="auto">
            <a:xfrm>
              <a:off x="6694" y="2419"/>
              <a:ext cx="126" cy="246"/>
            </a:xfrm>
            <a:custGeom>
              <a:avLst/>
              <a:gdLst>
                <a:gd name="T0" fmla="*/ 376 w 442"/>
                <a:gd name="T1" fmla="*/ 15 h 861"/>
                <a:gd name="T2" fmla="*/ 107 w 442"/>
                <a:gd name="T3" fmla="*/ 2 h 861"/>
                <a:gd name="T4" fmla="*/ 36 w 442"/>
                <a:gd name="T5" fmla="*/ 66 h 861"/>
                <a:gd name="T6" fmla="*/ 19 w 442"/>
                <a:gd name="T7" fmla="*/ 421 h 861"/>
                <a:gd name="T8" fmla="*/ 2 w 442"/>
                <a:gd name="T9" fmla="*/ 775 h 861"/>
                <a:gd name="T10" fmla="*/ 66 w 442"/>
                <a:gd name="T11" fmla="*/ 846 h 861"/>
                <a:gd name="T12" fmla="*/ 335 w 442"/>
                <a:gd name="T13" fmla="*/ 859 h 861"/>
                <a:gd name="T14" fmla="*/ 406 w 442"/>
                <a:gd name="T15" fmla="*/ 794 h 861"/>
                <a:gd name="T16" fmla="*/ 423 w 442"/>
                <a:gd name="T17" fmla="*/ 440 h 861"/>
                <a:gd name="T18" fmla="*/ 441 w 442"/>
                <a:gd name="T19" fmla="*/ 86 h 861"/>
                <a:gd name="T20" fmla="*/ 376 w 442"/>
                <a:gd name="T21" fmla="*/ 15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2" h="861">
                  <a:moveTo>
                    <a:pt x="376" y="15"/>
                  </a:moveTo>
                  <a:cubicBezTo>
                    <a:pt x="107" y="2"/>
                    <a:pt x="107" y="2"/>
                    <a:pt x="107" y="2"/>
                  </a:cubicBezTo>
                  <a:cubicBezTo>
                    <a:pt x="70" y="0"/>
                    <a:pt x="38" y="29"/>
                    <a:pt x="36" y="66"/>
                  </a:cubicBezTo>
                  <a:cubicBezTo>
                    <a:pt x="19" y="421"/>
                    <a:pt x="19" y="421"/>
                    <a:pt x="19" y="421"/>
                  </a:cubicBezTo>
                  <a:cubicBezTo>
                    <a:pt x="2" y="775"/>
                    <a:pt x="2" y="775"/>
                    <a:pt x="2" y="775"/>
                  </a:cubicBezTo>
                  <a:cubicBezTo>
                    <a:pt x="0" y="812"/>
                    <a:pt x="29" y="844"/>
                    <a:pt x="66" y="846"/>
                  </a:cubicBezTo>
                  <a:cubicBezTo>
                    <a:pt x="335" y="859"/>
                    <a:pt x="335" y="859"/>
                    <a:pt x="335" y="859"/>
                  </a:cubicBezTo>
                  <a:cubicBezTo>
                    <a:pt x="373" y="861"/>
                    <a:pt x="404" y="832"/>
                    <a:pt x="406" y="794"/>
                  </a:cubicBezTo>
                  <a:cubicBezTo>
                    <a:pt x="423" y="440"/>
                    <a:pt x="423" y="440"/>
                    <a:pt x="423" y="440"/>
                  </a:cubicBezTo>
                  <a:cubicBezTo>
                    <a:pt x="441" y="86"/>
                    <a:pt x="441" y="86"/>
                    <a:pt x="441" y="86"/>
                  </a:cubicBezTo>
                  <a:cubicBezTo>
                    <a:pt x="442" y="49"/>
                    <a:pt x="414" y="17"/>
                    <a:pt x="376" y="1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88" name="PA-任意多边形 52">
              <a:extLst>
                <a:ext uri="{FF2B5EF4-FFF2-40B4-BE49-F238E27FC236}">
                  <a16:creationId xmlns:a16="http://schemas.microsoft.com/office/drawing/2014/main" id="{CF7C3B7D-9CED-4AE1-BF8C-78DD4D65DFA0}"/>
                </a:ext>
              </a:extLst>
            </p:cNvPr>
            <p:cNvSpPr>
              <a:spLocks/>
            </p:cNvSpPr>
            <p:nvPr>
              <p:custDataLst>
                <p:tags r:id="rId51"/>
              </p:custDataLst>
            </p:nvPr>
          </p:nvSpPr>
          <p:spPr bwMode="auto">
            <a:xfrm>
              <a:off x="6245" y="2312"/>
              <a:ext cx="439" cy="354"/>
            </a:xfrm>
            <a:custGeom>
              <a:avLst/>
              <a:gdLst>
                <a:gd name="T0" fmla="*/ 625 w 1532"/>
                <a:gd name="T1" fmla="*/ 1090 h 1238"/>
                <a:gd name="T2" fmla="*/ 732 w 1532"/>
                <a:gd name="T3" fmla="*/ 988 h 1238"/>
                <a:gd name="T4" fmla="*/ 732 w 1532"/>
                <a:gd name="T5" fmla="*/ 986 h 1238"/>
                <a:gd name="T6" fmla="*/ 630 w 1532"/>
                <a:gd name="T7" fmla="*/ 981 h 1238"/>
                <a:gd name="T8" fmla="*/ 527 w 1532"/>
                <a:gd name="T9" fmla="*/ 867 h 1238"/>
                <a:gd name="T10" fmla="*/ 641 w 1532"/>
                <a:gd name="T11" fmla="*/ 763 h 1238"/>
                <a:gd name="T12" fmla="*/ 532 w 1532"/>
                <a:gd name="T13" fmla="*/ 758 h 1238"/>
                <a:gd name="T14" fmla="*/ 428 w 1532"/>
                <a:gd name="T15" fmla="*/ 644 h 1238"/>
                <a:gd name="T16" fmla="*/ 543 w 1532"/>
                <a:gd name="T17" fmla="*/ 540 h 1238"/>
                <a:gd name="T18" fmla="*/ 106 w 1532"/>
                <a:gd name="T19" fmla="*/ 519 h 1238"/>
                <a:gd name="T20" fmla="*/ 3 w 1532"/>
                <a:gd name="T21" fmla="*/ 404 h 1238"/>
                <a:gd name="T22" fmla="*/ 117 w 1532"/>
                <a:gd name="T23" fmla="*/ 301 h 1238"/>
                <a:gd name="T24" fmla="*/ 187 w 1532"/>
                <a:gd name="T25" fmla="*/ 304 h 1238"/>
                <a:gd name="T26" fmla="*/ 771 w 1532"/>
                <a:gd name="T27" fmla="*/ 332 h 1238"/>
                <a:gd name="T28" fmla="*/ 850 w 1532"/>
                <a:gd name="T29" fmla="*/ 336 h 1238"/>
                <a:gd name="T30" fmla="*/ 880 w 1532"/>
                <a:gd name="T31" fmla="*/ 313 h 1238"/>
                <a:gd name="T32" fmla="*/ 870 w 1532"/>
                <a:gd name="T33" fmla="*/ 277 h 1238"/>
                <a:gd name="T34" fmla="*/ 671 w 1532"/>
                <a:gd name="T35" fmla="*/ 76 h 1238"/>
                <a:gd name="T36" fmla="*/ 711 w 1532"/>
                <a:gd name="T37" fmla="*/ 12 h 1238"/>
                <a:gd name="T38" fmla="*/ 787 w 1532"/>
                <a:gd name="T39" fmla="*/ 15 h 1238"/>
                <a:gd name="T40" fmla="*/ 1505 w 1532"/>
                <a:gd name="T41" fmla="*/ 392 h 1238"/>
                <a:gd name="T42" fmla="*/ 1531 w 1532"/>
                <a:gd name="T43" fmla="*/ 441 h 1238"/>
                <a:gd name="T44" fmla="*/ 1500 w 1532"/>
                <a:gd name="T45" fmla="*/ 1078 h 1238"/>
                <a:gd name="T46" fmla="*/ 1328 w 1532"/>
                <a:gd name="T47" fmla="*/ 1234 h 1238"/>
                <a:gd name="T48" fmla="*/ 729 w 1532"/>
                <a:gd name="T49" fmla="*/ 1205 h 1238"/>
                <a:gd name="T50" fmla="*/ 625 w 1532"/>
                <a:gd name="T51" fmla="*/ 1090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32" h="1238">
                  <a:moveTo>
                    <a:pt x="625" y="1090"/>
                  </a:moveTo>
                  <a:cubicBezTo>
                    <a:pt x="628" y="1033"/>
                    <a:pt x="676" y="989"/>
                    <a:pt x="732" y="988"/>
                  </a:cubicBezTo>
                  <a:cubicBezTo>
                    <a:pt x="732" y="987"/>
                    <a:pt x="732" y="987"/>
                    <a:pt x="732" y="986"/>
                  </a:cubicBezTo>
                  <a:cubicBezTo>
                    <a:pt x="630" y="981"/>
                    <a:pt x="630" y="981"/>
                    <a:pt x="630" y="981"/>
                  </a:cubicBezTo>
                  <a:cubicBezTo>
                    <a:pt x="570" y="978"/>
                    <a:pt x="524" y="927"/>
                    <a:pt x="527" y="867"/>
                  </a:cubicBezTo>
                  <a:cubicBezTo>
                    <a:pt x="530" y="807"/>
                    <a:pt x="581" y="760"/>
                    <a:pt x="641" y="763"/>
                  </a:cubicBezTo>
                  <a:cubicBezTo>
                    <a:pt x="532" y="758"/>
                    <a:pt x="532" y="758"/>
                    <a:pt x="532" y="758"/>
                  </a:cubicBezTo>
                  <a:cubicBezTo>
                    <a:pt x="472" y="755"/>
                    <a:pt x="425" y="704"/>
                    <a:pt x="428" y="644"/>
                  </a:cubicBezTo>
                  <a:cubicBezTo>
                    <a:pt x="431" y="584"/>
                    <a:pt x="483" y="537"/>
                    <a:pt x="543" y="540"/>
                  </a:cubicBezTo>
                  <a:cubicBezTo>
                    <a:pt x="106" y="519"/>
                    <a:pt x="106" y="519"/>
                    <a:pt x="106" y="519"/>
                  </a:cubicBezTo>
                  <a:cubicBezTo>
                    <a:pt x="46" y="516"/>
                    <a:pt x="0" y="464"/>
                    <a:pt x="3" y="404"/>
                  </a:cubicBezTo>
                  <a:cubicBezTo>
                    <a:pt x="6" y="345"/>
                    <a:pt x="57" y="298"/>
                    <a:pt x="117" y="301"/>
                  </a:cubicBezTo>
                  <a:cubicBezTo>
                    <a:pt x="187" y="304"/>
                    <a:pt x="187" y="304"/>
                    <a:pt x="187" y="304"/>
                  </a:cubicBezTo>
                  <a:cubicBezTo>
                    <a:pt x="771" y="332"/>
                    <a:pt x="771" y="332"/>
                    <a:pt x="771" y="332"/>
                  </a:cubicBezTo>
                  <a:cubicBezTo>
                    <a:pt x="850" y="336"/>
                    <a:pt x="850" y="336"/>
                    <a:pt x="850" y="336"/>
                  </a:cubicBezTo>
                  <a:cubicBezTo>
                    <a:pt x="863" y="337"/>
                    <a:pt x="876" y="325"/>
                    <a:pt x="880" y="313"/>
                  </a:cubicBezTo>
                  <a:cubicBezTo>
                    <a:pt x="885" y="300"/>
                    <a:pt x="880" y="285"/>
                    <a:pt x="870" y="277"/>
                  </a:cubicBezTo>
                  <a:cubicBezTo>
                    <a:pt x="769" y="191"/>
                    <a:pt x="665" y="191"/>
                    <a:pt x="671" y="76"/>
                  </a:cubicBezTo>
                  <a:cubicBezTo>
                    <a:pt x="672" y="49"/>
                    <a:pt x="688" y="25"/>
                    <a:pt x="711" y="12"/>
                  </a:cubicBezTo>
                  <a:cubicBezTo>
                    <a:pt x="735" y="0"/>
                    <a:pt x="764" y="1"/>
                    <a:pt x="787" y="15"/>
                  </a:cubicBezTo>
                  <a:cubicBezTo>
                    <a:pt x="1505" y="392"/>
                    <a:pt x="1505" y="392"/>
                    <a:pt x="1505" y="392"/>
                  </a:cubicBezTo>
                  <a:cubicBezTo>
                    <a:pt x="1522" y="403"/>
                    <a:pt x="1532" y="421"/>
                    <a:pt x="1531" y="441"/>
                  </a:cubicBezTo>
                  <a:cubicBezTo>
                    <a:pt x="1526" y="537"/>
                    <a:pt x="1510" y="873"/>
                    <a:pt x="1500" y="1078"/>
                  </a:cubicBezTo>
                  <a:cubicBezTo>
                    <a:pt x="1496" y="1169"/>
                    <a:pt x="1419" y="1238"/>
                    <a:pt x="1328" y="1234"/>
                  </a:cubicBezTo>
                  <a:cubicBezTo>
                    <a:pt x="1036" y="1220"/>
                    <a:pt x="729" y="1205"/>
                    <a:pt x="729" y="1205"/>
                  </a:cubicBezTo>
                  <a:cubicBezTo>
                    <a:pt x="669" y="1202"/>
                    <a:pt x="622" y="1150"/>
                    <a:pt x="625" y="1090"/>
                  </a:cubicBezTo>
                  <a:close/>
                </a:path>
              </a:pathLst>
            </a:custGeom>
            <a:solidFill>
              <a:srgbClr val="E7C1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sp>
          <p:nvSpPr>
            <p:cNvPr id="89" name="PA-任意多边形 53">
              <a:extLst>
                <a:ext uri="{FF2B5EF4-FFF2-40B4-BE49-F238E27FC236}">
                  <a16:creationId xmlns:a16="http://schemas.microsoft.com/office/drawing/2014/main" id="{2C931FE6-524E-4BDD-8C6D-FE5EE938C93C}"/>
                </a:ext>
              </a:extLst>
            </p:cNvPr>
            <p:cNvSpPr>
              <a:spLocks/>
            </p:cNvSpPr>
            <p:nvPr>
              <p:custDataLst>
                <p:tags r:id="rId52"/>
              </p:custDataLst>
            </p:nvPr>
          </p:nvSpPr>
          <p:spPr bwMode="auto">
            <a:xfrm>
              <a:off x="6730" y="2088"/>
              <a:ext cx="876" cy="626"/>
            </a:xfrm>
            <a:custGeom>
              <a:avLst/>
              <a:gdLst>
                <a:gd name="T0" fmla="*/ 2560 w 3057"/>
                <a:gd name="T1" fmla="*/ 2193 h 2193"/>
                <a:gd name="T2" fmla="*/ 2540 w 3057"/>
                <a:gd name="T3" fmla="*/ 2193 h 2193"/>
                <a:gd name="T4" fmla="*/ 0 w 3057"/>
                <a:gd name="T5" fmla="*/ 2087 h 2193"/>
                <a:gd name="T6" fmla="*/ 39 w 3057"/>
                <a:gd name="T7" fmla="*/ 1142 h 2193"/>
                <a:gd name="T8" fmla="*/ 1970 w 3057"/>
                <a:gd name="T9" fmla="*/ 1294 h 2193"/>
                <a:gd name="T10" fmla="*/ 1554 w 3057"/>
                <a:gd name="T11" fmla="*/ 310 h 2193"/>
                <a:gd name="T12" fmla="*/ 2366 w 3057"/>
                <a:gd name="T13" fmla="*/ 0 h 2193"/>
                <a:gd name="T14" fmla="*/ 2980 w 3057"/>
                <a:gd name="T15" fmla="*/ 1503 h 2193"/>
                <a:gd name="T16" fmla="*/ 2958 w 3057"/>
                <a:gd name="T17" fmla="*/ 1974 h 2193"/>
                <a:gd name="T18" fmla="*/ 2560 w 3057"/>
                <a:gd name="T19" fmla="*/ 2193 h 2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57" h="2193">
                  <a:moveTo>
                    <a:pt x="2560" y="2193"/>
                  </a:moveTo>
                  <a:cubicBezTo>
                    <a:pt x="2553" y="2193"/>
                    <a:pt x="2547" y="2193"/>
                    <a:pt x="2540" y="2193"/>
                  </a:cubicBezTo>
                  <a:cubicBezTo>
                    <a:pt x="0" y="2087"/>
                    <a:pt x="0" y="2087"/>
                    <a:pt x="0" y="2087"/>
                  </a:cubicBezTo>
                  <a:cubicBezTo>
                    <a:pt x="39" y="1142"/>
                    <a:pt x="39" y="1142"/>
                    <a:pt x="39" y="1142"/>
                  </a:cubicBezTo>
                  <a:cubicBezTo>
                    <a:pt x="1970" y="1294"/>
                    <a:pt x="1970" y="1294"/>
                    <a:pt x="1970" y="1294"/>
                  </a:cubicBezTo>
                  <a:cubicBezTo>
                    <a:pt x="1554" y="310"/>
                    <a:pt x="1554" y="310"/>
                    <a:pt x="1554" y="310"/>
                  </a:cubicBezTo>
                  <a:cubicBezTo>
                    <a:pt x="2366" y="0"/>
                    <a:pt x="2366" y="0"/>
                    <a:pt x="2366" y="0"/>
                  </a:cubicBezTo>
                  <a:cubicBezTo>
                    <a:pt x="2980" y="1503"/>
                    <a:pt x="2980" y="1503"/>
                    <a:pt x="2980" y="1503"/>
                  </a:cubicBezTo>
                  <a:cubicBezTo>
                    <a:pt x="3057" y="1653"/>
                    <a:pt x="3049" y="1832"/>
                    <a:pt x="2958" y="1974"/>
                  </a:cubicBezTo>
                  <a:cubicBezTo>
                    <a:pt x="2871" y="2111"/>
                    <a:pt x="2721" y="2193"/>
                    <a:pt x="2560" y="2193"/>
                  </a:cubicBezTo>
                  <a:close/>
                </a:path>
              </a:pathLst>
            </a:custGeom>
            <a:solidFill>
              <a:srgbClr val="4844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black"/>
                </a:solidFill>
                <a:latin typeface="方正粗黑宋简体" panose="020F0502020204030204"/>
                <a:ea typeface="方正粗黑宋简体"/>
                <a:cs typeface="+mn-ea"/>
                <a:sym typeface="+mn-lt"/>
              </a:endParaRPr>
            </a:p>
          </p:txBody>
        </p:sp>
      </p:grpSp>
      <p:sp>
        <p:nvSpPr>
          <p:cNvPr id="90" name="PA-102279">
            <a:extLst>
              <a:ext uri="{FF2B5EF4-FFF2-40B4-BE49-F238E27FC236}">
                <a16:creationId xmlns:a16="http://schemas.microsoft.com/office/drawing/2014/main" id="{1B8E8242-7186-419D-ADB1-9D76219BF89D}"/>
              </a:ext>
            </a:extLst>
          </p:cNvPr>
          <p:cNvSpPr>
            <a:spLocks noChangeShapeType="1"/>
          </p:cNvSpPr>
          <p:nvPr>
            <p:custDataLst>
              <p:tags r:id="rId3"/>
            </p:custDataLst>
          </p:nvPr>
        </p:nvSpPr>
        <p:spPr bwMode="auto">
          <a:xfrm flipH="1">
            <a:off x="2231253" y="5224765"/>
            <a:ext cx="5874739" cy="0"/>
          </a:xfrm>
          <a:prstGeom prst="line">
            <a:avLst/>
          </a:prstGeom>
          <a:noFill/>
          <a:ln w="19050" cap="flat">
            <a:solidFill>
              <a:srgbClr val="C00000"/>
            </a:solidFill>
            <a:prstDash val="solid"/>
            <a:miter lim="800000"/>
            <a:headEnd/>
            <a:tailEnd/>
          </a:ln>
          <a:extLst>
            <a:ext uri="{909E8E84-426E-40DD-AFC4-6F175D3DCCD1}">
              <a14:hiddenFill xmlns:a14="http://schemas.microsoft.com/office/drawing/2010/main">
                <a:noFill/>
              </a14:hiddenFill>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white"/>
              </a:solidFill>
              <a:latin typeface="方正粗黑宋简体" panose="020F0502020204030204"/>
              <a:ea typeface="方正粗黑宋简体"/>
              <a:cs typeface="+mn-ea"/>
              <a:sym typeface="+mn-lt"/>
            </a:endParaRPr>
          </a:p>
        </p:txBody>
      </p:sp>
      <p:pic>
        <p:nvPicPr>
          <p:cNvPr id="92" name="图片 91">
            <a:extLst>
              <a:ext uri="{FF2B5EF4-FFF2-40B4-BE49-F238E27FC236}">
                <a16:creationId xmlns:a16="http://schemas.microsoft.com/office/drawing/2014/main" id="{70DBB2A6-B563-4230-A310-4A482A812916}"/>
              </a:ext>
            </a:extLst>
          </p:cNvPr>
          <p:cNvPicPr>
            <a:picLocks noChangeAspect="1"/>
          </p:cNvPicPr>
          <p:nvPr/>
        </p:nvPicPr>
        <p:blipFill>
          <a:blip r:embed="rId60" cstate="screen">
            <a:extLst>
              <a:ext uri="{28A0092B-C50C-407E-A947-70E740481C1C}">
                <a14:useLocalDpi xmlns:a14="http://schemas.microsoft.com/office/drawing/2010/main"/>
              </a:ext>
            </a:extLst>
          </a:blip>
          <a:stretch>
            <a:fillRect/>
          </a:stretch>
        </p:blipFill>
        <p:spPr>
          <a:xfrm>
            <a:off x="8314546" y="3397792"/>
            <a:ext cx="3195943" cy="2552883"/>
          </a:xfrm>
          <a:prstGeom prst="rect">
            <a:avLst/>
          </a:prstGeom>
        </p:spPr>
      </p:pic>
    </p:spTree>
    <p:extLst>
      <p:ext uri="{BB962C8B-B14F-4D97-AF65-F5344CB8AC3E}">
        <p14:creationId xmlns:p14="http://schemas.microsoft.com/office/powerpoint/2010/main" val="284893314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22" presetClass="entr" presetSubtype="4" fill="hold" nodeType="withEffect">
                                  <p:stCondLst>
                                    <p:cond delay="50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par>
                                <p:cTn id="16" presetID="22" presetClass="entr" presetSubtype="4" fill="hold" nodeType="withEffect">
                                  <p:stCondLst>
                                    <p:cond delay="750"/>
                                  </p:stCondLst>
                                  <p:childTnLst>
                                    <p:set>
                                      <p:cBhvr>
                                        <p:cTn id="17" dur="1" fill="hold">
                                          <p:stCondLst>
                                            <p:cond delay="0"/>
                                          </p:stCondLst>
                                        </p:cTn>
                                        <p:tgtEl>
                                          <p:spTgt spid="19"/>
                                        </p:tgtEl>
                                        <p:attrNameLst>
                                          <p:attrName>style.visibility</p:attrName>
                                        </p:attrNameLst>
                                      </p:cBhvr>
                                      <p:to>
                                        <p:strVal val="visible"/>
                                      </p:to>
                                    </p:set>
                                    <p:animEffect transition="in" filter="wipe(down)">
                                      <p:cBhvr>
                                        <p:cTn id="18" dur="500"/>
                                        <p:tgtEl>
                                          <p:spTgt spid="19"/>
                                        </p:tgtEl>
                                      </p:cBhvr>
                                    </p:animEffect>
                                  </p:childTnLst>
                                </p:cTn>
                              </p:par>
                            </p:childTnLst>
                          </p:cTn>
                        </p:par>
                        <p:par>
                          <p:cTn id="19" fill="hold">
                            <p:stCondLst>
                              <p:cond delay="1750"/>
                            </p:stCondLst>
                            <p:childTnLst>
                              <p:par>
                                <p:cTn id="20" presetID="53" presetClass="entr" presetSubtype="16"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750" fill="hold"/>
                                        <p:tgtEl>
                                          <p:spTgt spid="24"/>
                                        </p:tgtEl>
                                        <p:attrNameLst>
                                          <p:attrName>ppt_w</p:attrName>
                                        </p:attrNameLst>
                                      </p:cBhvr>
                                      <p:tavLst>
                                        <p:tav tm="0">
                                          <p:val>
                                            <p:fltVal val="0"/>
                                          </p:val>
                                        </p:tav>
                                        <p:tav tm="100000">
                                          <p:val>
                                            <p:strVal val="#ppt_w"/>
                                          </p:val>
                                        </p:tav>
                                      </p:tavLst>
                                    </p:anim>
                                    <p:anim calcmode="lin" valueType="num">
                                      <p:cBhvr>
                                        <p:cTn id="23" dur="750" fill="hold"/>
                                        <p:tgtEl>
                                          <p:spTgt spid="24"/>
                                        </p:tgtEl>
                                        <p:attrNameLst>
                                          <p:attrName>ppt_h</p:attrName>
                                        </p:attrNameLst>
                                      </p:cBhvr>
                                      <p:tavLst>
                                        <p:tav tm="0">
                                          <p:val>
                                            <p:fltVal val="0"/>
                                          </p:val>
                                        </p:tav>
                                        <p:tav tm="100000">
                                          <p:val>
                                            <p:strVal val="#ppt_h"/>
                                          </p:val>
                                        </p:tav>
                                      </p:tavLst>
                                    </p:anim>
                                    <p:animEffect transition="in" filter="fade">
                                      <p:cBhvr>
                                        <p:cTn id="24" dur="750"/>
                                        <p:tgtEl>
                                          <p:spTgt spid="24"/>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750"/>
                                        <p:tgtEl>
                                          <p:spTgt spid="25"/>
                                        </p:tgtEl>
                                      </p:cBhvr>
                                    </p:animEffect>
                                  </p:childTnLst>
                                </p:cTn>
                              </p:par>
                            </p:childTnLst>
                          </p:cTn>
                        </p:par>
                        <p:par>
                          <p:cTn id="29" fill="hold">
                            <p:stCondLst>
                              <p:cond delay="3250"/>
                            </p:stCondLst>
                            <p:childTnLst>
                              <p:par>
                                <p:cTn id="30" presetID="42" presetClass="entr" presetSubtype="0"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750"/>
                                        <p:tgtEl>
                                          <p:spTgt spid="27"/>
                                        </p:tgtEl>
                                      </p:cBhvr>
                                    </p:animEffect>
                                    <p:anim calcmode="lin" valueType="num">
                                      <p:cBhvr>
                                        <p:cTn id="33" dur="750" fill="hold"/>
                                        <p:tgtEl>
                                          <p:spTgt spid="27"/>
                                        </p:tgtEl>
                                        <p:attrNameLst>
                                          <p:attrName>ppt_x</p:attrName>
                                        </p:attrNameLst>
                                      </p:cBhvr>
                                      <p:tavLst>
                                        <p:tav tm="0">
                                          <p:val>
                                            <p:strVal val="#ppt_x"/>
                                          </p:val>
                                        </p:tav>
                                        <p:tav tm="100000">
                                          <p:val>
                                            <p:strVal val="#ppt_x"/>
                                          </p:val>
                                        </p:tav>
                                      </p:tavLst>
                                    </p:anim>
                                    <p:anim calcmode="lin" valueType="num">
                                      <p:cBhvr>
                                        <p:cTn id="34" dur="750" fill="hold"/>
                                        <p:tgtEl>
                                          <p:spTgt spid="27"/>
                                        </p:tgtEl>
                                        <p:attrNameLst>
                                          <p:attrName>ppt_y</p:attrName>
                                        </p:attrNameLst>
                                      </p:cBhvr>
                                      <p:tavLst>
                                        <p:tav tm="0">
                                          <p:val>
                                            <p:strVal val="#ppt_y+.1"/>
                                          </p:val>
                                        </p:tav>
                                        <p:tav tm="100000">
                                          <p:val>
                                            <p:strVal val="#ppt_y"/>
                                          </p:val>
                                        </p:tav>
                                      </p:tavLst>
                                    </p:anim>
                                  </p:childTnLst>
                                </p:cTn>
                              </p:par>
                            </p:childTnLst>
                          </p:cTn>
                        </p:par>
                        <p:par>
                          <p:cTn id="35" fill="hold">
                            <p:stCondLst>
                              <p:cond delay="4000"/>
                            </p:stCondLst>
                            <p:childTnLst>
                              <p:par>
                                <p:cTn id="36" presetID="22" presetClass="entr" presetSubtype="8" fill="hold" nodeType="after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wipe(left)">
                                      <p:cBhvr>
                                        <p:cTn id="38" dur="750"/>
                                        <p:tgtEl>
                                          <p:spTgt spid="37"/>
                                        </p:tgtEl>
                                      </p:cBhvr>
                                    </p:animEffect>
                                  </p:childTnLst>
                                </p:cTn>
                              </p:par>
                            </p:childTnLst>
                          </p:cTn>
                        </p:par>
                        <p:par>
                          <p:cTn id="39" fill="hold">
                            <p:stCondLst>
                              <p:cond delay="4750"/>
                            </p:stCondLst>
                            <p:childTnLst>
                              <p:par>
                                <p:cTn id="40" presetID="22" presetClass="entr" presetSubtype="8" fill="hold" nodeType="after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left)">
                                      <p:cBhvr>
                                        <p:cTn id="42" dur="750"/>
                                        <p:tgtEl>
                                          <p:spTgt spid="38"/>
                                        </p:tgtEl>
                                      </p:cBhvr>
                                    </p:animEffect>
                                  </p:childTnLst>
                                </p:cTn>
                              </p:par>
                            </p:childTnLst>
                          </p:cTn>
                        </p:par>
                        <p:par>
                          <p:cTn id="43" fill="hold">
                            <p:stCondLst>
                              <p:cond delay="5500"/>
                            </p:stCondLst>
                            <p:childTnLst>
                              <p:par>
                                <p:cTn id="44" presetID="2" presetClass="entr" presetSubtype="4" fill="hold" nodeType="afterEffect">
                                  <p:stCondLst>
                                    <p:cond delay="0"/>
                                  </p:stCondLst>
                                  <p:childTnLst>
                                    <p:set>
                                      <p:cBhvr>
                                        <p:cTn id="45" dur="1" fill="hold">
                                          <p:stCondLst>
                                            <p:cond delay="0"/>
                                          </p:stCondLst>
                                        </p:cTn>
                                        <p:tgtEl>
                                          <p:spTgt spid="40"/>
                                        </p:tgtEl>
                                        <p:attrNameLst>
                                          <p:attrName>style.visibility</p:attrName>
                                        </p:attrNameLst>
                                      </p:cBhvr>
                                      <p:to>
                                        <p:strVal val="visible"/>
                                      </p:to>
                                    </p:set>
                                    <p:anim calcmode="lin" valueType="num">
                                      <p:cBhvr additive="base">
                                        <p:cTn id="46" dur="500" fill="hold"/>
                                        <p:tgtEl>
                                          <p:spTgt spid="40"/>
                                        </p:tgtEl>
                                        <p:attrNameLst>
                                          <p:attrName>ppt_x</p:attrName>
                                        </p:attrNameLst>
                                      </p:cBhvr>
                                      <p:tavLst>
                                        <p:tav tm="0">
                                          <p:val>
                                            <p:strVal val="#ppt_x"/>
                                          </p:val>
                                        </p:tav>
                                        <p:tav tm="100000">
                                          <p:val>
                                            <p:strVal val="#ppt_x"/>
                                          </p:val>
                                        </p:tav>
                                      </p:tavLst>
                                    </p:anim>
                                    <p:anim calcmode="lin" valueType="num">
                                      <p:cBhvr additive="base">
                                        <p:cTn id="47" dur="500" fill="hold"/>
                                        <p:tgtEl>
                                          <p:spTgt spid="40"/>
                                        </p:tgtEl>
                                        <p:attrNameLst>
                                          <p:attrName>ppt_y</p:attrName>
                                        </p:attrNameLst>
                                      </p:cBhvr>
                                      <p:tavLst>
                                        <p:tav tm="0">
                                          <p:val>
                                            <p:strVal val="1+#ppt_h/2"/>
                                          </p:val>
                                        </p:tav>
                                        <p:tav tm="100000">
                                          <p:val>
                                            <p:strVal val="#ppt_y"/>
                                          </p:val>
                                        </p:tav>
                                      </p:tavLst>
                                    </p:anim>
                                  </p:childTnLst>
                                </p:cTn>
                              </p:par>
                              <p:par>
                                <p:cTn id="48" presetID="22" presetClass="entr" presetSubtype="8" fill="hold" grpId="0" nodeType="withEffect">
                                  <p:stCondLst>
                                    <p:cond delay="0"/>
                                  </p:stCondLst>
                                  <p:childTnLst>
                                    <p:set>
                                      <p:cBhvr>
                                        <p:cTn id="49" dur="1" fill="hold">
                                          <p:stCondLst>
                                            <p:cond delay="0"/>
                                          </p:stCondLst>
                                        </p:cTn>
                                        <p:tgtEl>
                                          <p:spTgt spid="90"/>
                                        </p:tgtEl>
                                        <p:attrNameLst>
                                          <p:attrName>style.visibility</p:attrName>
                                        </p:attrNameLst>
                                      </p:cBhvr>
                                      <p:to>
                                        <p:strVal val="visible"/>
                                      </p:to>
                                    </p:set>
                                    <p:animEffect transition="in" filter="wipe(left)">
                                      <p:cBhvr>
                                        <p:cTn id="50" dur="500"/>
                                        <p:tgtEl>
                                          <p:spTgt spid="90"/>
                                        </p:tgtEl>
                                      </p:cBhvr>
                                    </p:animEffect>
                                  </p:childTnLst>
                                </p:cTn>
                              </p:par>
                            </p:childTnLst>
                          </p:cTn>
                        </p:par>
                        <p:par>
                          <p:cTn id="51" fill="hold">
                            <p:stCondLst>
                              <p:cond delay="6000"/>
                            </p:stCondLst>
                            <p:childTnLst>
                              <p:par>
                                <p:cTn id="52" presetID="14" presetClass="entr" presetSubtype="10"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randombar(horizontal)">
                                      <p:cBhvr>
                                        <p:cTn id="54" dur="750"/>
                                        <p:tgtEl>
                                          <p:spTgt spid="39"/>
                                        </p:tgtEl>
                                      </p:cBhvr>
                                    </p:animEffect>
                                  </p:childTnLst>
                                </p:cTn>
                              </p:par>
                            </p:childTnLst>
                          </p:cTn>
                        </p:par>
                        <p:par>
                          <p:cTn id="55" fill="hold">
                            <p:stCondLst>
                              <p:cond delay="6750"/>
                            </p:stCondLst>
                            <p:childTnLst>
                              <p:par>
                                <p:cTn id="56" presetID="21" presetClass="entr" presetSubtype="1" fill="hold" nodeType="afterEffect">
                                  <p:stCondLst>
                                    <p:cond delay="0"/>
                                  </p:stCondLst>
                                  <p:childTnLst>
                                    <p:set>
                                      <p:cBhvr>
                                        <p:cTn id="57" dur="1" fill="hold">
                                          <p:stCondLst>
                                            <p:cond delay="0"/>
                                          </p:stCondLst>
                                        </p:cTn>
                                        <p:tgtEl>
                                          <p:spTgt spid="92"/>
                                        </p:tgtEl>
                                        <p:attrNameLst>
                                          <p:attrName>style.visibility</p:attrName>
                                        </p:attrNameLst>
                                      </p:cBhvr>
                                      <p:to>
                                        <p:strVal val="visible"/>
                                      </p:to>
                                    </p:set>
                                    <p:animEffect transition="in" filter="wheel(1)">
                                      <p:cBhvr>
                                        <p:cTn id="58" dur="10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animBg="1"/>
      <p:bldP spid="39" grpId="0"/>
      <p:bldP spid="9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a:extLst>
              <a:ext uri="{FF2B5EF4-FFF2-40B4-BE49-F238E27FC236}">
                <a16:creationId xmlns:a16="http://schemas.microsoft.com/office/drawing/2014/main" id="{933EBB72-5CC2-441F-A585-FD45C4DCB05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738" y="442192"/>
            <a:ext cx="11509061" cy="6037983"/>
          </a:xfrm>
          <a:prstGeom prst="rect">
            <a:avLst/>
          </a:prstGeom>
        </p:spPr>
      </p:pic>
      <p:grpSp>
        <p:nvGrpSpPr>
          <p:cNvPr id="3" name="组合 2">
            <a:extLst>
              <a:ext uri="{FF2B5EF4-FFF2-40B4-BE49-F238E27FC236}">
                <a16:creationId xmlns:a16="http://schemas.microsoft.com/office/drawing/2014/main" id="{8B419EEC-B1B2-40D7-B71B-EB66F6C2F546}"/>
              </a:ext>
            </a:extLst>
          </p:cNvPr>
          <p:cNvGrpSpPr/>
          <p:nvPr/>
        </p:nvGrpSpPr>
        <p:grpSpPr>
          <a:xfrm>
            <a:off x="476646" y="341341"/>
            <a:ext cx="620819" cy="620819"/>
            <a:chOff x="6176272" y="2046428"/>
            <a:chExt cx="710830" cy="710830"/>
          </a:xfrm>
        </p:grpSpPr>
        <p:sp>
          <p:nvSpPr>
            <p:cNvPr id="4" name="椭圆 3">
              <a:extLst>
                <a:ext uri="{FF2B5EF4-FFF2-40B4-BE49-F238E27FC236}">
                  <a16:creationId xmlns:a16="http://schemas.microsoft.com/office/drawing/2014/main" id="{F5879B45-8716-47FF-BEA8-2559EE5D6D48}"/>
                </a:ext>
              </a:extLst>
            </p:cNvPr>
            <p:cNvSpPr/>
            <p:nvPr/>
          </p:nvSpPr>
          <p:spPr>
            <a:xfrm>
              <a:off x="6251320" y="2134521"/>
              <a:ext cx="528716" cy="528716"/>
            </a:xfrm>
            <a:prstGeom prst="ellipse">
              <a:avLst/>
            </a:prstGeom>
            <a:solidFill>
              <a:srgbClr val="DF0515"/>
            </a:solidFill>
            <a:ln>
              <a:solidFill>
                <a:srgbClr val="D80A1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86398" tIns="43199" rIns="86398" bIns="43199" numCol="1" spcCol="0" rtlCol="0" fromWordArt="0" anchor="ctr" anchorCtr="0" forceAA="0" compatLnSpc="1">
              <a:prstTxWarp prst="textNoShape">
                <a:avLst/>
              </a:prstTxWarp>
              <a:noAutofit/>
            </a:bodyPr>
            <a:lstStyle/>
            <a:p>
              <a:pPr algn="ctr"/>
              <a:r>
                <a:rPr lang="en-US" altLang="zh-CN" sz="2268" dirty="0">
                  <a:latin typeface="+mn-ea"/>
                </a:rPr>
                <a:t>01</a:t>
              </a:r>
              <a:endParaRPr lang="zh-CN" altLang="en-US" sz="2268" dirty="0">
                <a:latin typeface="+mn-ea"/>
              </a:endParaRPr>
            </a:p>
          </p:txBody>
        </p:sp>
        <p:grpSp>
          <p:nvGrpSpPr>
            <p:cNvPr id="5" name="组合 4">
              <a:extLst>
                <a:ext uri="{FF2B5EF4-FFF2-40B4-BE49-F238E27FC236}">
                  <a16:creationId xmlns:a16="http://schemas.microsoft.com/office/drawing/2014/main" id="{08BA4D91-FD7A-4740-B982-CE8FC919E5D9}"/>
                </a:ext>
              </a:extLst>
            </p:cNvPr>
            <p:cNvGrpSpPr/>
            <p:nvPr/>
          </p:nvGrpSpPr>
          <p:grpSpPr>
            <a:xfrm rot="14621625">
              <a:off x="6176272" y="2046428"/>
              <a:ext cx="710830" cy="710830"/>
              <a:chOff x="857250" y="1893093"/>
              <a:chExt cx="864394" cy="864394"/>
            </a:xfrm>
          </p:grpSpPr>
          <p:sp>
            <p:nvSpPr>
              <p:cNvPr id="6" name="弧形 5">
                <a:extLst>
                  <a:ext uri="{FF2B5EF4-FFF2-40B4-BE49-F238E27FC236}">
                    <a16:creationId xmlns:a16="http://schemas.microsoft.com/office/drawing/2014/main" id="{E16B2946-A842-40D6-B33C-8E039BB9EF24}"/>
                  </a:ext>
                </a:extLst>
              </p:cNvPr>
              <p:cNvSpPr/>
              <p:nvPr/>
            </p:nvSpPr>
            <p:spPr>
              <a:xfrm>
                <a:off x="857250" y="1893093"/>
                <a:ext cx="864394" cy="864394"/>
              </a:xfrm>
              <a:prstGeom prst="arc">
                <a:avLst>
                  <a:gd name="adj1" fmla="val 3406397"/>
                  <a:gd name="adj2" fmla="val 20528884"/>
                </a:avLst>
              </a:prstGeom>
              <a:ln>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13">
                  <a:latin typeface="+mn-ea"/>
                </a:endParaRPr>
              </a:p>
            </p:txBody>
          </p:sp>
          <p:sp>
            <p:nvSpPr>
              <p:cNvPr id="7" name="弧形 6">
                <a:extLst>
                  <a:ext uri="{FF2B5EF4-FFF2-40B4-BE49-F238E27FC236}">
                    <a16:creationId xmlns:a16="http://schemas.microsoft.com/office/drawing/2014/main" id="{6AEB82F3-6119-4E72-901D-3A8C1357D4BF}"/>
                  </a:ext>
                </a:extLst>
              </p:cNvPr>
              <p:cNvSpPr/>
              <p:nvPr/>
            </p:nvSpPr>
            <p:spPr>
              <a:xfrm>
                <a:off x="857250" y="1893093"/>
                <a:ext cx="864394" cy="864394"/>
              </a:xfrm>
              <a:prstGeom prst="arc">
                <a:avLst>
                  <a:gd name="adj1" fmla="val 7448849"/>
                  <a:gd name="adj2" fmla="val 17571339"/>
                </a:avLst>
              </a:prstGeom>
              <a:ln w="76200">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13">
                  <a:latin typeface="+mn-ea"/>
                </a:endParaRPr>
              </a:p>
            </p:txBody>
          </p:sp>
        </p:grpSp>
      </p:grpSp>
      <p:cxnSp>
        <p:nvCxnSpPr>
          <p:cNvPr id="8" name="直接连接符 7">
            <a:extLst>
              <a:ext uri="{FF2B5EF4-FFF2-40B4-BE49-F238E27FC236}">
                <a16:creationId xmlns:a16="http://schemas.microsoft.com/office/drawing/2014/main" id="{3293749D-D349-4BF4-BE03-BFDD2F7A3452}"/>
              </a:ext>
            </a:extLst>
          </p:cNvPr>
          <p:cNvCxnSpPr>
            <a:cxnSpLocks/>
          </p:cNvCxnSpPr>
          <p:nvPr/>
        </p:nvCxnSpPr>
        <p:spPr>
          <a:xfrm flipH="1" flipV="1">
            <a:off x="1003958" y="880046"/>
            <a:ext cx="6685122" cy="6998"/>
          </a:xfrm>
          <a:prstGeom prst="line">
            <a:avLst/>
          </a:prstGeom>
          <a:ln w="76200">
            <a:solidFill>
              <a:srgbClr val="E95B53"/>
            </a:solidFill>
          </a:ln>
          <a:effectLst>
            <a:softEdge rad="31750"/>
          </a:effectLst>
        </p:spPr>
        <p:style>
          <a:lnRef idx="1">
            <a:schemeClr val="accent1"/>
          </a:lnRef>
          <a:fillRef idx="0">
            <a:schemeClr val="accent1"/>
          </a:fillRef>
          <a:effectRef idx="0">
            <a:schemeClr val="accent1"/>
          </a:effectRef>
          <a:fontRef idx="minor">
            <a:schemeClr val="tx1"/>
          </a:fontRef>
        </p:style>
      </p:cxnSp>
      <p:grpSp>
        <p:nvGrpSpPr>
          <p:cNvPr id="14" name="组合 13">
            <a:extLst>
              <a:ext uri="{FF2B5EF4-FFF2-40B4-BE49-F238E27FC236}">
                <a16:creationId xmlns:a16="http://schemas.microsoft.com/office/drawing/2014/main" id="{249B83CD-D93A-4022-BE22-B57E818B18F2}"/>
              </a:ext>
            </a:extLst>
          </p:cNvPr>
          <p:cNvGrpSpPr/>
          <p:nvPr/>
        </p:nvGrpSpPr>
        <p:grpSpPr>
          <a:xfrm>
            <a:off x="6739139" y="525324"/>
            <a:ext cx="445513" cy="445513"/>
            <a:chOff x="6176272" y="2046428"/>
            <a:chExt cx="710830" cy="710830"/>
          </a:xfrm>
        </p:grpSpPr>
        <p:sp>
          <p:nvSpPr>
            <p:cNvPr id="15" name="椭圆 14">
              <a:extLst>
                <a:ext uri="{FF2B5EF4-FFF2-40B4-BE49-F238E27FC236}">
                  <a16:creationId xmlns:a16="http://schemas.microsoft.com/office/drawing/2014/main" id="{4E7E0A47-D872-4B40-9BEC-F43F18DB2686}"/>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86398" tIns="43199" rIns="86398" bIns="43199" numCol="1" spcCol="0" rtlCol="0" fromWordArt="0" anchor="ctr" anchorCtr="0" forceAA="0" compatLnSpc="1">
              <a:prstTxWarp prst="textNoShape">
                <a:avLst/>
              </a:prstTxWarp>
              <a:noAutofit/>
            </a:bodyPr>
            <a:lstStyle/>
            <a:p>
              <a:pPr algn="ctr"/>
              <a:r>
                <a:rPr lang="en-US" altLang="zh-CN" sz="1890" dirty="0">
                  <a:latin typeface="+mn-ea"/>
                </a:rPr>
                <a:t>02</a:t>
              </a:r>
              <a:endParaRPr lang="zh-CN" altLang="en-US" sz="1890" dirty="0">
                <a:latin typeface="+mn-ea"/>
              </a:endParaRPr>
            </a:p>
          </p:txBody>
        </p:sp>
        <p:grpSp>
          <p:nvGrpSpPr>
            <p:cNvPr id="16" name="组合 15">
              <a:extLst>
                <a:ext uri="{FF2B5EF4-FFF2-40B4-BE49-F238E27FC236}">
                  <a16:creationId xmlns:a16="http://schemas.microsoft.com/office/drawing/2014/main" id="{848EAC56-30F0-4211-A84E-F4BC0903096E}"/>
                </a:ext>
              </a:extLst>
            </p:cNvPr>
            <p:cNvGrpSpPr/>
            <p:nvPr/>
          </p:nvGrpSpPr>
          <p:grpSpPr>
            <a:xfrm rot="14621625">
              <a:off x="6176272" y="2046428"/>
              <a:ext cx="710830" cy="710830"/>
              <a:chOff x="857250" y="1893093"/>
              <a:chExt cx="864394" cy="864394"/>
            </a:xfrm>
          </p:grpSpPr>
          <p:sp>
            <p:nvSpPr>
              <p:cNvPr id="17" name="弧形 16">
                <a:extLst>
                  <a:ext uri="{FF2B5EF4-FFF2-40B4-BE49-F238E27FC236}">
                    <a16:creationId xmlns:a16="http://schemas.microsoft.com/office/drawing/2014/main" id="{CACCB818-B76F-4B6B-A949-5CAFB292AFD0}"/>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sp>
            <p:nvSpPr>
              <p:cNvPr id="18" name="弧形 17">
                <a:extLst>
                  <a:ext uri="{FF2B5EF4-FFF2-40B4-BE49-F238E27FC236}">
                    <a16:creationId xmlns:a16="http://schemas.microsoft.com/office/drawing/2014/main" id="{72A5574F-1CCC-44E1-B876-ECA7F170A2B1}"/>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grpSp>
      </p:grpSp>
      <p:grpSp>
        <p:nvGrpSpPr>
          <p:cNvPr id="19" name="组合 18">
            <a:extLst>
              <a:ext uri="{FF2B5EF4-FFF2-40B4-BE49-F238E27FC236}">
                <a16:creationId xmlns:a16="http://schemas.microsoft.com/office/drawing/2014/main" id="{BD3DD09F-805A-4BC2-8B86-F84D3A49D778}"/>
              </a:ext>
            </a:extLst>
          </p:cNvPr>
          <p:cNvGrpSpPr/>
          <p:nvPr/>
        </p:nvGrpSpPr>
        <p:grpSpPr>
          <a:xfrm>
            <a:off x="7478154" y="525324"/>
            <a:ext cx="445513" cy="445513"/>
            <a:chOff x="6176272" y="2046428"/>
            <a:chExt cx="710830" cy="710830"/>
          </a:xfrm>
        </p:grpSpPr>
        <p:sp>
          <p:nvSpPr>
            <p:cNvPr id="20" name="椭圆 19">
              <a:extLst>
                <a:ext uri="{FF2B5EF4-FFF2-40B4-BE49-F238E27FC236}">
                  <a16:creationId xmlns:a16="http://schemas.microsoft.com/office/drawing/2014/main" id="{1D1E5C49-5143-4D96-8977-896744971964}"/>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86398" tIns="43199" rIns="86398" bIns="43199" numCol="1" spcCol="0" rtlCol="0" fromWordArt="0" anchor="ctr" anchorCtr="0" forceAA="0" compatLnSpc="1">
              <a:prstTxWarp prst="textNoShape">
                <a:avLst/>
              </a:prstTxWarp>
              <a:noAutofit/>
            </a:bodyPr>
            <a:lstStyle/>
            <a:p>
              <a:pPr algn="ctr"/>
              <a:r>
                <a:rPr lang="en-US" altLang="zh-CN" sz="1890" dirty="0">
                  <a:latin typeface="+mn-ea"/>
                </a:rPr>
                <a:t>03</a:t>
              </a:r>
              <a:endParaRPr lang="zh-CN" altLang="en-US" sz="1890" dirty="0">
                <a:latin typeface="+mn-ea"/>
              </a:endParaRPr>
            </a:p>
          </p:txBody>
        </p:sp>
        <p:grpSp>
          <p:nvGrpSpPr>
            <p:cNvPr id="21" name="组合 20">
              <a:extLst>
                <a:ext uri="{FF2B5EF4-FFF2-40B4-BE49-F238E27FC236}">
                  <a16:creationId xmlns:a16="http://schemas.microsoft.com/office/drawing/2014/main" id="{C7B202DE-9AA6-4944-BE03-308456302C1B}"/>
                </a:ext>
              </a:extLst>
            </p:cNvPr>
            <p:cNvGrpSpPr/>
            <p:nvPr/>
          </p:nvGrpSpPr>
          <p:grpSpPr>
            <a:xfrm rot="14621625">
              <a:off x="6176272" y="2046428"/>
              <a:ext cx="710830" cy="710830"/>
              <a:chOff x="857250" y="1893093"/>
              <a:chExt cx="864394" cy="864394"/>
            </a:xfrm>
          </p:grpSpPr>
          <p:sp>
            <p:nvSpPr>
              <p:cNvPr id="22" name="弧形 21">
                <a:extLst>
                  <a:ext uri="{FF2B5EF4-FFF2-40B4-BE49-F238E27FC236}">
                    <a16:creationId xmlns:a16="http://schemas.microsoft.com/office/drawing/2014/main" id="{D6CEF026-AD18-4033-99CF-25387CFA04EE}"/>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sp>
            <p:nvSpPr>
              <p:cNvPr id="23" name="弧形 22">
                <a:extLst>
                  <a:ext uri="{FF2B5EF4-FFF2-40B4-BE49-F238E27FC236}">
                    <a16:creationId xmlns:a16="http://schemas.microsoft.com/office/drawing/2014/main" id="{AA63EABF-B589-4B16-BFFD-1EAE854849E2}"/>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grpSp>
      </p:grpSp>
      <p:sp>
        <p:nvSpPr>
          <p:cNvPr id="24" name="矩形 23">
            <a:extLst>
              <a:ext uri="{FF2B5EF4-FFF2-40B4-BE49-F238E27FC236}">
                <a16:creationId xmlns:a16="http://schemas.microsoft.com/office/drawing/2014/main" id="{55AA8DA4-CA33-4996-9B9C-A413E4BB29C2}"/>
              </a:ext>
            </a:extLst>
          </p:cNvPr>
          <p:cNvSpPr/>
          <p:nvPr/>
        </p:nvSpPr>
        <p:spPr>
          <a:xfrm>
            <a:off x="1325570" y="399249"/>
            <a:ext cx="5138991" cy="441339"/>
          </a:xfrm>
          <a:prstGeom prst="rect">
            <a:avLst/>
          </a:prstGeom>
        </p:spPr>
        <p:txBody>
          <a:bodyPr wrap="square">
            <a:spAutoFit/>
          </a:bodyPr>
          <a:lstStyle/>
          <a:p>
            <a:r>
              <a:rPr lang="zh-CN" altLang="en-US" sz="2268" spc="567" dirty="0">
                <a:latin typeface="思源黑体 CN Bold" panose="020B0800000000000000" pitchFamily="34" charset="-122"/>
                <a:ea typeface="思源黑体 CN Bold" panose="020B0800000000000000" pitchFamily="34" charset="-122"/>
              </a:rPr>
              <a:t>文字内容文字内容</a:t>
            </a:r>
          </a:p>
        </p:txBody>
      </p:sp>
      <p:pic>
        <p:nvPicPr>
          <p:cNvPr id="25" name="图片 24">
            <a:extLst>
              <a:ext uri="{FF2B5EF4-FFF2-40B4-BE49-F238E27FC236}">
                <a16:creationId xmlns:a16="http://schemas.microsoft.com/office/drawing/2014/main" id="{2436EEC0-6566-476B-8599-1D717AC4259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974304" y="0"/>
            <a:ext cx="3540145" cy="2142058"/>
          </a:xfrm>
          <a:prstGeom prst="rect">
            <a:avLst/>
          </a:prstGeom>
        </p:spPr>
      </p:pic>
      <p:sp>
        <p:nvSpPr>
          <p:cNvPr id="26" name="矩形: 对角圆角 25">
            <a:extLst>
              <a:ext uri="{FF2B5EF4-FFF2-40B4-BE49-F238E27FC236}">
                <a16:creationId xmlns:a16="http://schemas.microsoft.com/office/drawing/2014/main" id="{32C53A36-6544-48AC-849A-3ABFDB4D0444}"/>
              </a:ext>
            </a:extLst>
          </p:cNvPr>
          <p:cNvSpPr/>
          <p:nvPr/>
        </p:nvSpPr>
        <p:spPr>
          <a:xfrm>
            <a:off x="5319796" y="3168183"/>
            <a:ext cx="5568694" cy="1987211"/>
          </a:xfrm>
          <a:prstGeom prst="round2DiagRect">
            <a:avLst/>
          </a:prstGeom>
          <a:solidFill>
            <a:schemeClr val="bg1"/>
          </a:solidFill>
          <a:effectLst>
            <a:outerShdw blurRad="50800" dist="38100" dir="5400000" algn="t" rotWithShape="0">
              <a:prstClr val="black">
                <a:alpha val="40000"/>
              </a:prstClr>
            </a:outerShdw>
          </a:effectLst>
        </p:spPr>
        <p:txBody>
          <a:bodyPr wrap="square">
            <a:spAutoFit/>
          </a:bodyPr>
          <a:lstStyle/>
          <a:p>
            <a:pPr marL="270005" indent="-270005" algn="just">
              <a:lnSpc>
                <a:spcPct val="150000"/>
              </a:lnSpc>
              <a:buFont typeface="Arial" panose="020B0604020202020204" pitchFamily="34" charset="0"/>
              <a:buChar char="•"/>
            </a:pPr>
            <a:r>
              <a:rPr lang="zh-CN" altLang="en-US" sz="1512" dirty="0"/>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grpSp>
        <p:nvGrpSpPr>
          <p:cNvPr id="28" name="组合 27">
            <a:extLst>
              <a:ext uri="{FF2B5EF4-FFF2-40B4-BE49-F238E27FC236}">
                <a16:creationId xmlns:a16="http://schemas.microsoft.com/office/drawing/2014/main" id="{9232560C-B4CF-42FE-8DDB-E2169B4443B0}"/>
              </a:ext>
            </a:extLst>
          </p:cNvPr>
          <p:cNvGrpSpPr/>
          <p:nvPr/>
        </p:nvGrpSpPr>
        <p:grpSpPr>
          <a:xfrm>
            <a:off x="631999" y="1682332"/>
            <a:ext cx="4416771" cy="3724265"/>
            <a:chOff x="1278750" y="1566069"/>
            <a:chExt cx="4418665" cy="3725862"/>
          </a:xfrm>
        </p:grpSpPr>
        <p:pic>
          <p:nvPicPr>
            <p:cNvPr id="29" name="图片 28">
              <a:extLst>
                <a:ext uri="{FF2B5EF4-FFF2-40B4-BE49-F238E27FC236}">
                  <a16:creationId xmlns:a16="http://schemas.microsoft.com/office/drawing/2014/main" id="{1FC87A4B-77C5-49C0-AC01-5AFC225F5FB2}"/>
                </a:ext>
              </a:extLst>
            </p:cNvPr>
            <p:cNvPicPr>
              <a:picLocks noChangeAspect="1"/>
            </p:cNvPicPr>
            <p:nvPr/>
          </p:nvPicPr>
          <p:blipFill rotWithShape="1">
            <a:blip r:embed="rId5" cstate="screen">
              <a:duotone>
                <a:schemeClr val="accent2">
                  <a:shade val="45000"/>
                  <a:satMod val="135000"/>
                </a:schemeClr>
                <a:prstClr val="white"/>
              </a:duotone>
              <a:extLst>
                <a:ext uri="{28A0092B-C50C-407E-A947-70E740481C1C}">
                  <a14:useLocalDpi xmlns:a14="http://schemas.microsoft.com/office/drawing/2010/main"/>
                </a:ext>
              </a:extLst>
            </a:blip>
            <a:srcRect l="12799" t="8820" r="13216" b="7601"/>
            <a:stretch/>
          </p:blipFill>
          <p:spPr>
            <a:xfrm>
              <a:off x="1278750" y="1965332"/>
              <a:ext cx="4418665" cy="3326599"/>
            </a:xfrm>
            <a:prstGeom prst="rect">
              <a:avLst/>
            </a:prstGeom>
            <a:noFill/>
            <a:ln>
              <a:noFill/>
            </a:ln>
            <a:effectLst>
              <a:outerShdw blurRad="50800" dist="63500" dir="2700000" algn="tl" rotWithShape="0">
                <a:srgbClr val="DFB18C"/>
              </a:outerShdw>
            </a:effectLst>
          </p:spPr>
        </p:pic>
        <p:pic>
          <p:nvPicPr>
            <p:cNvPr id="30" name="图片 29" descr="图片包含 室内&#10;&#10;描述已自动生成">
              <a:extLst>
                <a:ext uri="{FF2B5EF4-FFF2-40B4-BE49-F238E27FC236}">
                  <a16:creationId xmlns:a16="http://schemas.microsoft.com/office/drawing/2014/main" id="{C2228D20-ADA8-4B55-8B98-EA42999C1E15}"/>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083578" y="1566069"/>
              <a:ext cx="809007" cy="640734"/>
            </a:xfrm>
            <a:prstGeom prst="rect">
              <a:avLst/>
            </a:prstGeom>
            <a:effectLst>
              <a:outerShdw blurRad="50800" dist="88900" dir="13500000" sx="95000" sy="95000" algn="br" rotWithShape="0">
                <a:srgbClr val="DFB18C"/>
              </a:outerShdw>
            </a:effectLst>
          </p:spPr>
        </p:pic>
      </p:grpSp>
      <p:pic>
        <p:nvPicPr>
          <p:cNvPr id="31" name="图片 30">
            <a:extLst>
              <a:ext uri="{FF2B5EF4-FFF2-40B4-BE49-F238E27FC236}">
                <a16:creationId xmlns:a16="http://schemas.microsoft.com/office/drawing/2014/main" id="{30E6AB55-81D1-4C32-A08B-6B6A9FB0A5B0}"/>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907849" y="2489109"/>
            <a:ext cx="1677087" cy="2515027"/>
          </a:xfrm>
          <a:prstGeom prst="rect">
            <a:avLst/>
          </a:prstGeom>
          <a:effectLst>
            <a:softEdge rad="63500"/>
          </a:effectLst>
        </p:spPr>
      </p:pic>
      <p:sp>
        <p:nvSpPr>
          <p:cNvPr id="32" name="矩形 31">
            <a:extLst>
              <a:ext uri="{FF2B5EF4-FFF2-40B4-BE49-F238E27FC236}">
                <a16:creationId xmlns:a16="http://schemas.microsoft.com/office/drawing/2014/main" id="{E940E310-F224-497B-9738-20C7D7BAB66A}"/>
              </a:ext>
            </a:extLst>
          </p:cNvPr>
          <p:cNvSpPr/>
          <p:nvPr/>
        </p:nvSpPr>
        <p:spPr>
          <a:xfrm>
            <a:off x="2977928" y="2852778"/>
            <a:ext cx="1834274" cy="1668085"/>
          </a:xfrm>
          <a:prstGeom prst="rect">
            <a:avLst/>
          </a:prstGeom>
        </p:spPr>
        <p:txBody>
          <a:bodyPr wrap="square">
            <a:spAutoFit/>
          </a:bodyPr>
          <a:lstStyle/>
          <a:p>
            <a:pPr algn="just">
              <a:lnSpc>
                <a:spcPct val="130000"/>
              </a:lnSpc>
            </a:pPr>
            <a:r>
              <a:rPr lang="zh-CN" altLang="en-US" sz="1607" b="1" dirty="0">
                <a:solidFill>
                  <a:schemeClr val="accent1"/>
                </a:solidFill>
              </a:rPr>
              <a:t>文字内容文字内容文字内容文字内容文字内容文字内容文字内容文字内容文字内容文字内容</a:t>
            </a:r>
          </a:p>
        </p:txBody>
      </p:sp>
      <p:sp>
        <p:nvSpPr>
          <p:cNvPr id="33" name="PA-102255">
            <a:extLst>
              <a:ext uri="{FF2B5EF4-FFF2-40B4-BE49-F238E27FC236}">
                <a16:creationId xmlns:a16="http://schemas.microsoft.com/office/drawing/2014/main" id="{2FA85DF9-2312-485E-8386-0C13805287A4}"/>
              </a:ext>
            </a:extLst>
          </p:cNvPr>
          <p:cNvSpPr/>
          <p:nvPr>
            <p:custDataLst>
              <p:tags r:id="rId1"/>
            </p:custDataLst>
          </p:nvPr>
        </p:nvSpPr>
        <p:spPr>
          <a:xfrm>
            <a:off x="5379779" y="2488931"/>
            <a:ext cx="2862638" cy="449436"/>
          </a:xfrm>
          <a:prstGeom prst="roundRect">
            <a:avLst>
              <a:gd name="adj" fmla="val 50000"/>
            </a:avLst>
          </a:prstGeom>
          <a:solidFill>
            <a:schemeClr val="accent2"/>
          </a:solidFill>
          <a:ln w="9" cap="flat">
            <a:noFill/>
            <a:prstDash val="solid"/>
            <a:miter lim="800000"/>
          </a:ln>
          <a:effectLst>
            <a:outerShdw blurRad="50800" dist="38100" dir="8100000" algn="tr" rotWithShape="0">
              <a:prstClr val="black">
                <a:alpha val="40000"/>
              </a:prstClr>
            </a:outerShdw>
          </a:effectLst>
        </p:spPr>
        <p:txBody>
          <a:bodyPr vert="horz" wrap="square" lIns="115200" tIns="57600" rIns="115200" bIns="57600" numCol="1" anchor="ctr" anchorCtr="0" compatLnSpc="1"/>
          <a:lstStyle/>
          <a:p>
            <a:pPr algn="ctr">
              <a:defRPr/>
            </a:pPr>
            <a:r>
              <a:rPr lang="zh-CN" altLang="en-US" sz="1890" b="1" kern="0" spc="283" dirty="0">
                <a:solidFill>
                  <a:schemeClr val="bg1"/>
                </a:solidFill>
                <a:latin typeface="+mj-ea"/>
                <a:ea typeface="+mj-ea"/>
                <a:cs typeface="+mn-ea"/>
              </a:rPr>
              <a:t>文字内容</a:t>
            </a:r>
          </a:p>
        </p:txBody>
      </p:sp>
      <p:pic>
        <p:nvPicPr>
          <p:cNvPr id="34" name="图片 33">
            <a:extLst>
              <a:ext uri="{FF2B5EF4-FFF2-40B4-BE49-F238E27FC236}">
                <a16:creationId xmlns:a16="http://schemas.microsoft.com/office/drawing/2014/main" id="{1D0807A8-C248-4E84-931E-19D8DE146E2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736804" y="1845506"/>
            <a:ext cx="2077413" cy="1344594"/>
          </a:xfrm>
          <a:prstGeom prst="rect">
            <a:avLst/>
          </a:prstGeom>
        </p:spPr>
      </p:pic>
    </p:spTree>
    <p:extLst>
      <p:ext uri="{BB962C8B-B14F-4D97-AF65-F5344CB8AC3E}">
        <p14:creationId xmlns:p14="http://schemas.microsoft.com/office/powerpoint/2010/main" val="214855596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22" presetClass="entr" presetSubtype="4" fill="hold" nodeType="withEffect">
                                  <p:stCondLst>
                                    <p:cond delay="50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par>
                                <p:cTn id="16" presetID="22" presetClass="entr" presetSubtype="4" fill="hold" nodeType="withEffect">
                                  <p:stCondLst>
                                    <p:cond delay="750"/>
                                  </p:stCondLst>
                                  <p:childTnLst>
                                    <p:set>
                                      <p:cBhvr>
                                        <p:cTn id="17" dur="1" fill="hold">
                                          <p:stCondLst>
                                            <p:cond delay="0"/>
                                          </p:stCondLst>
                                        </p:cTn>
                                        <p:tgtEl>
                                          <p:spTgt spid="19"/>
                                        </p:tgtEl>
                                        <p:attrNameLst>
                                          <p:attrName>style.visibility</p:attrName>
                                        </p:attrNameLst>
                                      </p:cBhvr>
                                      <p:to>
                                        <p:strVal val="visible"/>
                                      </p:to>
                                    </p:set>
                                    <p:animEffect transition="in" filter="wipe(down)">
                                      <p:cBhvr>
                                        <p:cTn id="18" dur="500"/>
                                        <p:tgtEl>
                                          <p:spTgt spid="19"/>
                                        </p:tgtEl>
                                      </p:cBhvr>
                                    </p:animEffect>
                                  </p:childTnLst>
                                </p:cTn>
                              </p:par>
                            </p:childTnLst>
                          </p:cTn>
                        </p:par>
                        <p:par>
                          <p:cTn id="19" fill="hold">
                            <p:stCondLst>
                              <p:cond delay="1750"/>
                            </p:stCondLst>
                            <p:childTnLst>
                              <p:par>
                                <p:cTn id="20" presetID="53" presetClass="entr" presetSubtype="16"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750" fill="hold"/>
                                        <p:tgtEl>
                                          <p:spTgt spid="24"/>
                                        </p:tgtEl>
                                        <p:attrNameLst>
                                          <p:attrName>ppt_w</p:attrName>
                                        </p:attrNameLst>
                                      </p:cBhvr>
                                      <p:tavLst>
                                        <p:tav tm="0">
                                          <p:val>
                                            <p:fltVal val="0"/>
                                          </p:val>
                                        </p:tav>
                                        <p:tav tm="100000">
                                          <p:val>
                                            <p:strVal val="#ppt_w"/>
                                          </p:val>
                                        </p:tav>
                                      </p:tavLst>
                                    </p:anim>
                                    <p:anim calcmode="lin" valueType="num">
                                      <p:cBhvr>
                                        <p:cTn id="23" dur="750" fill="hold"/>
                                        <p:tgtEl>
                                          <p:spTgt spid="24"/>
                                        </p:tgtEl>
                                        <p:attrNameLst>
                                          <p:attrName>ppt_h</p:attrName>
                                        </p:attrNameLst>
                                      </p:cBhvr>
                                      <p:tavLst>
                                        <p:tav tm="0">
                                          <p:val>
                                            <p:fltVal val="0"/>
                                          </p:val>
                                        </p:tav>
                                        <p:tav tm="100000">
                                          <p:val>
                                            <p:strVal val="#ppt_h"/>
                                          </p:val>
                                        </p:tav>
                                      </p:tavLst>
                                    </p:anim>
                                    <p:animEffect transition="in" filter="fade">
                                      <p:cBhvr>
                                        <p:cTn id="24" dur="750"/>
                                        <p:tgtEl>
                                          <p:spTgt spid="24"/>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750"/>
                                        <p:tgtEl>
                                          <p:spTgt spid="25"/>
                                        </p:tgtEl>
                                      </p:cBhvr>
                                    </p:animEffect>
                                  </p:childTnLst>
                                </p:cTn>
                              </p:par>
                            </p:childTnLst>
                          </p:cTn>
                        </p:par>
                        <p:par>
                          <p:cTn id="29" fill="hold">
                            <p:stCondLst>
                              <p:cond delay="3250"/>
                            </p:stCondLst>
                            <p:childTnLst>
                              <p:par>
                                <p:cTn id="30" presetID="16" presetClass="entr" presetSubtype="37"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barn(outVertical)">
                                      <p:cBhvr>
                                        <p:cTn id="32" dur="500"/>
                                        <p:tgtEl>
                                          <p:spTgt spid="28"/>
                                        </p:tgtEl>
                                      </p:cBhvr>
                                    </p:animEffect>
                                  </p:childTnLst>
                                </p:cTn>
                              </p:par>
                            </p:childTnLst>
                          </p:cTn>
                        </p:par>
                        <p:par>
                          <p:cTn id="33" fill="hold">
                            <p:stCondLst>
                              <p:cond delay="3750"/>
                            </p:stCondLst>
                            <p:childTnLst>
                              <p:par>
                                <p:cTn id="34" presetID="10" presetClass="entr" presetSubtype="0" fill="hold"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cTn>
                              </p:par>
                            </p:childTnLst>
                          </p:cTn>
                        </p:par>
                        <p:par>
                          <p:cTn id="37" fill="hold">
                            <p:stCondLst>
                              <p:cond delay="4250"/>
                            </p:stCondLst>
                            <p:childTnLst>
                              <p:par>
                                <p:cTn id="38" presetID="53" presetClass="entr" presetSubtype="16" fill="hold" grpId="0" nodeType="afterEffect">
                                  <p:stCondLst>
                                    <p:cond delay="0"/>
                                  </p:stCondLst>
                                  <p:childTnLst>
                                    <p:set>
                                      <p:cBhvr>
                                        <p:cTn id="39" dur="1" fill="hold">
                                          <p:stCondLst>
                                            <p:cond delay="0"/>
                                          </p:stCondLst>
                                        </p:cTn>
                                        <p:tgtEl>
                                          <p:spTgt spid="32"/>
                                        </p:tgtEl>
                                        <p:attrNameLst>
                                          <p:attrName>style.visibility</p:attrName>
                                        </p:attrNameLst>
                                      </p:cBhvr>
                                      <p:to>
                                        <p:strVal val="visible"/>
                                      </p:to>
                                    </p:set>
                                    <p:anim calcmode="lin" valueType="num">
                                      <p:cBhvr>
                                        <p:cTn id="40" dur="750" fill="hold"/>
                                        <p:tgtEl>
                                          <p:spTgt spid="32"/>
                                        </p:tgtEl>
                                        <p:attrNameLst>
                                          <p:attrName>ppt_w</p:attrName>
                                        </p:attrNameLst>
                                      </p:cBhvr>
                                      <p:tavLst>
                                        <p:tav tm="0">
                                          <p:val>
                                            <p:fltVal val="0"/>
                                          </p:val>
                                        </p:tav>
                                        <p:tav tm="100000">
                                          <p:val>
                                            <p:strVal val="#ppt_w"/>
                                          </p:val>
                                        </p:tav>
                                      </p:tavLst>
                                    </p:anim>
                                    <p:anim calcmode="lin" valueType="num">
                                      <p:cBhvr>
                                        <p:cTn id="41" dur="750" fill="hold"/>
                                        <p:tgtEl>
                                          <p:spTgt spid="32"/>
                                        </p:tgtEl>
                                        <p:attrNameLst>
                                          <p:attrName>ppt_h</p:attrName>
                                        </p:attrNameLst>
                                      </p:cBhvr>
                                      <p:tavLst>
                                        <p:tav tm="0">
                                          <p:val>
                                            <p:fltVal val="0"/>
                                          </p:val>
                                        </p:tav>
                                        <p:tav tm="100000">
                                          <p:val>
                                            <p:strVal val="#ppt_h"/>
                                          </p:val>
                                        </p:tav>
                                      </p:tavLst>
                                    </p:anim>
                                    <p:animEffect transition="in" filter="fade">
                                      <p:cBhvr>
                                        <p:cTn id="42" dur="750"/>
                                        <p:tgtEl>
                                          <p:spTgt spid="32"/>
                                        </p:tgtEl>
                                      </p:cBhvr>
                                    </p:animEffect>
                                  </p:childTnLst>
                                </p:cTn>
                              </p:par>
                            </p:childTnLst>
                          </p:cTn>
                        </p:par>
                        <p:par>
                          <p:cTn id="43" fill="hold">
                            <p:stCondLst>
                              <p:cond delay="5000"/>
                            </p:stCondLst>
                            <p:childTnLst>
                              <p:par>
                                <p:cTn id="44" presetID="42" presetClass="entr" presetSubtype="0"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fade">
                                      <p:cBhvr>
                                        <p:cTn id="46" dur="750"/>
                                        <p:tgtEl>
                                          <p:spTgt spid="33"/>
                                        </p:tgtEl>
                                      </p:cBhvr>
                                    </p:animEffect>
                                    <p:anim calcmode="lin" valueType="num">
                                      <p:cBhvr>
                                        <p:cTn id="47" dur="750" fill="hold"/>
                                        <p:tgtEl>
                                          <p:spTgt spid="33"/>
                                        </p:tgtEl>
                                        <p:attrNameLst>
                                          <p:attrName>ppt_x</p:attrName>
                                        </p:attrNameLst>
                                      </p:cBhvr>
                                      <p:tavLst>
                                        <p:tav tm="0">
                                          <p:val>
                                            <p:strVal val="#ppt_x"/>
                                          </p:val>
                                        </p:tav>
                                        <p:tav tm="100000">
                                          <p:val>
                                            <p:strVal val="#ppt_x"/>
                                          </p:val>
                                        </p:tav>
                                      </p:tavLst>
                                    </p:anim>
                                    <p:anim calcmode="lin" valueType="num">
                                      <p:cBhvr>
                                        <p:cTn id="48" dur="750" fill="hold"/>
                                        <p:tgtEl>
                                          <p:spTgt spid="33"/>
                                        </p:tgtEl>
                                        <p:attrNameLst>
                                          <p:attrName>ppt_y</p:attrName>
                                        </p:attrNameLst>
                                      </p:cBhvr>
                                      <p:tavLst>
                                        <p:tav tm="0">
                                          <p:val>
                                            <p:strVal val="#ppt_y+.1"/>
                                          </p:val>
                                        </p:tav>
                                        <p:tav tm="100000">
                                          <p:val>
                                            <p:strVal val="#ppt_y"/>
                                          </p:val>
                                        </p:tav>
                                      </p:tavLst>
                                    </p:anim>
                                  </p:childTnLst>
                                </p:cTn>
                              </p:par>
                            </p:childTnLst>
                          </p:cTn>
                        </p:par>
                        <p:par>
                          <p:cTn id="49" fill="hold">
                            <p:stCondLst>
                              <p:cond delay="5750"/>
                            </p:stCondLst>
                            <p:childTnLst>
                              <p:par>
                                <p:cTn id="50" presetID="14" presetClass="entr" presetSubtype="10"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randombar(horizontal)">
                                      <p:cBhvr>
                                        <p:cTn id="52" dur="750"/>
                                        <p:tgtEl>
                                          <p:spTgt spid="26"/>
                                        </p:tgtEl>
                                      </p:cBhvr>
                                    </p:animEffect>
                                  </p:childTnLst>
                                </p:cTn>
                              </p:par>
                            </p:childTnLst>
                          </p:cTn>
                        </p:par>
                        <p:par>
                          <p:cTn id="53" fill="hold">
                            <p:stCondLst>
                              <p:cond delay="6500"/>
                            </p:stCondLst>
                            <p:childTnLst>
                              <p:par>
                                <p:cTn id="54" presetID="10" presetClass="entr" presetSubtype="0" fill="hold"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fade">
                                      <p:cBhvr>
                                        <p:cTn id="5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animBg="1"/>
      <p:bldP spid="32" grpId="0"/>
      <p:bldP spid="3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a:extLst>
              <a:ext uri="{FF2B5EF4-FFF2-40B4-BE49-F238E27FC236}">
                <a16:creationId xmlns:a16="http://schemas.microsoft.com/office/drawing/2014/main" id="{1F1B628B-0CEF-4001-AC1E-E4748F46235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738" y="442192"/>
            <a:ext cx="11509061" cy="6037983"/>
          </a:xfrm>
          <a:prstGeom prst="rect">
            <a:avLst/>
          </a:prstGeom>
        </p:spPr>
      </p:pic>
      <p:grpSp>
        <p:nvGrpSpPr>
          <p:cNvPr id="3" name="组合 2">
            <a:extLst>
              <a:ext uri="{FF2B5EF4-FFF2-40B4-BE49-F238E27FC236}">
                <a16:creationId xmlns:a16="http://schemas.microsoft.com/office/drawing/2014/main" id="{8B419EEC-B1B2-40D7-B71B-EB66F6C2F546}"/>
              </a:ext>
            </a:extLst>
          </p:cNvPr>
          <p:cNvGrpSpPr/>
          <p:nvPr/>
        </p:nvGrpSpPr>
        <p:grpSpPr>
          <a:xfrm>
            <a:off x="476646" y="341341"/>
            <a:ext cx="620819" cy="620819"/>
            <a:chOff x="6176272" y="2046428"/>
            <a:chExt cx="710830" cy="710830"/>
          </a:xfrm>
        </p:grpSpPr>
        <p:sp>
          <p:nvSpPr>
            <p:cNvPr id="4" name="椭圆 3">
              <a:extLst>
                <a:ext uri="{FF2B5EF4-FFF2-40B4-BE49-F238E27FC236}">
                  <a16:creationId xmlns:a16="http://schemas.microsoft.com/office/drawing/2014/main" id="{F5879B45-8716-47FF-BEA8-2559EE5D6D48}"/>
                </a:ext>
              </a:extLst>
            </p:cNvPr>
            <p:cNvSpPr/>
            <p:nvPr/>
          </p:nvSpPr>
          <p:spPr>
            <a:xfrm>
              <a:off x="6251320" y="2134521"/>
              <a:ext cx="528716" cy="528716"/>
            </a:xfrm>
            <a:prstGeom prst="ellipse">
              <a:avLst/>
            </a:prstGeom>
            <a:solidFill>
              <a:srgbClr val="DF0515"/>
            </a:solidFill>
            <a:ln>
              <a:solidFill>
                <a:srgbClr val="D80A1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86398" tIns="43199" rIns="86398" bIns="43199" numCol="1" spcCol="0" rtlCol="0" fromWordArt="0" anchor="ctr" anchorCtr="0" forceAA="0" compatLnSpc="1">
              <a:prstTxWarp prst="textNoShape">
                <a:avLst/>
              </a:prstTxWarp>
              <a:noAutofit/>
            </a:bodyPr>
            <a:lstStyle/>
            <a:p>
              <a:pPr algn="ctr"/>
              <a:r>
                <a:rPr lang="en-US" altLang="zh-CN" sz="2268" dirty="0">
                  <a:latin typeface="+mn-ea"/>
                </a:rPr>
                <a:t>01</a:t>
              </a:r>
              <a:endParaRPr lang="zh-CN" altLang="en-US" sz="2268" dirty="0">
                <a:latin typeface="+mn-ea"/>
              </a:endParaRPr>
            </a:p>
          </p:txBody>
        </p:sp>
        <p:grpSp>
          <p:nvGrpSpPr>
            <p:cNvPr id="5" name="组合 4">
              <a:extLst>
                <a:ext uri="{FF2B5EF4-FFF2-40B4-BE49-F238E27FC236}">
                  <a16:creationId xmlns:a16="http://schemas.microsoft.com/office/drawing/2014/main" id="{08BA4D91-FD7A-4740-B982-CE8FC919E5D9}"/>
                </a:ext>
              </a:extLst>
            </p:cNvPr>
            <p:cNvGrpSpPr/>
            <p:nvPr/>
          </p:nvGrpSpPr>
          <p:grpSpPr>
            <a:xfrm rot="14621625">
              <a:off x="6176272" y="2046428"/>
              <a:ext cx="710830" cy="710830"/>
              <a:chOff x="857250" y="1893093"/>
              <a:chExt cx="864394" cy="864394"/>
            </a:xfrm>
          </p:grpSpPr>
          <p:sp>
            <p:nvSpPr>
              <p:cNvPr id="6" name="弧形 5">
                <a:extLst>
                  <a:ext uri="{FF2B5EF4-FFF2-40B4-BE49-F238E27FC236}">
                    <a16:creationId xmlns:a16="http://schemas.microsoft.com/office/drawing/2014/main" id="{E16B2946-A842-40D6-B33C-8E039BB9EF24}"/>
                  </a:ext>
                </a:extLst>
              </p:cNvPr>
              <p:cNvSpPr/>
              <p:nvPr/>
            </p:nvSpPr>
            <p:spPr>
              <a:xfrm>
                <a:off x="857250" y="1893093"/>
                <a:ext cx="864394" cy="864394"/>
              </a:xfrm>
              <a:prstGeom prst="arc">
                <a:avLst>
                  <a:gd name="adj1" fmla="val 3406397"/>
                  <a:gd name="adj2" fmla="val 20528884"/>
                </a:avLst>
              </a:prstGeom>
              <a:ln>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13">
                  <a:latin typeface="+mn-ea"/>
                </a:endParaRPr>
              </a:p>
            </p:txBody>
          </p:sp>
          <p:sp>
            <p:nvSpPr>
              <p:cNvPr id="7" name="弧形 6">
                <a:extLst>
                  <a:ext uri="{FF2B5EF4-FFF2-40B4-BE49-F238E27FC236}">
                    <a16:creationId xmlns:a16="http://schemas.microsoft.com/office/drawing/2014/main" id="{6AEB82F3-6119-4E72-901D-3A8C1357D4BF}"/>
                  </a:ext>
                </a:extLst>
              </p:cNvPr>
              <p:cNvSpPr/>
              <p:nvPr/>
            </p:nvSpPr>
            <p:spPr>
              <a:xfrm>
                <a:off x="857250" y="1893093"/>
                <a:ext cx="864394" cy="864394"/>
              </a:xfrm>
              <a:prstGeom prst="arc">
                <a:avLst>
                  <a:gd name="adj1" fmla="val 7448849"/>
                  <a:gd name="adj2" fmla="val 17571339"/>
                </a:avLst>
              </a:prstGeom>
              <a:ln w="76200">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13">
                  <a:latin typeface="+mn-ea"/>
                </a:endParaRPr>
              </a:p>
            </p:txBody>
          </p:sp>
        </p:grpSp>
      </p:grpSp>
      <p:cxnSp>
        <p:nvCxnSpPr>
          <p:cNvPr id="8" name="直接连接符 7">
            <a:extLst>
              <a:ext uri="{FF2B5EF4-FFF2-40B4-BE49-F238E27FC236}">
                <a16:creationId xmlns:a16="http://schemas.microsoft.com/office/drawing/2014/main" id="{3293749D-D349-4BF4-BE03-BFDD2F7A3452}"/>
              </a:ext>
            </a:extLst>
          </p:cNvPr>
          <p:cNvCxnSpPr>
            <a:cxnSpLocks/>
          </p:cNvCxnSpPr>
          <p:nvPr/>
        </p:nvCxnSpPr>
        <p:spPr>
          <a:xfrm flipH="1" flipV="1">
            <a:off x="1003958" y="880046"/>
            <a:ext cx="6685122" cy="6998"/>
          </a:xfrm>
          <a:prstGeom prst="line">
            <a:avLst/>
          </a:prstGeom>
          <a:ln w="76200">
            <a:solidFill>
              <a:srgbClr val="E95B53"/>
            </a:solidFill>
          </a:ln>
          <a:effectLst>
            <a:softEdge rad="31750"/>
          </a:effectLst>
        </p:spPr>
        <p:style>
          <a:lnRef idx="1">
            <a:schemeClr val="accent1"/>
          </a:lnRef>
          <a:fillRef idx="0">
            <a:schemeClr val="accent1"/>
          </a:fillRef>
          <a:effectRef idx="0">
            <a:schemeClr val="accent1"/>
          </a:effectRef>
          <a:fontRef idx="minor">
            <a:schemeClr val="tx1"/>
          </a:fontRef>
        </p:style>
      </p:cxnSp>
      <p:grpSp>
        <p:nvGrpSpPr>
          <p:cNvPr id="14" name="组合 13">
            <a:extLst>
              <a:ext uri="{FF2B5EF4-FFF2-40B4-BE49-F238E27FC236}">
                <a16:creationId xmlns:a16="http://schemas.microsoft.com/office/drawing/2014/main" id="{249B83CD-D93A-4022-BE22-B57E818B18F2}"/>
              </a:ext>
            </a:extLst>
          </p:cNvPr>
          <p:cNvGrpSpPr/>
          <p:nvPr/>
        </p:nvGrpSpPr>
        <p:grpSpPr>
          <a:xfrm>
            <a:off x="6739139" y="525324"/>
            <a:ext cx="445513" cy="445513"/>
            <a:chOff x="6176272" y="2046428"/>
            <a:chExt cx="710830" cy="710830"/>
          </a:xfrm>
        </p:grpSpPr>
        <p:sp>
          <p:nvSpPr>
            <p:cNvPr id="15" name="椭圆 14">
              <a:extLst>
                <a:ext uri="{FF2B5EF4-FFF2-40B4-BE49-F238E27FC236}">
                  <a16:creationId xmlns:a16="http://schemas.microsoft.com/office/drawing/2014/main" id="{4E7E0A47-D872-4B40-9BEC-F43F18DB2686}"/>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86398" tIns="43199" rIns="86398" bIns="43199" numCol="1" spcCol="0" rtlCol="0" fromWordArt="0" anchor="ctr" anchorCtr="0" forceAA="0" compatLnSpc="1">
              <a:prstTxWarp prst="textNoShape">
                <a:avLst/>
              </a:prstTxWarp>
              <a:noAutofit/>
            </a:bodyPr>
            <a:lstStyle/>
            <a:p>
              <a:pPr algn="ctr"/>
              <a:r>
                <a:rPr lang="en-US" altLang="zh-CN" sz="1890" dirty="0">
                  <a:latin typeface="+mn-ea"/>
                </a:rPr>
                <a:t>02</a:t>
              </a:r>
              <a:endParaRPr lang="zh-CN" altLang="en-US" sz="1890" dirty="0">
                <a:latin typeface="+mn-ea"/>
              </a:endParaRPr>
            </a:p>
          </p:txBody>
        </p:sp>
        <p:grpSp>
          <p:nvGrpSpPr>
            <p:cNvPr id="16" name="组合 15">
              <a:extLst>
                <a:ext uri="{FF2B5EF4-FFF2-40B4-BE49-F238E27FC236}">
                  <a16:creationId xmlns:a16="http://schemas.microsoft.com/office/drawing/2014/main" id="{848EAC56-30F0-4211-A84E-F4BC0903096E}"/>
                </a:ext>
              </a:extLst>
            </p:cNvPr>
            <p:cNvGrpSpPr/>
            <p:nvPr/>
          </p:nvGrpSpPr>
          <p:grpSpPr>
            <a:xfrm rot="14621625">
              <a:off x="6176272" y="2046428"/>
              <a:ext cx="710830" cy="710830"/>
              <a:chOff x="857250" y="1893093"/>
              <a:chExt cx="864394" cy="864394"/>
            </a:xfrm>
          </p:grpSpPr>
          <p:sp>
            <p:nvSpPr>
              <p:cNvPr id="17" name="弧形 16">
                <a:extLst>
                  <a:ext uri="{FF2B5EF4-FFF2-40B4-BE49-F238E27FC236}">
                    <a16:creationId xmlns:a16="http://schemas.microsoft.com/office/drawing/2014/main" id="{CACCB818-B76F-4B6B-A949-5CAFB292AFD0}"/>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sp>
            <p:nvSpPr>
              <p:cNvPr id="18" name="弧形 17">
                <a:extLst>
                  <a:ext uri="{FF2B5EF4-FFF2-40B4-BE49-F238E27FC236}">
                    <a16:creationId xmlns:a16="http://schemas.microsoft.com/office/drawing/2014/main" id="{72A5574F-1CCC-44E1-B876-ECA7F170A2B1}"/>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grpSp>
      </p:grpSp>
      <p:grpSp>
        <p:nvGrpSpPr>
          <p:cNvPr id="19" name="组合 18">
            <a:extLst>
              <a:ext uri="{FF2B5EF4-FFF2-40B4-BE49-F238E27FC236}">
                <a16:creationId xmlns:a16="http://schemas.microsoft.com/office/drawing/2014/main" id="{BD3DD09F-805A-4BC2-8B86-F84D3A49D778}"/>
              </a:ext>
            </a:extLst>
          </p:cNvPr>
          <p:cNvGrpSpPr/>
          <p:nvPr/>
        </p:nvGrpSpPr>
        <p:grpSpPr>
          <a:xfrm>
            <a:off x="7478154" y="525324"/>
            <a:ext cx="445513" cy="445513"/>
            <a:chOff x="6176272" y="2046428"/>
            <a:chExt cx="710830" cy="710830"/>
          </a:xfrm>
        </p:grpSpPr>
        <p:sp>
          <p:nvSpPr>
            <p:cNvPr id="20" name="椭圆 19">
              <a:extLst>
                <a:ext uri="{FF2B5EF4-FFF2-40B4-BE49-F238E27FC236}">
                  <a16:creationId xmlns:a16="http://schemas.microsoft.com/office/drawing/2014/main" id="{1D1E5C49-5143-4D96-8977-896744971964}"/>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86398" tIns="43199" rIns="86398" bIns="43199" numCol="1" spcCol="0" rtlCol="0" fromWordArt="0" anchor="ctr" anchorCtr="0" forceAA="0" compatLnSpc="1">
              <a:prstTxWarp prst="textNoShape">
                <a:avLst/>
              </a:prstTxWarp>
              <a:noAutofit/>
            </a:bodyPr>
            <a:lstStyle/>
            <a:p>
              <a:pPr algn="ctr"/>
              <a:r>
                <a:rPr lang="en-US" altLang="zh-CN" sz="1890" dirty="0">
                  <a:latin typeface="+mn-ea"/>
                </a:rPr>
                <a:t>03</a:t>
              </a:r>
              <a:endParaRPr lang="zh-CN" altLang="en-US" sz="1890" dirty="0">
                <a:latin typeface="+mn-ea"/>
              </a:endParaRPr>
            </a:p>
          </p:txBody>
        </p:sp>
        <p:grpSp>
          <p:nvGrpSpPr>
            <p:cNvPr id="21" name="组合 20">
              <a:extLst>
                <a:ext uri="{FF2B5EF4-FFF2-40B4-BE49-F238E27FC236}">
                  <a16:creationId xmlns:a16="http://schemas.microsoft.com/office/drawing/2014/main" id="{C7B202DE-9AA6-4944-BE03-308456302C1B}"/>
                </a:ext>
              </a:extLst>
            </p:cNvPr>
            <p:cNvGrpSpPr/>
            <p:nvPr/>
          </p:nvGrpSpPr>
          <p:grpSpPr>
            <a:xfrm rot="14621625">
              <a:off x="6176272" y="2046428"/>
              <a:ext cx="710830" cy="710830"/>
              <a:chOff x="857250" y="1893093"/>
              <a:chExt cx="864394" cy="864394"/>
            </a:xfrm>
          </p:grpSpPr>
          <p:sp>
            <p:nvSpPr>
              <p:cNvPr id="22" name="弧形 21">
                <a:extLst>
                  <a:ext uri="{FF2B5EF4-FFF2-40B4-BE49-F238E27FC236}">
                    <a16:creationId xmlns:a16="http://schemas.microsoft.com/office/drawing/2014/main" id="{D6CEF026-AD18-4033-99CF-25387CFA04EE}"/>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sp>
            <p:nvSpPr>
              <p:cNvPr id="23" name="弧形 22">
                <a:extLst>
                  <a:ext uri="{FF2B5EF4-FFF2-40B4-BE49-F238E27FC236}">
                    <a16:creationId xmlns:a16="http://schemas.microsoft.com/office/drawing/2014/main" id="{AA63EABF-B589-4B16-BFFD-1EAE854849E2}"/>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grpSp>
      </p:grpSp>
      <p:sp>
        <p:nvSpPr>
          <p:cNvPr id="24" name="矩形 23">
            <a:extLst>
              <a:ext uri="{FF2B5EF4-FFF2-40B4-BE49-F238E27FC236}">
                <a16:creationId xmlns:a16="http://schemas.microsoft.com/office/drawing/2014/main" id="{55AA8DA4-CA33-4996-9B9C-A413E4BB29C2}"/>
              </a:ext>
            </a:extLst>
          </p:cNvPr>
          <p:cNvSpPr/>
          <p:nvPr/>
        </p:nvSpPr>
        <p:spPr>
          <a:xfrm>
            <a:off x="1325570" y="399249"/>
            <a:ext cx="5138991" cy="441339"/>
          </a:xfrm>
          <a:prstGeom prst="rect">
            <a:avLst/>
          </a:prstGeom>
        </p:spPr>
        <p:txBody>
          <a:bodyPr wrap="square">
            <a:spAutoFit/>
          </a:bodyPr>
          <a:lstStyle/>
          <a:p>
            <a:r>
              <a:rPr lang="zh-CN" altLang="en-US" sz="2268" spc="567" dirty="0">
                <a:latin typeface="思源黑体 CN Bold" panose="020B0800000000000000" pitchFamily="34" charset="-122"/>
                <a:ea typeface="思源黑体 CN Bold" panose="020B0800000000000000" pitchFamily="34" charset="-122"/>
              </a:rPr>
              <a:t>文字内容文字内容</a:t>
            </a:r>
          </a:p>
        </p:txBody>
      </p:sp>
      <p:pic>
        <p:nvPicPr>
          <p:cNvPr id="25" name="图片 24">
            <a:extLst>
              <a:ext uri="{FF2B5EF4-FFF2-40B4-BE49-F238E27FC236}">
                <a16:creationId xmlns:a16="http://schemas.microsoft.com/office/drawing/2014/main" id="{2436EEC0-6566-476B-8599-1D717AC4259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974304" y="0"/>
            <a:ext cx="3540145" cy="2142058"/>
          </a:xfrm>
          <a:prstGeom prst="rect">
            <a:avLst/>
          </a:prstGeom>
        </p:spPr>
      </p:pic>
      <p:sp>
        <p:nvSpPr>
          <p:cNvPr id="26" name="矩形 25">
            <a:extLst>
              <a:ext uri="{FF2B5EF4-FFF2-40B4-BE49-F238E27FC236}">
                <a16:creationId xmlns:a16="http://schemas.microsoft.com/office/drawing/2014/main" id="{758C2A6B-F18F-4BAF-BEAD-E9FDEF7B1CE2}"/>
              </a:ext>
            </a:extLst>
          </p:cNvPr>
          <p:cNvSpPr/>
          <p:nvPr/>
        </p:nvSpPr>
        <p:spPr>
          <a:xfrm>
            <a:off x="635474" y="4647953"/>
            <a:ext cx="10260277" cy="970009"/>
          </a:xfrm>
          <a:prstGeom prst="rect">
            <a:avLst/>
          </a:prstGeom>
        </p:spPr>
        <p:txBody>
          <a:bodyPr wrap="square">
            <a:spAutoFit/>
          </a:bodyPr>
          <a:lstStyle/>
          <a:p>
            <a:pPr algn="just">
              <a:lnSpc>
                <a:spcPct val="130000"/>
              </a:lnSpc>
            </a:pPr>
            <a:r>
              <a:rPr lang="zh-CN" altLang="en-US" sz="1512" dirty="0"/>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endParaRPr lang="zh-CN" altLang="en-US" sz="1512" b="1" dirty="0"/>
          </a:p>
        </p:txBody>
      </p:sp>
      <p:sp>
        <p:nvSpPr>
          <p:cNvPr id="27" name="矩形 26">
            <a:extLst>
              <a:ext uri="{FF2B5EF4-FFF2-40B4-BE49-F238E27FC236}">
                <a16:creationId xmlns:a16="http://schemas.microsoft.com/office/drawing/2014/main" id="{AEEE153C-406C-434C-BDF2-185A40ACBEF3}"/>
              </a:ext>
            </a:extLst>
          </p:cNvPr>
          <p:cNvSpPr/>
          <p:nvPr/>
        </p:nvSpPr>
        <p:spPr>
          <a:xfrm>
            <a:off x="89" y="2763604"/>
            <a:ext cx="11520311" cy="4478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solidFill>
                <a:schemeClr val="tx1">
                  <a:lumMod val="65000"/>
                  <a:lumOff val="35000"/>
                </a:schemeClr>
              </a:solidFill>
              <a:cs typeface="+mn-ea"/>
              <a:sym typeface="+mn-lt"/>
            </a:endParaRPr>
          </a:p>
        </p:txBody>
      </p:sp>
      <p:sp>
        <p:nvSpPr>
          <p:cNvPr id="28" name="矩形 27">
            <a:extLst>
              <a:ext uri="{FF2B5EF4-FFF2-40B4-BE49-F238E27FC236}">
                <a16:creationId xmlns:a16="http://schemas.microsoft.com/office/drawing/2014/main" id="{6A8D1DF8-FDFA-4B11-B047-CF02A1C14B29}"/>
              </a:ext>
            </a:extLst>
          </p:cNvPr>
          <p:cNvSpPr/>
          <p:nvPr/>
        </p:nvSpPr>
        <p:spPr>
          <a:xfrm>
            <a:off x="2982288" y="1460457"/>
            <a:ext cx="5555912" cy="3054139"/>
          </a:xfrm>
          <a:prstGeom prst="rect">
            <a:avLst/>
          </a:prstGeom>
          <a:solidFill>
            <a:schemeClr val="bg1">
              <a:alpha val="90000"/>
            </a:schemeClr>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46" dirty="0">
              <a:cs typeface="+mn-ea"/>
              <a:sym typeface="+mn-lt"/>
            </a:endParaRPr>
          </a:p>
        </p:txBody>
      </p:sp>
      <p:pic>
        <p:nvPicPr>
          <p:cNvPr id="29" name="图片 28">
            <a:extLst>
              <a:ext uri="{FF2B5EF4-FFF2-40B4-BE49-F238E27FC236}">
                <a16:creationId xmlns:a16="http://schemas.microsoft.com/office/drawing/2014/main" id="{AB284051-075A-4CA9-AC9F-00B8672829D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4196957" y="1619901"/>
            <a:ext cx="3112718" cy="2160613"/>
          </a:xfrm>
          <a:prstGeom prst="rect">
            <a:avLst/>
          </a:prstGeom>
          <a:effectLst>
            <a:softEdge rad="63500"/>
          </a:effectLst>
        </p:spPr>
      </p:pic>
      <p:sp>
        <p:nvSpPr>
          <p:cNvPr id="30" name="矩形 29">
            <a:extLst>
              <a:ext uri="{FF2B5EF4-FFF2-40B4-BE49-F238E27FC236}">
                <a16:creationId xmlns:a16="http://schemas.microsoft.com/office/drawing/2014/main" id="{AFADCD5C-8760-4017-BF8F-859F459BC99F}"/>
              </a:ext>
            </a:extLst>
          </p:cNvPr>
          <p:cNvSpPr/>
          <p:nvPr/>
        </p:nvSpPr>
        <p:spPr>
          <a:xfrm>
            <a:off x="3119228" y="3731789"/>
            <a:ext cx="5282033" cy="703591"/>
          </a:xfrm>
          <a:prstGeom prst="rect">
            <a:avLst/>
          </a:prstGeom>
        </p:spPr>
        <p:txBody>
          <a:bodyPr wrap="square">
            <a:spAutoFit/>
          </a:bodyPr>
          <a:lstStyle/>
          <a:p>
            <a:pPr algn="ctr">
              <a:lnSpc>
                <a:spcPct val="130000"/>
              </a:lnSpc>
            </a:pPr>
            <a:r>
              <a:rPr lang="zh-CN" altLang="en-US" sz="1607" b="1" spc="283" dirty="0">
                <a:solidFill>
                  <a:schemeClr val="accent1"/>
                </a:solidFill>
              </a:rPr>
              <a:t>文字内容文字内容文字内容文字内容文字内容文字内容文字内容文字内容文字内容</a:t>
            </a:r>
          </a:p>
        </p:txBody>
      </p:sp>
    </p:spTree>
    <p:extLst>
      <p:ext uri="{BB962C8B-B14F-4D97-AF65-F5344CB8AC3E}">
        <p14:creationId xmlns:p14="http://schemas.microsoft.com/office/powerpoint/2010/main" val="354241727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22" presetClass="entr" presetSubtype="4" fill="hold" nodeType="withEffect">
                                  <p:stCondLst>
                                    <p:cond delay="50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par>
                                <p:cTn id="16" presetID="22" presetClass="entr" presetSubtype="4" fill="hold" nodeType="withEffect">
                                  <p:stCondLst>
                                    <p:cond delay="750"/>
                                  </p:stCondLst>
                                  <p:childTnLst>
                                    <p:set>
                                      <p:cBhvr>
                                        <p:cTn id="17" dur="1" fill="hold">
                                          <p:stCondLst>
                                            <p:cond delay="0"/>
                                          </p:stCondLst>
                                        </p:cTn>
                                        <p:tgtEl>
                                          <p:spTgt spid="19"/>
                                        </p:tgtEl>
                                        <p:attrNameLst>
                                          <p:attrName>style.visibility</p:attrName>
                                        </p:attrNameLst>
                                      </p:cBhvr>
                                      <p:to>
                                        <p:strVal val="visible"/>
                                      </p:to>
                                    </p:set>
                                    <p:animEffect transition="in" filter="wipe(down)">
                                      <p:cBhvr>
                                        <p:cTn id="18" dur="500"/>
                                        <p:tgtEl>
                                          <p:spTgt spid="19"/>
                                        </p:tgtEl>
                                      </p:cBhvr>
                                    </p:animEffect>
                                  </p:childTnLst>
                                </p:cTn>
                              </p:par>
                            </p:childTnLst>
                          </p:cTn>
                        </p:par>
                        <p:par>
                          <p:cTn id="19" fill="hold">
                            <p:stCondLst>
                              <p:cond delay="1750"/>
                            </p:stCondLst>
                            <p:childTnLst>
                              <p:par>
                                <p:cTn id="20" presetID="53" presetClass="entr" presetSubtype="16"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750" fill="hold"/>
                                        <p:tgtEl>
                                          <p:spTgt spid="24"/>
                                        </p:tgtEl>
                                        <p:attrNameLst>
                                          <p:attrName>ppt_w</p:attrName>
                                        </p:attrNameLst>
                                      </p:cBhvr>
                                      <p:tavLst>
                                        <p:tav tm="0">
                                          <p:val>
                                            <p:fltVal val="0"/>
                                          </p:val>
                                        </p:tav>
                                        <p:tav tm="100000">
                                          <p:val>
                                            <p:strVal val="#ppt_w"/>
                                          </p:val>
                                        </p:tav>
                                      </p:tavLst>
                                    </p:anim>
                                    <p:anim calcmode="lin" valueType="num">
                                      <p:cBhvr>
                                        <p:cTn id="23" dur="750" fill="hold"/>
                                        <p:tgtEl>
                                          <p:spTgt spid="24"/>
                                        </p:tgtEl>
                                        <p:attrNameLst>
                                          <p:attrName>ppt_h</p:attrName>
                                        </p:attrNameLst>
                                      </p:cBhvr>
                                      <p:tavLst>
                                        <p:tav tm="0">
                                          <p:val>
                                            <p:fltVal val="0"/>
                                          </p:val>
                                        </p:tav>
                                        <p:tav tm="100000">
                                          <p:val>
                                            <p:strVal val="#ppt_h"/>
                                          </p:val>
                                        </p:tav>
                                      </p:tavLst>
                                    </p:anim>
                                    <p:animEffect transition="in" filter="fade">
                                      <p:cBhvr>
                                        <p:cTn id="24" dur="750"/>
                                        <p:tgtEl>
                                          <p:spTgt spid="24"/>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750"/>
                                        <p:tgtEl>
                                          <p:spTgt spid="25"/>
                                        </p:tgtEl>
                                      </p:cBhvr>
                                    </p:animEffect>
                                  </p:childTnLst>
                                </p:cTn>
                              </p:par>
                            </p:childTnLst>
                          </p:cTn>
                        </p:par>
                        <p:par>
                          <p:cTn id="29" fill="hold">
                            <p:stCondLst>
                              <p:cond delay="3250"/>
                            </p:stCondLst>
                            <p:childTnLst>
                              <p:par>
                                <p:cTn id="30" presetID="22" presetClass="entr" presetSubtype="8"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childTnLst>
                          </p:cTn>
                        </p:par>
                        <p:par>
                          <p:cTn id="33" fill="hold">
                            <p:stCondLst>
                              <p:cond delay="3750"/>
                            </p:stCondLst>
                            <p:childTnLst>
                              <p:par>
                                <p:cTn id="34" presetID="42" presetClass="entr" presetSubtype="0"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1000"/>
                                        <p:tgtEl>
                                          <p:spTgt spid="28"/>
                                        </p:tgtEl>
                                      </p:cBhvr>
                                    </p:animEffect>
                                    <p:anim calcmode="lin" valueType="num">
                                      <p:cBhvr>
                                        <p:cTn id="37" dur="1000" fill="hold"/>
                                        <p:tgtEl>
                                          <p:spTgt spid="28"/>
                                        </p:tgtEl>
                                        <p:attrNameLst>
                                          <p:attrName>ppt_x</p:attrName>
                                        </p:attrNameLst>
                                      </p:cBhvr>
                                      <p:tavLst>
                                        <p:tav tm="0">
                                          <p:val>
                                            <p:strVal val="#ppt_x"/>
                                          </p:val>
                                        </p:tav>
                                        <p:tav tm="100000">
                                          <p:val>
                                            <p:strVal val="#ppt_x"/>
                                          </p:val>
                                        </p:tav>
                                      </p:tavLst>
                                    </p:anim>
                                    <p:anim calcmode="lin" valueType="num">
                                      <p:cBhvr>
                                        <p:cTn id="38" dur="1000" fill="hold"/>
                                        <p:tgtEl>
                                          <p:spTgt spid="28"/>
                                        </p:tgtEl>
                                        <p:attrNameLst>
                                          <p:attrName>ppt_y</p:attrName>
                                        </p:attrNameLst>
                                      </p:cBhvr>
                                      <p:tavLst>
                                        <p:tav tm="0">
                                          <p:val>
                                            <p:strVal val="#ppt_y+.1"/>
                                          </p:val>
                                        </p:tav>
                                        <p:tav tm="100000">
                                          <p:val>
                                            <p:strVal val="#ppt_y"/>
                                          </p:val>
                                        </p:tav>
                                      </p:tavLst>
                                    </p:anim>
                                  </p:childTnLst>
                                </p:cTn>
                              </p:par>
                            </p:childTnLst>
                          </p:cTn>
                        </p:par>
                        <p:par>
                          <p:cTn id="39" fill="hold">
                            <p:stCondLst>
                              <p:cond delay="4750"/>
                            </p:stCondLst>
                            <p:childTnLst>
                              <p:par>
                                <p:cTn id="40" presetID="21" presetClass="entr" presetSubtype="1"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wheel(1)">
                                      <p:cBhvr>
                                        <p:cTn id="42" dur="1000"/>
                                        <p:tgtEl>
                                          <p:spTgt spid="29"/>
                                        </p:tgtEl>
                                      </p:cBhvr>
                                    </p:animEffect>
                                  </p:childTnLst>
                                </p:cTn>
                              </p:par>
                            </p:childTnLst>
                          </p:cTn>
                        </p:par>
                        <p:par>
                          <p:cTn id="43" fill="hold">
                            <p:stCondLst>
                              <p:cond delay="5750"/>
                            </p:stCondLst>
                            <p:childTnLst>
                              <p:par>
                                <p:cTn id="44" presetID="53" presetClass="entr" presetSubtype="16"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 calcmode="lin" valueType="num">
                                      <p:cBhvr>
                                        <p:cTn id="46" dur="750" fill="hold"/>
                                        <p:tgtEl>
                                          <p:spTgt spid="30"/>
                                        </p:tgtEl>
                                        <p:attrNameLst>
                                          <p:attrName>ppt_w</p:attrName>
                                        </p:attrNameLst>
                                      </p:cBhvr>
                                      <p:tavLst>
                                        <p:tav tm="0">
                                          <p:val>
                                            <p:fltVal val="0"/>
                                          </p:val>
                                        </p:tav>
                                        <p:tav tm="100000">
                                          <p:val>
                                            <p:strVal val="#ppt_w"/>
                                          </p:val>
                                        </p:tav>
                                      </p:tavLst>
                                    </p:anim>
                                    <p:anim calcmode="lin" valueType="num">
                                      <p:cBhvr>
                                        <p:cTn id="47" dur="750" fill="hold"/>
                                        <p:tgtEl>
                                          <p:spTgt spid="30"/>
                                        </p:tgtEl>
                                        <p:attrNameLst>
                                          <p:attrName>ppt_h</p:attrName>
                                        </p:attrNameLst>
                                      </p:cBhvr>
                                      <p:tavLst>
                                        <p:tav tm="0">
                                          <p:val>
                                            <p:fltVal val="0"/>
                                          </p:val>
                                        </p:tav>
                                        <p:tav tm="100000">
                                          <p:val>
                                            <p:strVal val="#ppt_h"/>
                                          </p:val>
                                        </p:tav>
                                      </p:tavLst>
                                    </p:anim>
                                    <p:animEffect transition="in" filter="fade">
                                      <p:cBhvr>
                                        <p:cTn id="48" dur="750"/>
                                        <p:tgtEl>
                                          <p:spTgt spid="30"/>
                                        </p:tgtEl>
                                      </p:cBhvr>
                                    </p:animEffect>
                                  </p:childTnLst>
                                </p:cTn>
                              </p:par>
                            </p:childTnLst>
                          </p:cTn>
                        </p:par>
                        <p:par>
                          <p:cTn id="49" fill="hold">
                            <p:stCondLst>
                              <p:cond delay="6500"/>
                            </p:stCondLst>
                            <p:childTnLst>
                              <p:par>
                                <p:cTn id="50" presetID="14" presetClass="entr" presetSubtype="10"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randombar(horizontal)">
                                      <p:cBhvr>
                                        <p:cTn id="52"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7" grpId="0" animBg="1"/>
      <p:bldP spid="28" grpId="0" animBg="1"/>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图片 54">
            <a:extLst>
              <a:ext uri="{FF2B5EF4-FFF2-40B4-BE49-F238E27FC236}">
                <a16:creationId xmlns:a16="http://schemas.microsoft.com/office/drawing/2014/main" id="{F94B2701-CAF0-4A39-9E7B-F3C0F596DB42}"/>
              </a:ext>
            </a:extLst>
          </p:cNvPr>
          <p:cNvPicPr>
            <a:picLocks noChangeAspect="1"/>
          </p:cNvPicPr>
          <p:nvPr/>
        </p:nvPicPr>
        <p:blipFill>
          <a:blip r:embed="rId17">
            <a:extLst>
              <a:ext uri="{28A0092B-C50C-407E-A947-70E740481C1C}">
                <a14:useLocalDpi xmlns:a14="http://schemas.microsoft.com/office/drawing/2010/main" val="0"/>
              </a:ext>
            </a:extLst>
          </a:blip>
          <a:srcRect/>
          <a:stretch/>
        </p:blipFill>
        <p:spPr>
          <a:xfrm>
            <a:off x="2738" y="442192"/>
            <a:ext cx="11509061" cy="6037983"/>
          </a:xfrm>
          <a:prstGeom prst="rect">
            <a:avLst/>
          </a:prstGeom>
        </p:spPr>
      </p:pic>
      <p:grpSp>
        <p:nvGrpSpPr>
          <p:cNvPr id="3" name="组合 2">
            <a:extLst>
              <a:ext uri="{FF2B5EF4-FFF2-40B4-BE49-F238E27FC236}">
                <a16:creationId xmlns:a16="http://schemas.microsoft.com/office/drawing/2014/main" id="{8B419EEC-B1B2-40D7-B71B-EB66F6C2F546}"/>
              </a:ext>
            </a:extLst>
          </p:cNvPr>
          <p:cNvGrpSpPr/>
          <p:nvPr/>
        </p:nvGrpSpPr>
        <p:grpSpPr>
          <a:xfrm>
            <a:off x="476646" y="341341"/>
            <a:ext cx="620819" cy="620819"/>
            <a:chOff x="6176272" y="2046428"/>
            <a:chExt cx="710830" cy="710830"/>
          </a:xfrm>
        </p:grpSpPr>
        <p:sp>
          <p:nvSpPr>
            <p:cNvPr id="4" name="椭圆 3">
              <a:extLst>
                <a:ext uri="{FF2B5EF4-FFF2-40B4-BE49-F238E27FC236}">
                  <a16:creationId xmlns:a16="http://schemas.microsoft.com/office/drawing/2014/main" id="{F5879B45-8716-47FF-BEA8-2559EE5D6D48}"/>
                </a:ext>
              </a:extLst>
            </p:cNvPr>
            <p:cNvSpPr/>
            <p:nvPr/>
          </p:nvSpPr>
          <p:spPr>
            <a:xfrm>
              <a:off x="6251320" y="2134521"/>
              <a:ext cx="528716" cy="528716"/>
            </a:xfrm>
            <a:prstGeom prst="ellipse">
              <a:avLst/>
            </a:prstGeom>
            <a:solidFill>
              <a:srgbClr val="DF0515"/>
            </a:solidFill>
            <a:ln>
              <a:solidFill>
                <a:srgbClr val="D80A1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86398" tIns="43199" rIns="86398" bIns="43199" numCol="1" spcCol="0" rtlCol="0" fromWordArt="0" anchor="ctr" anchorCtr="0" forceAA="0" compatLnSpc="1">
              <a:prstTxWarp prst="textNoShape">
                <a:avLst/>
              </a:prstTxWarp>
              <a:noAutofit/>
            </a:bodyPr>
            <a:lstStyle/>
            <a:p>
              <a:pPr algn="ctr"/>
              <a:r>
                <a:rPr lang="en-US" altLang="zh-CN" sz="2268" dirty="0">
                  <a:latin typeface="+mn-ea"/>
                </a:rPr>
                <a:t>01</a:t>
              </a:r>
              <a:endParaRPr lang="zh-CN" altLang="en-US" sz="2268" dirty="0">
                <a:latin typeface="+mn-ea"/>
              </a:endParaRPr>
            </a:p>
          </p:txBody>
        </p:sp>
        <p:grpSp>
          <p:nvGrpSpPr>
            <p:cNvPr id="5" name="组合 4">
              <a:extLst>
                <a:ext uri="{FF2B5EF4-FFF2-40B4-BE49-F238E27FC236}">
                  <a16:creationId xmlns:a16="http://schemas.microsoft.com/office/drawing/2014/main" id="{08BA4D91-FD7A-4740-B982-CE8FC919E5D9}"/>
                </a:ext>
              </a:extLst>
            </p:cNvPr>
            <p:cNvGrpSpPr/>
            <p:nvPr/>
          </p:nvGrpSpPr>
          <p:grpSpPr>
            <a:xfrm rot="14621625">
              <a:off x="6176272" y="2046428"/>
              <a:ext cx="710830" cy="710830"/>
              <a:chOff x="857250" y="1893093"/>
              <a:chExt cx="864394" cy="864394"/>
            </a:xfrm>
          </p:grpSpPr>
          <p:sp>
            <p:nvSpPr>
              <p:cNvPr id="6" name="弧形 5">
                <a:extLst>
                  <a:ext uri="{FF2B5EF4-FFF2-40B4-BE49-F238E27FC236}">
                    <a16:creationId xmlns:a16="http://schemas.microsoft.com/office/drawing/2014/main" id="{E16B2946-A842-40D6-B33C-8E039BB9EF24}"/>
                  </a:ext>
                </a:extLst>
              </p:cNvPr>
              <p:cNvSpPr/>
              <p:nvPr/>
            </p:nvSpPr>
            <p:spPr>
              <a:xfrm>
                <a:off x="857250" y="1893093"/>
                <a:ext cx="864394" cy="864394"/>
              </a:xfrm>
              <a:prstGeom prst="arc">
                <a:avLst>
                  <a:gd name="adj1" fmla="val 3406397"/>
                  <a:gd name="adj2" fmla="val 20528884"/>
                </a:avLst>
              </a:prstGeom>
              <a:ln>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13">
                  <a:latin typeface="+mn-ea"/>
                </a:endParaRPr>
              </a:p>
            </p:txBody>
          </p:sp>
          <p:sp>
            <p:nvSpPr>
              <p:cNvPr id="7" name="弧形 6">
                <a:extLst>
                  <a:ext uri="{FF2B5EF4-FFF2-40B4-BE49-F238E27FC236}">
                    <a16:creationId xmlns:a16="http://schemas.microsoft.com/office/drawing/2014/main" id="{6AEB82F3-6119-4E72-901D-3A8C1357D4BF}"/>
                  </a:ext>
                </a:extLst>
              </p:cNvPr>
              <p:cNvSpPr/>
              <p:nvPr/>
            </p:nvSpPr>
            <p:spPr>
              <a:xfrm>
                <a:off x="857250" y="1893093"/>
                <a:ext cx="864394" cy="864394"/>
              </a:xfrm>
              <a:prstGeom prst="arc">
                <a:avLst>
                  <a:gd name="adj1" fmla="val 7448849"/>
                  <a:gd name="adj2" fmla="val 17571339"/>
                </a:avLst>
              </a:prstGeom>
              <a:ln w="76200">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13">
                  <a:latin typeface="+mn-ea"/>
                </a:endParaRPr>
              </a:p>
            </p:txBody>
          </p:sp>
        </p:grpSp>
      </p:grpSp>
      <p:cxnSp>
        <p:nvCxnSpPr>
          <p:cNvPr id="8" name="直接连接符 7">
            <a:extLst>
              <a:ext uri="{FF2B5EF4-FFF2-40B4-BE49-F238E27FC236}">
                <a16:creationId xmlns:a16="http://schemas.microsoft.com/office/drawing/2014/main" id="{3293749D-D349-4BF4-BE03-BFDD2F7A3452}"/>
              </a:ext>
            </a:extLst>
          </p:cNvPr>
          <p:cNvCxnSpPr>
            <a:cxnSpLocks/>
          </p:cNvCxnSpPr>
          <p:nvPr/>
        </p:nvCxnSpPr>
        <p:spPr>
          <a:xfrm flipH="1" flipV="1">
            <a:off x="1003958" y="880046"/>
            <a:ext cx="6685122" cy="6998"/>
          </a:xfrm>
          <a:prstGeom prst="line">
            <a:avLst/>
          </a:prstGeom>
          <a:ln w="76200">
            <a:solidFill>
              <a:srgbClr val="E95B53"/>
            </a:solidFill>
          </a:ln>
          <a:effectLst>
            <a:softEdge rad="31750"/>
          </a:effectLst>
        </p:spPr>
        <p:style>
          <a:lnRef idx="1">
            <a:schemeClr val="accent1"/>
          </a:lnRef>
          <a:fillRef idx="0">
            <a:schemeClr val="accent1"/>
          </a:fillRef>
          <a:effectRef idx="0">
            <a:schemeClr val="accent1"/>
          </a:effectRef>
          <a:fontRef idx="minor">
            <a:schemeClr val="tx1"/>
          </a:fontRef>
        </p:style>
      </p:cxnSp>
      <p:grpSp>
        <p:nvGrpSpPr>
          <p:cNvPr id="14" name="组合 13">
            <a:extLst>
              <a:ext uri="{FF2B5EF4-FFF2-40B4-BE49-F238E27FC236}">
                <a16:creationId xmlns:a16="http://schemas.microsoft.com/office/drawing/2014/main" id="{249B83CD-D93A-4022-BE22-B57E818B18F2}"/>
              </a:ext>
            </a:extLst>
          </p:cNvPr>
          <p:cNvGrpSpPr/>
          <p:nvPr/>
        </p:nvGrpSpPr>
        <p:grpSpPr>
          <a:xfrm>
            <a:off x="6739139" y="525324"/>
            <a:ext cx="445513" cy="445513"/>
            <a:chOff x="6176272" y="2046428"/>
            <a:chExt cx="710830" cy="710830"/>
          </a:xfrm>
        </p:grpSpPr>
        <p:sp>
          <p:nvSpPr>
            <p:cNvPr id="15" name="椭圆 14">
              <a:extLst>
                <a:ext uri="{FF2B5EF4-FFF2-40B4-BE49-F238E27FC236}">
                  <a16:creationId xmlns:a16="http://schemas.microsoft.com/office/drawing/2014/main" id="{4E7E0A47-D872-4B40-9BEC-F43F18DB2686}"/>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86398" tIns="43199" rIns="86398" bIns="43199" numCol="1" spcCol="0" rtlCol="0" fromWordArt="0" anchor="ctr" anchorCtr="0" forceAA="0" compatLnSpc="1">
              <a:prstTxWarp prst="textNoShape">
                <a:avLst/>
              </a:prstTxWarp>
              <a:noAutofit/>
            </a:bodyPr>
            <a:lstStyle/>
            <a:p>
              <a:pPr algn="ctr"/>
              <a:r>
                <a:rPr lang="en-US" altLang="zh-CN" sz="1890" dirty="0">
                  <a:latin typeface="+mn-ea"/>
                </a:rPr>
                <a:t>02</a:t>
              </a:r>
              <a:endParaRPr lang="zh-CN" altLang="en-US" sz="1890" dirty="0">
                <a:latin typeface="+mn-ea"/>
              </a:endParaRPr>
            </a:p>
          </p:txBody>
        </p:sp>
        <p:grpSp>
          <p:nvGrpSpPr>
            <p:cNvPr id="16" name="组合 15">
              <a:extLst>
                <a:ext uri="{FF2B5EF4-FFF2-40B4-BE49-F238E27FC236}">
                  <a16:creationId xmlns:a16="http://schemas.microsoft.com/office/drawing/2014/main" id="{848EAC56-30F0-4211-A84E-F4BC0903096E}"/>
                </a:ext>
              </a:extLst>
            </p:cNvPr>
            <p:cNvGrpSpPr/>
            <p:nvPr/>
          </p:nvGrpSpPr>
          <p:grpSpPr>
            <a:xfrm rot="14621625">
              <a:off x="6176272" y="2046428"/>
              <a:ext cx="710830" cy="710830"/>
              <a:chOff x="857250" y="1893093"/>
              <a:chExt cx="864394" cy="864394"/>
            </a:xfrm>
          </p:grpSpPr>
          <p:sp>
            <p:nvSpPr>
              <p:cNvPr id="17" name="弧形 16">
                <a:extLst>
                  <a:ext uri="{FF2B5EF4-FFF2-40B4-BE49-F238E27FC236}">
                    <a16:creationId xmlns:a16="http://schemas.microsoft.com/office/drawing/2014/main" id="{CACCB818-B76F-4B6B-A949-5CAFB292AFD0}"/>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sp>
            <p:nvSpPr>
              <p:cNvPr id="18" name="弧形 17">
                <a:extLst>
                  <a:ext uri="{FF2B5EF4-FFF2-40B4-BE49-F238E27FC236}">
                    <a16:creationId xmlns:a16="http://schemas.microsoft.com/office/drawing/2014/main" id="{72A5574F-1CCC-44E1-B876-ECA7F170A2B1}"/>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grpSp>
      </p:grpSp>
      <p:grpSp>
        <p:nvGrpSpPr>
          <p:cNvPr id="19" name="组合 18">
            <a:extLst>
              <a:ext uri="{FF2B5EF4-FFF2-40B4-BE49-F238E27FC236}">
                <a16:creationId xmlns:a16="http://schemas.microsoft.com/office/drawing/2014/main" id="{BD3DD09F-805A-4BC2-8B86-F84D3A49D778}"/>
              </a:ext>
            </a:extLst>
          </p:cNvPr>
          <p:cNvGrpSpPr/>
          <p:nvPr/>
        </p:nvGrpSpPr>
        <p:grpSpPr>
          <a:xfrm>
            <a:off x="7478154" y="525324"/>
            <a:ext cx="445513" cy="445513"/>
            <a:chOff x="6176272" y="2046428"/>
            <a:chExt cx="710830" cy="710830"/>
          </a:xfrm>
        </p:grpSpPr>
        <p:sp>
          <p:nvSpPr>
            <p:cNvPr id="20" name="椭圆 19">
              <a:extLst>
                <a:ext uri="{FF2B5EF4-FFF2-40B4-BE49-F238E27FC236}">
                  <a16:creationId xmlns:a16="http://schemas.microsoft.com/office/drawing/2014/main" id="{1D1E5C49-5143-4D96-8977-896744971964}"/>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86398" tIns="43199" rIns="86398" bIns="43199" numCol="1" spcCol="0" rtlCol="0" fromWordArt="0" anchor="ctr" anchorCtr="0" forceAA="0" compatLnSpc="1">
              <a:prstTxWarp prst="textNoShape">
                <a:avLst/>
              </a:prstTxWarp>
              <a:noAutofit/>
            </a:bodyPr>
            <a:lstStyle/>
            <a:p>
              <a:pPr algn="ctr"/>
              <a:r>
                <a:rPr lang="en-US" altLang="zh-CN" sz="1890" dirty="0">
                  <a:latin typeface="+mn-ea"/>
                </a:rPr>
                <a:t>03</a:t>
              </a:r>
              <a:endParaRPr lang="zh-CN" altLang="en-US" sz="1890" dirty="0">
                <a:latin typeface="+mn-ea"/>
              </a:endParaRPr>
            </a:p>
          </p:txBody>
        </p:sp>
        <p:grpSp>
          <p:nvGrpSpPr>
            <p:cNvPr id="21" name="组合 20">
              <a:extLst>
                <a:ext uri="{FF2B5EF4-FFF2-40B4-BE49-F238E27FC236}">
                  <a16:creationId xmlns:a16="http://schemas.microsoft.com/office/drawing/2014/main" id="{C7B202DE-9AA6-4944-BE03-308456302C1B}"/>
                </a:ext>
              </a:extLst>
            </p:cNvPr>
            <p:cNvGrpSpPr/>
            <p:nvPr/>
          </p:nvGrpSpPr>
          <p:grpSpPr>
            <a:xfrm rot="14621625">
              <a:off x="6176272" y="2046428"/>
              <a:ext cx="710830" cy="710830"/>
              <a:chOff x="857250" y="1893093"/>
              <a:chExt cx="864394" cy="864394"/>
            </a:xfrm>
          </p:grpSpPr>
          <p:sp>
            <p:nvSpPr>
              <p:cNvPr id="22" name="弧形 21">
                <a:extLst>
                  <a:ext uri="{FF2B5EF4-FFF2-40B4-BE49-F238E27FC236}">
                    <a16:creationId xmlns:a16="http://schemas.microsoft.com/office/drawing/2014/main" id="{D6CEF026-AD18-4033-99CF-25387CFA04EE}"/>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sp>
            <p:nvSpPr>
              <p:cNvPr id="23" name="弧形 22">
                <a:extLst>
                  <a:ext uri="{FF2B5EF4-FFF2-40B4-BE49-F238E27FC236}">
                    <a16:creationId xmlns:a16="http://schemas.microsoft.com/office/drawing/2014/main" id="{AA63EABF-B589-4B16-BFFD-1EAE854849E2}"/>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grpSp>
      </p:grpSp>
      <p:sp>
        <p:nvSpPr>
          <p:cNvPr id="24" name="矩形 23">
            <a:extLst>
              <a:ext uri="{FF2B5EF4-FFF2-40B4-BE49-F238E27FC236}">
                <a16:creationId xmlns:a16="http://schemas.microsoft.com/office/drawing/2014/main" id="{55AA8DA4-CA33-4996-9B9C-A413E4BB29C2}"/>
              </a:ext>
            </a:extLst>
          </p:cNvPr>
          <p:cNvSpPr/>
          <p:nvPr/>
        </p:nvSpPr>
        <p:spPr>
          <a:xfrm>
            <a:off x="1325570" y="399249"/>
            <a:ext cx="5138991" cy="441339"/>
          </a:xfrm>
          <a:prstGeom prst="rect">
            <a:avLst/>
          </a:prstGeom>
        </p:spPr>
        <p:txBody>
          <a:bodyPr wrap="square">
            <a:spAutoFit/>
          </a:bodyPr>
          <a:lstStyle/>
          <a:p>
            <a:r>
              <a:rPr lang="zh-CN" altLang="en-US" sz="2268" spc="567" dirty="0">
                <a:latin typeface="思源黑体 CN Bold" panose="020B0800000000000000" pitchFamily="34" charset="-122"/>
                <a:ea typeface="思源黑体 CN Bold" panose="020B0800000000000000" pitchFamily="34" charset="-122"/>
              </a:rPr>
              <a:t>文字内容文字内容</a:t>
            </a:r>
          </a:p>
        </p:txBody>
      </p:sp>
      <p:pic>
        <p:nvPicPr>
          <p:cNvPr id="25" name="图片 24">
            <a:extLst>
              <a:ext uri="{FF2B5EF4-FFF2-40B4-BE49-F238E27FC236}">
                <a16:creationId xmlns:a16="http://schemas.microsoft.com/office/drawing/2014/main" id="{2436EEC0-6566-476B-8599-1D717AC42593}"/>
              </a:ext>
            </a:extLst>
          </p:cNvPr>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7974304" y="0"/>
            <a:ext cx="3540145" cy="2142058"/>
          </a:xfrm>
          <a:prstGeom prst="rect">
            <a:avLst/>
          </a:prstGeom>
        </p:spPr>
      </p:pic>
      <p:sp>
        <p:nvSpPr>
          <p:cNvPr id="26" name="矩形 25">
            <a:extLst>
              <a:ext uri="{FF2B5EF4-FFF2-40B4-BE49-F238E27FC236}">
                <a16:creationId xmlns:a16="http://schemas.microsoft.com/office/drawing/2014/main" id="{C5C2A40A-3C56-498C-9207-2DF01229D470}"/>
              </a:ext>
            </a:extLst>
          </p:cNvPr>
          <p:cNvSpPr/>
          <p:nvPr/>
        </p:nvSpPr>
        <p:spPr>
          <a:xfrm>
            <a:off x="2020752" y="6857646"/>
            <a:ext cx="5760156" cy="667490"/>
          </a:xfrm>
          <a:prstGeom prst="rect">
            <a:avLst/>
          </a:prstGeom>
        </p:spPr>
        <p:txBody>
          <a:bodyPr>
            <a:spAutoFit/>
          </a:bodyPr>
          <a:lstStyle/>
          <a:p>
            <a:pPr algn="just">
              <a:lnSpc>
                <a:spcPct val="130000"/>
              </a:lnSpc>
            </a:pPr>
            <a:r>
              <a:rPr lang="zh-CN" altLang="en-US" sz="1512" dirty="0"/>
              <a:t>加强疫情防控这根弦不能松，必须严防死守确保人民群众的生命安全和身体健康；</a:t>
            </a:r>
          </a:p>
        </p:txBody>
      </p:sp>
      <p:sp>
        <p:nvSpPr>
          <p:cNvPr id="27" name="PA-102255">
            <a:extLst>
              <a:ext uri="{FF2B5EF4-FFF2-40B4-BE49-F238E27FC236}">
                <a16:creationId xmlns:a16="http://schemas.microsoft.com/office/drawing/2014/main" id="{FC5074AC-50CA-4193-8B2F-B85220A4A0FD}"/>
              </a:ext>
            </a:extLst>
          </p:cNvPr>
          <p:cNvSpPr/>
          <p:nvPr>
            <p:custDataLst>
              <p:tags r:id="rId1"/>
            </p:custDataLst>
          </p:nvPr>
        </p:nvSpPr>
        <p:spPr>
          <a:xfrm>
            <a:off x="853738" y="1773429"/>
            <a:ext cx="7002826" cy="449436"/>
          </a:xfrm>
          <a:prstGeom prst="roundRect">
            <a:avLst>
              <a:gd name="adj" fmla="val 50000"/>
            </a:avLst>
          </a:prstGeom>
          <a:solidFill>
            <a:schemeClr val="accent2"/>
          </a:solidFill>
          <a:ln w="9" cap="flat">
            <a:noFill/>
            <a:prstDash val="solid"/>
            <a:miter lim="800000"/>
          </a:ln>
          <a:effectLst>
            <a:outerShdw blurRad="50800" dist="38100" dir="8100000" algn="tr" rotWithShape="0">
              <a:prstClr val="black">
                <a:alpha val="40000"/>
              </a:prstClr>
            </a:outerShdw>
          </a:effectLst>
        </p:spPr>
        <p:txBody>
          <a:bodyPr vert="horz" wrap="square" lIns="115200" tIns="57600" rIns="115200" bIns="57600" numCol="1" anchor="ctr" anchorCtr="0" compatLnSpc="1"/>
          <a:lstStyle/>
          <a:p>
            <a:pPr algn="ctr">
              <a:defRPr/>
            </a:pPr>
            <a:r>
              <a:rPr lang="zh-CN" altLang="en-US" sz="1890" b="1" kern="0" spc="283" dirty="0">
                <a:solidFill>
                  <a:schemeClr val="bg1"/>
                </a:solidFill>
                <a:latin typeface="+mj-ea"/>
                <a:ea typeface="+mj-ea"/>
                <a:cs typeface="+mn-ea"/>
              </a:rPr>
              <a:t>文字内容文字内容文字内容文字内容</a:t>
            </a:r>
          </a:p>
        </p:txBody>
      </p:sp>
      <p:grpSp>
        <p:nvGrpSpPr>
          <p:cNvPr id="9" name="组合 8">
            <a:extLst>
              <a:ext uri="{FF2B5EF4-FFF2-40B4-BE49-F238E27FC236}">
                <a16:creationId xmlns:a16="http://schemas.microsoft.com/office/drawing/2014/main" id="{7BEABF3C-EF53-4B6A-960D-10639AC5C58E}"/>
              </a:ext>
            </a:extLst>
          </p:cNvPr>
          <p:cNvGrpSpPr/>
          <p:nvPr/>
        </p:nvGrpSpPr>
        <p:grpSpPr>
          <a:xfrm>
            <a:off x="933512" y="2107077"/>
            <a:ext cx="9929062" cy="1501378"/>
            <a:chOff x="987846" y="2266026"/>
            <a:chExt cx="10507973" cy="1588916"/>
          </a:xfrm>
        </p:grpSpPr>
        <p:grpSp>
          <p:nvGrpSpPr>
            <p:cNvPr id="29" name="组合 28">
              <a:extLst>
                <a:ext uri="{FF2B5EF4-FFF2-40B4-BE49-F238E27FC236}">
                  <a16:creationId xmlns:a16="http://schemas.microsoft.com/office/drawing/2014/main" id="{6840FC6F-366E-4503-AF26-2F74AD3F92AF}"/>
                </a:ext>
              </a:extLst>
            </p:cNvPr>
            <p:cNvGrpSpPr/>
            <p:nvPr/>
          </p:nvGrpSpPr>
          <p:grpSpPr>
            <a:xfrm rot="1656345" flipH="1">
              <a:off x="987846" y="2266026"/>
              <a:ext cx="1343523" cy="1588916"/>
              <a:chOff x="2751699" y="-2008644"/>
              <a:chExt cx="3824288" cy="4522788"/>
            </a:xfrm>
          </p:grpSpPr>
          <p:sp>
            <p:nvSpPr>
              <p:cNvPr id="31" name="PA-AutoShape 19">
                <a:extLst>
                  <a:ext uri="{FF2B5EF4-FFF2-40B4-BE49-F238E27FC236}">
                    <a16:creationId xmlns:a16="http://schemas.microsoft.com/office/drawing/2014/main" id="{E3B7EC8C-AAAA-40FD-A0B7-C6E26C4C4098}"/>
                  </a:ext>
                </a:extLst>
              </p:cNvPr>
              <p:cNvSpPr>
                <a:spLocks noChangeAspect="1" noChangeArrowheads="1" noTextEdit="1"/>
              </p:cNvSpPr>
              <p:nvPr>
                <p:custDataLst>
                  <p:tags r:id="rId2"/>
                </p:custDataLst>
              </p:nvPr>
            </p:nvSpPr>
            <p:spPr bwMode="auto">
              <a:xfrm>
                <a:off x="2751699" y="-2008644"/>
                <a:ext cx="3824288" cy="452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02" tIns="43201" rIns="86402" bIns="43201" numCol="1" anchor="t" anchorCtr="0" compatLnSpc="1">
                <a:prstTxWarp prst="textNoShape">
                  <a:avLst/>
                </a:prstTxWarp>
              </a:bodyPr>
              <a:lstStyle/>
              <a:p>
                <a:endParaRPr lang="zh-CN" altLang="en-US" sz="1323">
                  <a:solidFill>
                    <a:prstClr val="black"/>
                  </a:solidFill>
                  <a:latin typeface="方正粗黑宋简体" panose="020F0502020204030204"/>
                  <a:ea typeface="方正粗黑宋简体"/>
                  <a:cs typeface="+mn-ea"/>
                  <a:sym typeface="+mn-lt"/>
                </a:endParaRPr>
              </a:p>
            </p:txBody>
          </p:sp>
          <p:sp>
            <p:nvSpPr>
              <p:cNvPr id="32" name="PA-任意多边形 21">
                <a:extLst>
                  <a:ext uri="{FF2B5EF4-FFF2-40B4-BE49-F238E27FC236}">
                    <a16:creationId xmlns:a16="http://schemas.microsoft.com/office/drawing/2014/main" id="{ACD7E41C-94E2-4F28-9C9E-02F6CB0C5E10}"/>
                  </a:ext>
                </a:extLst>
              </p:cNvPr>
              <p:cNvSpPr>
                <a:spLocks/>
              </p:cNvSpPr>
              <p:nvPr>
                <p:custDataLst>
                  <p:tags r:id="rId3"/>
                </p:custDataLst>
              </p:nvPr>
            </p:nvSpPr>
            <p:spPr bwMode="auto">
              <a:xfrm>
                <a:off x="4255061" y="939344"/>
                <a:ext cx="393700" cy="404813"/>
              </a:xfrm>
              <a:custGeom>
                <a:avLst/>
                <a:gdLst>
                  <a:gd name="T0" fmla="*/ 93 w 93"/>
                  <a:gd name="T1" fmla="*/ 48 h 96"/>
                  <a:gd name="T2" fmla="*/ 56 w 93"/>
                  <a:gd name="T3" fmla="*/ 85 h 96"/>
                  <a:gd name="T4" fmla="*/ 12 w 93"/>
                  <a:gd name="T5" fmla="*/ 87 h 96"/>
                  <a:gd name="T6" fmla="*/ 9 w 93"/>
                  <a:gd name="T7" fmla="*/ 41 h 96"/>
                  <a:gd name="T8" fmla="*/ 44 w 93"/>
                  <a:gd name="T9" fmla="*/ 0 h 96"/>
                  <a:gd name="T10" fmla="*/ 93 w 93"/>
                  <a:gd name="T11" fmla="*/ 48 h 96"/>
                </a:gdLst>
                <a:ahLst/>
                <a:cxnLst>
                  <a:cxn ang="0">
                    <a:pos x="T0" y="T1"/>
                  </a:cxn>
                  <a:cxn ang="0">
                    <a:pos x="T2" y="T3"/>
                  </a:cxn>
                  <a:cxn ang="0">
                    <a:pos x="T4" y="T5"/>
                  </a:cxn>
                  <a:cxn ang="0">
                    <a:pos x="T6" y="T7"/>
                  </a:cxn>
                  <a:cxn ang="0">
                    <a:pos x="T8" y="T9"/>
                  </a:cxn>
                  <a:cxn ang="0">
                    <a:pos x="T10" y="T11"/>
                  </a:cxn>
                </a:cxnLst>
                <a:rect l="0" t="0" r="r" b="b"/>
                <a:pathLst>
                  <a:path w="93" h="96">
                    <a:moveTo>
                      <a:pt x="93" y="48"/>
                    </a:moveTo>
                    <a:cubicBezTo>
                      <a:pt x="82" y="62"/>
                      <a:pt x="71" y="76"/>
                      <a:pt x="56" y="85"/>
                    </a:cubicBezTo>
                    <a:cubicBezTo>
                      <a:pt x="42" y="94"/>
                      <a:pt x="23" y="96"/>
                      <a:pt x="12" y="87"/>
                    </a:cubicBezTo>
                    <a:cubicBezTo>
                      <a:pt x="0" y="77"/>
                      <a:pt x="1" y="57"/>
                      <a:pt x="9" y="41"/>
                    </a:cubicBezTo>
                    <a:cubicBezTo>
                      <a:pt x="17" y="25"/>
                      <a:pt x="30" y="12"/>
                      <a:pt x="44" y="0"/>
                    </a:cubicBezTo>
                    <a:cubicBezTo>
                      <a:pt x="62" y="16"/>
                      <a:pt x="74" y="32"/>
                      <a:pt x="93" y="48"/>
                    </a:cubicBezTo>
                    <a:close/>
                  </a:path>
                </a:pathLst>
              </a:custGeom>
              <a:solidFill>
                <a:srgbClr val="FF8B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zh-CN" altLang="en-US" sz="1323">
                  <a:solidFill>
                    <a:prstClr val="black"/>
                  </a:solidFill>
                  <a:latin typeface="方正粗黑宋简体" panose="020F0502020204030204"/>
                  <a:ea typeface="方正粗黑宋简体"/>
                  <a:cs typeface="+mn-ea"/>
                  <a:sym typeface="+mn-lt"/>
                </a:endParaRPr>
              </a:p>
            </p:txBody>
          </p:sp>
          <p:sp>
            <p:nvSpPr>
              <p:cNvPr id="33" name="PA-任意多边形 22">
                <a:extLst>
                  <a:ext uri="{FF2B5EF4-FFF2-40B4-BE49-F238E27FC236}">
                    <a16:creationId xmlns:a16="http://schemas.microsoft.com/office/drawing/2014/main" id="{3481E479-C98B-492D-A240-7E354CD0DF16}"/>
                  </a:ext>
                </a:extLst>
              </p:cNvPr>
              <p:cNvSpPr>
                <a:spLocks/>
              </p:cNvSpPr>
              <p:nvPr>
                <p:custDataLst>
                  <p:tags r:id="rId4"/>
                </p:custDataLst>
              </p:nvPr>
            </p:nvSpPr>
            <p:spPr bwMode="auto">
              <a:xfrm>
                <a:off x="4120124" y="736144"/>
                <a:ext cx="388938" cy="406400"/>
              </a:xfrm>
              <a:custGeom>
                <a:avLst/>
                <a:gdLst>
                  <a:gd name="T0" fmla="*/ 92 w 92"/>
                  <a:gd name="T1" fmla="*/ 48 h 96"/>
                  <a:gd name="T2" fmla="*/ 56 w 92"/>
                  <a:gd name="T3" fmla="*/ 85 h 96"/>
                  <a:gd name="T4" fmla="*/ 12 w 92"/>
                  <a:gd name="T5" fmla="*/ 86 h 96"/>
                  <a:gd name="T6" fmla="*/ 9 w 92"/>
                  <a:gd name="T7" fmla="*/ 40 h 96"/>
                  <a:gd name="T8" fmla="*/ 44 w 92"/>
                  <a:gd name="T9" fmla="*/ 0 h 96"/>
                  <a:gd name="T10" fmla="*/ 92 w 92"/>
                  <a:gd name="T11" fmla="*/ 48 h 96"/>
                </a:gdLst>
                <a:ahLst/>
                <a:cxnLst>
                  <a:cxn ang="0">
                    <a:pos x="T0" y="T1"/>
                  </a:cxn>
                  <a:cxn ang="0">
                    <a:pos x="T2" y="T3"/>
                  </a:cxn>
                  <a:cxn ang="0">
                    <a:pos x="T4" y="T5"/>
                  </a:cxn>
                  <a:cxn ang="0">
                    <a:pos x="T6" y="T7"/>
                  </a:cxn>
                  <a:cxn ang="0">
                    <a:pos x="T8" y="T9"/>
                  </a:cxn>
                  <a:cxn ang="0">
                    <a:pos x="T10" y="T11"/>
                  </a:cxn>
                </a:cxnLst>
                <a:rect l="0" t="0" r="r" b="b"/>
                <a:pathLst>
                  <a:path w="92" h="96">
                    <a:moveTo>
                      <a:pt x="92" y="48"/>
                    </a:moveTo>
                    <a:cubicBezTo>
                      <a:pt x="82" y="62"/>
                      <a:pt x="71" y="76"/>
                      <a:pt x="56" y="85"/>
                    </a:cubicBezTo>
                    <a:cubicBezTo>
                      <a:pt x="42" y="94"/>
                      <a:pt x="23" y="96"/>
                      <a:pt x="12" y="86"/>
                    </a:cubicBezTo>
                    <a:cubicBezTo>
                      <a:pt x="0" y="76"/>
                      <a:pt x="1" y="56"/>
                      <a:pt x="9" y="40"/>
                    </a:cubicBezTo>
                    <a:cubicBezTo>
                      <a:pt x="17" y="25"/>
                      <a:pt x="30" y="12"/>
                      <a:pt x="44" y="0"/>
                    </a:cubicBezTo>
                    <a:cubicBezTo>
                      <a:pt x="62" y="16"/>
                      <a:pt x="74" y="32"/>
                      <a:pt x="92" y="48"/>
                    </a:cubicBezTo>
                    <a:close/>
                  </a:path>
                </a:pathLst>
              </a:custGeom>
              <a:solidFill>
                <a:srgbClr val="FF99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zh-CN" altLang="en-US" sz="1323">
                  <a:solidFill>
                    <a:prstClr val="black"/>
                  </a:solidFill>
                  <a:latin typeface="方正粗黑宋简体" panose="020F0502020204030204"/>
                  <a:ea typeface="方正粗黑宋简体"/>
                  <a:cs typeface="+mn-ea"/>
                  <a:sym typeface="+mn-lt"/>
                </a:endParaRPr>
              </a:p>
            </p:txBody>
          </p:sp>
          <p:sp>
            <p:nvSpPr>
              <p:cNvPr id="34" name="PA-任意多边形 23">
                <a:extLst>
                  <a:ext uri="{FF2B5EF4-FFF2-40B4-BE49-F238E27FC236}">
                    <a16:creationId xmlns:a16="http://schemas.microsoft.com/office/drawing/2014/main" id="{39023F30-863D-4787-BAEC-03DDF0AE9594}"/>
                  </a:ext>
                </a:extLst>
              </p:cNvPr>
              <p:cNvSpPr>
                <a:spLocks/>
              </p:cNvSpPr>
              <p:nvPr>
                <p:custDataLst>
                  <p:tags r:id="rId5"/>
                </p:custDataLst>
              </p:nvPr>
            </p:nvSpPr>
            <p:spPr bwMode="auto">
              <a:xfrm>
                <a:off x="3945499" y="394831"/>
                <a:ext cx="588963" cy="674688"/>
              </a:xfrm>
              <a:custGeom>
                <a:avLst/>
                <a:gdLst>
                  <a:gd name="T0" fmla="*/ 88 w 139"/>
                  <a:gd name="T1" fmla="*/ 0 h 160"/>
                  <a:gd name="T2" fmla="*/ 23 w 139"/>
                  <a:gd name="T3" fmla="*/ 69 h 160"/>
                  <a:gd name="T4" fmla="*/ 139 w 139"/>
                  <a:gd name="T5" fmla="*/ 56 h 160"/>
                  <a:gd name="T6" fmla="*/ 88 w 139"/>
                  <a:gd name="T7" fmla="*/ 0 h 160"/>
                </a:gdLst>
                <a:ahLst/>
                <a:cxnLst>
                  <a:cxn ang="0">
                    <a:pos x="T0" y="T1"/>
                  </a:cxn>
                  <a:cxn ang="0">
                    <a:pos x="T2" y="T3"/>
                  </a:cxn>
                  <a:cxn ang="0">
                    <a:pos x="T4" y="T5"/>
                  </a:cxn>
                  <a:cxn ang="0">
                    <a:pos x="T6" y="T7"/>
                  </a:cxn>
                </a:cxnLst>
                <a:rect l="0" t="0" r="r" b="b"/>
                <a:pathLst>
                  <a:path w="139" h="160">
                    <a:moveTo>
                      <a:pt x="88" y="0"/>
                    </a:moveTo>
                    <a:cubicBezTo>
                      <a:pt x="88" y="0"/>
                      <a:pt x="66" y="39"/>
                      <a:pt x="23" y="69"/>
                    </a:cubicBezTo>
                    <a:cubicBezTo>
                      <a:pt x="0" y="86"/>
                      <a:pt x="33" y="160"/>
                      <a:pt x="139" y="56"/>
                    </a:cubicBezTo>
                    <a:lnTo>
                      <a:pt x="88" y="0"/>
                    </a:lnTo>
                    <a:close/>
                  </a:path>
                </a:pathLst>
              </a:custGeom>
              <a:solidFill>
                <a:srgbClr val="FFA2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zh-CN" altLang="en-US" sz="1323">
                  <a:solidFill>
                    <a:prstClr val="black"/>
                  </a:solidFill>
                  <a:latin typeface="方正粗黑宋简体" panose="020F0502020204030204"/>
                  <a:ea typeface="方正粗黑宋简体"/>
                  <a:cs typeface="+mn-ea"/>
                  <a:sym typeface="+mn-lt"/>
                </a:endParaRPr>
              </a:p>
            </p:txBody>
          </p:sp>
          <p:sp>
            <p:nvSpPr>
              <p:cNvPr id="35" name="PA-任意多边形 24">
                <a:extLst>
                  <a:ext uri="{FF2B5EF4-FFF2-40B4-BE49-F238E27FC236}">
                    <a16:creationId xmlns:a16="http://schemas.microsoft.com/office/drawing/2014/main" id="{3C5292E9-65C4-4CDD-8D8D-7BB574F6EBF1}"/>
                  </a:ext>
                </a:extLst>
              </p:cNvPr>
              <p:cNvSpPr>
                <a:spLocks/>
              </p:cNvSpPr>
              <p:nvPr>
                <p:custDataLst>
                  <p:tags r:id="rId6"/>
                </p:custDataLst>
              </p:nvPr>
            </p:nvSpPr>
            <p:spPr bwMode="auto">
              <a:xfrm>
                <a:off x="4082024" y="-265569"/>
                <a:ext cx="581025" cy="722313"/>
              </a:xfrm>
              <a:custGeom>
                <a:avLst/>
                <a:gdLst>
                  <a:gd name="T0" fmla="*/ 0 w 366"/>
                  <a:gd name="T1" fmla="*/ 96 h 455"/>
                  <a:gd name="T2" fmla="*/ 254 w 366"/>
                  <a:gd name="T3" fmla="*/ 455 h 455"/>
                  <a:gd name="T4" fmla="*/ 366 w 366"/>
                  <a:gd name="T5" fmla="*/ 386 h 455"/>
                  <a:gd name="T6" fmla="*/ 158 w 366"/>
                  <a:gd name="T7" fmla="*/ 0 h 455"/>
                  <a:gd name="T8" fmla="*/ 0 w 366"/>
                  <a:gd name="T9" fmla="*/ 96 h 455"/>
                </a:gdLst>
                <a:ahLst/>
                <a:cxnLst>
                  <a:cxn ang="0">
                    <a:pos x="T0" y="T1"/>
                  </a:cxn>
                  <a:cxn ang="0">
                    <a:pos x="T2" y="T3"/>
                  </a:cxn>
                  <a:cxn ang="0">
                    <a:pos x="T4" y="T5"/>
                  </a:cxn>
                  <a:cxn ang="0">
                    <a:pos x="T6" y="T7"/>
                  </a:cxn>
                  <a:cxn ang="0">
                    <a:pos x="T8" y="T9"/>
                  </a:cxn>
                </a:cxnLst>
                <a:rect l="0" t="0" r="r" b="b"/>
                <a:pathLst>
                  <a:path w="366" h="455">
                    <a:moveTo>
                      <a:pt x="0" y="96"/>
                    </a:moveTo>
                    <a:lnTo>
                      <a:pt x="254" y="455"/>
                    </a:lnTo>
                    <a:lnTo>
                      <a:pt x="366" y="386"/>
                    </a:lnTo>
                    <a:lnTo>
                      <a:pt x="158" y="0"/>
                    </a:lnTo>
                    <a:lnTo>
                      <a:pt x="0" y="96"/>
                    </a:lnTo>
                    <a:close/>
                  </a:path>
                </a:pathLst>
              </a:custGeom>
              <a:solidFill>
                <a:srgbClr val="761F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zh-CN" altLang="en-US" sz="1323">
                  <a:solidFill>
                    <a:prstClr val="black"/>
                  </a:solidFill>
                  <a:latin typeface="方正粗黑宋简体" panose="020F0502020204030204"/>
                  <a:ea typeface="方正粗黑宋简体"/>
                  <a:cs typeface="+mn-ea"/>
                  <a:sym typeface="+mn-lt"/>
                </a:endParaRPr>
              </a:p>
            </p:txBody>
          </p:sp>
          <p:sp>
            <p:nvSpPr>
              <p:cNvPr id="36" name="PA-任意多边形 25">
                <a:extLst>
                  <a:ext uri="{FF2B5EF4-FFF2-40B4-BE49-F238E27FC236}">
                    <a16:creationId xmlns:a16="http://schemas.microsoft.com/office/drawing/2014/main" id="{3355D8F6-69F1-4CB5-819C-ABB76321239A}"/>
                  </a:ext>
                </a:extLst>
              </p:cNvPr>
              <p:cNvSpPr>
                <a:spLocks/>
              </p:cNvSpPr>
              <p:nvPr>
                <p:custDataLst>
                  <p:tags r:id="rId7"/>
                </p:custDataLst>
              </p:nvPr>
            </p:nvSpPr>
            <p:spPr bwMode="auto">
              <a:xfrm>
                <a:off x="3072902" y="-1484403"/>
                <a:ext cx="1528763" cy="1335088"/>
              </a:xfrm>
              <a:custGeom>
                <a:avLst/>
                <a:gdLst>
                  <a:gd name="T0" fmla="*/ 180 w 361"/>
                  <a:gd name="T1" fmla="*/ 0 h 316"/>
                  <a:gd name="T2" fmla="*/ 97 w 361"/>
                  <a:gd name="T3" fmla="*/ 24 h 316"/>
                  <a:gd name="T4" fmla="*/ 46 w 361"/>
                  <a:gd name="T5" fmla="*/ 241 h 316"/>
                  <a:gd name="T6" fmla="*/ 180 w 361"/>
                  <a:gd name="T7" fmla="*/ 316 h 316"/>
                  <a:gd name="T8" fmla="*/ 264 w 361"/>
                  <a:gd name="T9" fmla="*/ 292 h 316"/>
                  <a:gd name="T10" fmla="*/ 315 w 361"/>
                  <a:gd name="T11" fmla="*/ 75 h 316"/>
                  <a:gd name="T12" fmla="*/ 180 w 361"/>
                  <a:gd name="T13" fmla="*/ 0 h 316"/>
                </a:gdLst>
                <a:ahLst/>
                <a:cxnLst>
                  <a:cxn ang="0">
                    <a:pos x="T0" y="T1"/>
                  </a:cxn>
                  <a:cxn ang="0">
                    <a:pos x="T2" y="T3"/>
                  </a:cxn>
                  <a:cxn ang="0">
                    <a:pos x="T4" y="T5"/>
                  </a:cxn>
                  <a:cxn ang="0">
                    <a:pos x="T6" y="T7"/>
                  </a:cxn>
                  <a:cxn ang="0">
                    <a:pos x="T8" y="T9"/>
                  </a:cxn>
                  <a:cxn ang="0">
                    <a:pos x="T10" y="T11"/>
                  </a:cxn>
                  <a:cxn ang="0">
                    <a:pos x="T12" y="T13"/>
                  </a:cxn>
                </a:cxnLst>
                <a:rect l="0" t="0" r="r" b="b"/>
                <a:pathLst>
                  <a:path w="361" h="316">
                    <a:moveTo>
                      <a:pt x="180" y="0"/>
                    </a:moveTo>
                    <a:cubicBezTo>
                      <a:pt x="152" y="0"/>
                      <a:pt x="123" y="8"/>
                      <a:pt x="97" y="24"/>
                    </a:cubicBezTo>
                    <a:cubicBezTo>
                      <a:pt x="23" y="70"/>
                      <a:pt x="0" y="167"/>
                      <a:pt x="46" y="241"/>
                    </a:cubicBezTo>
                    <a:cubicBezTo>
                      <a:pt x="76" y="289"/>
                      <a:pt x="128" y="316"/>
                      <a:pt x="180" y="316"/>
                    </a:cubicBezTo>
                    <a:cubicBezTo>
                      <a:pt x="209" y="316"/>
                      <a:pt x="238" y="308"/>
                      <a:pt x="264" y="292"/>
                    </a:cubicBezTo>
                    <a:cubicBezTo>
                      <a:pt x="338" y="246"/>
                      <a:pt x="361" y="149"/>
                      <a:pt x="315" y="75"/>
                    </a:cubicBezTo>
                    <a:cubicBezTo>
                      <a:pt x="285" y="26"/>
                      <a:pt x="233" y="0"/>
                      <a:pt x="180" y="0"/>
                    </a:cubicBezTo>
                  </a:path>
                </a:pathLst>
              </a:custGeom>
              <a:solidFill>
                <a:srgbClr val="FDF8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zh-CN" altLang="en-US" sz="1323">
                  <a:solidFill>
                    <a:prstClr val="black"/>
                  </a:solidFill>
                  <a:latin typeface="方正粗黑宋简体" panose="020F0502020204030204"/>
                  <a:ea typeface="方正粗黑宋简体"/>
                  <a:cs typeface="+mn-ea"/>
                  <a:sym typeface="+mn-lt"/>
                </a:endParaRPr>
              </a:p>
            </p:txBody>
          </p:sp>
          <p:sp>
            <p:nvSpPr>
              <p:cNvPr id="37" name="PA-任意多边形 26">
                <a:extLst>
                  <a:ext uri="{FF2B5EF4-FFF2-40B4-BE49-F238E27FC236}">
                    <a16:creationId xmlns:a16="http://schemas.microsoft.com/office/drawing/2014/main" id="{16C29C54-432E-4800-8F46-8A5D4B44C5F2}"/>
                  </a:ext>
                </a:extLst>
              </p:cNvPr>
              <p:cNvSpPr>
                <a:spLocks noEditPoints="1"/>
              </p:cNvSpPr>
              <p:nvPr>
                <p:custDataLst>
                  <p:tags r:id="rId8"/>
                </p:custDataLst>
              </p:nvPr>
            </p:nvSpPr>
            <p:spPr bwMode="auto">
              <a:xfrm>
                <a:off x="2864939" y="-1787616"/>
                <a:ext cx="1944688" cy="1941513"/>
              </a:xfrm>
              <a:custGeom>
                <a:avLst/>
                <a:gdLst>
                  <a:gd name="T0" fmla="*/ 123 w 459"/>
                  <a:gd name="T1" fmla="*/ 59 h 460"/>
                  <a:gd name="T2" fmla="*/ 58 w 459"/>
                  <a:gd name="T3" fmla="*/ 336 h 460"/>
                  <a:gd name="T4" fmla="*/ 335 w 459"/>
                  <a:gd name="T5" fmla="*/ 401 h 460"/>
                  <a:gd name="T6" fmla="*/ 400 w 459"/>
                  <a:gd name="T7" fmla="*/ 124 h 460"/>
                  <a:gd name="T8" fmla="*/ 123 w 459"/>
                  <a:gd name="T9" fmla="*/ 59 h 460"/>
                  <a:gd name="T10" fmla="*/ 313 w 459"/>
                  <a:gd name="T11" fmla="*/ 364 h 460"/>
                  <a:gd name="T12" fmla="*/ 95 w 459"/>
                  <a:gd name="T13" fmla="*/ 313 h 460"/>
                  <a:gd name="T14" fmla="*/ 146 w 459"/>
                  <a:gd name="T15" fmla="*/ 96 h 460"/>
                  <a:gd name="T16" fmla="*/ 364 w 459"/>
                  <a:gd name="T17" fmla="*/ 147 h 460"/>
                  <a:gd name="T18" fmla="*/ 313 w 459"/>
                  <a:gd name="T19" fmla="*/ 364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9" h="460">
                    <a:moveTo>
                      <a:pt x="123" y="59"/>
                    </a:moveTo>
                    <a:cubicBezTo>
                      <a:pt x="29" y="117"/>
                      <a:pt x="0" y="242"/>
                      <a:pt x="58" y="336"/>
                    </a:cubicBezTo>
                    <a:cubicBezTo>
                      <a:pt x="117" y="431"/>
                      <a:pt x="241" y="460"/>
                      <a:pt x="335" y="401"/>
                    </a:cubicBezTo>
                    <a:cubicBezTo>
                      <a:pt x="430" y="342"/>
                      <a:pt x="459" y="218"/>
                      <a:pt x="400" y="124"/>
                    </a:cubicBezTo>
                    <a:cubicBezTo>
                      <a:pt x="342" y="29"/>
                      <a:pt x="218" y="0"/>
                      <a:pt x="123" y="59"/>
                    </a:cubicBezTo>
                    <a:close/>
                    <a:moveTo>
                      <a:pt x="313" y="364"/>
                    </a:moveTo>
                    <a:cubicBezTo>
                      <a:pt x="238" y="410"/>
                      <a:pt x="141" y="387"/>
                      <a:pt x="95" y="313"/>
                    </a:cubicBezTo>
                    <a:cubicBezTo>
                      <a:pt x="49" y="239"/>
                      <a:pt x="72" y="142"/>
                      <a:pt x="146" y="96"/>
                    </a:cubicBezTo>
                    <a:cubicBezTo>
                      <a:pt x="220" y="50"/>
                      <a:pt x="318" y="73"/>
                      <a:pt x="364" y="147"/>
                    </a:cubicBezTo>
                    <a:cubicBezTo>
                      <a:pt x="410" y="221"/>
                      <a:pt x="387" y="318"/>
                      <a:pt x="313" y="364"/>
                    </a:cubicBezTo>
                    <a:close/>
                  </a:path>
                </a:pathLst>
              </a:custGeom>
              <a:solidFill>
                <a:srgbClr val="FFD6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zh-CN" altLang="en-US" sz="1323">
                  <a:solidFill>
                    <a:prstClr val="black"/>
                  </a:solidFill>
                  <a:latin typeface="方正粗黑宋简体" panose="020F0502020204030204"/>
                  <a:ea typeface="方正粗黑宋简体"/>
                  <a:cs typeface="+mn-ea"/>
                  <a:sym typeface="+mn-lt"/>
                </a:endParaRPr>
              </a:p>
            </p:txBody>
          </p:sp>
          <p:sp>
            <p:nvSpPr>
              <p:cNvPr id="38" name="PA-任意多边形 27">
                <a:extLst>
                  <a:ext uri="{FF2B5EF4-FFF2-40B4-BE49-F238E27FC236}">
                    <a16:creationId xmlns:a16="http://schemas.microsoft.com/office/drawing/2014/main" id="{07BB6DFB-F4B6-4262-9D85-3B75EC7099E2}"/>
                  </a:ext>
                </a:extLst>
              </p:cNvPr>
              <p:cNvSpPr>
                <a:spLocks/>
              </p:cNvSpPr>
              <p:nvPr>
                <p:custDataLst>
                  <p:tags r:id="rId9"/>
                </p:custDataLst>
              </p:nvPr>
            </p:nvSpPr>
            <p:spPr bwMode="auto">
              <a:xfrm>
                <a:off x="4140761" y="-141744"/>
                <a:ext cx="1143000" cy="1371600"/>
              </a:xfrm>
              <a:custGeom>
                <a:avLst/>
                <a:gdLst>
                  <a:gd name="T0" fmla="*/ 43 w 270"/>
                  <a:gd name="T1" fmla="*/ 20 h 325"/>
                  <a:gd name="T2" fmla="*/ 43 w 270"/>
                  <a:gd name="T3" fmla="*/ 20 h 325"/>
                  <a:gd name="T4" fmla="*/ 139 w 270"/>
                  <a:gd name="T5" fmla="*/ 40 h 325"/>
                  <a:gd name="T6" fmla="*/ 245 w 270"/>
                  <a:gd name="T7" fmla="*/ 197 h 325"/>
                  <a:gd name="T8" fmla="*/ 223 w 270"/>
                  <a:gd name="T9" fmla="*/ 303 h 325"/>
                  <a:gd name="T10" fmla="*/ 121 w 270"/>
                  <a:gd name="T11" fmla="*/ 279 h 325"/>
                  <a:gd name="T12" fmla="*/ 20 w 270"/>
                  <a:gd name="T13" fmla="*/ 118 h 325"/>
                  <a:gd name="T14" fmla="*/ 43 w 270"/>
                  <a:gd name="T15" fmla="*/ 20 h 3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0" h="325">
                    <a:moveTo>
                      <a:pt x="43" y="20"/>
                    </a:moveTo>
                    <a:cubicBezTo>
                      <a:pt x="43" y="20"/>
                      <a:pt x="43" y="20"/>
                      <a:pt x="43" y="20"/>
                    </a:cubicBezTo>
                    <a:cubicBezTo>
                      <a:pt x="76" y="0"/>
                      <a:pt x="118" y="9"/>
                      <a:pt x="139" y="40"/>
                    </a:cubicBezTo>
                    <a:cubicBezTo>
                      <a:pt x="245" y="197"/>
                      <a:pt x="245" y="197"/>
                      <a:pt x="245" y="197"/>
                    </a:cubicBezTo>
                    <a:cubicBezTo>
                      <a:pt x="270" y="233"/>
                      <a:pt x="260" y="281"/>
                      <a:pt x="223" y="303"/>
                    </a:cubicBezTo>
                    <a:cubicBezTo>
                      <a:pt x="188" y="325"/>
                      <a:pt x="142" y="314"/>
                      <a:pt x="121" y="279"/>
                    </a:cubicBezTo>
                    <a:cubicBezTo>
                      <a:pt x="20" y="118"/>
                      <a:pt x="20" y="118"/>
                      <a:pt x="20" y="118"/>
                    </a:cubicBezTo>
                    <a:cubicBezTo>
                      <a:pt x="0" y="85"/>
                      <a:pt x="10" y="41"/>
                      <a:pt x="43" y="20"/>
                    </a:cubicBezTo>
                    <a:close/>
                  </a:path>
                </a:pathLst>
              </a:custGeom>
              <a:solidFill>
                <a:srgbClr val="8538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zh-CN" altLang="en-US" sz="1323">
                  <a:solidFill>
                    <a:prstClr val="black"/>
                  </a:solidFill>
                  <a:latin typeface="方正粗黑宋简体" panose="020F0502020204030204"/>
                  <a:ea typeface="方正粗黑宋简体"/>
                  <a:cs typeface="+mn-ea"/>
                  <a:sym typeface="+mn-lt"/>
                </a:endParaRPr>
              </a:p>
            </p:txBody>
          </p:sp>
          <p:sp>
            <p:nvSpPr>
              <p:cNvPr id="39" name="PA-任意多边形 28">
                <a:extLst>
                  <a:ext uri="{FF2B5EF4-FFF2-40B4-BE49-F238E27FC236}">
                    <a16:creationId xmlns:a16="http://schemas.microsoft.com/office/drawing/2014/main" id="{6899600F-E350-4543-8F48-EF076556B338}"/>
                  </a:ext>
                </a:extLst>
              </p:cNvPr>
              <p:cNvSpPr>
                <a:spLocks/>
              </p:cNvSpPr>
              <p:nvPr>
                <p:custDataLst>
                  <p:tags r:id="rId10"/>
                </p:custDataLst>
              </p:nvPr>
            </p:nvSpPr>
            <p:spPr bwMode="auto">
              <a:xfrm>
                <a:off x="4158224" y="145594"/>
                <a:ext cx="1744663" cy="1773238"/>
              </a:xfrm>
              <a:custGeom>
                <a:avLst/>
                <a:gdLst>
                  <a:gd name="T0" fmla="*/ 61 w 412"/>
                  <a:gd name="T1" fmla="*/ 116 h 420"/>
                  <a:gd name="T2" fmla="*/ 44 w 412"/>
                  <a:gd name="T3" fmla="*/ 258 h 420"/>
                  <a:gd name="T4" fmla="*/ 236 w 412"/>
                  <a:gd name="T5" fmla="*/ 420 h 420"/>
                  <a:gd name="T6" fmla="*/ 412 w 412"/>
                  <a:gd name="T7" fmla="*/ 341 h 420"/>
                  <a:gd name="T8" fmla="*/ 335 w 412"/>
                  <a:gd name="T9" fmla="*/ 82 h 420"/>
                  <a:gd name="T10" fmla="*/ 250 w 412"/>
                  <a:gd name="T11" fmla="*/ 18 h 420"/>
                  <a:gd name="T12" fmla="*/ 154 w 412"/>
                  <a:gd name="T13" fmla="*/ 0 h 420"/>
                  <a:gd name="T14" fmla="*/ 231 w 412"/>
                  <a:gd name="T15" fmla="*/ 114 h 420"/>
                  <a:gd name="T16" fmla="*/ 185 w 412"/>
                  <a:gd name="T17" fmla="*/ 214 h 420"/>
                  <a:gd name="T18" fmla="*/ 61 w 412"/>
                  <a:gd name="T19" fmla="*/ 116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2" h="420">
                    <a:moveTo>
                      <a:pt x="61" y="116"/>
                    </a:moveTo>
                    <a:cubicBezTo>
                      <a:pt x="0" y="125"/>
                      <a:pt x="5" y="214"/>
                      <a:pt x="44" y="258"/>
                    </a:cubicBezTo>
                    <a:cubicBezTo>
                      <a:pt x="96" y="315"/>
                      <a:pt x="142" y="280"/>
                      <a:pt x="236" y="420"/>
                    </a:cubicBezTo>
                    <a:cubicBezTo>
                      <a:pt x="412" y="341"/>
                      <a:pt x="412" y="341"/>
                      <a:pt x="412" y="341"/>
                    </a:cubicBezTo>
                    <a:cubicBezTo>
                      <a:pt x="412" y="341"/>
                      <a:pt x="336" y="205"/>
                      <a:pt x="335" y="82"/>
                    </a:cubicBezTo>
                    <a:cubicBezTo>
                      <a:pt x="334" y="29"/>
                      <a:pt x="295" y="26"/>
                      <a:pt x="250" y="18"/>
                    </a:cubicBezTo>
                    <a:cubicBezTo>
                      <a:pt x="193" y="8"/>
                      <a:pt x="154" y="0"/>
                      <a:pt x="154" y="0"/>
                    </a:cubicBezTo>
                    <a:cubicBezTo>
                      <a:pt x="231" y="114"/>
                      <a:pt x="231" y="114"/>
                      <a:pt x="231" y="114"/>
                    </a:cubicBezTo>
                    <a:cubicBezTo>
                      <a:pt x="231" y="114"/>
                      <a:pt x="226" y="199"/>
                      <a:pt x="185" y="214"/>
                    </a:cubicBezTo>
                    <a:cubicBezTo>
                      <a:pt x="106" y="241"/>
                      <a:pt x="105" y="110"/>
                      <a:pt x="61" y="116"/>
                    </a:cubicBezTo>
                    <a:close/>
                  </a:path>
                </a:pathLst>
              </a:custGeom>
              <a:solidFill>
                <a:srgbClr val="FFB38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zh-CN" altLang="en-US" sz="1323">
                  <a:solidFill>
                    <a:prstClr val="black"/>
                  </a:solidFill>
                  <a:latin typeface="方正粗黑宋简体" panose="020F0502020204030204"/>
                  <a:ea typeface="方正粗黑宋简体"/>
                  <a:cs typeface="+mn-ea"/>
                  <a:sym typeface="+mn-lt"/>
                </a:endParaRPr>
              </a:p>
            </p:txBody>
          </p:sp>
          <p:sp>
            <p:nvSpPr>
              <p:cNvPr id="40" name="PA-任意多边形 29">
                <a:extLst>
                  <a:ext uri="{FF2B5EF4-FFF2-40B4-BE49-F238E27FC236}">
                    <a16:creationId xmlns:a16="http://schemas.microsoft.com/office/drawing/2014/main" id="{CED3BC47-3E88-41B0-B321-2937B0ED4047}"/>
                  </a:ext>
                </a:extLst>
              </p:cNvPr>
              <p:cNvSpPr>
                <a:spLocks/>
              </p:cNvSpPr>
              <p:nvPr>
                <p:custDataLst>
                  <p:tags r:id="rId11"/>
                </p:custDataLst>
              </p:nvPr>
            </p:nvSpPr>
            <p:spPr bwMode="auto">
              <a:xfrm>
                <a:off x="3377702" y="-309653"/>
                <a:ext cx="1028700" cy="307975"/>
              </a:xfrm>
              <a:custGeom>
                <a:avLst/>
                <a:gdLst>
                  <a:gd name="T0" fmla="*/ 237 w 243"/>
                  <a:gd name="T1" fmla="*/ 1 h 73"/>
                  <a:gd name="T2" fmla="*/ 197 w 243"/>
                  <a:gd name="T3" fmla="*/ 34 h 73"/>
                  <a:gd name="T4" fmla="*/ 138 w 243"/>
                  <a:gd name="T5" fmla="*/ 55 h 73"/>
                  <a:gd name="T6" fmla="*/ 5 w 243"/>
                  <a:gd name="T7" fmla="*/ 30 h 73"/>
                  <a:gd name="T8" fmla="*/ 2 w 243"/>
                  <a:gd name="T9" fmla="*/ 35 h 73"/>
                  <a:gd name="T10" fmla="*/ 140 w 243"/>
                  <a:gd name="T11" fmla="*/ 67 h 73"/>
                  <a:gd name="T12" fmla="*/ 198 w 243"/>
                  <a:gd name="T13" fmla="*/ 48 h 73"/>
                  <a:gd name="T14" fmla="*/ 242 w 243"/>
                  <a:gd name="T15" fmla="*/ 6 h 73"/>
                  <a:gd name="T16" fmla="*/ 237 w 243"/>
                  <a:gd name="T17" fmla="*/ 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3" h="73">
                    <a:moveTo>
                      <a:pt x="237" y="1"/>
                    </a:moveTo>
                    <a:cubicBezTo>
                      <a:pt x="222" y="10"/>
                      <a:pt x="212" y="25"/>
                      <a:pt x="197" y="34"/>
                    </a:cubicBezTo>
                    <a:cubicBezTo>
                      <a:pt x="179" y="45"/>
                      <a:pt x="159" y="52"/>
                      <a:pt x="138" y="55"/>
                    </a:cubicBezTo>
                    <a:cubicBezTo>
                      <a:pt x="89" y="64"/>
                      <a:pt x="49" y="44"/>
                      <a:pt x="5" y="30"/>
                    </a:cubicBezTo>
                    <a:cubicBezTo>
                      <a:pt x="2" y="29"/>
                      <a:pt x="0" y="33"/>
                      <a:pt x="2" y="35"/>
                    </a:cubicBezTo>
                    <a:cubicBezTo>
                      <a:pt x="38" y="64"/>
                      <a:pt x="94" y="73"/>
                      <a:pt x="140" y="67"/>
                    </a:cubicBezTo>
                    <a:cubicBezTo>
                      <a:pt x="160" y="65"/>
                      <a:pt x="180" y="58"/>
                      <a:pt x="198" y="48"/>
                    </a:cubicBezTo>
                    <a:cubicBezTo>
                      <a:pt x="215" y="39"/>
                      <a:pt x="237" y="24"/>
                      <a:pt x="242" y="6"/>
                    </a:cubicBezTo>
                    <a:cubicBezTo>
                      <a:pt x="243" y="2"/>
                      <a:pt x="240" y="0"/>
                      <a:pt x="237" y="1"/>
                    </a:cubicBezTo>
                    <a:close/>
                  </a:path>
                </a:pathLst>
              </a:custGeom>
              <a:solidFill>
                <a:srgbClr val="FFFE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zh-CN" altLang="en-US" sz="1323">
                  <a:solidFill>
                    <a:prstClr val="black"/>
                  </a:solidFill>
                  <a:latin typeface="方正粗黑宋简体" panose="020F0502020204030204"/>
                  <a:ea typeface="方正粗黑宋简体"/>
                  <a:cs typeface="+mn-ea"/>
                  <a:sym typeface="+mn-lt"/>
                </a:endParaRPr>
              </a:p>
            </p:txBody>
          </p:sp>
          <p:sp>
            <p:nvSpPr>
              <p:cNvPr id="41" name="PA-任意多边形 30">
                <a:extLst>
                  <a:ext uri="{FF2B5EF4-FFF2-40B4-BE49-F238E27FC236}">
                    <a16:creationId xmlns:a16="http://schemas.microsoft.com/office/drawing/2014/main" id="{1ECDED52-29AF-4FC6-9207-C53565A96AC5}"/>
                  </a:ext>
                </a:extLst>
              </p:cNvPr>
              <p:cNvSpPr>
                <a:spLocks/>
              </p:cNvSpPr>
              <p:nvPr>
                <p:custDataLst>
                  <p:tags r:id="rId12"/>
                </p:custDataLst>
              </p:nvPr>
            </p:nvSpPr>
            <p:spPr bwMode="auto">
              <a:xfrm>
                <a:off x="4482602" y="-614453"/>
                <a:ext cx="127000" cy="231775"/>
              </a:xfrm>
              <a:custGeom>
                <a:avLst/>
                <a:gdLst>
                  <a:gd name="T0" fmla="*/ 26 w 30"/>
                  <a:gd name="T1" fmla="*/ 2 h 55"/>
                  <a:gd name="T2" fmla="*/ 21 w 30"/>
                  <a:gd name="T3" fmla="*/ 2 h 55"/>
                  <a:gd name="T4" fmla="*/ 15 w 30"/>
                  <a:gd name="T5" fmla="*/ 23 h 55"/>
                  <a:gd name="T6" fmla="*/ 1 w 30"/>
                  <a:gd name="T7" fmla="*/ 50 h 55"/>
                  <a:gd name="T8" fmla="*/ 6 w 30"/>
                  <a:gd name="T9" fmla="*/ 53 h 55"/>
                  <a:gd name="T10" fmla="*/ 23 w 30"/>
                  <a:gd name="T11" fmla="*/ 29 h 55"/>
                  <a:gd name="T12" fmla="*/ 26 w 30"/>
                  <a:gd name="T13" fmla="*/ 2 h 55"/>
                </a:gdLst>
                <a:ahLst/>
                <a:cxnLst>
                  <a:cxn ang="0">
                    <a:pos x="T0" y="T1"/>
                  </a:cxn>
                  <a:cxn ang="0">
                    <a:pos x="T2" y="T3"/>
                  </a:cxn>
                  <a:cxn ang="0">
                    <a:pos x="T4" y="T5"/>
                  </a:cxn>
                  <a:cxn ang="0">
                    <a:pos x="T6" y="T7"/>
                  </a:cxn>
                  <a:cxn ang="0">
                    <a:pos x="T8" y="T9"/>
                  </a:cxn>
                  <a:cxn ang="0">
                    <a:pos x="T10" y="T11"/>
                  </a:cxn>
                  <a:cxn ang="0">
                    <a:pos x="T12" y="T13"/>
                  </a:cxn>
                </a:cxnLst>
                <a:rect l="0" t="0" r="r" b="b"/>
                <a:pathLst>
                  <a:path w="30" h="55">
                    <a:moveTo>
                      <a:pt x="26" y="2"/>
                    </a:moveTo>
                    <a:cubicBezTo>
                      <a:pt x="25" y="0"/>
                      <a:pt x="22" y="1"/>
                      <a:pt x="21" y="2"/>
                    </a:cubicBezTo>
                    <a:cubicBezTo>
                      <a:pt x="17" y="8"/>
                      <a:pt x="17" y="17"/>
                      <a:pt x="15" y="23"/>
                    </a:cubicBezTo>
                    <a:cubicBezTo>
                      <a:pt x="12" y="33"/>
                      <a:pt x="7" y="42"/>
                      <a:pt x="1" y="50"/>
                    </a:cubicBezTo>
                    <a:cubicBezTo>
                      <a:pt x="0" y="53"/>
                      <a:pt x="3" y="55"/>
                      <a:pt x="6" y="53"/>
                    </a:cubicBezTo>
                    <a:cubicBezTo>
                      <a:pt x="14" y="46"/>
                      <a:pt x="19" y="39"/>
                      <a:pt x="23" y="29"/>
                    </a:cubicBezTo>
                    <a:cubicBezTo>
                      <a:pt x="26" y="21"/>
                      <a:pt x="30" y="11"/>
                      <a:pt x="26" y="2"/>
                    </a:cubicBezTo>
                    <a:close/>
                  </a:path>
                </a:pathLst>
              </a:custGeom>
              <a:solidFill>
                <a:srgbClr val="FFFE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zh-CN" altLang="en-US" sz="1323">
                  <a:solidFill>
                    <a:prstClr val="black"/>
                  </a:solidFill>
                  <a:latin typeface="方正粗黑宋简体" panose="020F0502020204030204"/>
                  <a:ea typeface="方正粗黑宋简体"/>
                  <a:cs typeface="+mn-ea"/>
                  <a:sym typeface="+mn-lt"/>
                </a:endParaRPr>
              </a:p>
            </p:txBody>
          </p:sp>
          <p:sp>
            <p:nvSpPr>
              <p:cNvPr id="42" name="PA-任意多边形 31">
                <a:extLst>
                  <a:ext uri="{FF2B5EF4-FFF2-40B4-BE49-F238E27FC236}">
                    <a16:creationId xmlns:a16="http://schemas.microsoft.com/office/drawing/2014/main" id="{6D2C815A-7E55-4010-9F4D-1B8C18B4653D}"/>
                  </a:ext>
                </a:extLst>
              </p:cNvPr>
              <p:cNvSpPr>
                <a:spLocks/>
              </p:cNvSpPr>
              <p:nvPr>
                <p:custDataLst>
                  <p:tags r:id="rId13"/>
                </p:custDataLst>
              </p:nvPr>
            </p:nvSpPr>
            <p:spPr bwMode="auto">
              <a:xfrm>
                <a:off x="4948799" y="1353681"/>
                <a:ext cx="1109663" cy="733425"/>
              </a:xfrm>
              <a:custGeom>
                <a:avLst/>
                <a:gdLst>
                  <a:gd name="T0" fmla="*/ 115 w 699"/>
                  <a:gd name="T1" fmla="*/ 462 h 462"/>
                  <a:gd name="T2" fmla="*/ 0 w 699"/>
                  <a:gd name="T3" fmla="*/ 266 h 462"/>
                  <a:gd name="T4" fmla="*/ 598 w 699"/>
                  <a:gd name="T5" fmla="*/ 0 h 462"/>
                  <a:gd name="T6" fmla="*/ 699 w 699"/>
                  <a:gd name="T7" fmla="*/ 247 h 462"/>
                  <a:gd name="T8" fmla="*/ 115 w 699"/>
                  <a:gd name="T9" fmla="*/ 462 h 462"/>
                </a:gdLst>
                <a:ahLst/>
                <a:cxnLst>
                  <a:cxn ang="0">
                    <a:pos x="T0" y="T1"/>
                  </a:cxn>
                  <a:cxn ang="0">
                    <a:pos x="T2" y="T3"/>
                  </a:cxn>
                  <a:cxn ang="0">
                    <a:pos x="T4" y="T5"/>
                  </a:cxn>
                  <a:cxn ang="0">
                    <a:pos x="T6" y="T7"/>
                  </a:cxn>
                  <a:cxn ang="0">
                    <a:pos x="T8" y="T9"/>
                  </a:cxn>
                </a:cxnLst>
                <a:rect l="0" t="0" r="r" b="b"/>
                <a:pathLst>
                  <a:path w="699" h="462">
                    <a:moveTo>
                      <a:pt x="115" y="462"/>
                    </a:moveTo>
                    <a:lnTo>
                      <a:pt x="0" y="266"/>
                    </a:lnTo>
                    <a:lnTo>
                      <a:pt x="598" y="0"/>
                    </a:lnTo>
                    <a:lnTo>
                      <a:pt x="699" y="247"/>
                    </a:lnTo>
                    <a:lnTo>
                      <a:pt x="115" y="4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zh-CN" altLang="en-US" sz="1323">
                  <a:solidFill>
                    <a:prstClr val="black"/>
                  </a:solidFill>
                  <a:latin typeface="方正粗黑宋简体" panose="020F0502020204030204"/>
                  <a:ea typeface="方正粗黑宋简体"/>
                  <a:cs typeface="+mn-ea"/>
                  <a:sym typeface="+mn-lt"/>
                </a:endParaRPr>
              </a:p>
            </p:txBody>
          </p:sp>
          <p:sp>
            <p:nvSpPr>
              <p:cNvPr id="43" name="PA-任意多边形 32">
                <a:extLst>
                  <a:ext uri="{FF2B5EF4-FFF2-40B4-BE49-F238E27FC236}">
                    <a16:creationId xmlns:a16="http://schemas.microsoft.com/office/drawing/2014/main" id="{987EA3B4-CBCD-44FC-9586-73929FA82685}"/>
                  </a:ext>
                </a:extLst>
              </p:cNvPr>
              <p:cNvSpPr>
                <a:spLocks/>
              </p:cNvSpPr>
              <p:nvPr>
                <p:custDataLst>
                  <p:tags r:id="rId14"/>
                </p:custDataLst>
              </p:nvPr>
            </p:nvSpPr>
            <p:spPr bwMode="auto">
              <a:xfrm>
                <a:off x="4948799" y="1555294"/>
                <a:ext cx="1627188" cy="958850"/>
              </a:xfrm>
              <a:custGeom>
                <a:avLst/>
                <a:gdLst>
                  <a:gd name="T0" fmla="*/ 174 w 1025"/>
                  <a:gd name="T1" fmla="*/ 604 h 604"/>
                  <a:gd name="T2" fmla="*/ 0 w 1025"/>
                  <a:gd name="T3" fmla="*/ 280 h 604"/>
                  <a:gd name="T4" fmla="*/ 699 w 1025"/>
                  <a:gd name="T5" fmla="*/ 0 h 604"/>
                  <a:gd name="T6" fmla="*/ 1025 w 1025"/>
                  <a:gd name="T7" fmla="*/ 604 h 604"/>
                  <a:gd name="T8" fmla="*/ 174 w 1025"/>
                  <a:gd name="T9" fmla="*/ 604 h 604"/>
                </a:gdLst>
                <a:ahLst/>
                <a:cxnLst>
                  <a:cxn ang="0">
                    <a:pos x="T0" y="T1"/>
                  </a:cxn>
                  <a:cxn ang="0">
                    <a:pos x="T2" y="T3"/>
                  </a:cxn>
                  <a:cxn ang="0">
                    <a:pos x="T4" y="T5"/>
                  </a:cxn>
                  <a:cxn ang="0">
                    <a:pos x="T6" y="T7"/>
                  </a:cxn>
                  <a:cxn ang="0">
                    <a:pos x="T8" y="T9"/>
                  </a:cxn>
                </a:cxnLst>
                <a:rect l="0" t="0" r="r" b="b"/>
                <a:pathLst>
                  <a:path w="1025" h="604">
                    <a:moveTo>
                      <a:pt x="174" y="604"/>
                    </a:moveTo>
                    <a:lnTo>
                      <a:pt x="0" y="280"/>
                    </a:lnTo>
                    <a:lnTo>
                      <a:pt x="699" y="0"/>
                    </a:lnTo>
                    <a:lnTo>
                      <a:pt x="1025" y="604"/>
                    </a:lnTo>
                    <a:lnTo>
                      <a:pt x="174" y="604"/>
                    </a:lnTo>
                    <a:close/>
                  </a:path>
                </a:pathLst>
              </a:custGeom>
              <a:solidFill>
                <a:srgbClr val="FF9F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zh-CN" altLang="en-US" sz="1323">
                  <a:solidFill>
                    <a:prstClr val="black"/>
                  </a:solidFill>
                  <a:latin typeface="方正粗黑宋简体" panose="020F0502020204030204"/>
                  <a:ea typeface="方正粗黑宋简体"/>
                  <a:cs typeface="+mn-ea"/>
                  <a:sym typeface="+mn-lt"/>
                </a:endParaRPr>
              </a:p>
            </p:txBody>
          </p:sp>
          <p:sp>
            <p:nvSpPr>
              <p:cNvPr id="44" name="PA-任意多边形 33">
                <a:extLst>
                  <a:ext uri="{FF2B5EF4-FFF2-40B4-BE49-F238E27FC236}">
                    <a16:creationId xmlns:a16="http://schemas.microsoft.com/office/drawing/2014/main" id="{E24F63FA-7EAE-4248-B2F6-078E6B76E287}"/>
                  </a:ext>
                </a:extLst>
              </p:cNvPr>
              <p:cNvSpPr>
                <a:spLocks/>
              </p:cNvSpPr>
              <p:nvPr>
                <p:custDataLst>
                  <p:tags r:id="rId15"/>
                </p:custDataLst>
              </p:nvPr>
            </p:nvSpPr>
            <p:spPr bwMode="auto">
              <a:xfrm>
                <a:off x="4267761" y="715506"/>
                <a:ext cx="274638" cy="252413"/>
              </a:xfrm>
              <a:custGeom>
                <a:avLst/>
                <a:gdLst>
                  <a:gd name="T0" fmla="*/ 50 w 65"/>
                  <a:gd name="T1" fmla="*/ 49 h 60"/>
                  <a:gd name="T2" fmla="*/ 61 w 65"/>
                  <a:gd name="T3" fmla="*/ 28 h 60"/>
                  <a:gd name="T4" fmla="*/ 19 w 65"/>
                  <a:gd name="T5" fmla="*/ 13 h 60"/>
                  <a:gd name="T6" fmla="*/ 3 w 65"/>
                  <a:gd name="T7" fmla="*/ 43 h 60"/>
                  <a:gd name="T8" fmla="*/ 24 w 65"/>
                  <a:gd name="T9" fmla="*/ 59 h 60"/>
                  <a:gd name="T10" fmla="*/ 50 w 65"/>
                  <a:gd name="T11" fmla="*/ 49 h 60"/>
                </a:gdLst>
                <a:ahLst/>
                <a:cxnLst>
                  <a:cxn ang="0">
                    <a:pos x="T0" y="T1"/>
                  </a:cxn>
                  <a:cxn ang="0">
                    <a:pos x="T2" y="T3"/>
                  </a:cxn>
                  <a:cxn ang="0">
                    <a:pos x="T4" y="T5"/>
                  </a:cxn>
                  <a:cxn ang="0">
                    <a:pos x="T6" y="T7"/>
                  </a:cxn>
                  <a:cxn ang="0">
                    <a:pos x="T8" y="T9"/>
                  </a:cxn>
                  <a:cxn ang="0">
                    <a:pos x="T10" y="T11"/>
                  </a:cxn>
                </a:cxnLst>
                <a:rect l="0" t="0" r="r" b="b"/>
                <a:pathLst>
                  <a:path w="65" h="60">
                    <a:moveTo>
                      <a:pt x="50" y="49"/>
                    </a:moveTo>
                    <a:cubicBezTo>
                      <a:pt x="56" y="43"/>
                      <a:pt x="60" y="36"/>
                      <a:pt x="61" y="28"/>
                    </a:cubicBezTo>
                    <a:cubicBezTo>
                      <a:pt x="65" y="0"/>
                      <a:pt x="35" y="1"/>
                      <a:pt x="19" y="13"/>
                    </a:cubicBezTo>
                    <a:cubicBezTo>
                      <a:pt x="10" y="20"/>
                      <a:pt x="0" y="31"/>
                      <a:pt x="3" y="43"/>
                    </a:cubicBezTo>
                    <a:cubicBezTo>
                      <a:pt x="5" y="52"/>
                      <a:pt x="14" y="59"/>
                      <a:pt x="24" y="59"/>
                    </a:cubicBezTo>
                    <a:cubicBezTo>
                      <a:pt x="33" y="60"/>
                      <a:pt x="43" y="55"/>
                      <a:pt x="50" y="49"/>
                    </a:cubicBezTo>
                    <a:close/>
                  </a:path>
                </a:pathLst>
              </a:custGeom>
              <a:solidFill>
                <a:srgbClr val="FFC1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zh-CN" altLang="en-US" sz="1323">
                  <a:solidFill>
                    <a:prstClr val="black"/>
                  </a:solidFill>
                  <a:latin typeface="方正粗黑宋简体" panose="020F0502020204030204"/>
                  <a:ea typeface="方正粗黑宋简体"/>
                  <a:cs typeface="+mn-ea"/>
                  <a:sym typeface="+mn-lt"/>
                </a:endParaRPr>
              </a:p>
            </p:txBody>
          </p:sp>
        </p:grpSp>
        <p:sp>
          <p:nvSpPr>
            <p:cNvPr id="45" name="矩形 44">
              <a:extLst>
                <a:ext uri="{FF2B5EF4-FFF2-40B4-BE49-F238E27FC236}">
                  <a16:creationId xmlns:a16="http://schemas.microsoft.com/office/drawing/2014/main" id="{B4F54326-C30D-4B2F-AC95-E651D482CCEC}"/>
                </a:ext>
              </a:extLst>
            </p:cNvPr>
            <p:cNvSpPr/>
            <p:nvPr/>
          </p:nvSpPr>
          <p:spPr>
            <a:xfrm>
              <a:off x="4191890" y="3201731"/>
              <a:ext cx="7303929" cy="435788"/>
            </a:xfrm>
            <a:prstGeom prst="rect">
              <a:avLst/>
            </a:prstGeom>
            <a:noFill/>
          </p:spPr>
          <p:txBody>
            <a:bodyPr wrap="square" rtlCol="0">
              <a:spAutoFit/>
            </a:bodyPr>
            <a:lstStyle/>
            <a:p>
              <a:pPr>
                <a:lnSpc>
                  <a:spcPct val="120000"/>
                </a:lnSpc>
              </a:pPr>
              <a:r>
                <a:rPr lang="zh-CN" altLang="en-US" sz="1890" b="1" dirty="0">
                  <a:latin typeface="+mn-ea"/>
                  <a:sym typeface="字魂58号-创中黑-Regular" panose="00000500000000000000" pitchFamily="2" charset="-122"/>
                </a:rPr>
                <a:t>文字内容文字内容文字内容</a:t>
              </a:r>
            </a:p>
          </p:txBody>
        </p:sp>
        <p:sp>
          <p:nvSpPr>
            <p:cNvPr id="46" name="文本框 45">
              <a:extLst>
                <a:ext uri="{FF2B5EF4-FFF2-40B4-BE49-F238E27FC236}">
                  <a16:creationId xmlns:a16="http://schemas.microsoft.com/office/drawing/2014/main" id="{A1E0285F-C9C5-43DB-91BE-3C258E3FDEDC}"/>
                </a:ext>
              </a:extLst>
            </p:cNvPr>
            <p:cNvSpPr txBox="1"/>
            <p:nvPr/>
          </p:nvSpPr>
          <p:spPr>
            <a:xfrm>
              <a:off x="1846210" y="3147312"/>
              <a:ext cx="1634035" cy="528619"/>
            </a:xfrm>
            <a:prstGeom prst="rect">
              <a:avLst/>
            </a:prstGeom>
            <a:noFill/>
          </p:spPr>
          <p:txBody>
            <a:bodyPr wrap="none" rtlCol="0">
              <a:spAutoFit/>
            </a:bodyPr>
            <a:lstStyle/>
            <a:p>
              <a:r>
                <a:rPr lang="zh-CN" altLang="en-US" sz="2646" b="1" dirty="0">
                  <a:solidFill>
                    <a:schemeClr val="accent2"/>
                  </a:solidFill>
                  <a:latin typeface="思源黑体 CN Bold" panose="020B0800000000000000" pitchFamily="34" charset="-122"/>
                  <a:ea typeface="思源黑体 CN Bold" panose="020B0800000000000000" pitchFamily="34" charset="-122"/>
                  <a:sym typeface="字魂58号-创中黑-Regular" panose="00000500000000000000" pitchFamily="2" charset="-122"/>
                </a:rPr>
                <a:t>文字内容</a:t>
              </a:r>
            </a:p>
          </p:txBody>
        </p:sp>
      </p:grpSp>
      <p:grpSp>
        <p:nvGrpSpPr>
          <p:cNvPr id="12" name="组合 11">
            <a:extLst>
              <a:ext uri="{FF2B5EF4-FFF2-40B4-BE49-F238E27FC236}">
                <a16:creationId xmlns:a16="http://schemas.microsoft.com/office/drawing/2014/main" id="{6A296A01-CAA1-45B4-963D-5C3C2029844D}"/>
              </a:ext>
            </a:extLst>
          </p:cNvPr>
          <p:cNvGrpSpPr/>
          <p:nvPr/>
        </p:nvGrpSpPr>
        <p:grpSpPr>
          <a:xfrm>
            <a:off x="1762383" y="3545571"/>
            <a:ext cx="4901105" cy="557717"/>
            <a:chOff x="1777830" y="3764330"/>
            <a:chExt cx="5186863" cy="590235"/>
          </a:xfrm>
        </p:grpSpPr>
        <p:sp>
          <p:nvSpPr>
            <p:cNvPr id="47" name="矩形 46">
              <a:extLst>
                <a:ext uri="{FF2B5EF4-FFF2-40B4-BE49-F238E27FC236}">
                  <a16:creationId xmlns:a16="http://schemas.microsoft.com/office/drawing/2014/main" id="{D5848901-DFC0-44FB-8FC3-8DE4F1C21678}"/>
                </a:ext>
              </a:extLst>
            </p:cNvPr>
            <p:cNvSpPr/>
            <p:nvPr/>
          </p:nvSpPr>
          <p:spPr>
            <a:xfrm>
              <a:off x="2032394" y="3764330"/>
              <a:ext cx="4932299" cy="590235"/>
            </a:xfrm>
            <a:prstGeom prst="rect">
              <a:avLst/>
            </a:prstGeom>
          </p:spPr>
          <p:txBody>
            <a:bodyPr wrap="square">
              <a:spAutoFit/>
            </a:bodyPr>
            <a:lstStyle/>
            <a:p>
              <a:pPr defTabSz="1151773"/>
              <a:r>
                <a:rPr lang="zh-CN" altLang="en-US" sz="1512"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文字内容文字内容文字内容文字内容文字内容文字内容文字内容文字内容文字内容文字内容</a:t>
              </a:r>
              <a:endParaRPr lang="zh-CN" altLang="en-US" sz="1512"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箭头: V 形 30">
              <a:extLst>
                <a:ext uri="{FF2B5EF4-FFF2-40B4-BE49-F238E27FC236}">
                  <a16:creationId xmlns:a16="http://schemas.microsoft.com/office/drawing/2014/main" id="{159B018F-8F01-481C-9F6D-43AD3C8B1062}"/>
                </a:ext>
              </a:extLst>
            </p:cNvPr>
            <p:cNvSpPr/>
            <p:nvPr/>
          </p:nvSpPr>
          <p:spPr>
            <a:xfrm flipV="1">
              <a:off x="1777830" y="3919518"/>
              <a:ext cx="167211" cy="274398"/>
            </a:xfrm>
            <a:prstGeom prst="chevron">
              <a:avLst/>
            </a:prstGeom>
            <a:solidFill>
              <a:srgbClr val="C00000"/>
            </a:solidFill>
            <a:ln w="25400" cap="flat" cmpd="sng" algn="ctr">
              <a:noFill/>
              <a:prstDash val="solid"/>
            </a:ln>
            <a:effectLst/>
          </p:spPr>
          <p:txBody>
            <a:bodyPr rot="0" spcFirstLastPara="0" vertOverflow="overflow" horzOverflow="overflow" vert="horz" wrap="square" lIns="86402" tIns="43201" rIns="86402" bIns="43201" numCol="1" spcCol="0" rtlCol="0" fromWordArt="0" anchor="ctr" anchorCtr="0" forceAA="0" compatLnSpc="1">
              <a:prstTxWarp prst="textNoShape">
                <a:avLst/>
              </a:prstTxWarp>
              <a:noAutofit/>
            </a:bodyPr>
            <a:lstStyle/>
            <a:p>
              <a:pPr algn="ctr" defTabSz="1151773">
                <a:defRPr/>
              </a:pPr>
              <a:endParaRPr lang="zh-CN" altLang="en-US" sz="1512" ker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1" name="组合 10">
            <a:extLst>
              <a:ext uri="{FF2B5EF4-FFF2-40B4-BE49-F238E27FC236}">
                <a16:creationId xmlns:a16="http://schemas.microsoft.com/office/drawing/2014/main" id="{A147201F-E7D2-4847-A2B3-80D1CA3AB69A}"/>
              </a:ext>
            </a:extLst>
          </p:cNvPr>
          <p:cNvGrpSpPr/>
          <p:nvPr/>
        </p:nvGrpSpPr>
        <p:grpSpPr>
          <a:xfrm>
            <a:off x="1762383" y="4343577"/>
            <a:ext cx="5493723" cy="325025"/>
            <a:chOff x="1768788" y="4844002"/>
            <a:chExt cx="5814033" cy="343975"/>
          </a:xfrm>
        </p:grpSpPr>
        <p:sp>
          <p:nvSpPr>
            <p:cNvPr id="53" name="矩形 52">
              <a:extLst>
                <a:ext uri="{FF2B5EF4-FFF2-40B4-BE49-F238E27FC236}">
                  <a16:creationId xmlns:a16="http://schemas.microsoft.com/office/drawing/2014/main" id="{3C96BC35-385A-4BC9-AC43-EEAB0A84F274}"/>
                </a:ext>
              </a:extLst>
            </p:cNvPr>
            <p:cNvSpPr/>
            <p:nvPr/>
          </p:nvSpPr>
          <p:spPr>
            <a:xfrm>
              <a:off x="2023352" y="4844002"/>
              <a:ext cx="5559469" cy="343975"/>
            </a:xfrm>
            <a:prstGeom prst="rect">
              <a:avLst/>
            </a:prstGeom>
          </p:spPr>
          <p:txBody>
            <a:bodyPr wrap="square">
              <a:spAutoFit/>
            </a:bodyPr>
            <a:lstStyle/>
            <a:p>
              <a:pPr defTabSz="1151773"/>
              <a:r>
                <a:rPr lang="zh-CN" altLang="en-US" sz="1512"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文字内容文字内容文字内容文字内容</a:t>
              </a:r>
              <a:endParaRPr lang="zh-CN" altLang="en-US" sz="1512"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箭头: V 形 30">
              <a:extLst>
                <a:ext uri="{FF2B5EF4-FFF2-40B4-BE49-F238E27FC236}">
                  <a16:creationId xmlns:a16="http://schemas.microsoft.com/office/drawing/2014/main" id="{5916497D-2F0D-41E3-8063-9BB80D25EB1E}"/>
                </a:ext>
              </a:extLst>
            </p:cNvPr>
            <p:cNvSpPr/>
            <p:nvPr/>
          </p:nvSpPr>
          <p:spPr>
            <a:xfrm flipV="1">
              <a:off x="1768788" y="4876080"/>
              <a:ext cx="167211" cy="274398"/>
            </a:xfrm>
            <a:prstGeom prst="chevron">
              <a:avLst/>
            </a:prstGeom>
            <a:solidFill>
              <a:srgbClr val="C00000"/>
            </a:solidFill>
            <a:ln w="25400" cap="flat" cmpd="sng" algn="ctr">
              <a:noFill/>
              <a:prstDash val="solid"/>
            </a:ln>
            <a:effectLst/>
          </p:spPr>
          <p:txBody>
            <a:bodyPr rot="0" spcFirstLastPara="0" vertOverflow="overflow" horzOverflow="overflow" vert="horz" wrap="square" lIns="86402" tIns="43201" rIns="86402" bIns="43201" numCol="1" spcCol="0" rtlCol="0" fromWordArt="0" anchor="ctr" anchorCtr="0" forceAA="0" compatLnSpc="1">
              <a:prstTxWarp prst="textNoShape">
                <a:avLst/>
              </a:prstTxWarp>
              <a:noAutofit/>
            </a:bodyPr>
            <a:lstStyle/>
            <a:p>
              <a:pPr algn="ctr" defTabSz="1151773">
                <a:defRPr/>
              </a:pPr>
              <a:endParaRPr lang="zh-CN" altLang="en-US" sz="1512" ker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 name="组合 9">
            <a:extLst>
              <a:ext uri="{FF2B5EF4-FFF2-40B4-BE49-F238E27FC236}">
                <a16:creationId xmlns:a16="http://schemas.microsoft.com/office/drawing/2014/main" id="{52CD674A-6304-4442-9453-C6F6AE07D59B}"/>
              </a:ext>
            </a:extLst>
          </p:cNvPr>
          <p:cNvGrpSpPr/>
          <p:nvPr/>
        </p:nvGrpSpPr>
        <p:grpSpPr>
          <a:xfrm>
            <a:off x="1754977" y="4988505"/>
            <a:ext cx="5493723" cy="325025"/>
            <a:chOff x="1768788" y="5716177"/>
            <a:chExt cx="5814033" cy="343975"/>
          </a:xfrm>
        </p:grpSpPr>
        <p:sp>
          <p:nvSpPr>
            <p:cNvPr id="59" name="矩形 58">
              <a:extLst>
                <a:ext uri="{FF2B5EF4-FFF2-40B4-BE49-F238E27FC236}">
                  <a16:creationId xmlns:a16="http://schemas.microsoft.com/office/drawing/2014/main" id="{0F19A519-07FB-4D54-B5F7-D52E70791B48}"/>
                </a:ext>
              </a:extLst>
            </p:cNvPr>
            <p:cNvSpPr/>
            <p:nvPr/>
          </p:nvSpPr>
          <p:spPr>
            <a:xfrm>
              <a:off x="2023352" y="5716177"/>
              <a:ext cx="5559469" cy="343975"/>
            </a:xfrm>
            <a:prstGeom prst="rect">
              <a:avLst/>
            </a:prstGeom>
          </p:spPr>
          <p:txBody>
            <a:bodyPr wrap="square">
              <a:spAutoFit/>
            </a:bodyPr>
            <a:lstStyle/>
            <a:p>
              <a:pPr defTabSz="1151773"/>
              <a:r>
                <a:rPr lang="zh-CN" altLang="en-US" sz="1512"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文字内容文字内容文字内容文字内容</a:t>
              </a:r>
              <a:endParaRPr lang="zh-CN" altLang="en-US" sz="1512" b="1"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箭头: V 形 30">
              <a:extLst>
                <a:ext uri="{FF2B5EF4-FFF2-40B4-BE49-F238E27FC236}">
                  <a16:creationId xmlns:a16="http://schemas.microsoft.com/office/drawing/2014/main" id="{412824A2-B80F-4C7A-9822-6CA5F6561D2E}"/>
                </a:ext>
              </a:extLst>
            </p:cNvPr>
            <p:cNvSpPr/>
            <p:nvPr/>
          </p:nvSpPr>
          <p:spPr>
            <a:xfrm flipV="1">
              <a:off x="1768788" y="5748255"/>
              <a:ext cx="167211" cy="274398"/>
            </a:xfrm>
            <a:prstGeom prst="chevron">
              <a:avLst/>
            </a:prstGeom>
            <a:solidFill>
              <a:srgbClr val="C00000"/>
            </a:solidFill>
            <a:ln w="25400" cap="flat" cmpd="sng" algn="ctr">
              <a:noFill/>
              <a:prstDash val="solid"/>
            </a:ln>
            <a:effectLst/>
          </p:spPr>
          <p:txBody>
            <a:bodyPr rot="0" spcFirstLastPara="0" vertOverflow="overflow" horzOverflow="overflow" vert="horz" wrap="square" lIns="86402" tIns="43201" rIns="86402" bIns="43201" numCol="1" spcCol="0" rtlCol="0" fromWordArt="0" anchor="ctr" anchorCtr="0" forceAA="0" compatLnSpc="1">
              <a:prstTxWarp prst="textNoShape">
                <a:avLst/>
              </a:prstTxWarp>
              <a:noAutofit/>
            </a:bodyPr>
            <a:lstStyle/>
            <a:p>
              <a:pPr algn="ctr" defTabSz="1151773">
                <a:defRPr/>
              </a:pPr>
              <a:endParaRPr lang="zh-CN" altLang="en-US" sz="1512" kern="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65" name="直接连接符 64">
            <a:extLst>
              <a:ext uri="{FF2B5EF4-FFF2-40B4-BE49-F238E27FC236}">
                <a16:creationId xmlns:a16="http://schemas.microsoft.com/office/drawing/2014/main" id="{BE1D4D15-929F-408B-B687-874096E5519B}"/>
              </a:ext>
            </a:extLst>
          </p:cNvPr>
          <p:cNvCxnSpPr>
            <a:cxnSpLocks/>
          </p:cNvCxnSpPr>
          <p:nvPr/>
        </p:nvCxnSpPr>
        <p:spPr>
          <a:xfrm>
            <a:off x="2041075" y="4214458"/>
            <a:ext cx="4423486" cy="0"/>
          </a:xfrm>
          <a:prstGeom prst="line">
            <a:avLst/>
          </a:prstGeom>
          <a:noFill/>
          <a:ln w="9525" cap="flat" cmpd="sng" algn="ctr">
            <a:solidFill>
              <a:srgbClr val="FF0000"/>
            </a:solidFill>
            <a:prstDash val="dash"/>
          </a:ln>
          <a:effectLst/>
        </p:spPr>
      </p:cxnSp>
      <p:cxnSp>
        <p:nvCxnSpPr>
          <p:cNvPr id="66" name="直接连接符 65">
            <a:extLst>
              <a:ext uri="{FF2B5EF4-FFF2-40B4-BE49-F238E27FC236}">
                <a16:creationId xmlns:a16="http://schemas.microsoft.com/office/drawing/2014/main" id="{6DA71D9A-01E1-45F2-94A7-2B35C6880813}"/>
              </a:ext>
            </a:extLst>
          </p:cNvPr>
          <p:cNvCxnSpPr>
            <a:cxnSpLocks/>
          </p:cNvCxnSpPr>
          <p:nvPr/>
        </p:nvCxnSpPr>
        <p:spPr>
          <a:xfrm>
            <a:off x="2032531" y="4808094"/>
            <a:ext cx="4432030" cy="0"/>
          </a:xfrm>
          <a:prstGeom prst="line">
            <a:avLst/>
          </a:prstGeom>
          <a:noFill/>
          <a:ln w="9525" cap="flat" cmpd="sng" algn="ctr">
            <a:solidFill>
              <a:srgbClr val="FF0000"/>
            </a:solidFill>
            <a:prstDash val="dash"/>
          </a:ln>
          <a:effectLst/>
        </p:spPr>
      </p:cxnSp>
      <p:grpSp>
        <p:nvGrpSpPr>
          <p:cNvPr id="70" name="组合 69">
            <a:extLst>
              <a:ext uri="{FF2B5EF4-FFF2-40B4-BE49-F238E27FC236}">
                <a16:creationId xmlns:a16="http://schemas.microsoft.com/office/drawing/2014/main" id="{E98F21C4-6B7A-4E13-9FBA-2B5B367808D9}"/>
              </a:ext>
            </a:extLst>
          </p:cNvPr>
          <p:cNvGrpSpPr/>
          <p:nvPr/>
        </p:nvGrpSpPr>
        <p:grpSpPr>
          <a:xfrm>
            <a:off x="6786174" y="3658105"/>
            <a:ext cx="4076399" cy="1639691"/>
            <a:chOff x="7181747" y="3871390"/>
            <a:chExt cx="4314072" cy="1735293"/>
          </a:xfrm>
        </p:grpSpPr>
        <p:sp>
          <p:nvSpPr>
            <p:cNvPr id="69" name="矩形: 折角 68">
              <a:extLst>
                <a:ext uri="{FF2B5EF4-FFF2-40B4-BE49-F238E27FC236}">
                  <a16:creationId xmlns:a16="http://schemas.microsoft.com/office/drawing/2014/main" id="{961CC03C-2970-4D67-AF2D-5F81FB854C56}"/>
                </a:ext>
              </a:extLst>
            </p:cNvPr>
            <p:cNvSpPr/>
            <p:nvPr/>
          </p:nvSpPr>
          <p:spPr>
            <a:xfrm>
              <a:off x="7181747" y="3871390"/>
              <a:ext cx="4314072" cy="1735293"/>
            </a:xfrm>
            <a:prstGeom prst="foldedCorner">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68" name="矩形 67">
              <a:extLst>
                <a:ext uri="{FF2B5EF4-FFF2-40B4-BE49-F238E27FC236}">
                  <a16:creationId xmlns:a16="http://schemas.microsoft.com/office/drawing/2014/main" id="{577F204C-3197-45E2-A60B-D1E83EF019D5}"/>
                </a:ext>
              </a:extLst>
            </p:cNvPr>
            <p:cNvSpPr/>
            <p:nvPr/>
          </p:nvSpPr>
          <p:spPr>
            <a:xfrm>
              <a:off x="7357094" y="4114878"/>
              <a:ext cx="3785414" cy="1162011"/>
            </a:xfrm>
            <a:prstGeom prst="rect">
              <a:avLst/>
            </a:prstGeom>
          </p:spPr>
          <p:txBody>
            <a:bodyPr wrap="square">
              <a:spAutoFit/>
            </a:bodyPr>
            <a:lstStyle/>
            <a:p>
              <a:pPr algn="just">
                <a:lnSpc>
                  <a:spcPct val="150000"/>
                </a:lnSpc>
              </a:pPr>
              <a:r>
                <a:rPr lang="zh-CN" altLang="en-US" sz="1512" dirty="0">
                  <a:solidFill>
                    <a:schemeClr val="accent1"/>
                  </a:solidFill>
                </a:rPr>
                <a:t>文字内容文字内容文字内容文字内容文字内容文字内容文字内容文字内容文字内容文字内容</a:t>
              </a:r>
            </a:p>
          </p:txBody>
        </p:sp>
      </p:grpSp>
    </p:spTree>
    <p:extLst>
      <p:ext uri="{BB962C8B-B14F-4D97-AF65-F5344CB8AC3E}">
        <p14:creationId xmlns:p14="http://schemas.microsoft.com/office/powerpoint/2010/main" val="79341485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par>
                                <p:cTn id="13" presetID="22" presetClass="entr" presetSubtype="4" fill="hold" nodeType="withEffect">
                                  <p:stCondLst>
                                    <p:cond delay="50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par>
                                <p:cTn id="16" presetID="22" presetClass="entr" presetSubtype="4" fill="hold" nodeType="withEffect">
                                  <p:stCondLst>
                                    <p:cond delay="750"/>
                                  </p:stCondLst>
                                  <p:childTnLst>
                                    <p:set>
                                      <p:cBhvr>
                                        <p:cTn id="17" dur="1" fill="hold">
                                          <p:stCondLst>
                                            <p:cond delay="0"/>
                                          </p:stCondLst>
                                        </p:cTn>
                                        <p:tgtEl>
                                          <p:spTgt spid="19"/>
                                        </p:tgtEl>
                                        <p:attrNameLst>
                                          <p:attrName>style.visibility</p:attrName>
                                        </p:attrNameLst>
                                      </p:cBhvr>
                                      <p:to>
                                        <p:strVal val="visible"/>
                                      </p:to>
                                    </p:set>
                                    <p:animEffect transition="in" filter="wipe(down)">
                                      <p:cBhvr>
                                        <p:cTn id="18" dur="500"/>
                                        <p:tgtEl>
                                          <p:spTgt spid="19"/>
                                        </p:tgtEl>
                                      </p:cBhvr>
                                    </p:animEffect>
                                  </p:childTnLst>
                                </p:cTn>
                              </p:par>
                            </p:childTnLst>
                          </p:cTn>
                        </p:par>
                        <p:par>
                          <p:cTn id="19" fill="hold">
                            <p:stCondLst>
                              <p:cond delay="1750"/>
                            </p:stCondLst>
                            <p:childTnLst>
                              <p:par>
                                <p:cTn id="20" presetID="53" presetClass="entr" presetSubtype="16"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750" fill="hold"/>
                                        <p:tgtEl>
                                          <p:spTgt spid="24"/>
                                        </p:tgtEl>
                                        <p:attrNameLst>
                                          <p:attrName>ppt_w</p:attrName>
                                        </p:attrNameLst>
                                      </p:cBhvr>
                                      <p:tavLst>
                                        <p:tav tm="0">
                                          <p:val>
                                            <p:fltVal val="0"/>
                                          </p:val>
                                        </p:tav>
                                        <p:tav tm="100000">
                                          <p:val>
                                            <p:strVal val="#ppt_w"/>
                                          </p:val>
                                        </p:tav>
                                      </p:tavLst>
                                    </p:anim>
                                    <p:anim calcmode="lin" valueType="num">
                                      <p:cBhvr>
                                        <p:cTn id="23" dur="750" fill="hold"/>
                                        <p:tgtEl>
                                          <p:spTgt spid="24"/>
                                        </p:tgtEl>
                                        <p:attrNameLst>
                                          <p:attrName>ppt_h</p:attrName>
                                        </p:attrNameLst>
                                      </p:cBhvr>
                                      <p:tavLst>
                                        <p:tav tm="0">
                                          <p:val>
                                            <p:fltVal val="0"/>
                                          </p:val>
                                        </p:tav>
                                        <p:tav tm="100000">
                                          <p:val>
                                            <p:strVal val="#ppt_h"/>
                                          </p:val>
                                        </p:tav>
                                      </p:tavLst>
                                    </p:anim>
                                    <p:animEffect transition="in" filter="fade">
                                      <p:cBhvr>
                                        <p:cTn id="24" dur="750"/>
                                        <p:tgtEl>
                                          <p:spTgt spid="24"/>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750"/>
                                        <p:tgtEl>
                                          <p:spTgt spid="25"/>
                                        </p:tgtEl>
                                      </p:cBhvr>
                                    </p:animEffect>
                                  </p:childTnLst>
                                </p:cTn>
                              </p:par>
                            </p:childTnLst>
                          </p:cTn>
                        </p:par>
                        <p:par>
                          <p:cTn id="29" fill="hold">
                            <p:stCondLst>
                              <p:cond delay="3250"/>
                            </p:stCondLst>
                            <p:childTnLst>
                              <p:par>
                                <p:cTn id="30" presetID="42" presetClass="entr" presetSubtype="0"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750"/>
                                        <p:tgtEl>
                                          <p:spTgt spid="27"/>
                                        </p:tgtEl>
                                      </p:cBhvr>
                                    </p:animEffect>
                                    <p:anim calcmode="lin" valueType="num">
                                      <p:cBhvr>
                                        <p:cTn id="33" dur="750" fill="hold"/>
                                        <p:tgtEl>
                                          <p:spTgt spid="27"/>
                                        </p:tgtEl>
                                        <p:attrNameLst>
                                          <p:attrName>ppt_x</p:attrName>
                                        </p:attrNameLst>
                                      </p:cBhvr>
                                      <p:tavLst>
                                        <p:tav tm="0">
                                          <p:val>
                                            <p:strVal val="#ppt_x"/>
                                          </p:val>
                                        </p:tav>
                                        <p:tav tm="100000">
                                          <p:val>
                                            <p:strVal val="#ppt_x"/>
                                          </p:val>
                                        </p:tav>
                                      </p:tavLst>
                                    </p:anim>
                                    <p:anim calcmode="lin" valueType="num">
                                      <p:cBhvr>
                                        <p:cTn id="34" dur="750" fill="hold"/>
                                        <p:tgtEl>
                                          <p:spTgt spid="27"/>
                                        </p:tgtEl>
                                        <p:attrNameLst>
                                          <p:attrName>ppt_y</p:attrName>
                                        </p:attrNameLst>
                                      </p:cBhvr>
                                      <p:tavLst>
                                        <p:tav tm="0">
                                          <p:val>
                                            <p:strVal val="#ppt_y+.1"/>
                                          </p:val>
                                        </p:tav>
                                        <p:tav tm="100000">
                                          <p:val>
                                            <p:strVal val="#ppt_y"/>
                                          </p:val>
                                        </p:tav>
                                      </p:tavLst>
                                    </p:anim>
                                  </p:childTnLst>
                                </p:cTn>
                              </p:par>
                            </p:childTnLst>
                          </p:cTn>
                        </p:par>
                        <p:par>
                          <p:cTn id="35" fill="hold">
                            <p:stCondLst>
                              <p:cond delay="4000"/>
                            </p:stCondLst>
                            <p:childTnLst>
                              <p:par>
                                <p:cTn id="36" presetID="22" presetClass="entr" presetSubtype="4"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down)">
                                      <p:cBhvr>
                                        <p:cTn id="38" dur="750"/>
                                        <p:tgtEl>
                                          <p:spTgt spid="9"/>
                                        </p:tgtEl>
                                      </p:cBhvr>
                                    </p:animEffect>
                                  </p:childTnLst>
                                </p:cTn>
                              </p:par>
                            </p:childTnLst>
                          </p:cTn>
                        </p:par>
                        <p:par>
                          <p:cTn id="39" fill="hold">
                            <p:stCondLst>
                              <p:cond delay="4750"/>
                            </p:stCondLst>
                            <p:childTnLst>
                              <p:par>
                                <p:cTn id="40" presetID="22" presetClass="entr" presetSubtype="8" fill="hold"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750"/>
                                        <p:tgtEl>
                                          <p:spTgt spid="12"/>
                                        </p:tgtEl>
                                      </p:cBhvr>
                                    </p:animEffect>
                                  </p:childTnLst>
                                </p:cTn>
                              </p:par>
                            </p:childTnLst>
                          </p:cTn>
                        </p:par>
                        <p:par>
                          <p:cTn id="43" fill="hold">
                            <p:stCondLst>
                              <p:cond delay="5500"/>
                            </p:stCondLst>
                            <p:childTnLst>
                              <p:par>
                                <p:cTn id="44" presetID="22" presetClass="entr" presetSubtype="8" fill="hold"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left)">
                                      <p:cBhvr>
                                        <p:cTn id="46" dur="750"/>
                                        <p:tgtEl>
                                          <p:spTgt spid="11"/>
                                        </p:tgtEl>
                                      </p:cBhvr>
                                    </p:animEffect>
                                  </p:childTnLst>
                                </p:cTn>
                              </p:par>
                            </p:childTnLst>
                          </p:cTn>
                        </p:par>
                        <p:par>
                          <p:cTn id="47" fill="hold">
                            <p:stCondLst>
                              <p:cond delay="6250"/>
                            </p:stCondLst>
                            <p:childTnLst>
                              <p:par>
                                <p:cTn id="48" presetID="22" presetClass="entr" presetSubtype="8" fill="hold"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left)">
                                      <p:cBhvr>
                                        <p:cTn id="50" dur="750"/>
                                        <p:tgtEl>
                                          <p:spTgt spid="10"/>
                                        </p:tgtEl>
                                      </p:cBhvr>
                                    </p:animEffect>
                                  </p:childTnLst>
                                </p:cTn>
                              </p:par>
                            </p:childTnLst>
                          </p:cTn>
                        </p:par>
                        <p:par>
                          <p:cTn id="51" fill="hold">
                            <p:stCondLst>
                              <p:cond delay="7000"/>
                            </p:stCondLst>
                            <p:childTnLst>
                              <p:par>
                                <p:cTn id="52" presetID="22" presetClass="entr" presetSubtype="8" fill="hold" nodeType="afterEffect">
                                  <p:stCondLst>
                                    <p:cond delay="0"/>
                                  </p:stCondLst>
                                  <p:childTnLst>
                                    <p:set>
                                      <p:cBhvr>
                                        <p:cTn id="53" dur="1" fill="hold">
                                          <p:stCondLst>
                                            <p:cond delay="0"/>
                                          </p:stCondLst>
                                        </p:cTn>
                                        <p:tgtEl>
                                          <p:spTgt spid="65"/>
                                        </p:tgtEl>
                                        <p:attrNameLst>
                                          <p:attrName>style.visibility</p:attrName>
                                        </p:attrNameLst>
                                      </p:cBhvr>
                                      <p:to>
                                        <p:strVal val="visible"/>
                                      </p:to>
                                    </p:set>
                                    <p:animEffect transition="in" filter="wipe(left)">
                                      <p:cBhvr>
                                        <p:cTn id="54" dur="500"/>
                                        <p:tgtEl>
                                          <p:spTgt spid="65"/>
                                        </p:tgtEl>
                                      </p:cBhvr>
                                    </p:animEffect>
                                  </p:childTnLst>
                                </p:cTn>
                              </p:par>
                            </p:childTnLst>
                          </p:cTn>
                        </p:par>
                        <p:par>
                          <p:cTn id="55" fill="hold">
                            <p:stCondLst>
                              <p:cond delay="7500"/>
                            </p:stCondLst>
                            <p:childTnLst>
                              <p:par>
                                <p:cTn id="56" presetID="22" presetClass="entr" presetSubtype="8" fill="hold" nodeType="afterEffect">
                                  <p:stCondLst>
                                    <p:cond delay="0"/>
                                  </p:stCondLst>
                                  <p:childTnLst>
                                    <p:set>
                                      <p:cBhvr>
                                        <p:cTn id="57" dur="1" fill="hold">
                                          <p:stCondLst>
                                            <p:cond delay="0"/>
                                          </p:stCondLst>
                                        </p:cTn>
                                        <p:tgtEl>
                                          <p:spTgt spid="66"/>
                                        </p:tgtEl>
                                        <p:attrNameLst>
                                          <p:attrName>style.visibility</p:attrName>
                                        </p:attrNameLst>
                                      </p:cBhvr>
                                      <p:to>
                                        <p:strVal val="visible"/>
                                      </p:to>
                                    </p:set>
                                    <p:animEffect transition="in" filter="wipe(left)">
                                      <p:cBhvr>
                                        <p:cTn id="58" dur="500"/>
                                        <p:tgtEl>
                                          <p:spTgt spid="66"/>
                                        </p:tgtEl>
                                      </p:cBhvr>
                                    </p:animEffect>
                                  </p:childTnLst>
                                </p:cTn>
                              </p:par>
                            </p:childTnLst>
                          </p:cTn>
                        </p:par>
                        <p:par>
                          <p:cTn id="59" fill="hold">
                            <p:stCondLst>
                              <p:cond delay="8000"/>
                            </p:stCondLst>
                            <p:childTnLst>
                              <p:par>
                                <p:cTn id="60" presetID="31" presetClass="entr" presetSubtype="0" fill="hold" nodeType="afterEffect">
                                  <p:stCondLst>
                                    <p:cond delay="0"/>
                                  </p:stCondLst>
                                  <p:childTnLst>
                                    <p:set>
                                      <p:cBhvr>
                                        <p:cTn id="61" dur="1" fill="hold">
                                          <p:stCondLst>
                                            <p:cond delay="0"/>
                                          </p:stCondLst>
                                        </p:cTn>
                                        <p:tgtEl>
                                          <p:spTgt spid="70"/>
                                        </p:tgtEl>
                                        <p:attrNameLst>
                                          <p:attrName>style.visibility</p:attrName>
                                        </p:attrNameLst>
                                      </p:cBhvr>
                                      <p:to>
                                        <p:strVal val="visible"/>
                                      </p:to>
                                    </p:set>
                                    <p:anim calcmode="lin" valueType="num">
                                      <p:cBhvr>
                                        <p:cTn id="62" dur="750" fill="hold"/>
                                        <p:tgtEl>
                                          <p:spTgt spid="70"/>
                                        </p:tgtEl>
                                        <p:attrNameLst>
                                          <p:attrName>ppt_w</p:attrName>
                                        </p:attrNameLst>
                                      </p:cBhvr>
                                      <p:tavLst>
                                        <p:tav tm="0">
                                          <p:val>
                                            <p:fltVal val="0"/>
                                          </p:val>
                                        </p:tav>
                                        <p:tav tm="100000">
                                          <p:val>
                                            <p:strVal val="#ppt_w"/>
                                          </p:val>
                                        </p:tav>
                                      </p:tavLst>
                                    </p:anim>
                                    <p:anim calcmode="lin" valueType="num">
                                      <p:cBhvr>
                                        <p:cTn id="63" dur="750" fill="hold"/>
                                        <p:tgtEl>
                                          <p:spTgt spid="70"/>
                                        </p:tgtEl>
                                        <p:attrNameLst>
                                          <p:attrName>ppt_h</p:attrName>
                                        </p:attrNameLst>
                                      </p:cBhvr>
                                      <p:tavLst>
                                        <p:tav tm="0">
                                          <p:val>
                                            <p:fltVal val="0"/>
                                          </p:val>
                                        </p:tav>
                                        <p:tav tm="100000">
                                          <p:val>
                                            <p:strVal val="#ppt_h"/>
                                          </p:val>
                                        </p:tav>
                                      </p:tavLst>
                                    </p:anim>
                                    <p:anim calcmode="lin" valueType="num">
                                      <p:cBhvr>
                                        <p:cTn id="64" dur="750" fill="hold"/>
                                        <p:tgtEl>
                                          <p:spTgt spid="70"/>
                                        </p:tgtEl>
                                        <p:attrNameLst>
                                          <p:attrName>style.rotation</p:attrName>
                                        </p:attrNameLst>
                                      </p:cBhvr>
                                      <p:tavLst>
                                        <p:tav tm="0">
                                          <p:val>
                                            <p:fltVal val="90"/>
                                          </p:val>
                                        </p:tav>
                                        <p:tav tm="100000">
                                          <p:val>
                                            <p:fltVal val="0"/>
                                          </p:val>
                                        </p:tav>
                                      </p:tavLst>
                                    </p:anim>
                                    <p:animEffect transition="in" filter="fade">
                                      <p:cBhvr>
                                        <p:cTn id="65" dur="75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6C2960D5-62E7-4BCC-AA72-5B3920FD7CF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738" y="442192"/>
            <a:ext cx="11509061" cy="6037982"/>
          </a:xfrm>
          <a:prstGeom prst="rect">
            <a:avLst/>
          </a:prstGeom>
        </p:spPr>
      </p:pic>
      <p:pic>
        <p:nvPicPr>
          <p:cNvPr id="5" name="PA-102210" descr="手机屏幕的截图&#10;&#10;描述已自动生成">
            <a:extLst>
              <a:ext uri="{FF2B5EF4-FFF2-40B4-BE49-F238E27FC236}">
                <a16:creationId xmlns:a16="http://schemas.microsoft.com/office/drawing/2014/main" id="{EAF758C1-A113-4061-AD01-B57095EE6507}"/>
              </a:ext>
            </a:extLst>
          </p:cNvPr>
          <p:cNvPicPr>
            <a:picLocks noChangeAspect="1"/>
          </p:cNvPicPr>
          <p:nvPr>
            <p:custDataLst>
              <p:tags r:id="rId1"/>
            </p:custDataLst>
          </p:nvPr>
        </p:nvPicPr>
        <p:blipFill rotWithShape="1">
          <a:blip r:embed="rId9" cstate="screen">
            <a:extLst>
              <a:ext uri="{28A0092B-C50C-407E-A947-70E740481C1C}">
                <a14:useLocalDpi xmlns:a14="http://schemas.microsoft.com/office/drawing/2010/main"/>
              </a:ext>
            </a:extLst>
          </a:blip>
          <a:srcRect/>
          <a:stretch/>
        </p:blipFill>
        <p:spPr>
          <a:xfrm>
            <a:off x="359826" y="863744"/>
            <a:ext cx="2100657" cy="1035663"/>
          </a:xfrm>
          <a:prstGeom prst="rect">
            <a:avLst/>
          </a:prstGeom>
        </p:spPr>
      </p:pic>
      <p:pic>
        <p:nvPicPr>
          <p:cNvPr id="6" name="PA-102214">
            <a:extLst>
              <a:ext uri="{FF2B5EF4-FFF2-40B4-BE49-F238E27FC236}">
                <a16:creationId xmlns:a16="http://schemas.microsoft.com/office/drawing/2014/main" id="{AD11F134-06DC-44DC-83FB-C9D49E13E01B}"/>
              </a:ext>
            </a:extLst>
          </p:cNvPr>
          <p:cNvPicPr>
            <a:picLocks noChangeAspect="1"/>
          </p:cNvPicPr>
          <p:nvPr>
            <p:custDataLst>
              <p:tags r:id="rId2"/>
            </p:custDataLst>
          </p:nvPr>
        </p:nvPicPr>
        <p:blipFill rotWithShape="1">
          <a:blip r:embed="rId10" cstate="screen">
            <a:extLst>
              <a:ext uri="{28A0092B-C50C-407E-A947-70E740481C1C}">
                <a14:useLocalDpi xmlns:a14="http://schemas.microsoft.com/office/drawing/2010/main"/>
              </a:ext>
            </a:extLst>
          </a:blip>
          <a:srcRect/>
          <a:stretch/>
        </p:blipFill>
        <p:spPr>
          <a:xfrm flipH="1">
            <a:off x="9782575" y="4799882"/>
            <a:ext cx="1737825" cy="1668089"/>
          </a:xfrm>
          <a:prstGeom prst="rect">
            <a:avLst/>
          </a:prstGeom>
        </p:spPr>
      </p:pic>
      <p:pic>
        <p:nvPicPr>
          <p:cNvPr id="7" name="PA-102215">
            <a:extLst>
              <a:ext uri="{FF2B5EF4-FFF2-40B4-BE49-F238E27FC236}">
                <a16:creationId xmlns:a16="http://schemas.microsoft.com/office/drawing/2014/main" id="{2F275EC8-96E0-435A-9146-3DDB73372233}"/>
              </a:ext>
            </a:extLst>
          </p:cNvPr>
          <p:cNvPicPr>
            <a:picLocks noChangeAspect="1"/>
          </p:cNvPicPr>
          <p:nvPr>
            <p:custDataLst>
              <p:tags r:id="rId3"/>
            </p:custDataLst>
          </p:nvPr>
        </p:nvPicPr>
        <p:blipFill rotWithShape="1">
          <a:blip r:embed="rId11" cstate="screen">
            <a:extLst>
              <a:ext uri="{28A0092B-C50C-407E-A947-70E740481C1C}">
                <a14:useLocalDpi xmlns:a14="http://schemas.microsoft.com/office/drawing/2010/main"/>
              </a:ext>
            </a:extLst>
          </a:blip>
          <a:srcRect t="-8"/>
          <a:stretch/>
        </p:blipFill>
        <p:spPr>
          <a:xfrm flipH="1">
            <a:off x="6881051" y="6117685"/>
            <a:ext cx="1737825" cy="357159"/>
          </a:xfrm>
          <a:prstGeom prst="rect">
            <a:avLst/>
          </a:prstGeom>
        </p:spPr>
      </p:pic>
      <p:pic>
        <p:nvPicPr>
          <p:cNvPr id="9" name="图片 8">
            <a:extLst>
              <a:ext uri="{FF2B5EF4-FFF2-40B4-BE49-F238E27FC236}">
                <a16:creationId xmlns:a16="http://schemas.microsoft.com/office/drawing/2014/main" id="{2EE0F70A-152C-4BCC-8EBF-0304BA35CB02}"/>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7974304" y="0"/>
            <a:ext cx="3540145" cy="2142058"/>
          </a:xfrm>
          <a:prstGeom prst="rect">
            <a:avLst/>
          </a:prstGeom>
        </p:spPr>
      </p:pic>
      <p:pic>
        <p:nvPicPr>
          <p:cNvPr id="10" name="图片 9">
            <a:extLst>
              <a:ext uri="{FF2B5EF4-FFF2-40B4-BE49-F238E27FC236}">
                <a16:creationId xmlns:a16="http://schemas.microsoft.com/office/drawing/2014/main" id="{E745158B-6FC8-432D-BD6D-E658D82464FE}"/>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121167" y="-250802"/>
            <a:ext cx="1490906" cy="1759618"/>
          </a:xfrm>
          <a:prstGeom prst="rect">
            <a:avLst/>
          </a:prstGeom>
        </p:spPr>
      </p:pic>
      <p:pic>
        <p:nvPicPr>
          <p:cNvPr id="16" name="PA-102232">
            <a:extLst>
              <a:ext uri="{FF2B5EF4-FFF2-40B4-BE49-F238E27FC236}">
                <a16:creationId xmlns:a16="http://schemas.microsoft.com/office/drawing/2014/main" id="{C8C38240-B424-4243-8337-664FF64647E0}"/>
              </a:ext>
            </a:extLst>
          </p:cNvPr>
          <p:cNvPicPr>
            <a:picLocks noChangeAspect="1" noChangeArrowheads="1"/>
          </p:cNvPicPr>
          <p:nvPr>
            <p:custDataLst>
              <p:tags r:id="rId4"/>
            </p:custDataLst>
          </p:nvPr>
        </p:nvPicPr>
        <p:blipFill>
          <a:blip r:embed="rId14" cstate="screen">
            <a:extLst>
              <a:ext uri="{28A0092B-C50C-407E-A947-70E740481C1C}">
                <a14:useLocalDpi xmlns:a14="http://schemas.microsoft.com/office/drawing/2010/main"/>
              </a:ext>
            </a:extLst>
          </a:blip>
          <a:stretch>
            <a:fillRect/>
          </a:stretch>
        </p:blipFill>
        <p:spPr bwMode="auto">
          <a:xfrm>
            <a:off x="4271243" y="863743"/>
            <a:ext cx="3000740" cy="294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PA-102237">
            <a:extLst>
              <a:ext uri="{FF2B5EF4-FFF2-40B4-BE49-F238E27FC236}">
                <a16:creationId xmlns:a16="http://schemas.microsoft.com/office/drawing/2014/main" id="{B6A542DD-DF98-4FF4-83A4-BB347E0ADBE1}"/>
              </a:ext>
            </a:extLst>
          </p:cNvPr>
          <p:cNvSpPr txBox="1"/>
          <p:nvPr>
            <p:custDataLst>
              <p:tags r:id="rId5"/>
            </p:custDataLst>
          </p:nvPr>
        </p:nvSpPr>
        <p:spPr>
          <a:xfrm>
            <a:off x="658844" y="2229106"/>
            <a:ext cx="10225539" cy="964751"/>
          </a:xfrm>
          <a:prstGeom prst="rect">
            <a:avLst/>
          </a:prstGeom>
          <a:noFill/>
        </p:spPr>
        <p:txBody>
          <a:bodyPr wrap="square" rtlCol="0">
            <a:spAutoFit/>
          </a:bodyPr>
          <a:lstStyle/>
          <a:p>
            <a:pPr algn="ctr"/>
            <a:r>
              <a:rPr lang="zh-CN" altLang="en-US" sz="5669" b="1" spc="-142" dirty="0">
                <a:gradFill>
                  <a:gsLst>
                    <a:gs pos="0">
                      <a:srgbClr val="E81E17"/>
                    </a:gs>
                    <a:gs pos="62000">
                      <a:srgbClr val="B91D21"/>
                    </a:gs>
                    <a:gs pos="100000">
                      <a:srgbClr val="E81E17">
                        <a:lumMod val="75000"/>
                      </a:srgbClr>
                    </a:gs>
                  </a:gsLst>
                  <a:lin ang="5400000" scaled="1"/>
                </a:gradFill>
                <a:latin typeface="思源黑体 CN Bold" panose="020B0800000000000000" pitchFamily="34" charset="-122"/>
                <a:ea typeface="思源黑体 CN Bold" panose="020B0800000000000000" pitchFamily="34" charset="-122"/>
              </a:rPr>
              <a:t>文字内容文字内容</a:t>
            </a:r>
          </a:p>
        </p:txBody>
      </p:sp>
      <p:sp>
        <p:nvSpPr>
          <p:cNvPr id="22" name="PA-任意多边形 37">
            <a:extLst>
              <a:ext uri="{FF2B5EF4-FFF2-40B4-BE49-F238E27FC236}">
                <a16:creationId xmlns:a16="http://schemas.microsoft.com/office/drawing/2014/main" id="{9635F004-4457-445D-8154-9898969A6A24}"/>
              </a:ext>
            </a:extLst>
          </p:cNvPr>
          <p:cNvSpPr/>
          <p:nvPr>
            <p:custDataLst>
              <p:tags r:id="rId6"/>
            </p:custDataLst>
          </p:nvPr>
        </p:nvSpPr>
        <p:spPr>
          <a:xfrm flipV="1">
            <a:off x="4888870" y="1929893"/>
            <a:ext cx="1765486" cy="137667"/>
          </a:xfrm>
          <a:custGeom>
            <a:avLst/>
            <a:gdLst>
              <a:gd name="connsiteX0" fmla="*/ 0 w 2223135"/>
              <a:gd name="connsiteY0" fmla="*/ 0 h 173354"/>
              <a:gd name="connsiteX1" fmla="*/ 2223135 w 2223135"/>
              <a:gd name="connsiteY1" fmla="*/ 0 h 173354"/>
              <a:gd name="connsiteX2" fmla="*/ 2223135 w 2223135"/>
              <a:gd name="connsiteY2" fmla="*/ 10793 h 173354"/>
              <a:gd name="connsiteX3" fmla="*/ 2223135 w 2223135"/>
              <a:gd name="connsiteY3" fmla="*/ 45719 h 173354"/>
              <a:gd name="connsiteX4" fmla="*/ 2223135 w 2223135"/>
              <a:gd name="connsiteY4" fmla="*/ 127635 h 173354"/>
              <a:gd name="connsiteX5" fmla="*/ 2223135 w 2223135"/>
              <a:gd name="connsiteY5" fmla="*/ 168274 h 173354"/>
              <a:gd name="connsiteX6" fmla="*/ 2223135 w 2223135"/>
              <a:gd name="connsiteY6" fmla="*/ 173354 h 173354"/>
              <a:gd name="connsiteX7" fmla="*/ 2065654 w 2223135"/>
              <a:gd name="connsiteY7" fmla="*/ 173354 h 173354"/>
              <a:gd name="connsiteX8" fmla="*/ 2065654 w 2223135"/>
              <a:gd name="connsiteY8" fmla="*/ 165417 h 173354"/>
              <a:gd name="connsiteX9" fmla="*/ 2065654 w 2223135"/>
              <a:gd name="connsiteY9" fmla="*/ 127635 h 173354"/>
              <a:gd name="connsiteX10" fmla="*/ 2065654 w 2223135"/>
              <a:gd name="connsiteY10" fmla="*/ 71752 h 173354"/>
              <a:gd name="connsiteX11" fmla="*/ 2067717 w 2223135"/>
              <a:gd name="connsiteY11" fmla="*/ 71752 h 173354"/>
              <a:gd name="connsiteX12" fmla="*/ 2067717 w 2223135"/>
              <a:gd name="connsiteY12" fmla="*/ 63815 h 173354"/>
              <a:gd name="connsiteX13" fmla="*/ 2144395 w 2223135"/>
              <a:gd name="connsiteY13" fmla="*/ 63815 h 173354"/>
              <a:gd name="connsiteX14" fmla="*/ 2144395 w 2223135"/>
              <a:gd name="connsiteY14" fmla="*/ 109534 h 173354"/>
              <a:gd name="connsiteX15" fmla="*/ 2111373 w 2223135"/>
              <a:gd name="connsiteY15" fmla="*/ 109534 h 173354"/>
              <a:gd name="connsiteX16" fmla="*/ 2111373 w 2223135"/>
              <a:gd name="connsiteY16" fmla="*/ 127635 h 173354"/>
              <a:gd name="connsiteX17" fmla="*/ 2177416 w 2223135"/>
              <a:gd name="connsiteY17" fmla="*/ 127635 h 173354"/>
              <a:gd name="connsiteX18" fmla="*/ 2177416 w 2223135"/>
              <a:gd name="connsiteY18" fmla="*/ 45719 h 173354"/>
              <a:gd name="connsiteX19" fmla="*/ 45719 w 2223135"/>
              <a:gd name="connsiteY19" fmla="*/ 45719 h 173354"/>
              <a:gd name="connsiteX20" fmla="*/ 45719 w 2223135"/>
              <a:gd name="connsiteY20" fmla="*/ 127635 h 173354"/>
              <a:gd name="connsiteX21" fmla="*/ 111762 w 2223135"/>
              <a:gd name="connsiteY21" fmla="*/ 127635 h 173354"/>
              <a:gd name="connsiteX22" fmla="*/ 111762 w 2223135"/>
              <a:gd name="connsiteY22" fmla="*/ 112386 h 173354"/>
              <a:gd name="connsiteX23" fmla="*/ 80804 w 2223135"/>
              <a:gd name="connsiteY23" fmla="*/ 112386 h 173354"/>
              <a:gd name="connsiteX24" fmla="*/ 80804 w 2223135"/>
              <a:gd name="connsiteY24" fmla="*/ 66667 h 173354"/>
              <a:gd name="connsiteX25" fmla="*/ 157482 w 2223135"/>
              <a:gd name="connsiteY25" fmla="*/ 66667 h 173354"/>
              <a:gd name="connsiteX26" fmla="*/ 157482 w 2223135"/>
              <a:gd name="connsiteY26" fmla="*/ 112386 h 173354"/>
              <a:gd name="connsiteX27" fmla="*/ 157481 w 2223135"/>
              <a:gd name="connsiteY27" fmla="*/ 112386 h 173354"/>
              <a:gd name="connsiteX28" fmla="*/ 157481 w 2223135"/>
              <a:gd name="connsiteY28" fmla="*/ 127635 h 173354"/>
              <a:gd name="connsiteX29" fmla="*/ 157481 w 2223135"/>
              <a:gd name="connsiteY29" fmla="*/ 165417 h 173354"/>
              <a:gd name="connsiteX30" fmla="*/ 157481 w 2223135"/>
              <a:gd name="connsiteY30" fmla="*/ 173354 h 173354"/>
              <a:gd name="connsiteX31" fmla="*/ 0 w 2223135"/>
              <a:gd name="connsiteY31" fmla="*/ 173354 h 173354"/>
              <a:gd name="connsiteX32" fmla="*/ 0 w 2223135"/>
              <a:gd name="connsiteY32" fmla="*/ 165418 h 173354"/>
              <a:gd name="connsiteX33" fmla="*/ 0 w 2223135"/>
              <a:gd name="connsiteY33" fmla="*/ 127635 h 173354"/>
              <a:gd name="connsiteX34" fmla="*/ 0 w 2223135"/>
              <a:gd name="connsiteY34" fmla="*/ 45719 h 173354"/>
              <a:gd name="connsiteX35" fmla="*/ 0 w 2223135"/>
              <a:gd name="connsiteY35" fmla="*/ 7937 h 173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223135" h="173354">
                <a:moveTo>
                  <a:pt x="0" y="0"/>
                </a:moveTo>
                <a:lnTo>
                  <a:pt x="2223135" y="0"/>
                </a:lnTo>
                <a:lnTo>
                  <a:pt x="2223135" y="10793"/>
                </a:lnTo>
                <a:lnTo>
                  <a:pt x="2223135" y="45719"/>
                </a:lnTo>
                <a:lnTo>
                  <a:pt x="2223135" y="127635"/>
                </a:lnTo>
                <a:lnTo>
                  <a:pt x="2223135" y="168274"/>
                </a:lnTo>
                <a:lnTo>
                  <a:pt x="2223135" y="173354"/>
                </a:lnTo>
                <a:lnTo>
                  <a:pt x="2065654" y="173354"/>
                </a:lnTo>
                <a:lnTo>
                  <a:pt x="2065654" y="165417"/>
                </a:lnTo>
                <a:lnTo>
                  <a:pt x="2065654" y="127635"/>
                </a:lnTo>
                <a:lnTo>
                  <a:pt x="2065654" y="71752"/>
                </a:lnTo>
                <a:lnTo>
                  <a:pt x="2067717" y="71752"/>
                </a:lnTo>
                <a:lnTo>
                  <a:pt x="2067717" y="63815"/>
                </a:lnTo>
                <a:lnTo>
                  <a:pt x="2144395" y="63815"/>
                </a:lnTo>
                <a:lnTo>
                  <a:pt x="2144395" y="109534"/>
                </a:lnTo>
                <a:lnTo>
                  <a:pt x="2111373" y="109534"/>
                </a:lnTo>
                <a:lnTo>
                  <a:pt x="2111373" y="127635"/>
                </a:lnTo>
                <a:lnTo>
                  <a:pt x="2177416" y="127635"/>
                </a:lnTo>
                <a:lnTo>
                  <a:pt x="2177416" y="45719"/>
                </a:lnTo>
                <a:lnTo>
                  <a:pt x="45719" y="45719"/>
                </a:lnTo>
                <a:lnTo>
                  <a:pt x="45719" y="127635"/>
                </a:lnTo>
                <a:lnTo>
                  <a:pt x="111762" y="127635"/>
                </a:lnTo>
                <a:lnTo>
                  <a:pt x="111762" y="112386"/>
                </a:lnTo>
                <a:lnTo>
                  <a:pt x="80804" y="112386"/>
                </a:lnTo>
                <a:lnTo>
                  <a:pt x="80804" y="66667"/>
                </a:lnTo>
                <a:lnTo>
                  <a:pt x="157482" y="66667"/>
                </a:lnTo>
                <a:lnTo>
                  <a:pt x="157482" y="112386"/>
                </a:lnTo>
                <a:lnTo>
                  <a:pt x="157481" y="112386"/>
                </a:lnTo>
                <a:lnTo>
                  <a:pt x="157481" y="127635"/>
                </a:lnTo>
                <a:lnTo>
                  <a:pt x="157481" y="165417"/>
                </a:lnTo>
                <a:lnTo>
                  <a:pt x="157481" y="173354"/>
                </a:lnTo>
                <a:lnTo>
                  <a:pt x="0" y="173354"/>
                </a:lnTo>
                <a:lnTo>
                  <a:pt x="0" y="165418"/>
                </a:lnTo>
                <a:lnTo>
                  <a:pt x="0" y="127635"/>
                </a:lnTo>
                <a:lnTo>
                  <a:pt x="0" y="45719"/>
                </a:lnTo>
                <a:lnTo>
                  <a:pt x="0" y="7937"/>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23" name="文本框 22">
            <a:extLst>
              <a:ext uri="{FF2B5EF4-FFF2-40B4-BE49-F238E27FC236}">
                <a16:creationId xmlns:a16="http://schemas.microsoft.com/office/drawing/2014/main" id="{63BD0053-2CD1-4284-AAB4-264FD251770A}"/>
              </a:ext>
            </a:extLst>
          </p:cNvPr>
          <p:cNvSpPr txBox="1"/>
          <p:nvPr/>
        </p:nvSpPr>
        <p:spPr>
          <a:xfrm>
            <a:off x="5129281" y="1153930"/>
            <a:ext cx="1284667" cy="964751"/>
          </a:xfrm>
          <a:prstGeom prst="rect">
            <a:avLst/>
          </a:prstGeom>
          <a:noFill/>
        </p:spPr>
        <p:txBody>
          <a:bodyPr wrap="square" rtlCol="0">
            <a:spAutoFit/>
          </a:bodyPr>
          <a:lstStyle/>
          <a:p>
            <a:pPr algn="ctr"/>
            <a:r>
              <a:rPr lang="en-US" altLang="zh-CN" sz="5669" spc="283" dirty="0">
                <a:solidFill>
                  <a:schemeClr val="accent1"/>
                </a:solidFill>
                <a:latin typeface="思源黑体 CN Bold" panose="020B0800000000000000" pitchFamily="34" charset="-122"/>
                <a:ea typeface="思源黑体 CN Bold" panose="020B0800000000000000" pitchFamily="34" charset="-122"/>
              </a:rPr>
              <a:t>02</a:t>
            </a:r>
            <a:endParaRPr lang="zh-CN" altLang="en-US" sz="5669" spc="283" dirty="0">
              <a:solidFill>
                <a:schemeClr val="accent1"/>
              </a:solidFill>
              <a:latin typeface="思源黑体 CN Bold" panose="020B0800000000000000" pitchFamily="34" charset="-122"/>
              <a:ea typeface="思源黑体 CN Bold" panose="020B0800000000000000" pitchFamily="34" charset="-122"/>
            </a:endParaRPr>
          </a:p>
        </p:txBody>
      </p:sp>
    </p:spTree>
    <p:extLst>
      <p:ext uri="{BB962C8B-B14F-4D97-AF65-F5344CB8AC3E}">
        <p14:creationId xmlns:p14="http://schemas.microsoft.com/office/powerpoint/2010/main" val="163539767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childTnLst>
                                </p:cTn>
                              </p:par>
                            </p:childTnLst>
                          </p:cTn>
                        </p:par>
                        <p:par>
                          <p:cTn id="8" fill="hold">
                            <p:stCondLst>
                              <p:cond delay="750"/>
                            </p:stCondLst>
                            <p:childTnLst>
                              <p:par>
                                <p:cTn id="9" presetID="1"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par>
                          <p:cTn id="11" fill="hold">
                            <p:stCondLst>
                              <p:cond delay="750"/>
                            </p:stCondLst>
                            <p:childTnLst>
                              <p:par>
                                <p:cTn id="12" presetID="1"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par>
                          <p:cTn id="14" fill="hold">
                            <p:stCondLst>
                              <p:cond delay="750"/>
                            </p:stCondLst>
                            <p:childTnLst>
                              <p:par>
                                <p:cTn id="15" presetID="1"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0"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3000"/>
                                        <p:tgtEl>
                                          <p:spTgt spid="16"/>
                                        </p:tgtEl>
                                      </p:cBhvr>
                                    </p:animEffect>
                                  </p:childTnLst>
                                </p:cTn>
                              </p:par>
                            </p:childTnLst>
                          </p:cTn>
                        </p:par>
                        <p:par>
                          <p:cTn id="20" fill="hold">
                            <p:stCondLst>
                              <p:cond delay="3750"/>
                            </p:stCondLst>
                            <p:childTnLst>
                              <p:par>
                                <p:cTn id="21" presetID="53" presetClass="entr" presetSubtype="16"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p:cTn id="23" dur="750" fill="hold"/>
                                        <p:tgtEl>
                                          <p:spTgt spid="23"/>
                                        </p:tgtEl>
                                        <p:attrNameLst>
                                          <p:attrName>ppt_w</p:attrName>
                                        </p:attrNameLst>
                                      </p:cBhvr>
                                      <p:tavLst>
                                        <p:tav tm="0">
                                          <p:val>
                                            <p:fltVal val="0"/>
                                          </p:val>
                                        </p:tav>
                                        <p:tav tm="100000">
                                          <p:val>
                                            <p:strVal val="#ppt_w"/>
                                          </p:val>
                                        </p:tav>
                                      </p:tavLst>
                                    </p:anim>
                                    <p:anim calcmode="lin" valueType="num">
                                      <p:cBhvr>
                                        <p:cTn id="24" dur="750" fill="hold"/>
                                        <p:tgtEl>
                                          <p:spTgt spid="23"/>
                                        </p:tgtEl>
                                        <p:attrNameLst>
                                          <p:attrName>ppt_h</p:attrName>
                                        </p:attrNameLst>
                                      </p:cBhvr>
                                      <p:tavLst>
                                        <p:tav tm="0">
                                          <p:val>
                                            <p:fltVal val="0"/>
                                          </p:val>
                                        </p:tav>
                                        <p:tav tm="100000">
                                          <p:val>
                                            <p:strVal val="#ppt_h"/>
                                          </p:val>
                                        </p:tav>
                                      </p:tavLst>
                                    </p:anim>
                                    <p:animEffect transition="in" filter="fade">
                                      <p:cBhvr>
                                        <p:cTn id="25" dur="750"/>
                                        <p:tgtEl>
                                          <p:spTgt spid="23"/>
                                        </p:tgtEl>
                                      </p:cBhvr>
                                    </p:animEffect>
                                  </p:childTnLst>
                                </p:cTn>
                              </p:par>
                            </p:childTnLst>
                          </p:cTn>
                        </p:par>
                        <p:par>
                          <p:cTn id="26" fill="hold">
                            <p:stCondLst>
                              <p:cond delay="4500"/>
                            </p:stCondLst>
                            <p:childTnLst>
                              <p:par>
                                <p:cTn id="27" presetID="1" presetClass="entr" presetSubtype="0"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par>
                          <p:cTn id="29" fill="hold">
                            <p:stCondLst>
                              <p:cond delay="4500"/>
                            </p:stCondLst>
                            <p:childTnLst>
                              <p:par>
                                <p:cTn id="30" presetID="50" presetClass="entr" presetSubtype="0" decel="100000"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1000" fill="hold"/>
                                        <p:tgtEl>
                                          <p:spTgt spid="17"/>
                                        </p:tgtEl>
                                        <p:attrNameLst>
                                          <p:attrName>ppt_w</p:attrName>
                                        </p:attrNameLst>
                                      </p:cBhvr>
                                      <p:tavLst>
                                        <p:tav tm="0">
                                          <p:val>
                                            <p:strVal val="#ppt_w+.3"/>
                                          </p:val>
                                        </p:tav>
                                        <p:tav tm="100000">
                                          <p:val>
                                            <p:strVal val="#ppt_w"/>
                                          </p:val>
                                        </p:tav>
                                      </p:tavLst>
                                    </p:anim>
                                    <p:anim calcmode="lin" valueType="num">
                                      <p:cBhvr>
                                        <p:cTn id="33" dur="1000" fill="hold"/>
                                        <p:tgtEl>
                                          <p:spTgt spid="17"/>
                                        </p:tgtEl>
                                        <p:attrNameLst>
                                          <p:attrName>ppt_h</p:attrName>
                                        </p:attrNameLst>
                                      </p:cBhvr>
                                      <p:tavLst>
                                        <p:tav tm="0">
                                          <p:val>
                                            <p:strVal val="#ppt_h"/>
                                          </p:val>
                                        </p:tav>
                                        <p:tav tm="100000">
                                          <p:val>
                                            <p:strVal val="#ppt_h"/>
                                          </p:val>
                                        </p:tav>
                                      </p:tavLst>
                                    </p:anim>
                                    <p:animEffect transition="in" filter="fade">
                                      <p:cBhvr>
                                        <p:cTn id="34" dur="1000"/>
                                        <p:tgtEl>
                                          <p:spTgt spid="17"/>
                                        </p:tgtEl>
                                      </p:cBhvr>
                                    </p:animEffect>
                                  </p:childTnLst>
                                </p:cTn>
                              </p:par>
                            </p:childTnLst>
                          </p:cTn>
                        </p:par>
                        <p:par>
                          <p:cTn id="35" fill="hold">
                            <p:stCondLst>
                              <p:cond delay="5500"/>
                            </p:stCondLst>
                            <p:childTnLst>
                              <p:par>
                                <p:cTn id="36" presetID="1" presetClass="entr" presetSubtype="0"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2" grpId="0" animBg="1"/>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a:extLst>
              <a:ext uri="{FF2B5EF4-FFF2-40B4-BE49-F238E27FC236}">
                <a16:creationId xmlns:a16="http://schemas.microsoft.com/office/drawing/2014/main" id="{9A05BA90-5A20-48C4-9D35-C66E9F448A21}"/>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738" y="442192"/>
            <a:ext cx="11509061" cy="6037983"/>
          </a:xfrm>
          <a:prstGeom prst="rect">
            <a:avLst/>
          </a:prstGeom>
        </p:spPr>
      </p:pic>
      <p:sp>
        <p:nvSpPr>
          <p:cNvPr id="57" name="PA-1022166">
            <a:extLst>
              <a:ext uri="{FF2B5EF4-FFF2-40B4-BE49-F238E27FC236}">
                <a16:creationId xmlns:a16="http://schemas.microsoft.com/office/drawing/2014/main" id="{F841B0E4-C9C3-4E60-B915-100DEDCE0110}"/>
              </a:ext>
            </a:extLst>
          </p:cNvPr>
          <p:cNvSpPr/>
          <p:nvPr>
            <p:custDataLst>
              <p:tags r:id="rId1"/>
            </p:custDataLst>
          </p:nvPr>
        </p:nvSpPr>
        <p:spPr bwMode="auto">
          <a:xfrm>
            <a:off x="1734102" y="3472578"/>
            <a:ext cx="9057089" cy="1671001"/>
          </a:xfrm>
          <a:prstGeom prst="roundRect">
            <a:avLst>
              <a:gd name="adj" fmla="val 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4017">
              <a:defRPr/>
            </a:pPr>
            <a:endParaRPr lang="zh-CN" altLang="en-US" sz="1701" b="1">
              <a:solidFill>
                <a:prstClr val="white"/>
              </a:solidFill>
              <a:latin typeface="+mn-ea"/>
            </a:endParaRPr>
          </a:p>
        </p:txBody>
      </p:sp>
      <p:cxnSp>
        <p:nvCxnSpPr>
          <p:cNvPr id="24" name="直接连接符 23">
            <a:extLst>
              <a:ext uri="{FF2B5EF4-FFF2-40B4-BE49-F238E27FC236}">
                <a16:creationId xmlns:a16="http://schemas.microsoft.com/office/drawing/2014/main" id="{18DB533F-0ACD-46B2-9AFA-29FB462D51E9}"/>
              </a:ext>
            </a:extLst>
          </p:cNvPr>
          <p:cNvCxnSpPr>
            <a:cxnSpLocks/>
          </p:cNvCxnSpPr>
          <p:nvPr/>
        </p:nvCxnSpPr>
        <p:spPr>
          <a:xfrm flipH="1">
            <a:off x="927328" y="887044"/>
            <a:ext cx="6761752" cy="0"/>
          </a:xfrm>
          <a:prstGeom prst="line">
            <a:avLst/>
          </a:prstGeom>
          <a:ln w="76200">
            <a:solidFill>
              <a:srgbClr val="E95B53"/>
            </a:solidFill>
          </a:ln>
          <a:effectLst>
            <a:softEdge rad="31750"/>
          </a:effectLst>
        </p:spPr>
        <p:style>
          <a:lnRef idx="1">
            <a:schemeClr val="accent1"/>
          </a:lnRef>
          <a:fillRef idx="0">
            <a:schemeClr val="accent1"/>
          </a:fillRef>
          <a:effectRef idx="0">
            <a:schemeClr val="accent1"/>
          </a:effectRef>
          <a:fontRef idx="minor">
            <a:schemeClr val="tx1"/>
          </a:fontRef>
        </p:style>
      </p:cxnSp>
      <p:grpSp>
        <p:nvGrpSpPr>
          <p:cNvPr id="25" name="组合 24">
            <a:extLst>
              <a:ext uri="{FF2B5EF4-FFF2-40B4-BE49-F238E27FC236}">
                <a16:creationId xmlns:a16="http://schemas.microsoft.com/office/drawing/2014/main" id="{F20886D4-4362-4999-AC38-6DB678C07BD7}"/>
              </a:ext>
            </a:extLst>
          </p:cNvPr>
          <p:cNvGrpSpPr/>
          <p:nvPr/>
        </p:nvGrpSpPr>
        <p:grpSpPr>
          <a:xfrm>
            <a:off x="548919" y="525324"/>
            <a:ext cx="445513" cy="445513"/>
            <a:chOff x="6176272" y="2046428"/>
            <a:chExt cx="710830" cy="710830"/>
          </a:xfrm>
        </p:grpSpPr>
        <p:sp>
          <p:nvSpPr>
            <p:cNvPr id="26" name="椭圆 25">
              <a:extLst>
                <a:ext uri="{FF2B5EF4-FFF2-40B4-BE49-F238E27FC236}">
                  <a16:creationId xmlns:a16="http://schemas.microsoft.com/office/drawing/2014/main" id="{A14607D0-A695-4E52-94FA-23689C4BD932}"/>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86398" tIns="43199" rIns="86398" bIns="43199" numCol="1" spcCol="0" rtlCol="0" fromWordArt="0" anchor="ctr" anchorCtr="0" forceAA="0" compatLnSpc="1">
              <a:prstTxWarp prst="textNoShape">
                <a:avLst/>
              </a:prstTxWarp>
              <a:noAutofit/>
            </a:bodyPr>
            <a:lstStyle/>
            <a:p>
              <a:pPr algn="ctr"/>
              <a:r>
                <a:rPr lang="en-US" altLang="zh-CN" sz="1890" dirty="0">
                  <a:latin typeface="+mn-ea"/>
                </a:rPr>
                <a:t>01</a:t>
              </a:r>
              <a:endParaRPr lang="zh-CN" altLang="en-US" sz="1890" dirty="0">
                <a:latin typeface="+mn-ea"/>
              </a:endParaRPr>
            </a:p>
          </p:txBody>
        </p:sp>
        <p:grpSp>
          <p:nvGrpSpPr>
            <p:cNvPr id="27" name="组合 26">
              <a:extLst>
                <a:ext uri="{FF2B5EF4-FFF2-40B4-BE49-F238E27FC236}">
                  <a16:creationId xmlns:a16="http://schemas.microsoft.com/office/drawing/2014/main" id="{1A21F015-06B2-4C53-847C-70D01F042B4E}"/>
                </a:ext>
              </a:extLst>
            </p:cNvPr>
            <p:cNvGrpSpPr/>
            <p:nvPr/>
          </p:nvGrpSpPr>
          <p:grpSpPr>
            <a:xfrm rot="14621625">
              <a:off x="6176272" y="2046428"/>
              <a:ext cx="710830" cy="710830"/>
              <a:chOff x="857250" y="1893093"/>
              <a:chExt cx="864394" cy="864394"/>
            </a:xfrm>
          </p:grpSpPr>
          <p:sp>
            <p:nvSpPr>
              <p:cNvPr id="28" name="弧形 27">
                <a:extLst>
                  <a:ext uri="{FF2B5EF4-FFF2-40B4-BE49-F238E27FC236}">
                    <a16:creationId xmlns:a16="http://schemas.microsoft.com/office/drawing/2014/main" id="{DF45CEAB-5597-4680-B8EB-F140092A3F72}"/>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sp>
            <p:nvSpPr>
              <p:cNvPr id="29" name="弧形 28">
                <a:extLst>
                  <a:ext uri="{FF2B5EF4-FFF2-40B4-BE49-F238E27FC236}">
                    <a16:creationId xmlns:a16="http://schemas.microsoft.com/office/drawing/2014/main" id="{7EC35E36-50D3-473E-AB68-DBD87F8460B3}"/>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grpSp>
      </p:grpSp>
      <p:grpSp>
        <p:nvGrpSpPr>
          <p:cNvPr id="35" name="组合 34">
            <a:extLst>
              <a:ext uri="{FF2B5EF4-FFF2-40B4-BE49-F238E27FC236}">
                <a16:creationId xmlns:a16="http://schemas.microsoft.com/office/drawing/2014/main" id="{FAEDD90D-D921-4479-A2B3-F3F6D95A6FC5}"/>
              </a:ext>
            </a:extLst>
          </p:cNvPr>
          <p:cNvGrpSpPr/>
          <p:nvPr/>
        </p:nvGrpSpPr>
        <p:grpSpPr>
          <a:xfrm>
            <a:off x="7478154" y="525324"/>
            <a:ext cx="445513" cy="445513"/>
            <a:chOff x="6176272" y="2046428"/>
            <a:chExt cx="710830" cy="710830"/>
          </a:xfrm>
        </p:grpSpPr>
        <p:sp>
          <p:nvSpPr>
            <p:cNvPr id="36" name="椭圆 35">
              <a:extLst>
                <a:ext uri="{FF2B5EF4-FFF2-40B4-BE49-F238E27FC236}">
                  <a16:creationId xmlns:a16="http://schemas.microsoft.com/office/drawing/2014/main" id="{AFCF149E-5C2E-4906-AAFA-217F7AA3F502}"/>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86398" tIns="43199" rIns="86398" bIns="43199" numCol="1" spcCol="0" rtlCol="0" fromWordArt="0" anchor="ctr" anchorCtr="0" forceAA="0" compatLnSpc="1">
              <a:prstTxWarp prst="textNoShape">
                <a:avLst/>
              </a:prstTxWarp>
              <a:noAutofit/>
            </a:bodyPr>
            <a:lstStyle/>
            <a:p>
              <a:pPr algn="ctr"/>
              <a:r>
                <a:rPr lang="en-US" altLang="zh-CN" sz="1890" dirty="0">
                  <a:latin typeface="+mn-ea"/>
                </a:rPr>
                <a:t>03</a:t>
              </a:r>
              <a:endParaRPr lang="zh-CN" altLang="en-US" sz="1890" dirty="0">
                <a:latin typeface="+mn-ea"/>
              </a:endParaRPr>
            </a:p>
          </p:txBody>
        </p:sp>
        <p:grpSp>
          <p:nvGrpSpPr>
            <p:cNvPr id="37" name="组合 36">
              <a:extLst>
                <a:ext uri="{FF2B5EF4-FFF2-40B4-BE49-F238E27FC236}">
                  <a16:creationId xmlns:a16="http://schemas.microsoft.com/office/drawing/2014/main" id="{840F2C1C-6FD6-48A1-B7DB-CAE692BA782C}"/>
                </a:ext>
              </a:extLst>
            </p:cNvPr>
            <p:cNvGrpSpPr/>
            <p:nvPr/>
          </p:nvGrpSpPr>
          <p:grpSpPr>
            <a:xfrm rot="14621625">
              <a:off x="6176272" y="2046428"/>
              <a:ext cx="710830" cy="710830"/>
              <a:chOff x="857250" y="1893093"/>
              <a:chExt cx="864394" cy="864394"/>
            </a:xfrm>
          </p:grpSpPr>
          <p:sp>
            <p:nvSpPr>
              <p:cNvPr id="38" name="弧形 37">
                <a:extLst>
                  <a:ext uri="{FF2B5EF4-FFF2-40B4-BE49-F238E27FC236}">
                    <a16:creationId xmlns:a16="http://schemas.microsoft.com/office/drawing/2014/main" id="{87B7A525-1DAA-4980-B5C3-31361BFDF83C}"/>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sp>
            <p:nvSpPr>
              <p:cNvPr id="39" name="弧形 38">
                <a:extLst>
                  <a:ext uri="{FF2B5EF4-FFF2-40B4-BE49-F238E27FC236}">
                    <a16:creationId xmlns:a16="http://schemas.microsoft.com/office/drawing/2014/main" id="{67720E82-4E2A-4B72-AF16-E03793070C10}"/>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grpSp>
      </p:grpSp>
      <p:grpSp>
        <p:nvGrpSpPr>
          <p:cNvPr id="40" name="组合 39">
            <a:extLst>
              <a:ext uri="{FF2B5EF4-FFF2-40B4-BE49-F238E27FC236}">
                <a16:creationId xmlns:a16="http://schemas.microsoft.com/office/drawing/2014/main" id="{F171F8ED-F009-42A2-881A-80AB5E8B4817}"/>
              </a:ext>
            </a:extLst>
          </p:cNvPr>
          <p:cNvGrpSpPr/>
          <p:nvPr/>
        </p:nvGrpSpPr>
        <p:grpSpPr>
          <a:xfrm>
            <a:off x="1192769" y="318667"/>
            <a:ext cx="620819" cy="620819"/>
            <a:chOff x="6176272" y="2046428"/>
            <a:chExt cx="710830" cy="710830"/>
          </a:xfrm>
        </p:grpSpPr>
        <p:sp>
          <p:nvSpPr>
            <p:cNvPr id="41" name="椭圆 40">
              <a:extLst>
                <a:ext uri="{FF2B5EF4-FFF2-40B4-BE49-F238E27FC236}">
                  <a16:creationId xmlns:a16="http://schemas.microsoft.com/office/drawing/2014/main" id="{68B13A5E-8705-44CB-A8E6-B193FF7B406B}"/>
                </a:ext>
              </a:extLst>
            </p:cNvPr>
            <p:cNvSpPr/>
            <p:nvPr/>
          </p:nvSpPr>
          <p:spPr>
            <a:xfrm>
              <a:off x="6251320" y="2134521"/>
              <a:ext cx="528716" cy="528716"/>
            </a:xfrm>
            <a:prstGeom prst="ellipse">
              <a:avLst/>
            </a:prstGeom>
            <a:solidFill>
              <a:srgbClr val="DF0515"/>
            </a:solidFill>
            <a:ln>
              <a:solidFill>
                <a:srgbClr val="D80A1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86398" tIns="43199" rIns="86398" bIns="43199" numCol="1" spcCol="0" rtlCol="0" fromWordArt="0" anchor="ctr" anchorCtr="0" forceAA="0" compatLnSpc="1">
              <a:prstTxWarp prst="textNoShape">
                <a:avLst/>
              </a:prstTxWarp>
              <a:noAutofit/>
            </a:bodyPr>
            <a:lstStyle/>
            <a:p>
              <a:pPr algn="ctr"/>
              <a:r>
                <a:rPr lang="en-US" altLang="zh-CN" sz="2268" dirty="0">
                  <a:latin typeface="+mn-ea"/>
                </a:rPr>
                <a:t>02</a:t>
              </a:r>
              <a:endParaRPr lang="zh-CN" altLang="en-US" sz="2268" dirty="0">
                <a:latin typeface="+mn-ea"/>
              </a:endParaRPr>
            </a:p>
          </p:txBody>
        </p:sp>
        <p:grpSp>
          <p:nvGrpSpPr>
            <p:cNvPr id="42" name="组合 41">
              <a:extLst>
                <a:ext uri="{FF2B5EF4-FFF2-40B4-BE49-F238E27FC236}">
                  <a16:creationId xmlns:a16="http://schemas.microsoft.com/office/drawing/2014/main" id="{F520249B-7965-4BC8-85F9-4CD1C615E157}"/>
                </a:ext>
              </a:extLst>
            </p:cNvPr>
            <p:cNvGrpSpPr/>
            <p:nvPr/>
          </p:nvGrpSpPr>
          <p:grpSpPr>
            <a:xfrm rot="14621625">
              <a:off x="6176272" y="2046428"/>
              <a:ext cx="710830" cy="710830"/>
              <a:chOff x="857250" y="1893093"/>
              <a:chExt cx="864394" cy="864394"/>
            </a:xfrm>
          </p:grpSpPr>
          <p:sp>
            <p:nvSpPr>
              <p:cNvPr id="43" name="弧形 42">
                <a:extLst>
                  <a:ext uri="{FF2B5EF4-FFF2-40B4-BE49-F238E27FC236}">
                    <a16:creationId xmlns:a16="http://schemas.microsoft.com/office/drawing/2014/main" id="{85D34D6F-3AD9-4C37-831E-7D6DDF7CB654}"/>
                  </a:ext>
                </a:extLst>
              </p:cNvPr>
              <p:cNvSpPr/>
              <p:nvPr/>
            </p:nvSpPr>
            <p:spPr>
              <a:xfrm>
                <a:off x="857250" y="1893093"/>
                <a:ext cx="864394" cy="864394"/>
              </a:xfrm>
              <a:prstGeom prst="arc">
                <a:avLst>
                  <a:gd name="adj1" fmla="val 3406397"/>
                  <a:gd name="adj2" fmla="val 20528884"/>
                </a:avLst>
              </a:prstGeom>
              <a:ln>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13">
                  <a:latin typeface="+mn-ea"/>
                </a:endParaRPr>
              </a:p>
            </p:txBody>
          </p:sp>
          <p:sp>
            <p:nvSpPr>
              <p:cNvPr id="44" name="弧形 43">
                <a:extLst>
                  <a:ext uri="{FF2B5EF4-FFF2-40B4-BE49-F238E27FC236}">
                    <a16:creationId xmlns:a16="http://schemas.microsoft.com/office/drawing/2014/main" id="{905F3F2C-96C4-44AC-BBC7-3689EF63BD54}"/>
                  </a:ext>
                </a:extLst>
              </p:cNvPr>
              <p:cNvSpPr/>
              <p:nvPr/>
            </p:nvSpPr>
            <p:spPr>
              <a:xfrm>
                <a:off x="857250" y="1893093"/>
                <a:ext cx="864394" cy="864394"/>
              </a:xfrm>
              <a:prstGeom prst="arc">
                <a:avLst>
                  <a:gd name="adj1" fmla="val 7448849"/>
                  <a:gd name="adj2" fmla="val 17571339"/>
                </a:avLst>
              </a:prstGeom>
              <a:ln w="76200">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13">
                  <a:latin typeface="+mn-ea"/>
                </a:endParaRPr>
              </a:p>
            </p:txBody>
          </p:sp>
        </p:grpSp>
      </p:grpSp>
      <p:sp>
        <p:nvSpPr>
          <p:cNvPr id="45" name="矩形 44">
            <a:extLst>
              <a:ext uri="{FF2B5EF4-FFF2-40B4-BE49-F238E27FC236}">
                <a16:creationId xmlns:a16="http://schemas.microsoft.com/office/drawing/2014/main" id="{67A55BAF-7EDC-4459-8306-645B6F29EAAA}"/>
              </a:ext>
            </a:extLst>
          </p:cNvPr>
          <p:cNvSpPr/>
          <p:nvPr/>
        </p:nvSpPr>
        <p:spPr>
          <a:xfrm>
            <a:off x="2041693" y="399249"/>
            <a:ext cx="5340744" cy="441339"/>
          </a:xfrm>
          <a:prstGeom prst="rect">
            <a:avLst/>
          </a:prstGeom>
        </p:spPr>
        <p:txBody>
          <a:bodyPr wrap="square">
            <a:spAutoFit/>
          </a:bodyPr>
          <a:lstStyle/>
          <a:p>
            <a:r>
              <a:rPr lang="zh-CN" altLang="en-US" sz="2268" spc="567" dirty="0">
                <a:latin typeface="思源黑体 CN Bold" panose="020B0800000000000000" pitchFamily="34" charset="-122"/>
                <a:ea typeface="思源黑体 CN Bold" panose="020B0800000000000000" pitchFamily="34" charset="-122"/>
              </a:rPr>
              <a:t>文字内容文字内容文字内容</a:t>
            </a:r>
          </a:p>
        </p:txBody>
      </p:sp>
      <p:pic>
        <p:nvPicPr>
          <p:cNvPr id="46" name="图片 45">
            <a:extLst>
              <a:ext uri="{FF2B5EF4-FFF2-40B4-BE49-F238E27FC236}">
                <a16:creationId xmlns:a16="http://schemas.microsoft.com/office/drawing/2014/main" id="{C6807D3A-3593-46C5-9AA7-C6B56E729D92}"/>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7974304" y="0"/>
            <a:ext cx="3540145" cy="2142058"/>
          </a:xfrm>
          <a:prstGeom prst="rect">
            <a:avLst/>
          </a:prstGeom>
        </p:spPr>
      </p:pic>
      <p:sp>
        <p:nvSpPr>
          <p:cNvPr id="47" name="矩形 46">
            <a:extLst>
              <a:ext uri="{FF2B5EF4-FFF2-40B4-BE49-F238E27FC236}">
                <a16:creationId xmlns:a16="http://schemas.microsoft.com/office/drawing/2014/main" id="{A94753B2-9064-4305-A681-78225598B131}"/>
              </a:ext>
            </a:extLst>
          </p:cNvPr>
          <p:cNvSpPr/>
          <p:nvPr/>
        </p:nvSpPr>
        <p:spPr>
          <a:xfrm>
            <a:off x="2880166" y="3674273"/>
            <a:ext cx="7863370" cy="1272913"/>
          </a:xfrm>
          <a:prstGeom prst="rect">
            <a:avLst/>
          </a:prstGeom>
        </p:spPr>
        <p:txBody>
          <a:bodyPr wrap="square">
            <a:spAutoFit/>
          </a:bodyPr>
          <a:lstStyle/>
          <a:p>
            <a:pPr algn="just">
              <a:lnSpc>
                <a:spcPct val="130000"/>
              </a:lnSpc>
            </a:pPr>
            <a:r>
              <a:rPr lang="zh-CN" altLang="en-US" sz="1512" dirty="0"/>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endParaRPr lang="zh-CN" altLang="en-US" sz="1512" dirty="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PA-102280">
            <a:extLst>
              <a:ext uri="{FF2B5EF4-FFF2-40B4-BE49-F238E27FC236}">
                <a16:creationId xmlns:a16="http://schemas.microsoft.com/office/drawing/2014/main" id="{EF0556BE-046D-44AE-A54B-8A7BD7DA3315}"/>
              </a:ext>
            </a:extLst>
          </p:cNvPr>
          <p:cNvSpPr>
            <a:spLocks noChangeShapeType="1"/>
          </p:cNvSpPr>
          <p:nvPr>
            <p:custDataLst>
              <p:tags r:id="rId2"/>
            </p:custDataLst>
          </p:nvPr>
        </p:nvSpPr>
        <p:spPr bwMode="auto">
          <a:xfrm flipH="1">
            <a:off x="4390404" y="2369166"/>
            <a:ext cx="2748662" cy="0"/>
          </a:xfrm>
          <a:prstGeom prst="line">
            <a:avLst/>
          </a:prstGeom>
          <a:noFill/>
          <a:ln w="19050" cap="flat">
            <a:solidFill>
              <a:srgbClr val="C00000"/>
            </a:solidFill>
            <a:prstDash val="solid"/>
            <a:miter lim="800000"/>
            <a:headEnd/>
            <a:tailEnd/>
          </a:ln>
          <a:extLst>
            <a:ext uri="{909E8E84-426E-40DD-AFC4-6F175D3DCCD1}">
              <a14:hiddenFill xmlns:a14="http://schemas.microsoft.com/office/drawing/2010/main">
                <a:noFill/>
              </a14:hiddenFill>
            </a:ext>
          </a:extLst>
        </p:spPr>
        <p:txBody>
          <a:bodyPr vert="horz" wrap="square" lIns="86402" tIns="43201" rIns="86402" bIns="43201" numCol="1" anchor="t" anchorCtr="0" compatLnSpc="1">
            <a:prstTxWarp prst="textNoShape">
              <a:avLst/>
            </a:prstTxWarp>
          </a:bodyPr>
          <a:lstStyle/>
          <a:p>
            <a:pPr>
              <a:defRPr/>
            </a:pPr>
            <a:endParaRPr lang="zh-CN" altLang="en-US" sz="1607">
              <a:solidFill>
                <a:prstClr val="white"/>
              </a:solidFill>
              <a:latin typeface="方正粗黑宋简体" panose="020F0502020204030204"/>
              <a:ea typeface="方正粗黑宋简体"/>
              <a:cs typeface="+mn-ea"/>
              <a:sym typeface="+mn-lt"/>
            </a:endParaRPr>
          </a:p>
        </p:txBody>
      </p:sp>
      <p:grpSp>
        <p:nvGrpSpPr>
          <p:cNvPr id="49" name="PA-102282">
            <a:extLst>
              <a:ext uri="{FF2B5EF4-FFF2-40B4-BE49-F238E27FC236}">
                <a16:creationId xmlns:a16="http://schemas.microsoft.com/office/drawing/2014/main" id="{80539528-64C6-449C-8019-DDD8EF79CD5B}"/>
              </a:ext>
            </a:extLst>
          </p:cNvPr>
          <p:cNvGrpSpPr/>
          <p:nvPr>
            <p:custDataLst>
              <p:tags r:id="rId3"/>
            </p:custDataLst>
          </p:nvPr>
        </p:nvGrpSpPr>
        <p:grpSpPr>
          <a:xfrm>
            <a:off x="5102060" y="1598727"/>
            <a:ext cx="1325353" cy="727641"/>
            <a:chOff x="6205199" y="-1470443"/>
            <a:chExt cx="2475118" cy="1323336"/>
          </a:xfrm>
        </p:grpSpPr>
        <p:sp>
          <p:nvSpPr>
            <p:cNvPr id="50" name="PA-任意多边形 7">
              <a:extLst>
                <a:ext uri="{FF2B5EF4-FFF2-40B4-BE49-F238E27FC236}">
                  <a16:creationId xmlns:a16="http://schemas.microsoft.com/office/drawing/2014/main" id="{4C09A192-3925-4A06-AA9F-31DD2887CBA7}"/>
                </a:ext>
              </a:extLst>
            </p:cNvPr>
            <p:cNvSpPr>
              <a:spLocks/>
            </p:cNvSpPr>
            <p:nvPr>
              <p:custDataLst>
                <p:tags r:id="rId5"/>
              </p:custDataLst>
            </p:nvPr>
          </p:nvSpPr>
          <p:spPr bwMode="auto">
            <a:xfrm>
              <a:off x="6684737" y="-1470443"/>
              <a:ext cx="1995580" cy="1117732"/>
            </a:xfrm>
            <a:custGeom>
              <a:avLst/>
              <a:gdLst>
                <a:gd name="T0" fmla="*/ 649 w 16560"/>
                <a:gd name="T1" fmla="*/ 1791 h 8890"/>
                <a:gd name="T2" fmla="*/ 3583 w 16560"/>
                <a:gd name="T3" fmla="*/ 8882 h 8890"/>
                <a:gd name="T4" fmla="*/ 3686 w 16560"/>
                <a:gd name="T5" fmla="*/ 8827 h 8890"/>
                <a:gd name="T6" fmla="*/ 3825 w 16560"/>
                <a:gd name="T7" fmla="*/ 8759 h 8890"/>
                <a:gd name="T8" fmla="*/ 4016 w 16560"/>
                <a:gd name="T9" fmla="*/ 8676 h 8890"/>
                <a:gd name="T10" fmla="*/ 4254 w 16560"/>
                <a:gd name="T11" fmla="*/ 8586 h 8890"/>
                <a:gd name="T12" fmla="*/ 4538 w 16560"/>
                <a:gd name="T13" fmla="*/ 8497 h 8890"/>
                <a:gd name="T14" fmla="*/ 4867 w 16560"/>
                <a:gd name="T15" fmla="*/ 8416 h 8890"/>
                <a:gd name="T16" fmla="*/ 5234 w 16560"/>
                <a:gd name="T17" fmla="*/ 8351 h 8890"/>
                <a:gd name="T18" fmla="*/ 5639 w 16560"/>
                <a:gd name="T19" fmla="*/ 8309 h 8890"/>
                <a:gd name="T20" fmla="*/ 6079 w 16560"/>
                <a:gd name="T21" fmla="*/ 8297 h 8890"/>
                <a:gd name="T22" fmla="*/ 7176 w 16560"/>
                <a:gd name="T23" fmla="*/ 8367 h 8890"/>
                <a:gd name="T24" fmla="*/ 8664 w 16560"/>
                <a:gd name="T25" fmla="*/ 8468 h 8890"/>
                <a:gd name="T26" fmla="*/ 9716 w 16560"/>
                <a:gd name="T27" fmla="*/ 8523 h 8890"/>
                <a:gd name="T28" fmla="*/ 10717 w 16560"/>
                <a:gd name="T29" fmla="*/ 8550 h 8890"/>
                <a:gd name="T30" fmla="*/ 11676 w 16560"/>
                <a:gd name="T31" fmla="*/ 8537 h 8890"/>
                <a:gd name="T32" fmla="*/ 12596 w 16560"/>
                <a:gd name="T33" fmla="*/ 8476 h 8890"/>
                <a:gd name="T34" fmla="*/ 13484 w 16560"/>
                <a:gd name="T35" fmla="*/ 8355 h 8890"/>
                <a:gd name="T36" fmla="*/ 14346 w 16560"/>
                <a:gd name="T37" fmla="*/ 8165 h 8890"/>
                <a:gd name="T38" fmla="*/ 15188 w 16560"/>
                <a:gd name="T39" fmla="*/ 7894 h 8890"/>
                <a:gd name="T40" fmla="*/ 16015 w 16560"/>
                <a:gd name="T41" fmla="*/ 7534 h 8890"/>
                <a:gd name="T42" fmla="*/ 16544 w 16560"/>
                <a:gd name="T43" fmla="*/ 7225 h 8890"/>
                <a:gd name="T44" fmla="*/ 16436 w 16560"/>
                <a:gd name="T45" fmla="*/ 7122 h 8890"/>
                <a:gd name="T46" fmla="*/ 16299 w 16560"/>
                <a:gd name="T47" fmla="*/ 6977 h 8890"/>
                <a:gd name="T48" fmla="*/ 16129 w 16560"/>
                <a:gd name="T49" fmla="*/ 6772 h 8890"/>
                <a:gd name="T50" fmla="*/ 15941 w 16560"/>
                <a:gd name="T51" fmla="*/ 6509 h 8890"/>
                <a:gd name="T52" fmla="*/ 15744 w 16560"/>
                <a:gd name="T53" fmla="*/ 6188 h 8890"/>
                <a:gd name="T54" fmla="*/ 15553 w 16560"/>
                <a:gd name="T55" fmla="*/ 5807 h 8890"/>
                <a:gd name="T56" fmla="*/ 15379 w 16560"/>
                <a:gd name="T57" fmla="*/ 5366 h 8890"/>
                <a:gd name="T58" fmla="*/ 15236 w 16560"/>
                <a:gd name="T59" fmla="*/ 4867 h 8890"/>
                <a:gd name="T60" fmla="*/ 15137 w 16560"/>
                <a:gd name="T61" fmla="*/ 4307 h 8890"/>
                <a:gd name="T62" fmla="*/ 15090 w 16560"/>
                <a:gd name="T63" fmla="*/ 3695 h 8890"/>
                <a:gd name="T64" fmla="*/ 15069 w 16560"/>
                <a:gd name="T65" fmla="*/ 3136 h 8890"/>
                <a:gd name="T66" fmla="*/ 15060 w 16560"/>
                <a:gd name="T67" fmla="*/ 2654 h 8890"/>
                <a:gd name="T68" fmla="*/ 15061 w 16560"/>
                <a:gd name="T69" fmla="*/ 2246 h 8890"/>
                <a:gd name="T70" fmla="*/ 15071 w 16560"/>
                <a:gd name="T71" fmla="*/ 1908 h 8890"/>
                <a:gd name="T72" fmla="*/ 15085 w 16560"/>
                <a:gd name="T73" fmla="*/ 1633 h 8890"/>
                <a:gd name="T74" fmla="*/ 15104 w 16560"/>
                <a:gd name="T75" fmla="*/ 1417 h 8890"/>
                <a:gd name="T76" fmla="*/ 15122 w 16560"/>
                <a:gd name="T77" fmla="*/ 1255 h 8890"/>
                <a:gd name="T78" fmla="*/ 15145 w 16560"/>
                <a:gd name="T79" fmla="*/ 1115 h 8890"/>
                <a:gd name="T80" fmla="*/ 15161 w 16560"/>
                <a:gd name="T81" fmla="*/ 1043 h 8890"/>
                <a:gd name="T82" fmla="*/ 14715 w 16560"/>
                <a:gd name="T83" fmla="*/ 1310 h 8890"/>
                <a:gd name="T84" fmla="*/ 14093 w 16560"/>
                <a:gd name="T85" fmla="*/ 1523 h 8890"/>
                <a:gd name="T86" fmla="*/ 13332 w 16560"/>
                <a:gd name="T87" fmla="*/ 1686 h 8890"/>
                <a:gd name="T88" fmla="*/ 12471 w 16560"/>
                <a:gd name="T89" fmla="*/ 1801 h 8890"/>
                <a:gd name="T90" fmla="*/ 11550 w 16560"/>
                <a:gd name="T91" fmla="*/ 1872 h 8890"/>
                <a:gd name="T92" fmla="*/ 10606 w 16560"/>
                <a:gd name="T93" fmla="*/ 1898 h 8890"/>
                <a:gd name="T94" fmla="*/ 9677 w 16560"/>
                <a:gd name="T95" fmla="*/ 1884 h 8890"/>
                <a:gd name="T96" fmla="*/ 8805 w 16560"/>
                <a:gd name="T97" fmla="*/ 1832 h 8890"/>
                <a:gd name="T98" fmla="*/ 8026 w 16560"/>
                <a:gd name="T99" fmla="*/ 1744 h 8890"/>
                <a:gd name="T100" fmla="*/ 7380 w 16560"/>
                <a:gd name="T101" fmla="*/ 1622 h 8890"/>
                <a:gd name="T102" fmla="*/ 6827 w 16560"/>
                <a:gd name="T103" fmla="*/ 1448 h 8890"/>
                <a:gd name="T104" fmla="*/ 6196 w 16560"/>
                <a:gd name="T105" fmla="*/ 1244 h 8890"/>
                <a:gd name="T106" fmla="*/ 5583 w 16560"/>
                <a:gd name="T107" fmla="*/ 1072 h 8890"/>
                <a:gd name="T108" fmla="*/ 4984 w 16560"/>
                <a:gd name="T109" fmla="*/ 940 h 8890"/>
                <a:gd name="T110" fmla="*/ 4397 w 16560"/>
                <a:gd name="T111" fmla="*/ 852 h 8890"/>
                <a:gd name="T112" fmla="*/ 3820 w 16560"/>
                <a:gd name="T113" fmla="*/ 814 h 8890"/>
                <a:gd name="T114" fmla="*/ 3250 w 16560"/>
                <a:gd name="T115" fmla="*/ 832 h 8890"/>
                <a:gd name="T116" fmla="*/ 2685 w 16560"/>
                <a:gd name="T117" fmla="*/ 909 h 8890"/>
                <a:gd name="T118" fmla="*/ 2122 w 16560"/>
                <a:gd name="T119" fmla="*/ 1053 h 8890"/>
                <a:gd name="T120" fmla="*/ 1558 w 16560"/>
                <a:gd name="T121" fmla="*/ 1267 h 8890"/>
                <a:gd name="T122" fmla="*/ 990 w 16560"/>
                <a:gd name="T123" fmla="*/ 1559 h 8890"/>
                <a:gd name="T124" fmla="*/ 0 w 16560"/>
                <a:gd name="T125" fmla="*/ 0 h 8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560" h="8890">
                  <a:moveTo>
                    <a:pt x="0" y="0"/>
                  </a:moveTo>
                  <a:lnTo>
                    <a:pt x="167" y="1163"/>
                  </a:lnTo>
                  <a:lnTo>
                    <a:pt x="649" y="1791"/>
                  </a:lnTo>
                  <a:lnTo>
                    <a:pt x="649" y="1791"/>
                  </a:lnTo>
                  <a:lnTo>
                    <a:pt x="3571" y="8890"/>
                  </a:lnTo>
                  <a:lnTo>
                    <a:pt x="3583" y="8882"/>
                  </a:lnTo>
                  <a:lnTo>
                    <a:pt x="3623" y="8860"/>
                  </a:lnTo>
                  <a:lnTo>
                    <a:pt x="3650" y="8844"/>
                  </a:lnTo>
                  <a:lnTo>
                    <a:pt x="3686" y="8827"/>
                  </a:lnTo>
                  <a:lnTo>
                    <a:pt x="3726" y="8806"/>
                  </a:lnTo>
                  <a:lnTo>
                    <a:pt x="3773" y="8782"/>
                  </a:lnTo>
                  <a:lnTo>
                    <a:pt x="3825" y="8759"/>
                  </a:lnTo>
                  <a:lnTo>
                    <a:pt x="3883" y="8732"/>
                  </a:lnTo>
                  <a:lnTo>
                    <a:pt x="3946" y="8704"/>
                  </a:lnTo>
                  <a:lnTo>
                    <a:pt x="4016" y="8676"/>
                  </a:lnTo>
                  <a:lnTo>
                    <a:pt x="4090" y="8646"/>
                  </a:lnTo>
                  <a:lnTo>
                    <a:pt x="4169" y="8616"/>
                  </a:lnTo>
                  <a:lnTo>
                    <a:pt x="4254" y="8586"/>
                  </a:lnTo>
                  <a:lnTo>
                    <a:pt x="4344" y="8556"/>
                  </a:lnTo>
                  <a:lnTo>
                    <a:pt x="4439" y="8526"/>
                  </a:lnTo>
                  <a:lnTo>
                    <a:pt x="4538" y="8497"/>
                  </a:lnTo>
                  <a:lnTo>
                    <a:pt x="4643" y="8469"/>
                  </a:lnTo>
                  <a:lnTo>
                    <a:pt x="4753" y="8442"/>
                  </a:lnTo>
                  <a:lnTo>
                    <a:pt x="4867" y="8416"/>
                  </a:lnTo>
                  <a:lnTo>
                    <a:pt x="4985" y="8392"/>
                  </a:lnTo>
                  <a:lnTo>
                    <a:pt x="5107" y="8371"/>
                  </a:lnTo>
                  <a:lnTo>
                    <a:pt x="5234" y="8351"/>
                  </a:lnTo>
                  <a:lnTo>
                    <a:pt x="5364" y="8334"/>
                  </a:lnTo>
                  <a:lnTo>
                    <a:pt x="5500" y="8320"/>
                  </a:lnTo>
                  <a:lnTo>
                    <a:pt x="5639" y="8309"/>
                  </a:lnTo>
                  <a:lnTo>
                    <a:pt x="5782" y="8301"/>
                  </a:lnTo>
                  <a:lnTo>
                    <a:pt x="5928" y="8297"/>
                  </a:lnTo>
                  <a:lnTo>
                    <a:pt x="6079" y="8297"/>
                  </a:lnTo>
                  <a:lnTo>
                    <a:pt x="6232" y="8301"/>
                  </a:lnTo>
                  <a:lnTo>
                    <a:pt x="6389" y="8311"/>
                  </a:lnTo>
                  <a:lnTo>
                    <a:pt x="7176" y="8367"/>
                  </a:lnTo>
                  <a:lnTo>
                    <a:pt x="7933" y="8419"/>
                  </a:lnTo>
                  <a:lnTo>
                    <a:pt x="8302" y="8444"/>
                  </a:lnTo>
                  <a:lnTo>
                    <a:pt x="8664" y="8468"/>
                  </a:lnTo>
                  <a:lnTo>
                    <a:pt x="9021" y="8489"/>
                  </a:lnTo>
                  <a:lnTo>
                    <a:pt x="9371" y="8507"/>
                  </a:lnTo>
                  <a:lnTo>
                    <a:pt x="9716" y="8523"/>
                  </a:lnTo>
                  <a:lnTo>
                    <a:pt x="10055" y="8536"/>
                  </a:lnTo>
                  <a:lnTo>
                    <a:pt x="10389" y="8544"/>
                  </a:lnTo>
                  <a:lnTo>
                    <a:pt x="10717" y="8550"/>
                  </a:lnTo>
                  <a:lnTo>
                    <a:pt x="11041" y="8551"/>
                  </a:lnTo>
                  <a:lnTo>
                    <a:pt x="11361" y="8547"/>
                  </a:lnTo>
                  <a:lnTo>
                    <a:pt x="11676" y="8537"/>
                  </a:lnTo>
                  <a:lnTo>
                    <a:pt x="11986" y="8523"/>
                  </a:lnTo>
                  <a:lnTo>
                    <a:pt x="12293" y="8503"/>
                  </a:lnTo>
                  <a:lnTo>
                    <a:pt x="12596" y="8476"/>
                  </a:lnTo>
                  <a:lnTo>
                    <a:pt x="12895" y="8443"/>
                  </a:lnTo>
                  <a:lnTo>
                    <a:pt x="13191" y="8403"/>
                  </a:lnTo>
                  <a:lnTo>
                    <a:pt x="13484" y="8355"/>
                  </a:lnTo>
                  <a:lnTo>
                    <a:pt x="13774" y="8300"/>
                  </a:lnTo>
                  <a:lnTo>
                    <a:pt x="14062" y="8236"/>
                  </a:lnTo>
                  <a:lnTo>
                    <a:pt x="14346" y="8165"/>
                  </a:lnTo>
                  <a:lnTo>
                    <a:pt x="14629" y="8084"/>
                  </a:lnTo>
                  <a:lnTo>
                    <a:pt x="14909" y="7994"/>
                  </a:lnTo>
                  <a:lnTo>
                    <a:pt x="15188" y="7894"/>
                  </a:lnTo>
                  <a:lnTo>
                    <a:pt x="15464" y="7785"/>
                  </a:lnTo>
                  <a:lnTo>
                    <a:pt x="15739" y="7665"/>
                  </a:lnTo>
                  <a:lnTo>
                    <a:pt x="16015" y="7534"/>
                  </a:lnTo>
                  <a:lnTo>
                    <a:pt x="16288" y="7392"/>
                  </a:lnTo>
                  <a:lnTo>
                    <a:pt x="16560" y="7239"/>
                  </a:lnTo>
                  <a:lnTo>
                    <a:pt x="16544" y="7225"/>
                  </a:lnTo>
                  <a:lnTo>
                    <a:pt x="16502" y="7187"/>
                  </a:lnTo>
                  <a:lnTo>
                    <a:pt x="16472" y="7158"/>
                  </a:lnTo>
                  <a:lnTo>
                    <a:pt x="16436" y="7122"/>
                  </a:lnTo>
                  <a:lnTo>
                    <a:pt x="16394" y="7081"/>
                  </a:lnTo>
                  <a:lnTo>
                    <a:pt x="16349" y="7032"/>
                  </a:lnTo>
                  <a:lnTo>
                    <a:pt x="16299" y="6977"/>
                  </a:lnTo>
                  <a:lnTo>
                    <a:pt x="16245" y="6915"/>
                  </a:lnTo>
                  <a:lnTo>
                    <a:pt x="16189" y="6847"/>
                  </a:lnTo>
                  <a:lnTo>
                    <a:pt x="16129" y="6772"/>
                  </a:lnTo>
                  <a:lnTo>
                    <a:pt x="16068" y="6692"/>
                  </a:lnTo>
                  <a:lnTo>
                    <a:pt x="16005" y="6604"/>
                  </a:lnTo>
                  <a:lnTo>
                    <a:pt x="15941" y="6509"/>
                  </a:lnTo>
                  <a:lnTo>
                    <a:pt x="15875" y="6409"/>
                  </a:lnTo>
                  <a:lnTo>
                    <a:pt x="15810" y="6302"/>
                  </a:lnTo>
                  <a:lnTo>
                    <a:pt x="15744" y="6188"/>
                  </a:lnTo>
                  <a:lnTo>
                    <a:pt x="15679" y="6068"/>
                  </a:lnTo>
                  <a:lnTo>
                    <a:pt x="15615" y="5940"/>
                  </a:lnTo>
                  <a:lnTo>
                    <a:pt x="15553" y="5807"/>
                  </a:lnTo>
                  <a:lnTo>
                    <a:pt x="15492" y="5667"/>
                  </a:lnTo>
                  <a:lnTo>
                    <a:pt x="15434" y="5520"/>
                  </a:lnTo>
                  <a:lnTo>
                    <a:pt x="15379" y="5366"/>
                  </a:lnTo>
                  <a:lnTo>
                    <a:pt x="15327" y="5207"/>
                  </a:lnTo>
                  <a:lnTo>
                    <a:pt x="15280" y="5040"/>
                  </a:lnTo>
                  <a:lnTo>
                    <a:pt x="15236" y="4867"/>
                  </a:lnTo>
                  <a:lnTo>
                    <a:pt x="15198" y="4687"/>
                  </a:lnTo>
                  <a:lnTo>
                    <a:pt x="15164" y="4500"/>
                  </a:lnTo>
                  <a:lnTo>
                    <a:pt x="15137" y="4307"/>
                  </a:lnTo>
                  <a:lnTo>
                    <a:pt x="15115" y="4107"/>
                  </a:lnTo>
                  <a:lnTo>
                    <a:pt x="15101" y="3901"/>
                  </a:lnTo>
                  <a:lnTo>
                    <a:pt x="15090" y="3695"/>
                  </a:lnTo>
                  <a:lnTo>
                    <a:pt x="15081" y="3500"/>
                  </a:lnTo>
                  <a:lnTo>
                    <a:pt x="15075" y="3314"/>
                  </a:lnTo>
                  <a:lnTo>
                    <a:pt x="15069" y="3136"/>
                  </a:lnTo>
                  <a:lnTo>
                    <a:pt x="15064" y="2966"/>
                  </a:lnTo>
                  <a:lnTo>
                    <a:pt x="15061" y="2806"/>
                  </a:lnTo>
                  <a:lnTo>
                    <a:pt x="15060" y="2654"/>
                  </a:lnTo>
                  <a:lnTo>
                    <a:pt x="15059" y="2510"/>
                  </a:lnTo>
                  <a:lnTo>
                    <a:pt x="15060" y="2374"/>
                  </a:lnTo>
                  <a:lnTo>
                    <a:pt x="15061" y="2246"/>
                  </a:lnTo>
                  <a:lnTo>
                    <a:pt x="15063" y="2126"/>
                  </a:lnTo>
                  <a:lnTo>
                    <a:pt x="15066" y="2013"/>
                  </a:lnTo>
                  <a:lnTo>
                    <a:pt x="15071" y="1908"/>
                  </a:lnTo>
                  <a:lnTo>
                    <a:pt x="15075" y="1809"/>
                  </a:lnTo>
                  <a:lnTo>
                    <a:pt x="15080" y="1717"/>
                  </a:lnTo>
                  <a:lnTo>
                    <a:pt x="15085" y="1633"/>
                  </a:lnTo>
                  <a:lnTo>
                    <a:pt x="15091" y="1554"/>
                  </a:lnTo>
                  <a:lnTo>
                    <a:pt x="15098" y="1483"/>
                  </a:lnTo>
                  <a:lnTo>
                    <a:pt x="15104" y="1417"/>
                  </a:lnTo>
                  <a:lnTo>
                    <a:pt x="15110" y="1357"/>
                  </a:lnTo>
                  <a:lnTo>
                    <a:pt x="15116" y="1304"/>
                  </a:lnTo>
                  <a:lnTo>
                    <a:pt x="15122" y="1255"/>
                  </a:lnTo>
                  <a:lnTo>
                    <a:pt x="15129" y="1213"/>
                  </a:lnTo>
                  <a:lnTo>
                    <a:pt x="15134" y="1175"/>
                  </a:lnTo>
                  <a:lnTo>
                    <a:pt x="15145" y="1115"/>
                  </a:lnTo>
                  <a:lnTo>
                    <a:pt x="15153" y="1074"/>
                  </a:lnTo>
                  <a:lnTo>
                    <a:pt x="15159" y="1051"/>
                  </a:lnTo>
                  <a:lnTo>
                    <a:pt x="15161" y="1043"/>
                  </a:lnTo>
                  <a:lnTo>
                    <a:pt x="15034" y="1138"/>
                  </a:lnTo>
                  <a:lnTo>
                    <a:pt x="14885" y="1227"/>
                  </a:lnTo>
                  <a:lnTo>
                    <a:pt x="14715" y="1310"/>
                  </a:lnTo>
                  <a:lnTo>
                    <a:pt x="14525" y="1386"/>
                  </a:lnTo>
                  <a:lnTo>
                    <a:pt x="14317" y="1458"/>
                  </a:lnTo>
                  <a:lnTo>
                    <a:pt x="14093" y="1523"/>
                  </a:lnTo>
                  <a:lnTo>
                    <a:pt x="13852" y="1583"/>
                  </a:lnTo>
                  <a:lnTo>
                    <a:pt x="13598" y="1638"/>
                  </a:lnTo>
                  <a:lnTo>
                    <a:pt x="13332" y="1686"/>
                  </a:lnTo>
                  <a:lnTo>
                    <a:pt x="13053" y="1730"/>
                  </a:lnTo>
                  <a:lnTo>
                    <a:pt x="12767" y="1768"/>
                  </a:lnTo>
                  <a:lnTo>
                    <a:pt x="12471" y="1801"/>
                  </a:lnTo>
                  <a:lnTo>
                    <a:pt x="12168" y="1830"/>
                  </a:lnTo>
                  <a:lnTo>
                    <a:pt x="11861" y="1853"/>
                  </a:lnTo>
                  <a:lnTo>
                    <a:pt x="11550" y="1872"/>
                  </a:lnTo>
                  <a:lnTo>
                    <a:pt x="11235" y="1885"/>
                  </a:lnTo>
                  <a:lnTo>
                    <a:pt x="10920" y="1894"/>
                  </a:lnTo>
                  <a:lnTo>
                    <a:pt x="10606" y="1898"/>
                  </a:lnTo>
                  <a:lnTo>
                    <a:pt x="10292" y="1898"/>
                  </a:lnTo>
                  <a:lnTo>
                    <a:pt x="9983" y="1893"/>
                  </a:lnTo>
                  <a:lnTo>
                    <a:pt x="9677" y="1884"/>
                  </a:lnTo>
                  <a:lnTo>
                    <a:pt x="9379" y="1872"/>
                  </a:lnTo>
                  <a:lnTo>
                    <a:pt x="9087" y="1854"/>
                  </a:lnTo>
                  <a:lnTo>
                    <a:pt x="8805" y="1832"/>
                  </a:lnTo>
                  <a:lnTo>
                    <a:pt x="8534" y="1806"/>
                  </a:lnTo>
                  <a:lnTo>
                    <a:pt x="8273" y="1777"/>
                  </a:lnTo>
                  <a:lnTo>
                    <a:pt x="8026" y="1744"/>
                  </a:lnTo>
                  <a:lnTo>
                    <a:pt x="7794" y="1707"/>
                  </a:lnTo>
                  <a:lnTo>
                    <a:pt x="7578" y="1667"/>
                  </a:lnTo>
                  <a:lnTo>
                    <a:pt x="7380" y="1622"/>
                  </a:lnTo>
                  <a:lnTo>
                    <a:pt x="7199" y="1575"/>
                  </a:lnTo>
                  <a:lnTo>
                    <a:pt x="7041" y="1524"/>
                  </a:lnTo>
                  <a:lnTo>
                    <a:pt x="6827" y="1448"/>
                  </a:lnTo>
                  <a:lnTo>
                    <a:pt x="6614" y="1377"/>
                  </a:lnTo>
                  <a:lnTo>
                    <a:pt x="6404" y="1309"/>
                  </a:lnTo>
                  <a:lnTo>
                    <a:pt x="6196" y="1244"/>
                  </a:lnTo>
                  <a:lnTo>
                    <a:pt x="5990" y="1183"/>
                  </a:lnTo>
                  <a:lnTo>
                    <a:pt x="5785" y="1125"/>
                  </a:lnTo>
                  <a:lnTo>
                    <a:pt x="5583" y="1072"/>
                  </a:lnTo>
                  <a:lnTo>
                    <a:pt x="5381" y="1023"/>
                  </a:lnTo>
                  <a:lnTo>
                    <a:pt x="5181" y="980"/>
                  </a:lnTo>
                  <a:lnTo>
                    <a:pt x="4984" y="940"/>
                  </a:lnTo>
                  <a:lnTo>
                    <a:pt x="4787" y="905"/>
                  </a:lnTo>
                  <a:lnTo>
                    <a:pt x="4591" y="876"/>
                  </a:lnTo>
                  <a:lnTo>
                    <a:pt x="4397" y="852"/>
                  </a:lnTo>
                  <a:lnTo>
                    <a:pt x="4203" y="834"/>
                  </a:lnTo>
                  <a:lnTo>
                    <a:pt x="4012" y="821"/>
                  </a:lnTo>
                  <a:lnTo>
                    <a:pt x="3820" y="814"/>
                  </a:lnTo>
                  <a:lnTo>
                    <a:pt x="3629" y="814"/>
                  </a:lnTo>
                  <a:lnTo>
                    <a:pt x="3439" y="819"/>
                  </a:lnTo>
                  <a:lnTo>
                    <a:pt x="3250" y="832"/>
                  </a:lnTo>
                  <a:lnTo>
                    <a:pt x="3062" y="850"/>
                  </a:lnTo>
                  <a:lnTo>
                    <a:pt x="2873" y="876"/>
                  </a:lnTo>
                  <a:lnTo>
                    <a:pt x="2685" y="909"/>
                  </a:lnTo>
                  <a:lnTo>
                    <a:pt x="2496" y="950"/>
                  </a:lnTo>
                  <a:lnTo>
                    <a:pt x="2309" y="997"/>
                  </a:lnTo>
                  <a:lnTo>
                    <a:pt x="2122" y="1053"/>
                  </a:lnTo>
                  <a:lnTo>
                    <a:pt x="1933" y="1116"/>
                  </a:lnTo>
                  <a:lnTo>
                    <a:pt x="1746" y="1188"/>
                  </a:lnTo>
                  <a:lnTo>
                    <a:pt x="1558" y="1267"/>
                  </a:lnTo>
                  <a:lnTo>
                    <a:pt x="1369" y="1356"/>
                  </a:lnTo>
                  <a:lnTo>
                    <a:pt x="1180" y="1453"/>
                  </a:lnTo>
                  <a:lnTo>
                    <a:pt x="990" y="1559"/>
                  </a:lnTo>
                  <a:lnTo>
                    <a:pt x="801" y="1674"/>
                  </a:lnTo>
                  <a:lnTo>
                    <a:pt x="702" y="875"/>
                  </a:lnTo>
                  <a:lnTo>
                    <a:pt x="0" y="0"/>
                  </a:lnTo>
                  <a:close/>
                </a:path>
              </a:pathLst>
            </a:custGeom>
            <a:solidFill>
              <a:srgbClr val="C00000">
                <a:alpha val="50000"/>
              </a:srgbClr>
            </a:solidFill>
            <a:ln>
              <a:noFill/>
            </a:ln>
          </p:spPr>
          <p:txBody>
            <a:bodyPr vert="horz" wrap="square" lIns="86402" tIns="43201" rIns="86402" bIns="43201" numCol="1" anchor="t" anchorCtr="0" compatLnSpc="1">
              <a:prstTxWarp prst="textNoShape">
                <a:avLst/>
              </a:prstTxWarp>
            </a:bodyPr>
            <a:lstStyle/>
            <a:p>
              <a:pPr>
                <a:defRPr/>
              </a:pPr>
              <a:endParaRPr lang="zh-CN" altLang="en-US" kern="0">
                <a:solidFill>
                  <a:prstClr val="black"/>
                </a:solidFill>
                <a:latin typeface="方正粗黑宋简体" panose="020F0502020204030204"/>
                <a:ea typeface="方正粗黑宋简体"/>
                <a:cs typeface="+mn-ea"/>
                <a:sym typeface="+mn-lt"/>
              </a:endParaRPr>
            </a:p>
          </p:txBody>
        </p:sp>
        <p:sp>
          <p:nvSpPr>
            <p:cNvPr id="51" name="PA-任意多边形 7">
              <a:extLst>
                <a:ext uri="{FF2B5EF4-FFF2-40B4-BE49-F238E27FC236}">
                  <a16:creationId xmlns:a16="http://schemas.microsoft.com/office/drawing/2014/main" id="{490E3E66-4276-412C-B91B-154F890D3277}"/>
                </a:ext>
              </a:extLst>
            </p:cNvPr>
            <p:cNvSpPr>
              <a:spLocks/>
            </p:cNvSpPr>
            <p:nvPr>
              <p:custDataLst>
                <p:tags r:id="rId6"/>
              </p:custDataLst>
            </p:nvPr>
          </p:nvSpPr>
          <p:spPr bwMode="auto">
            <a:xfrm>
              <a:off x="6205199" y="-1343505"/>
              <a:ext cx="2232248" cy="1196398"/>
            </a:xfrm>
            <a:custGeom>
              <a:avLst/>
              <a:gdLst>
                <a:gd name="T0" fmla="*/ 649 w 16560"/>
                <a:gd name="T1" fmla="*/ 1791 h 8890"/>
                <a:gd name="T2" fmla="*/ 3583 w 16560"/>
                <a:gd name="T3" fmla="*/ 8882 h 8890"/>
                <a:gd name="T4" fmla="*/ 3686 w 16560"/>
                <a:gd name="T5" fmla="*/ 8827 h 8890"/>
                <a:gd name="T6" fmla="*/ 3825 w 16560"/>
                <a:gd name="T7" fmla="*/ 8759 h 8890"/>
                <a:gd name="T8" fmla="*/ 4016 w 16560"/>
                <a:gd name="T9" fmla="*/ 8676 h 8890"/>
                <a:gd name="T10" fmla="*/ 4254 w 16560"/>
                <a:gd name="T11" fmla="*/ 8586 h 8890"/>
                <a:gd name="T12" fmla="*/ 4538 w 16560"/>
                <a:gd name="T13" fmla="*/ 8497 h 8890"/>
                <a:gd name="T14" fmla="*/ 4867 w 16560"/>
                <a:gd name="T15" fmla="*/ 8416 h 8890"/>
                <a:gd name="T16" fmla="*/ 5234 w 16560"/>
                <a:gd name="T17" fmla="*/ 8351 h 8890"/>
                <a:gd name="T18" fmla="*/ 5639 w 16560"/>
                <a:gd name="T19" fmla="*/ 8309 h 8890"/>
                <a:gd name="T20" fmla="*/ 6079 w 16560"/>
                <a:gd name="T21" fmla="*/ 8297 h 8890"/>
                <a:gd name="T22" fmla="*/ 7176 w 16560"/>
                <a:gd name="T23" fmla="*/ 8367 h 8890"/>
                <a:gd name="T24" fmla="*/ 8664 w 16560"/>
                <a:gd name="T25" fmla="*/ 8468 h 8890"/>
                <a:gd name="T26" fmla="*/ 9716 w 16560"/>
                <a:gd name="T27" fmla="*/ 8523 h 8890"/>
                <a:gd name="T28" fmla="*/ 10717 w 16560"/>
                <a:gd name="T29" fmla="*/ 8550 h 8890"/>
                <a:gd name="T30" fmla="*/ 11676 w 16560"/>
                <a:gd name="T31" fmla="*/ 8537 h 8890"/>
                <a:gd name="T32" fmla="*/ 12596 w 16560"/>
                <a:gd name="T33" fmla="*/ 8476 h 8890"/>
                <a:gd name="T34" fmla="*/ 13484 w 16560"/>
                <a:gd name="T35" fmla="*/ 8355 h 8890"/>
                <a:gd name="T36" fmla="*/ 14346 w 16560"/>
                <a:gd name="T37" fmla="*/ 8165 h 8890"/>
                <a:gd name="T38" fmla="*/ 15188 w 16560"/>
                <a:gd name="T39" fmla="*/ 7894 h 8890"/>
                <a:gd name="T40" fmla="*/ 16015 w 16560"/>
                <a:gd name="T41" fmla="*/ 7534 h 8890"/>
                <a:gd name="T42" fmla="*/ 16544 w 16560"/>
                <a:gd name="T43" fmla="*/ 7225 h 8890"/>
                <a:gd name="T44" fmla="*/ 16436 w 16560"/>
                <a:gd name="T45" fmla="*/ 7122 h 8890"/>
                <a:gd name="T46" fmla="*/ 16299 w 16560"/>
                <a:gd name="T47" fmla="*/ 6977 h 8890"/>
                <a:gd name="T48" fmla="*/ 16129 w 16560"/>
                <a:gd name="T49" fmla="*/ 6772 h 8890"/>
                <a:gd name="T50" fmla="*/ 15941 w 16560"/>
                <a:gd name="T51" fmla="*/ 6509 h 8890"/>
                <a:gd name="T52" fmla="*/ 15744 w 16560"/>
                <a:gd name="T53" fmla="*/ 6188 h 8890"/>
                <a:gd name="T54" fmla="*/ 15553 w 16560"/>
                <a:gd name="T55" fmla="*/ 5807 h 8890"/>
                <a:gd name="T56" fmla="*/ 15379 w 16560"/>
                <a:gd name="T57" fmla="*/ 5366 h 8890"/>
                <a:gd name="T58" fmla="*/ 15236 w 16560"/>
                <a:gd name="T59" fmla="*/ 4867 h 8890"/>
                <a:gd name="T60" fmla="*/ 15137 w 16560"/>
                <a:gd name="T61" fmla="*/ 4307 h 8890"/>
                <a:gd name="T62" fmla="*/ 15090 w 16560"/>
                <a:gd name="T63" fmla="*/ 3695 h 8890"/>
                <a:gd name="T64" fmla="*/ 15069 w 16560"/>
                <a:gd name="T65" fmla="*/ 3136 h 8890"/>
                <a:gd name="T66" fmla="*/ 15060 w 16560"/>
                <a:gd name="T67" fmla="*/ 2654 h 8890"/>
                <a:gd name="T68" fmla="*/ 15061 w 16560"/>
                <a:gd name="T69" fmla="*/ 2246 h 8890"/>
                <a:gd name="T70" fmla="*/ 15071 w 16560"/>
                <a:gd name="T71" fmla="*/ 1908 h 8890"/>
                <a:gd name="T72" fmla="*/ 15085 w 16560"/>
                <a:gd name="T73" fmla="*/ 1633 h 8890"/>
                <a:gd name="T74" fmla="*/ 15104 w 16560"/>
                <a:gd name="T75" fmla="*/ 1417 h 8890"/>
                <a:gd name="T76" fmla="*/ 15122 w 16560"/>
                <a:gd name="T77" fmla="*/ 1255 h 8890"/>
                <a:gd name="T78" fmla="*/ 15145 w 16560"/>
                <a:gd name="T79" fmla="*/ 1115 h 8890"/>
                <a:gd name="T80" fmla="*/ 15161 w 16560"/>
                <a:gd name="T81" fmla="*/ 1043 h 8890"/>
                <a:gd name="T82" fmla="*/ 14715 w 16560"/>
                <a:gd name="T83" fmla="*/ 1310 h 8890"/>
                <a:gd name="T84" fmla="*/ 14093 w 16560"/>
                <a:gd name="T85" fmla="*/ 1523 h 8890"/>
                <a:gd name="T86" fmla="*/ 13332 w 16560"/>
                <a:gd name="T87" fmla="*/ 1686 h 8890"/>
                <a:gd name="T88" fmla="*/ 12471 w 16560"/>
                <a:gd name="T89" fmla="*/ 1801 h 8890"/>
                <a:gd name="T90" fmla="*/ 11550 w 16560"/>
                <a:gd name="T91" fmla="*/ 1872 h 8890"/>
                <a:gd name="T92" fmla="*/ 10606 w 16560"/>
                <a:gd name="T93" fmla="*/ 1898 h 8890"/>
                <a:gd name="T94" fmla="*/ 9677 w 16560"/>
                <a:gd name="T95" fmla="*/ 1884 h 8890"/>
                <a:gd name="T96" fmla="*/ 8805 w 16560"/>
                <a:gd name="T97" fmla="*/ 1832 h 8890"/>
                <a:gd name="T98" fmla="*/ 8026 w 16560"/>
                <a:gd name="T99" fmla="*/ 1744 h 8890"/>
                <a:gd name="T100" fmla="*/ 7380 w 16560"/>
                <a:gd name="T101" fmla="*/ 1622 h 8890"/>
                <a:gd name="T102" fmla="*/ 6827 w 16560"/>
                <a:gd name="T103" fmla="*/ 1448 h 8890"/>
                <a:gd name="T104" fmla="*/ 6196 w 16560"/>
                <a:gd name="T105" fmla="*/ 1244 h 8890"/>
                <a:gd name="T106" fmla="*/ 5583 w 16560"/>
                <a:gd name="T107" fmla="*/ 1072 h 8890"/>
                <a:gd name="T108" fmla="*/ 4984 w 16560"/>
                <a:gd name="T109" fmla="*/ 940 h 8890"/>
                <a:gd name="T110" fmla="*/ 4397 w 16560"/>
                <a:gd name="T111" fmla="*/ 852 h 8890"/>
                <a:gd name="T112" fmla="*/ 3820 w 16560"/>
                <a:gd name="T113" fmla="*/ 814 h 8890"/>
                <a:gd name="T114" fmla="*/ 3250 w 16560"/>
                <a:gd name="T115" fmla="*/ 832 h 8890"/>
                <a:gd name="T116" fmla="*/ 2685 w 16560"/>
                <a:gd name="T117" fmla="*/ 909 h 8890"/>
                <a:gd name="T118" fmla="*/ 2122 w 16560"/>
                <a:gd name="T119" fmla="*/ 1053 h 8890"/>
                <a:gd name="T120" fmla="*/ 1558 w 16560"/>
                <a:gd name="T121" fmla="*/ 1267 h 8890"/>
                <a:gd name="T122" fmla="*/ 990 w 16560"/>
                <a:gd name="T123" fmla="*/ 1559 h 8890"/>
                <a:gd name="T124" fmla="*/ 0 w 16560"/>
                <a:gd name="T125" fmla="*/ 0 h 8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560" h="8890">
                  <a:moveTo>
                    <a:pt x="0" y="0"/>
                  </a:moveTo>
                  <a:lnTo>
                    <a:pt x="167" y="1163"/>
                  </a:lnTo>
                  <a:lnTo>
                    <a:pt x="649" y="1791"/>
                  </a:lnTo>
                  <a:lnTo>
                    <a:pt x="649" y="1791"/>
                  </a:lnTo>
                  <a:lnTo>
                    <a:pt x="3571" y="8890"/>
                  </a:lnTo>
                  <a:lnTo>
                    <a:pt x="3583" y="8882"/>
                  </a:lnTo>
                  <a:lnTo>
                    <a:pt x="3623" y="8860"/>
                  </a:lnTo>
                  <a:lnTo>
                    <a:pt x="3650" y="8844"/>
                  </a:lnTo>
                  <a:lnTo>
                    <a:pt x="3686" y="8827"/>
                  </a:lnTo>
                  <a:lnTo>
                    <a:pt x="3726" y="8806"/>
                  </a:lnTo>
                  <a:lnTo>
                    <a:pt x="3773" y="8782"/>
                  </a:lnTo>
                  <a:lnTo>
                    <a:pt x="3825" y="8759"/>
                  </a:lnTo>
                  <a:lnTo>
                    <a:pt x="3883" y="8732"/>
                  </a:lnTo>
                  <a:lnTo>
                    <a:pt x="3946" y="8704"/>
                  </a:lnTo>
                  <a:lnTo>
                    <a:pt x="4016" y="8676"/>
                  </a:lnTo>
                  <a:lnTo>
                    <a:pt x="4090" y="8646"/>
                  </a:lnTo>
                  <a:lnTo>
                    <a:pt x="4169" y="8616"/>
                  </a:lnTo>
                  <a:lnTo>
                    <a:pt x="4254" y="8586"/>
                  </a:lnTo>
                  <a:lnTo>
                    <a:pt x="4344" y="8556"/>
                  </a:lnTo>
                  <a:lnTo>
                    <a:pt x="4439" y="8526"/>
                  </a:lnTo>
                  <a:lnTo>
                    <a:pt x="4538" y="8497"/>
                  </a:lnTo>
                  <a:lnTo>
                    <a:pt x="4643" y="8469"/>
                  </a:lnTo>
                  <a:lnTo>
                    <a:pt x="4753" y="8442"/>
                  </a:lnTo>
                  <a:lnTo>
                    <a:pt x="4867" y="8416"/>
                  </a:lnTo>
                  <a:lnTo>
                    <a:pt x="4985" y="8392"/>
                  </a:lnTo>
                  <a:lnTo>
                    <a:pt x="5107" y="8371"/>
                  </a:lnTo>
                  <a:lnTo>
                    <a:pt x="5234" y="8351"/>
                  </a:lnTo>
                  <a:lnTo>
                    <a:pt x="5364" y="8334"/>
                  </a:lnTo>
                  <a:lnTo>
                    <a:pt x="5500" y="8320"/>
                  </a:lnTo>
                  <a:lnTo>
                    <a:pt x="5639" y="8309"/>
                  </a:lnTo>
                  <a:lnTo>
                    <a:pt x="5782" y="8301"/>
                  </a:lnTo>
                  <a:lnTo>
                    <a:pt x="5928" y="8297"/>
                  </a:lnTo>
                  <a:lnTo>
                    <a:pt x="6079" y="8297"/>
                  </a:lnTo>
                  <a:lnTo>
                    <a:pt x="6232" y="8301"/>
                  </a:lnTo>
                  <a:lnTo>
                    <a:pt x="6389" y="8311"/>
                  </a:lnTo>
                  <a:lnTo>
                    <a:pt x="7176" y="8367"/>
                  </a:lnTo>
                  <a:lnTo>
                    <a:pt x="7933" y="8419"/>
                  </a:lnTo>
                  <a:lnTo>
                    <a:pt x="8302" y="8444"/>
                  </a:lnTo>
                  <a:lnTo>
                    <a:pt x="8664" y="8468"/>
                  </a:lnTo>
                  <a:lnTo>
                    <a:pt x="9021" y="8489"/>
                  </a:lnTo>
                  <a:lnTo>
                    <a:pt x="9371" y="8507"/>
                  </a:lnTo>
                  <a:lnTo>
                    <a:pt x="9716" y="8523"/>
                  </a:lnTo>
                  <a:lnTo>
                    <a:pt x="10055" y="8536"/>
                  </a:lnTo>
                  <a:lnTo>
                    <a:pt x="10389" y="8544"/>
                  </a:lnTo>
                  <a:lnTo>
                    <a:pt x="10717" y="8550"/>
                  </a:lnTo>
                  <a:lnTo>
                    <a:pt x="11041" y="8551"/>
                  </a:lnTo>
                  <a:lnTo>
                    <a:pt x="11361" y="8547"/>
                  </a:lnTo>
                  <a:lnTo>
                    <a:pt x="11676" y="8537"/>
                  </a:lnTo>
                  <a:lnTo>
                    <a:pt x="11986" y="8523"/>
                  </a:lnTo>
                  <a:lnTo>
                    <a:pt x="12293" y="8503"/>
                  </a:lnTo>
                  <a:lnTo>
                    <a:pt x="12596" y="8476"/>
                  </a:lnTo>
                  <a:lnTo>
                    <a:pt x="12895" y="8443"/>
                  </a:lnTo>
                  <a:lnTo>
                    <a:pt x="13191" y="8403"/>
                  </a:lnTo>
                  <a:lnTo>
                    <a:pt x="13484" y="8355"/>
                  </a:lnTo>
                  <a:lnTo>
                    <a:pt x="13774" y="8300"/>
                  </a:lnTo>
                  <a:lnTo>
                    <a:pt x="14062" y="8236"/>
                  </a:lnTo>
                  <a:lnTo>
                    <a:pt x="14346" y="8165"/>
                  </a:lnTo>
                  <a:lnTo>
                    <a:pt x="14629" y="8084"/>
                  </a:lnTo>
                  <a:lnTo>
                    <a:pt x="14909" y="7994"/>
                  </a:lnTo>
                  <a:lnTo>
                    <a:pt x="15188" y="7894"/>
                  </a:lnTo>
                  <a:lnTo>
                    <a:pt x="15464" y="7785"/>
                  </a:lnTo>
                  <a:lnTo>
                    <a:pt x="15739" y="7665"/>
                  </a:lnTo>
                  <a:lnTo>
                    <a:pt x="16015" y="7534"/>
                  </a:lnTo>
                  <a:lnTo>
                    <a:pt x="16288" y="7392"/>
                  </a:lnTo>
                  <a:lnTo>
                    <a:pt x="16560" y="7239"/>
                  </a:lnTo>
                  <a:lnTo>
                    <a:pt x="16544" y="7225"/>
                  </a:lnTo>
                  <a:lnTo>
                    <a:pt x="16502" y="7187"/>
                  </a:lnTo>
                  <a:lnTo>
                    <a:pt x="16472" y="7158"/>
                  </a:lnTo>
                  <a:lnTo>
                    <a:pt x="16436" y="7122"/>
                  </a:lnTo>
                  <a:lnTo>
                    <a:pt x="16394" y="7081"/>
                  </a:lnTo>
                  <a:lnTo>
                    <a:pt x="16349" y="7032"/>
                  </a:lnTo>
                  <a:lnTo>
                    <a:pt x="16299" y="6977"/>
                  </a:lnTo>
                  <a:lnTo>
                    <a:pt x="16245" y="6915"/>
                  </a:lnTo>
                  <a:lnTo>
                    <a:pt x="16189" y="6847"/>
                  </a:lnTo>
                  <a:lnTo>
                    <a:pt x="16129" y="6772"/>
                  </a:lnTo>
                  <a:lnTo>
                    <a:pt x="16068" y="6692"/>
                  </a:lnTo>
                  <a:lnTo>
                    <a:pt x="16005" y="6604"/>
                  </a:lnTo>
                  <a:lnTo>
                    <a:pt x="15941" y="6509"/>
                  </a:lnTo>
                  <a:lnTo>
                    <a:pt x="15875" y="6409"/>
                  </a:lnTo>
                  <a:lnTo>
                    <a:pt x="15810" y="6302"/>
                  </a:lnTo>
                  <a:lnTo>
                    <a:pt x="15744" y="6188"/>
                  </a:lnTo>
                  <a:lnTo>
                    <a:pt x="15679" y="6068"/>
                  </a:lnTo>
                  <a:lnTo>
                    <a:pt x="15615" y="5940"/>
                  </a:lnTo>
                  <a:lnTo>
                    <a:pt x="15553" y="5807"/>
                  </a:lnTo>
                  <a:lnTo>
                    <a:pt x="15492" y="5667"/>
                  </a:lnTo>
                  <a:lnTo>
                    <a:pt x="15434" y="5520"/>
                  </a:lnTo>
                  <a:lnTo>
                    <a:pt x="15379" y="5366"/>
                  </a:lnTo>
                  <a:lnTo>
                    <a:pt x="15327" y="5207"/>
                  </a:lnTo>
                  <a:lnTo>
                    <a:pt x="15280" y="5040"/>
                  </a:lnTo>
                  <a:lnTo>
                    <a:pt x="15236" y="4867"/>
                  </a:lnTo>
                  <a:lnTo>
                    <a:pt x="15198" y="4687"/>
                  </a:lnTo>
                  <a:lnTo>
                    <a:pt x="15164" y="4500"/>
                  </a:lnTo>
                  <a:lnTo>
                    <a:pt x="15137" y="4307"/>
                  </a:lnTo>
                  <a:lnTo>
                    <a:pt x="15115" y="4107"/>
                  </a:lnTo>
                  <a:lnTo>
                    <a:pt x="15101" y="3901"/>
                  </a:lnTo>
                  <a:lnTo>
                    <a:pt x="15090" y="3695"/>
                  </a:lnTo>
                  <a:lnTo>
                    <a:pt x="15081" y="3500"/>
                  </a:lnTo>
                  <a:lnTo>
                    <a:pt x="15075" y="3314"/>
                  </a:lnTo>
                  <a:lnTo>
                    <a:pt x="15069" y="3136"/>
                  </a:lnTo>
                  <a:lnTo>
                    <a:pt x="15064" y="2966"/>
                  </a:lnTo>
                  <a:lnTo>
                    <a:pt x="15061" y="2806"/>
                  </a:lnTo>
                  <a:lnTo>
                    <a:pt x="15060" y="2654"/>
                  </a:lnTo>
                  <a:lnTo>
                    <a:pt x="15059" y="2510"/>
                  </a:lnTo>
                  <a:lnTo>
                    <a:pt x="15060" y="2374"/>
                  </a:lnTo>
                  <a:lnTo>
                    <a:pt x="15061" y="2246"/>
                  </a:lnTo>
                  <a:lnTo>
                    <a:pt x="15063" y="2126"/>
                  </a:lnTo>
                  <a:lnTo>
                    <a:pt x="15066" y="2013"/>
                  </a:lnTo>
                  <a:lnTo>
                    <a:pt x="15071" y="1908"/>
                  </a:lnTo>
                  <a:lnTo>
                    <a:pt x="15075" y="1809"/>
                  </a:lnTo>
                  <a:lnTo>
                    <a:pt x="15080" y="1717"/>
                  </a:lnTo>
                  <a:lnTo>
                    <a:pt x="15085" y="1633"/>
                  </a:lnTo>
                  <a:lnTo>
                    <a:pt x="15091" y="1554"/>
                  </a:lnTo>
                  <a:lnTo>
                    <a:pt x="15098" y="1483"/>
                  </a:lnTo>
                  <a:lnTo>
                    <a:pt x="15104" y="1417"/>
                  </a:lnTo>
                  <a:lnTo>
                    <a:pt x="15110" y="1357"/>
                  </a:lnTo>
                  <a:lnTo>
                    <a:pt x="15116" y="1304"/>
                  </a:lnTo>
                  <a:lnTo>
                    <a:pt x="15122" y="1255"/>
                  </a:lnTo>
                  <a:lnTo>
                    <a:pt x="15129" y="1213"/>
                  </a:lnTo>
                  <a:lnTo>
                    <a:pt x="15134" y="1175"/>
                  </a:lnTo>
                  <a:lnTo>
                    <a:pt x="15145" y="1115"/>
                  </a:lnTo>
                  <a:lnTo>
                    <a:pt x="15153" y="1074"/>
                  </a:lnTo>
                  <a:lnTo>
                    <a:pt x="15159" y="1051"/>
                  </a:lnTo>
                  <a:lnTo>
                    <a:pt x="15161" y="1043"/>
                  </a:lnTo>
                  <a:lnTo>
                    <a:pt x="15034" y="1138"/>
                  </a:lnTo>
                  <a:lnTo>
                    <a:pt x="14885" y="1227"/>
                  </a:lnTo>
                  <a:lnTo>
                    <a:pt x="14715" y="1310"/>
                  </a:lnTo>
                  <a:lnTo>
                    <a:pt x="14525" y="1386"/>
                  </a:lnTo>
                  <a:lnTo>
                    <a:pt x="14317" y="1458"/>
                  </a:lnTo>
                  <a:lnTo>
                    <a:pt x="14093" y="1523"/>
                  </a:lnTo>
                  <a:lnTo>
                    <a:pt x="13852" y="1583"/>
                  </a:lnTo>
                  <a:lnTo>
                    <a:pt x="13598" y="1638"/>
                  </a:lnTo>
                  <a:lnTo>
                    <a:pt x="13332" y="1686"/>
                  </a:lnTo>
                  <a:lnTo>
                    <a:pt x="13053" y="1730"/>
                  </a:lnTo>
                  <a:lnTo>
                    <a:pt x="12767" y="1768"/>
                  </a:lnTo>
                  <a:lnTo>
                    <a:pt x="12471" y="1801"/>
                  </a:lnTo>
                  <a:lnTo>
                    <a:pt x="12168" y="1830"/>
                  </a:lnTo>
                  <a:lnTo>
                    <a:pt x="11861" y="1853"/>
                  </a:lnTo>
                  <a:lnTo>
                    <a:pt x="11550" y="1872"/>
                  </a:lnTo>
                  <a:lnTo>
                    <a:pt x="11235" y="1885"/>
                  </a:lnTo>
                  <a:lnTo>
                    <a:pt x="10920" y="1894"/>
                  </a:lnTo>
                  <a:lnTo>
                    <a:pt x="10606" y="1898"/>
                  </a:lnTo>
                  <a:lnTo>
                    <a:pt x="10292" y="1898"/>
                  </a:lnTo>
                  <a:lnTo>
                    <a:pt x="9983" y="1893"/>
                  </a:lnTo>
                  <a:lnTo>
                    <a:pt x="9677" y="1884"/>
                  </a:lnTo>
                  <a:lnTo>
                    <a:pt x="9379" y="1872"/>
                  </a:lnTo>
                  <a:lnTo>
                    <a:pt x="9087" y="1854"/>
                  </a:lnTo>
                  <a:lnTo>
                    <a:pt x="8805" y="1832"/>
                  </a:lnTo>
                  <a:lnTo>
                    <a:pt x="8534" y="1806"/>
                  </a:lnTo>
                  <a:lnTo>
                    <a:pt x="8273" y="1777"/>
                  </a:lnTo>
                  <a:lnTo>
                    <a:pt x="8026" y="1744"/>
                  </a:lnTo>
                  <a:lnTo>
                    <a:pt x="7794" y="1707"/>
                  </a:lnTo>
                  <a:lnTo>
                    <a:pt x="7578" y="1667"/>
                  </a:lnTo>
                  <a:lnTo>
                    <a:pt x="7380" y="1622"/>
                  </a:lnTo>
                  <a:lnTo>
                    <a:pt x="7199" y="1575"/>
                  </a:lnTo>
                  <a:lnTo>
                    <a:pt x="7041" y="1524"/>
                  </a:lnTo>
                  <a:lnTo>
                    <a:pt x="6827" y="1448"/>
                  </a:lnTo>
                  <a:lnTo>
                    <a:pt x="6614" y="1377"/>
                  </a:lnTo>
                  <a:lnTo>
                    <a:pt x="6404" y="1309"/>
                  </a:lnTo>
                  <a:lnTo>
                    <a:pt x="6196" y="1244"/>
                  </a:lnTo>
                  <a:lnTo>
                    <a:pt x="5990" y="1183"/>
                  </a:lnTo>
                  <a:lnTo>
                    <a:pt x="5785" y="1125"/>
                  </a:lnTo>
                  <a:lnTo>
                    <a:pt x="5583" y="1072"/>
                  </a:lnTo>
                  <a:lnTo>
                    <a:pt x="5381" y="1023"/>
                  </a:lnTo>
                  <a:lnTo>
                    <a:pt x="5181" y="980"/>
                  </a:lnTo>
                  <a:lnTo>
                    <a:pt x="4984" y="940"/>
                  </a:lnTo>
                  <a:lnTo>
                    <a:pt x="4787" y="905"/>
                  </a:lnTo>
                  <a:lnTo>
                    <a:pt x="4591" y="876"/>
                  </a:lnTo>
                  <a:lnTo>
                    <a:pt x="4397" y="852"/>
                  </a:lnTo>
                  <a:lnTo>
                    <a:pt x="4203" y="834"/>
                  </a:lnTo>
                  <a:lnTo>
                    <a:pt x="4012" y="821"/>
                  </a:lnTo>
                  <a:lnTo>
                    <a:pt x="3820" y="814"/>
                  </a:lnTo>
                  <a:lnTo>
                    <a:pt x="3629" y="814"/>
                  </a:lnTo>
                  <a:lnTo>
                    <a:pt x="3439" y="819"/>
                  </a:lnTo>
                  <a:lnTo>
                    <a:pt x="3250" y="832"/>
                  </a:lnTo>
                  <a:lnTo>
                    <a:pt x="3062" y="850"/>
                  </a:lnTo>
                  <a:lnTo>
                    <a:pt x="2873" y="876"/>
                  </a:lnTo>
                  <a:lnTo>
                    <a:pt x="2685" y="909"/>
                  </a:lnTo>
                  <a:lnTo>
                    <a:pt x="2496" y="950"/>
                  </a:lnTo>
                  <a:lnTo>
                    <a:pt x="2309" y="997"/>
                  </a:lnTo>
                  <a:lnTo>
                    <a:pt x="2122" y="1053"/>
                  </a:lnTo>
                  <a:lnTo>
                    <a:pt x="1933" y="1116"/>
                  </a:lnTo>
                  <a:lnTo>
                    <a:pt x="1746" y="1188"/>
                  </a:lnTo>
                  <a:lnTo>
                    <a:pt x="1558" y="1267"/>
                  </a:lnTo>
                  <a:lnTo>
                    <a:pt x="1369" y="1356"/>
                  </a:lnTo>
                  <a:lnTo>
                    <a:pt x="1180" y="1453"/>
                  </a:lnTo>
                  <a:lnTo>
                    <a:pt x="990" y="1559"/>
                  </a:lnTo>
                  <a:lnTo>
                    <a:pt x="801" y="1674"/>
                  </a:lnTo>
                  <a:lnTo>
                    <a:pt x="702" y="875"/>
                  </a:lnTo>
                  <a:lnTo>
                    <a:pt x="0" y="0"/>
                  </a:lnTo>
                  <a:close/>
                </a:path>
              </a:pathLst>
            </a:custGeom>
            <a:solidFill>
              <a:srgbClr val="C00000"/>
            </a:solidFill>
            <a:ln w="12700" cap="flat" cmpd="sng" algn="ctr">
              <a:noFill/>
              <a:prstDash val="solid"/>
              <a:miter lim="800000"/>
            </a:ln>
            <a:effectLst/>
          </p:spPr>
          <p:txBody>
            <a:bodyPr rtlCol="0" anchor="ctr"/>
            <a:lstStyle/>
            <a:p>
              <a:pPr algn="ctr">
                <a:defRPr/>
              </a:pPr>
              <a:endParaRPr lang="zh-CN" altLang="en-US" kern="0">
                <a:solidFill>
                  <a:prstClr val="white"/>
                </a:solidFill>
                <a:latin typeface="方正粗黑宋简体" panose="020F0502020204030204"/>
                <a:ea typeface="方正粗黑宋简体"/>
                <a:cs typeface="+mn-ea"/>
                <a:sym typeface="+mn-lt"/>
              </a:endParaRPr>
            </a:p>
          </p:txBody>
        </p:sp>
        <p:sp>
          <p:nvSpPr>
            <p:cNvPr id="52" name="PA-任意多边形 5">
              <a:extLst>
                <a:ext uri="{FF2B5EF4-FFF2-40B4-BE49-F238E27FC236}">
                  <a16:creationId xmlns:a16="http://schemas.microsoft.com/office/drawing/2014/main" id="{73BEA1A5-58A2-4FE3-B3DD-17CD561D866B}"/>
                </a:ext>
              </a:extLst>
            </p:cNvPr>
            <p:cNvSpPr>
              <a:spLocks/>
            </p:cNvSpPr>
            <p:nvPr>
              <p:custDataLst>
                <p:tags r:id="rId7"/>
              </p:custDataLst>
            </p:nvPr>
          </p:nvSpPr>
          <p:spPr bwMode="auto">
            <a:xfrm>
              <a:off x="7070380" y="-962472"/>
              <a:ext cx="560539" cy="551881"/>
            </a:xfrm>
            <a:custGeom>
              <a:avLst/>
              <a:gdLst>
                <a:gd name="T0" fmla="*/ 2313 w 16074"/>
                <a:gd name="T1" fmla="*/ 11564 h 16128"/>
                <a:gd name="T2" fmla="*/ 3529 w 16074"/>
                <a:gd name="T3" fmla="*/ 12395 h 16128"/>
                <a:gd name="T4" fmla="*/ 4818 w 16074"/>
                <a:gd name="T5" fmla="*/ 13031 h 16128"/>
                <a:gd name="T6" fmla="*/ 6189 w 16074"/>
                <a:gd name="T7" fmla="*/ 13418 h 16128"/>
                <a:gd name="T8" fmla="*/ 7653 w 16074"/>
                <a:gd name="T9" fmla="*/ 13501 h 16128"/>
                <a:gd name="T10" fmla="*/ 9219 w 16074"/>
                <a:gd name="T11" fmla="*/ 13224 h 16128"/>
                <a:gd name="T12" fmla="*/ 5225 w 16074"/>
                <a:gd name="T13" fmla="*/ 7326 h 16128"/>
                <a:gd name="T14" fmla="*/ 5604 w 16074"/>
                <a:gd name="T15" fmla="*/ 2588 h 16128"/>
                <a:gd name="T16" fmla="*/ 5918 w 16074"/>
                <a:gd name="T17" fmla="*/ 2680 h 16128"/>
                <a:gd name="T18" fmla="*/ 6274 w 16074"/>
                <a:gd name="T19" fmla="*/ 2719 h 16128"/>
                <a:gd name="T20" fmla="*/ 6671 w 16074"/>
                <a:gd name="T21" fmla="*/ 2688 h 16128"/>
                <a:gd name="T22" fmla="*/ 7102 w 16074"/>
                <a:gd name="T23" fmla="*/ 2577 h 16128"/>
                <a:gd name="T24" fmla="*/ 7563 w 16074"/>
                <a:gd name="T25" fmla="*/ 2375 h 16128"/>
                <a:gd name="T26" fmla="*/ 8053 w 16074"/>
                <a:gd name="T27" fmla="*/ 2066 h 16128"/>
                <a:gd name="T28" fmla="*/ 12930 w 16074"/>
                <a:gd name="T29" fmla="*/ 10057 h 16128"/>
                <a:gd name="T30" fmla="*/ 13396 w 16074"/>
                <a:gd name="T31" fmla="*/ 8301 h 16128"/>
                <a:gd name="T32" fmla="*/ 13347 w 16074"/>
                <a:gd name="T33" fmla="*/ 6443 h 16128"/>
                <a:gd name="T34" fmla="*/ 12801 w 16074"/>
                <a:gd name="T35" fmla="*/ 4583 h 16128"/>
                <a:gd name="T36" fmla="*/ 11773 w 16074"/>
                <a:gd name="T37" fmla="*/ 2822 h 16128"/>
                <a:gd name="T38" fmla="*/ 10277 w 16074"/>
                <a:gd name="T39" fmla="*/ 1262 h 16128"/>
                <a:gd name="T40" fmla="*/ 8329 w 16074"/>
                <a:gd name="T41" fmla="*/ 0 h 16128"/>
                <a:gd name="T42" fmla="*/ 10526 w 16074"/>
                <a:gd name="T43" fmla="*/ 458 h 16128"/>
                <a:gd name="T44" fmla="*/ 12659 w 16074"/>
                <a:gd name="T45" fmla="*/ 1583 h 16128"/>
                <a:gd name="T46" fmla="*/ 14464 w 16074"/>
                <a:gd name="T47" fmla="*/ 3304 h 16128"/>
                <a:gd name="T48" fmla="*/ 15679 w 16074"/>
                <a:gd name="T49" fmla="*/ 5557 h 16128"/>
                <a:gd name="T50" fmla="*/ 16044 w 16074"/>
                <a:gd name="T51" fmla="*/ 8271 h 16128"/>
                <a:gd name="T52" fmla="*/ 15294 w 16074"/>
                <a:gd name="T53" fmla="*/ 11379 h 16128"/>
                <a:gd name="T54" fmla="*/ 12655 w 16074"/>
                <a:gd name="T55" fmla="*/ 14684 h 16128"/>
                <a:gd name="T56" fmla="*/ 10870 w 16074"/>
                <a:gd name="T57" fmla="*/ 15495 h 16128"/>
                <a:gd name="T58" fmla="*/ 9145 w 16074"/>
                <a:gd name="T59" fmla="*/ 15974 h 16128"/>
                <a:gd name="T60" fmla="*/ 7486 w 16074"/>
                <a:gd name="T61" fmla="*/ 16128 h 16128"/>
                <a:gd name="T62" fmla="*/ 5906 w 16074"/>
                <a:gd name="T63" fmla="*/ 15967 h 16128"/>
                <a:gd name="T64" fmla="*/ 4415 w 16074"/>
                <a:gd name="T65" fmla="*/ 15498 h 16128"/>
                <a:gd name="T66" fmla="*/ 3023 w 16074"/>
                <a:gd name="T67" fmla="*/ 14731 h 16128"/>
                <a:gd name="T68" fmla="*/ 2528 w 16074"/>
                <a:gd name="T69" fmla="*/ 14487 h 16128"/>
                <a:gd name="T70" fmla="*/ 2530 w 16074"/>
                <a:gd name="T71" fmla="*/ 14735 h 16128"/>
                <a:gd name="T72" fmla="*/ 2473 w 16074"/>
                <a:gd name="T73" fmla="*/ 14983 h 16128"/>
                <a:gd name="T74" fmla="*/ 2363 w 16074"/>
                <a:gd name="T75" fmla="*/ 15222 h 16128"/>
                <a:gd name="T76" fmla="*/ 2207 w 16074"/>
                <a:gd name="T77" fmla="*/ 15444 h 16128"/>
                <a:gd name="T78" fmla="*/ 2013 w 16074"/>
                <a:gd name="T79" fmla="*/ 15642 h 16128"/>
                <a:gd name="T80" fmla="*/ 1779 w 16074"/>
                <a:gd name="T81" fmla="*/ 15812 h 16128"/>
                <a:gd name="T82" fmla="*/ 1496 w 16074"/>
                <a:gd name="T83" fmla="*/ 15944 h 16128"/>
                <a:gd name="T84" fmla="*/ 1210 w 16074"/>
                <a:gd name="T85" fmla="*/ 16001 h 16128"/>
                <a:gd name="T86" fmla="*/ 933 w 16074"/>
                <a:gd name="T87" fmla="*/ 15986 h 16128"/>
                <a:gd name="T88" fmla="*/ 671 w 16074"/>
                <a:gd name="T89" fmla="*/ 15902 h 16128"/>
                <a:gd name="T90" fmla="*/ 436 w 16074"/>
                <a:gd name="T91" fmla="*/ 15751 h 16128"/>
                <a:gd name="T92" fmla="*/ 234 w 16074"/>
                <a:gd name="T93" fmla="*/ 15534 h 16128"/>
                <a:gd name="T94" fmla="*/ 33 w 16074"/>
                <a:gd name="T95" fmla="*/ 15112 h 16128"/>
                <a:gd name="T96" fmla="*/ 17 w 16074"/>
                <a:gd name="T97" fmla="*/ 14651 h 16128"/>
                <a:gd name="T98" fmla="*/ 179 w 16074"/>
                <a:gd name="T99" fmla="*/ 14226 h 16128"/>
                <a:gd name="T100" fmla="*/ 478 w 16074"/>
                <a:gd name="T101" fmla="*/ 13874 h 16128"/>
                <a:gd name="T102" fmla="*/ 878 w 16074"/>
                <a:gd name="T103" fmla="*/ 13632 h 16128"/>
                <a:gd name="T104" fmla="*/ 1339 w 16074"/>
                <a:gd name="T105" fmla="*/ 13536 h 16128"/>
                <a:gd name="T106" fmla="*/ 1477 w 16074"/>
                <a:gd name="T107" fmla="*/ 13406 h 16128"/>
                <a:gd name="T108" fmla="*/ 1100 w 16074"/>
                <a:gd name="T109" fmla="*/ 12990 h 16128"/>
                <a:gd name="T110" fmla="*/ 736 w 16074"/>
                <a:gd name="T111" fmla="*/ 12545 h 16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074" h="16128">
                  <a:moveTo>
                    <a:pt x="454" y="12169"/>
                  </a:moveTo>
                  <a:lnTo>
                    <a:pt x="1614" y="10993"/>
                  </a:lnTo>
                  <a:lnTo>
                    <a:pt x="1844" y="11188"/>
                  </a:lnTo>
                  <a:lnTo>
                    <a:pt x="2077" y="11378"/>
                  </a:lnTo>
                  <a:lnTo>
                    <a:pt x="2313" y="11564"/>
                  </a:lnTo>
                  <a:lnTo>
                    <a:pt x="2550" y="11742"/>
                  </a:lnTo>
                  <a:lnTo>
                    <a:pt x="2792" y="11916"/>
                  </a:lnTo>
                  <a:lnTo>
                    <a:pt x="3035" y="12083"/>
                  </a:lnTo>
                  <a:lnTo>
                    <a:pt x="3280" y="12242"/>
                  </a:lnTo>
                  <a:lnTo>
                    <a:pt x="3529" y="12395"/>
                  </a:lnTo>
                  <a:lnTo>
                    <a:pt x="3781" y="12540"/>
                  </a:lnTo>
                  <a:lnTo>
                    <a:pt x="4035" y="12677"/>
                  </a:lnTo>
                  <a:lnTo>
                    <a:pt x="4293" y="12804"/>
                  </a:lnTo>
                  <a:lnTo>
                    <a:pt x="4554" y="12923"/>
                  </a:lnTo>
                  <a:lnTo>
                    <a:pt x="4818" y="13031"/>
                  </a:lnTo>
                  <a:lnTo>
                    <a:pt x="5086" y="13131"/>
                  </a:lnTo>
                  <a:lnTo>
                    <a:pt x="5356" y="13220"/>
                  </a:lnTo>
                  <a:lnTo>
                    <a:pt x="5630" y="13298"/>
                  </a:lnTo>
                  <a:lnTo>
                    <a:pt x="5908" y="13364"/>
                  </a:lnTo>
                  <a:lnTo>
                    <a:pt x="6189" y="13418"/>
                  </a:lnTo>
                  <a:lnTo>
                    <a:pt x="6474" y="13461"/>
                  </a:lnTo>
                  <a:lnTo>
                    <a:pt x="6763" y="13491"/>
                  </a:lnTo>
                  <a:lnTo>
                    <a:pt x="7056" y="13508"/>
                  </a:lnTo>
                  <a:lnTo>
                    <a:pt x="7352" y="13511"/>
                  </a:lnTo>
                  <a:lnTo>
                    <a:pt x="7653" y="13501"/>
                  </a:lnTo>
                  <a:lnTo>
                    <a:pt x="7958" y="13476"/>
                  </a:lnTo>
                  <a:lnTo>
                    <a:pt x="8267" y="13437"/>
                  </a:lnTo>
                  <a:lnTo>
                    <a:pt x="8579" y="13381"/>
                  </a:lnTo>
                  <a:lnTo>
                    <a:pt x="8897" y="13311"/>
                  </a:lnTo>
                  <a:lnTo>
                    <a:pt x="9219" y="13224"/>
                  </a:lnTo>
                  <a:lnTo>
                    <a:pt x="9546" y="13121"/>
                  </a:lnTo>
                  <a:lnTo>
                    <a:pt x="9877" y="13001"/>
                  </a:lnTo>
                  <a:lnTo>
                    <a:pt x="10212" y="12863"/>
                  </a:lnTo>
                  <a:lnTo>
                    <a:pt x="10554" y="12708"/>
                  </a:lnTo>
                  <a:lnTo>
                    <a:pt x="5225" y="7326"/>
                  </a:lnTo>
                  <a:lnTo>
                    <a:pt x="3765" y="8813"/>
                  </a:lnTo>
                  <a:lnTo>
                    <a:pt x="1503" y="6582"/>
                  </a:lnTo>
                  <a:lnTo>
                    <a:pt x="5491" y="2537"/>
                  </a:lnTo>
                  <a:lnTo>
                    <a:pt x="5547" y="2563"/>
                  </a:lnTo>
                  <a:lnTo>
                    <a:pt x="5604" y="2588"/>
                  </a:lnTo>
                  <a:lnTo>
                    <a:pt x="5663" y="2610"/>
                  </a:lnTo>
                  <a:lnTo>
                    <a:pt x="5724" y="2631"/>
                  </a:lnTo>
                  <a:lnTo>
                    <a:pt x="5787" y="2649"/>
                  </a:lnTo>
                  <a:lnTo>
                    <a:pt x="5852" y="2666"/>
                  </a:lnTo>
                  <a:lnTo>
                    <a:pt x="5918" y="2680"/>
                  </a:lnTo>
                  <a:lnTo>
                    <a:pt x="5986" y="2693"/>
                  </a:lnTo>
                  <a:lnTo>
                    <a:pt x="6055" y="2703"/>
                  </a:lnTo>
                  <a:lnTo>
                    <a:pt x="6127" y="2711"/>
                  </a:lnTo>
                  <a:lnTo>
                    <a:pt x="6200" y="2716"/>
                  </a:lnTo>
                  <a:lnTo>
                    <a:pt x="6274" y="2719"/>
                  </a:lnTo>
                  <a:lnTo>
                    <a:pt x="6351" y="2719"/>
                  </a:lnTo>
                  <a:lnTo>
                    <a:pt x="6429" y="2716"/>
                  </a:lnTo>
                  <a:lnTo>
                    <a:pt x="6508" y="2710"/>
                  </a:lnTo>
                  <a:lnTo>
                    <a:pt x="6588" y="2700"/>
                  </a:lnTo>
                  <a:lnTo>
                    <a:pt x="6671" y="2688"/>
                  </a:lnTo>
                  <a:lnTo>
                    <a:pt x="6755" y="2673"/>
                  </a:lnTo>
                  <a:lnTo>
                    <a:pt x="6840" y="2654"/>
                  </a:lnTo>
                  <a:lnTo>
                    <a:pt x="6925" y="2632"/>
                  </a:lnTo>
                  <a:lnTo>
                    <a:pt x="7013" y="2607"/>
                  </a:lnTo>
                  <a:lnTo>
                    <a:pt x="7102" y="2577"/>
                  </a:lnTo>
                  <a:lnTo>
                    <a:pt x="7192" y="2545"/>
                  </a:lnTo>
                  <a:lnTo>
                    <a:pt x="7283" y="2508"/>
                  </a:lnTo>
                  <a:lnTo>
                    <a:pt x="7375" y="2468"/>
                  </a:lnTo>
                  <a:lnTo>
                    <a:pt x="7469" y="2423"/>
                  </a:lnTo>
                  <a:lnTo>
                    <a:pt x="7563" y="2375"/>
                  </a:lnTo>
                  <a:lnTo>
                    <a:pt x="7659" y="2321"/>
                  </a:lnTo>
                  <a:lnTo>
                    <a:pt x="7756" y="2265"/>
                  </a:lnTo>
                  <a:lnTo>
                    <a:pt x="7854" y="2203"/>
                  </a:lnTo>
                  <a:lnTo>
                    <a:pt x="7953" y="2137"/>
                  </a:lnTo>
                  <a:lnTo>
                    <a:pt x="8053" y="2066"/>
                  </a:lnTo>
                  <a:lnTo>
                    <a:pt x="9204" y="3243"/>
                  </a:lnTo>
                  <a:lnTo>
                    <a:pt x="7220" y="5296"/>
                  </a:lnTo>
                  <a:lnTo>
                    <a:pt x="12597" y="10708"/>
                  </a:lnTo>
                  <a:lnTo>
                    <a:pt x="12775" y="10387"/>
                  </a:lnTo>
                  <a:lnTo>
                    <a:pt x="12930" y="10057"/>
                  </a:lnTo>
                  <a:lnTo>
                    <a:pt x="13065" y="9719"/>
                  </a:lnTo>
                  <a:lnTo>
                    <a:pt x="13179" y="9373"/>
                  </a:lnTo>
                  <a:lnTo>
                    <a:pt x="13271" y="9022"/>
                  </a:lnTo>
                  <a:lnTo>
                    <a:pt x="13344" y="8664"/>
                  </a:lnTo>
                  <a:lnTo>
                    <a:pt x="13396" y="8301"/>
                  </a:lnTo>
                  <a:lnTo>
                    <a:pt x="13426" y="7934"/>
                  </a:lnTo>
                  <a:lnTo>
                    <a:pt x="13437" y="7564"/>
                  </a:lnTo>
                  <a:lnTo>
                    <a:pt x="13427" y="7192"/>
                  </a:lnTo>
                  <a:lnTo>
                    <a:pt x="13398" y="6818"/>
                  </a:lnTo>
                  <a:lnTo>
                    <a:pt x="13347" y="6443"/>
                  </a:lnTo>
                  <a:lnTo>
                    <a:pt x="13277" y="6068"/>
                  </a:lnTo>
                  <a:lnTo>
                    <a:pt x="13188" y="5694"/>
                  </a:lnTo>
                  <a:lnTo>
                    <a:pt x="13079" y="5321"/>
                  </a:lnTo>
                  <a:lnTo>
                    <a:pt x="12949" y="4950"/>
                  </a:lnTo>
                  <a:lnTo>
                    <a:pt x="12801" y="4583"/>
                  </a:lnTo>
                  <a:lnTo>
                    <a:pt x="12634" y="4220"/>
                  </a:lnTo>
                  <a:lnTo>
                    <a:pt x="12447" y="3862"/>
                  </a:lnTo>
                  <a:lnTo>
                    <a:pt x="12241" y="3509"/>
                  </a:lnTo>
                  <a:lnTo>
                    <a:pt x="12017" y="3162"/>
                  </a:lnTo>
                  <a:lnTo>
                    <a:pt x="11773" y="2822"/>
                  </a:lnTo>
                  <a:lnTo>
                    <a:pt x="11511" y="2492"/>
                  </a:lnTo>
                  <a:lnTo>
                    <a:pt x="11230" y="2169"/>
                  </a:lnTo>
                  <a:lnTo>
                    <a:pt x="10931" y="1856"/>
                  </a:lnTo>
                  <a:lnTo>
                    <a:pt x="10613" y="1553"/>
                  </a:lnTo>
                  <a:lnTo>
                    <a:pt x="10277" y="1262"/>
                  </a:lnTo>
                  <a:lnTo>
                    <a:pt x="9924" y="982"/>
                  </a:lnTo>
                  <a:lnTo>
                    <a:pt x="9551" y="716"/>
                  </a:lnTo>
                  <a:lnTo>
                    <a:pt x="9162" y="463"/>
                  </a:lnTo>
                  <a:lnTo>
                    <a:pt x="8754" y="224"/>
                  </a:lnTo>
                  <a:lnTo>
                    <a:pt x="8329" y="0"/>
                  </a:lnTo>
                  <a:lnTo>
                    <a:pt x="8761" y="35"/>
                  </a:lnTo>
                  <a:lnTo>
                    <a:pt x="9199" y="99"/>
                  </a:lnTo>
                  <a:lnTo>
                    <a:pt x="9641" y="192"/>
                  </a:lnTo>
                  <a:lnTo>
                    <a:pt x="10084" y="310"/>
                  </a:lnTo>
                  <a:lnTo>
                    <a:pt x="10526" y="458"/>
                  </a:lnTo>
                  <a:lnTo>
                    <a:pt x="10966" y="632"/>
                  </a:lnTo>
                  <a:lnTo>
                    <a:pt x="11402" y="832"/>
                  </a:lnTo>
                  <a:lnTo>
                    <a:pt x="11830" y="1057"/>
                  </a:lnTo>
                  <a:lnTo>
                    <a:pt x="12250" y="1307"/>
                  </a:lnTo>
                  <a:lnTo>
                    <a:pt x="12659" y="1583"/>
                  </a:lnTo>
                  <a:lnTo>
                    <a:pt x="13054" y="1881"/>
                  </a:lnTo>
                  <a:lnTo>
                    <a:pt x="13435" y="2203"/>
                  </a:lnTo>
                  <a:lnTo>
                    <a:pt x="13798" y="2548"/>
                  </a:lnTo>
                  <a:lnTo>
                    <a:pt x="14141" y="2915"/>
                  </a:lnTo>
                  <a:lnTo>
                    <a:pt x="14464" y="3304"/>
                  </a:lnTo>
                  <a:lnTo>
                    <a:pt x="14762" y="3714"/>
                  </a:lnTo>
                  <a:lnTo>
                    <a:pt x="15036" y="4146"/>
                  </a:lnTo>
                  <a:lnTo>
                    <a:pt x="15281" y="4596"/>
                  </a:lnTo>
                  <a:lnTo>
                    <a:pt x="15496" y="5067"/>
                  </a:lnTo>
                  <a:lnTo>
                    <a:pt x="15679" y="5557"/>
                  </a:lnTo>
                  <a:lnTo>
                    <a:pt x="15829" y="6065"/>
                  </a:lnTo>
                  <a:lnTo>
                    <a:pt x="15942" y="6591"/>
                  </a:lnTo>
                  <a:lnTo>
                    <a:pt x="16016" y="7135"/>
                  </a:lnTo>
                  <a:lnTo>
                    <a:pt x="16052" y="7695"/>
                  </a:lnTo>
                  <a:lnTo>
                    <a:pt x="16044" y="8271"/>
                  </a:lnTo>
                  <a:lnTo>
                    <a:pt x="15991" y="8863"/>
                  </a:lnTo>
                  <a:lnTo>
                    <a:pt x="15892" y="9471"/>
                  </a:lnTo>
                  <a:lnTo>
                    <a:pt x="15744" y="10093"/>
                  </a:lnTo>
                  <a:lnTo>
                    <a:pt x="15545" y="10729"/>
                  </a:lnTo>
                  <a:lnTo>
                    <a:pt x="15294" y="11379"/>
                  </a:lnTo>
                  <a:lnTo>
                    <a:pt x="14987" y="12042"/>
                  </a:lnTo>
                  <a:lnTo>
                    <a:pt x="14623" y="12717"/>
                  </a:lnTo>
                  <a:lnTo>
                    <a:pt x="16074" y="14218"/>
                  </a:lnTo>
                  <a:lnTo>
                    <a:pt x="14156" y="16081"/>
                  </a:lnTo>
                  <a:lnTo>
                    <a:pt x="12655" y="14684"/>
                  </a:lnTo>
                  <a:lnTo>
                    <a:pt x="12293" y="14873"/>
                  </a:lnTo>
                  <a:lnTo>
                    <a:pt x="11934" y="15048"/>
                  </a:lnTo>
                  <a:lnTo>
                    <a:pt x="11578" y="15211"/>
                  </a:lnTo>
                  <a:lnTo>
                    <a:pt x="11223" y="15360"/>
                  </a:lnTo>
                  <a:lnTo>
                    <a:pt x="10870" y="15495"/>
                  </a:lnTo>
                  <a:lnTo>
                    <a:pt x="10520" y="15617"/>
                  </a:lnTo>
                  <a:lnTo>
                    <a:pt x="10173" y="15726"/>
                  </a:lnTo>
                  <a:lnTo>
                    <a:pt x="9828" y="15822"/>
                  </a:lnTo>
                  <a:lnTo>
                    <a:pt x="9485" y="15904"/>
                  </a:lnTo>
                  <a:lnTo>
                    <a:pt x="9145" y="15974"/>
                  </a:lnTo>
                  <a:lnTo>
                    <a:pt x="8808" y="16030"/>
                  </a:lnTo>
                  <a:lnTo>
                    <a:pt x="8472" y="16074"/>
                  </a:lnTo>
                  <a:lnTo>
                    <a:pt x="8140" y="16105"/>
                  </a:lnTo>
                  <a:lnTo>
                    <a:pt x="7812" y="16123"/>
                  </a:lnTo>
                  <a:lnTo>
                    <a:pt x="7486" y="16128"/>
                  </a:lnTo>
                  <a:lnTo>
                    <a:pt x="7164" y="16121"/>
                  </a:lnTo>
                  <a:lnTo>
                    <a:pt x="6845" y="16101"/>
                  </a:lnTo>
                  <a:lnTo>
                    <a:pt x="6529" y="16069"/>
                  </a:lnTo>
                  <a:lnTo>
                    <a:pt x="6216" y="16024"/>
                  </a:lnTo>
                  <a:lnTo>
                    <a:pt x="5906" y="15967"/>
                  </a:lnTo>
                  <a:lnTo>
                    <a:pt x="5601" y="15897"/>
                  </a:lnTo>
                  <a:lnTo>
                    <a:pt x="5298" y="15816"/>
                  </a:lnTo>
                  <a:lnTo>
                    <a:pt x="5001" y="15722"/>
                  </a:lnTo>
                  <a:lnTo>
                    <a:pt x="4706" y="15616"/>
                  </a:lnTo>
                  <a:lnTo>
                    <a:pt x="4415" y="15498"/>
                  </a:lnTo>
                  <a:lnTo>
                    <a:pt x="4129" y="15368"/>
                  </a:lnTo>
                  <a:lnTo>
                    <a:pt x="3846" y="15227"/>
                  </a:lnTo>
                  <a:lnTo>
                    <a:pt x="3568" y="15073"/>
                  </a:lnTo>
                  <a:lnTo>
                    <a:pt x="3293" y="14907"/>
                  </a:lnTo>
                  <a:lnTo>
                    <a:pt x="3023" y="14731"/>
                  </a:lnTo>
                  <a:lnTo>
                    <a:pt x="2757" y="14542"/>
                  </a:lnTo>
                  <a:lnTo>
                    <a:pt x="2496" y="14342"/>
                  </a:lnTo>
                  <a:lnTo>
                    <a:pt x="2509" y="14390"/>
                  </a:lnTo>
                  <a:lnTo>
                    <a:pt x="2520" y="14439"/>
                  </a:lnTo>
                  <a:lnTo>
                    <a:pt x="2528" y="14487"/>
                  </a:lnTo>
                  <a:lnTo>
                    <a:pt x="2533" y="14536"/>
                  </a:lnTo>
                  <a:lnTo>
                    <a:pt x="2536" y="14586"/>
                  </a:lnTo>
                  <a:lnTo>
                    <a:pt x="2537" y="14635"/>
                  </a:lnTo>
                  <a:lnTo>
                    <a:pt x="2534" y="14686"/>
                  </a:lnTo>
                  <a:lnTo>
                    <a:pt x="2530" y="14735"/>
                  </a:lnTo>
                  <a:lnTo>
                    <a:pt x="2523" y="14785"/>
                  </a:lnTo>
                  <a:lnTo>
                    <a:pt x="2514" y="14835"/>
                  </a:lnTo>
                  <a:lnTo>
                    <a:pt x="2502" y="14884"/>
                  </a:lnTo>
                  <a:lnTo>
                    <a:pt x="2489" y="14934"/>
                  </a:lnTo>
                  <a:lnTo>
                    <a:pt x="2473" y="14983"/>
                  </a:lnTo>
                  <a:lnTo>
                    <a:pt x="2454" y="15031"/>
                  </a:lnTo>
                  <a:lnTo>
                    <a:pt x="2434" y="15080"/>
                  </a:lnTo>
                  <a:lnTo>
                    <a:pt x="2412" y="15127"/>
                  </a:lnTo>
                  <a:lnTo>
                    <a:pt x="2388" y="15174"/>
                  </a:lnTo>
                  <a:lnTo>
                    <a:pt x="2363" y="15222"/>
                  </a:lnTo>
                  <a:lnTo>
                    <a:pt x="2334" y="15267"/>
                  </a:lnTo>
                  <a:lnTo>
                    <a:pt x="2305" y="15313"/>
                  </a:lnTo>
                  <a:lnTo>
                    <a:pt x="2275" y="15358"/>
                  </a:lnTo>
                  <a:lnTo>
                    <a:pt x="2241" y="15401"/>
                  </a:lnTo>
                  <a:lnTo>
                    <a:pt x="2207" y="15444"/>
                  </a:lnTo>
                  <a:lnTo>
                    <a:pt x="2171" y="15486"/>
                  </a:lnTo>
                  <a:lnTo>
                    <a:pt x="2134" y="15526"/>
                  </a:lnTo>
                  <a:lnTo>
                    <a:pt x="2095" y="15567"/>
                  </a:lnTo>
                  <a:lnTo>
                    <a:pt x="2055" y="15605"/>
                  </a:lnTo>
                  <a:lnTo>
                    <a:pt x="2013" y="15642"/>
                  </a:lnTo>
                  <a:lnTo>
                    <a:pt x="1971" y="15677"/>
                  </a:lnTo>
                  <a:lnTo>
                    <a:pt x="1927" y="15713"/>
                  </a:lnTo>
                  <a:lnTo>
                    <a:pt x="1881" y="15745"/>
                  </a:lnTo>
                  <a:lnTo>
                    <a:pt x="1836" y="15777"/>
                  </a:lnTo>
                  <a:lnTo>
                    <a:pt x="1779" y="15812"/>
                  </a:lnTo>
                  <a:lnTo>
                    <a:pt x="1723" y="15845"/>
                  </a:lnTo>
                  <a:lnTo>
                    <a:pt x="1666" y="15874"/>
                  </a:lnTo>
                  <a:lnTo>
                    <a:pt x="1610" y="15900"/>
                  </a:lnTo>
                  <a:lnTo>
                    <a:pt x="1552" y="15923"/>
                  </a:lnTo>
                  <a:lnTo>
                    <a:pt x="1496" y="15944"/>
                  </a:lnTo>
                  <a:lnTo>
                    <a:pt x="1438" y="15961"/>
                  </a:lnTo>
                  <a:lnTo>
                    <a:pt x="1381" y="15975"/>
                  </a:lnTo>
                  <a:lnTo>
                    <a:pt x="1324" y="15987"/>
                  </a:lnTo>
                  <a:lnTo>
                    <a:pt x="1267" y="15995"/>
                  </a:lnTo>
                  <a:lnTo>
                    <a:pt x="1210" y="16001"/>
                  </a:lnTo>
                  <a:lnTo>
                    <a:pt x="1154" y="16003"/>
                  </a:lnTo>
                  <a:lnTo>
                    <a:pt x="1098" y="16003"/>
                  </a:lnTo>
                  <a:lnTo>
                    <a:pt x="1043" y="16000"/>
                  </a:lnTo>
                  <a:lnTo>
                    <a:pt x="987" y="15995"/>
                  </a:lnTo>
                  <a:lnTo>
                    <a:pt x="933" y="15986"/>
                  </a:lnTo>
                  <a:lnTo>
                    <a:pt x="879" y="15975"/>
                  </a:lnTo>
                  <a:lnTo>
                    <a:pt x="826" y="15961"/>
                  </a:lnTo>
                  <a:lnTo>
                    <a:pt x="773" y="15944"/>
                  </a:lnTo>
                  <a:lnTo>
                    <a:pt x="722" y="15924"/>
                  </a:lnTo>
                  <a:lnTo>
                    <a:pt x="671" y="15902"/>
                  </a:lnTo>
                  <a:lnTo>
                    <a:pt x="622" y="15877"/>
                  </a:lnTo>
                  <a:lnTo>
                    <a:pt x="573" y="15849"/>
                  </a:lnTo>
                  <a:lnTo>
                    <a:pt x="527" y="15819"/>
                  </a:lnTo>
                  <a:lnTo>
                    <a:pt x="480" y="15786"/>
                  </a:lnTo>
                  <a:lnTo>
                    <a:pt x="436" y="15751"/>
                  </a:lnTo>
                  <a:lnTo>
                    <a:pt x="393" y="15713"/>
                  </a:lnTo>
                  <a:lnTo>
                    <a:pt x="350" y="15671"/>
                  </a:lnTo>
                  <a:lnTo>
                    <a:pt x="310" y="15628"/>
                  </a:lnTo>
                  <a:lnTo>
                    <a:pt x="271" y="15583"/>
                  </a:lnTo>
                  <a:lnTo>
                    <a:pt x="234" y="15534"/>
                  </a:lnTo>
                  <a:lnTo>
                    <a:pt x="199" y="15483"/>
                  </a:lnTo>
                  <a:lnTo>
                    <a:pt x="143" y="15391"/>
                  </a:lnTo>
                  <a:lnTo>
                    <a:pt x="98" y="15299"/>
                  </a:lnTo>
                  <a:lnTo>
                    <a:pt x="61" y="15206"/>
                  </a:lnTo>
                  <a:lnTo>
                    <a:pt x="33" y="15112"/>
                  </a:lnTo>
                  <a:lnTo>
                    <a:pt x="14" y="15019"/>
                  </a:lnTo>
                  <a:lnTo>
                    <a:pt x="3" y="14925"/>
                  </a:lnTo>
                  <a:lnTo>
                    <a:pt x="0" y="14833"/>
                  </a:lnTo>
                  <a:lnTo>
                    <a:pt x="5" y="14741"/>
                  </a:lnTo>
                  <a:lnTo>
                    <a:pt x="17" y="14651"/>
                  </a:lnTo>
                  <a:lnTo>
                    <a:pt x="36" y="14562"/>
                  </a:lnTo>
                  <a:lnTo>
                    <a:pt x="63" y="14475"/>
                  </a:lnTo>
                  <a:lnTo>
                    <a:pt x="95" y="14389"/>
                  </a:lnTo>
                  <a:lnTo>
                    <a:pt x="133" y="14307"/>
                  </a:lnTo>
                  <a:lnTo>
                    <a:pt x="179" y="14226"/>
                  </a:lnTo>
                  <a:lnTo>
                    <a:pt x="228" y="14148"/>
                  </a:lnTo>
                  <a:lnTo>
                    <a:pt x="284" y="14075"/>
                  </a:lnTo>
                  <a:lnTo>
                    <a:pt x="344" y="14004"/>
                  </a:lnTo>
                  <a:lnTo>
                    <a:pt x="409" y="13938"/>
                  </a:lnTo>
                  <a:lnTo>
                    <a:pt x="478" y="13874"/>
                  </a:lnTo>
                  <a:lnTo>
                    <a:pt x="551" y="13816"/>
                  </a:lnTo>
                  <a:lnTo>
                    <a:pt x="628" y="13762"/>
                  </a:lnTo>
                  <a:lnTo>
                    <a:pt x="708" y="13714"/>
                  </a:lnTo>
                  <a:lnTo>
                    <a:pt x="791" y="13670"/>
                  </a:lnTo>
                  <a:lnTo>
                    <a:pt x="878" y="13632"/>
                  </a:lnTo>
                  <a:lnTo>
                    <a:pt x="967" y="13601"/>
                  </a:lnTo>
                  <a:lnTo>
                    <a:pt x="1057" y="13575"/>
                  </a:lnTo>
                  <a:lnTo>
                    <a:pt x="1150" y="13556"/>
                  </a:lnTo>
                  <a:lnTo>
                    <a:pt x="1244" y="13542"/>
                  </a:lnTo>
                  <a:lnTo>
                    <a:pt x="1339" y="13536"/>
                  </a:lnTo>
                  <a:lnTo>
                    <a:pt x="1436" y="13538"/>
                  </a:lnTo>
                  <a:lnTo>
                    <a:pt x="1533" y="13548"/>
                  </a:lnTo>
                  <a:lnTo>
                    <a:pt x="1630" y="13565"/>
                  </a:lnTo>
                  <a:lnTo>
                    <a:pt x="1553" y="13486"/>
                  </a:lnTo>
                  <a:lnTo>
                    <a:pt x="1477" y="13406"/>
                  </a:lnTo>
                  <a:lnTo>
                    <a:pt x="1400" y="13325"/>
                  </a:lnTo>
                  <a:lnTo>
                    <a:pt x="1324" y="13243"/>
                  </a:lnTo>
                  <a:lnTo>
                    <a:pt x="1248" y="13159"/>
                  </a:lnTo>
                  <a:lnTo>
                    <a:pt x="1174" y="13075"/>
                  </a:lnTo>
                  <a:lnTo>
                    <a:pt x="1100" y="12990"/>
                  </a:lnTo>
                  <a:lnTo>
                    <a:pt x="1026" y="12903"/>
                  </a:lnTo>
                  <a:lnTo>
                    <a:pt x="953" y="12815"/>
                  </a:lnTo>
                  <a:lnTo>
                    <a:pt x="880" y="12726"/>
                  </a:lnTo>
                  <a:lnTo>
                    <a:pt x="807" y="12636"/>
                  </a:lnTo>
                  <a:lnTo>
                    <a:pt x="736" y="12545"/>
                  </a:lnTo>
                  <a:lnTo>
                    <a:pt x="665" y="12453"/>
                  </a:lnTo>
                  <a:lnTo>
                    <a:pt x="594" y="12359"/>
                  </a:lnTo>
                  <a:lnTo>
                    <a:pt x="524" y="12264"/>
                  </a:lnTo>
                  <a:lnTo>
                    <a:pt x="454" y="12169"/>
                  </a:lnTo>
                  <a:close/>
                </a:path>
              </a:pathLst>
            </a:custGeom>
            <a:solidFill>
              <a:srgbClr val="F8F0DC"/>
            </a:solidFill>
            <a:ln>
              <a:noFill/>
            </a:ln>
            <a:effectLst/>
          </p:spPr>
          <p:txBody>
            <a:bodyPr vert="horz" wrap="square" lIns="86402" tIns="43201" rIns="86402" bIns="43201" numCol="1" anchor="t" anchorCtr="0" compatLnSpc="1">
              <a:prstTxWarp prst="textNoShape">
                <a:avLst/>
              </a:prstTxWarp>
            </a:bodyPr>
            <a:lstStyle/>
            <a:p>
              <a:pPr>
                <a:defRPr/>
              </a:pPr>
              <a:endParaRPr lang="zh-CN" altLang="en-US" kern="0">
                <a:solidFill>
                  <a:prstClr val="black"/>
                </a:solidFill>
                <a:latin typeface="方正粗黑宋简体" panose="020F0502020204030204"/>
                <a:ea typeface="方正粗黑宋简体"/>
                <a:cs typeface="+mn-ea"/>
                <a:sym typeface="+mn-lt"/>
              </a:endParaRPr>
            </a:p>
          </p:txBody>
        </p:sp>
      </p:grpSp>
      <p:sp>
        <p:nvSpPr>
          <p:cNvPr id="53" name="矩形 52">
            <a:extLst>
              <a:ext uri="{FF2B5EF4-FFF2-40B4-BE49-F238E27FC236}">
                <a16:creationId xmlns:a16="http://schemas.microsoft.com/office/drawing/2014/main" id="{43F3A638-490A-46FA-BB1C-86830CCFDDA2}"/>
              </a:ext>
            </a:extLst>
          </p:cNvPr>
          <p:cNvSpPr/>
          <p:nvPr/>
        </p:nvSpPr>
        <p:spPr>
          <a:xfrm>
            <a:off x="1231700" y="2487308"/>
            <a:ext cx="9057089" cy="441339"/>
          </a:xfrm>
          <a:prstGeom prst="rect">
            <a:avLst/>
          </a:prstGeom>
        </p:spPr>
        <p:txBody>
          <a:bodyPr wrap="square">
            <a:spAutoFit/>
          </a:bodyPr>
          <a:lstStyle/>
          <a:p>
            <a:pPr algn="ctr"/>
            <a:r>
              <a:rPr lang="zh-CN" altLang="en-US" sz="2268" b="1" spc="283" dirty="0">
                <a:solidFill>
                  <a:schemeClr val="accent1"/>
                </a:solidFill>
              </a:rPr>
              <a:t>文字内容文字内容文字内容文字内容</a:t>
            </a:r>
          </a:p>
        </p:txBody>
      </p:sp>
      <p:pic>
        <p:nvPicPr>
          <p:cNvPr id="54" name="Picture 4" descr="E:\我图PPT\00001PNG素材\01党委政府\立体五角星.png">
            <a:extLst>
              <a:ext uri="{FF2B5EF4-FFF2-40B4-BE49-F238E27FC236}">
                <a16:creationId xmlns:a16="http://schemas.microsoft.com/office/drawing/2014/main" id="{2BC03C67-453D-4B8C-BF55-759D843CF1E1}"/>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642283" y="1895406"/>
            <a:ext cx="1238171" cy="1226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Picture 4" descr="E:\我图PPT\00001PNG素材\01党委政府\立体五角星.png">
            <a:extLst>
              <a:ext uri="{FF2B5EF4-FFF2-40B4-BE49-F238E27FC236}">
                <a16:creationId xmlns:a16="http://schemas.microsoft.com/office/drawing/2014/main" id="{84DD3DDC-61F6-4963-B9C2-0A31C6F3404B}"/>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flipH="1">
            <a:off x="9640034" y="1895406"/>
            <a:ext cx="1238171" cy="1226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MH_Picture_1">
            <a:extLst>
              <a:ext uri="{FF2B5EF4-FFF2-40B4-BE49-F238E27FC236}">
                <a16:creationId xmlns:a16="http://schemas.microsoft.com/office/drawing/2014/main" id="{A746E632-A62B-4E6F-9421-2EC893D10F7E}"/>
              </a:ext>
            </a:extLst>
          </p:cNvPr>
          <p:cNvSpPr>
            <a:spLocks/>
          </p:cNvSpPr>
          <p:nvPr>
            <p:custDataLst>
              <p:tags r:id="rId4"/>
            </p:custDataLst>
          </p:nvPr>
        </p:nvSpPr>
        <p:spPr bwMode="auto">
          <a:xfrm>
            <a:off x="642283" y="3210754"/>
            <a:ext cx="2183638" cy="2194652"/>
          </a:xfrm>
          <a:custGeom>
            <a:avLst/>
            <a:gdLst>
              <a:gd name="T0" fmla="*/ 1882859 w 3776618"/>
              <a:gd name="T1" fmla="*/ 1988613 h 3795764"/>
              <a:gd name="T2" fmla="*/ 2000073 w 3776618"/>
              <a:gd name="T3" fmla="*/ 2037126 h 3795764"/>
              <a:gd name="T4" fmla="*/ 2731969 w 3776618"/>
              <a:gd name="T5" fmla="*/ 2768624 h 3795764"/>
              <a:gd name="T6" fmla="*/ 2731969 w 3776618"/>
              <a:gd name="T7" fmla="*/ 3002905 h 3795764"/>
              <a:gd name="T8" fmla="*/ 1988315 w 3776618"/>
              <a:gd name="T9" fmla="*/ 3746159 h 3795764"/>
              <a:gd name="T10" fmla="*/ 1753908 w 3776618"/>
              <a:gd name="T11" fmla="*/ 3746159 h 3795764"/>
              <a:gd name="T12" fmla="*/ 1022011 w 3776618"/>
              <a:gd name="T13" fmla="*/ 3014663 h 3795764"/>
              <a:gd name="T14" fmla="*/ 1022011 w 3776618"/>
              <a:gd name="T15" fmla="*/ 2780382 h 3795764"/>
              <a:gd name="T16" fmla="*/ 1765666 w 3776618"/>
              <a:gd name="T17" fmla="*/ 2037126 h 3795764"/>
              <a:gd name="T18" fmla="*/ 1882859 w 3776618"/>
              <a:gd name="T19" fmla="*/ 1988613 h 3795764"/>
              <a:gd name="T20" fmla="*/ 909402 w 3776618"/>
              <a:gd name="T21" fmla="*/ 992555 h 3795764"/>
              <a:gd name="T22" fmla="*/ 1026595 w 3776618"/>
              <a:gd name="T23" fmla="*/ 1041089 h 3795764"/>
              <a:gd name="T24" fmla="*/ 1758490 w 3776618"/>
              <a:gd name="T25" fmla="*/ 1772586 h 3795764"/>
              <a:gd name="T26" fmla="*/ 1758490 w 3776618"/>
              <a:gd name="T27" fmla="*/ 2006864 h 3795764"/>
              <a:gd name="T28" fmla="*/ 1014837 w 3776618"/>
              <a:gd name="T29" fmla="*/ 2750101 h 3795764"/>
              <a:gd name="T30" fmla="*/ 780430 w 3776618"/>
              <a:gd name="T31" fmla="*/ 2750101 h 3795764"/>
              <a:gd name="T32" fmla="*/ 48555 w 3776618"/>
              <a:gd name="T33" fmla="*/ 2018604 h 3795764"/>
              <a:gd name="T34" fmla="*/ 48555 w 3776618"/>
              <a:gd name="T35" fmla="*/ 1784344 h 3795764"/>
              <a:gd name="T36" fmla="*/ 792188 w 3776618"/>
              <a:gd name="T37" fmla="*/ 1041089 h 3795764"/>
              <a:gd name="T38" fmla="*/ 909402 w 3776618"/>
              <a:gd name="T39" fmla="*/ 992555 h 3795764"/>
              <a:gd name="T40" fmla="*/ 2879919 w 3776618"/>
              <a:gd name="T41" fmla="*/ 992078 h 3795764"/>
              <a:gd name="T42" fmla="*/ 2997133 w 3776618"/>
              <a:gd name="T43" fmla="*/ 1040612 h 3795764"/>
              <a:gd name="T44" fmla="*/ 3729008 w 3776618"/>
              <a:gd name="T45" fmla="*/ 1772110 h 3795764"/>
              <a:gd name="T46" fmla="*/ 3729008 w 3776618"/>
              <a:gd name="T47" fmla="*/ 2006391 h 3795764"/>
              <a:gd name="T48" fmla="*/ 2985375 w 3776618"/>
              <a:gd name="T49" fmla="*/ 2749624 h 3795764"/>
              <a:gd name="T50" fmla="*/ 2750968 w 3776618"/>
              <a:gd name="T51" fmla="*/ 2749624 h 3795764"/>
              <a:gd name="T52" fmla="*/ 2019072 w 3776618"/>
              <a:gd name="T53" fmla="*/ 2018128 h 3795764"/>
              <a:gd name="T54" fmla="*/ 2019072 w 3776618"/>
              <a:gd name="T55" fmla="*/ 1783867 h 3795764"/>
              <a:gd name="T56" fmla="*/ 2762726 w 3776618"/>
              <a:gd name="T57" fmla="*/ 1040612 h 3795764"/>
              <a:gd name="T58" fmla="*/ 2879919 w 3776618"/>
              <a:gd name="T59" fmla="*/ 992078 h 3795764"/>
              <a:gd name="T60" fmla="*/ 1904883 w 3776618"/>
              <a:gd name="T61" fmla="*/ 0 h 3795764"/>
              <a:gd name="T62" fmla="*/ 2022076 w 3776618"/>
              <a:gd name="T63" fmla="*/ 48513 h 3795764"/>
              <a:gd name="T64" fmla="*/ 2753972 w 3776618"/>
              <a:gd name="T65" fmla="*/ 780010 h 3795764"/>
              <a:gd name="T66" fmla="*/ 2753972 w 3776618"/>
              <a:gd name="T67" fmla="*/ 1014292 h 3795764"/>
              <a:gd name="T68" fmla="*/ 2010318 w 3776618"/>
              <a:gd name="T69" fmla="*/ 1757546 h 3795764"/>
              <a:gd name="T70" fmla="*/ 1775911 w 3776618"/>
              <a:gd name="T71" fmla="*/ 1757546 h 3795764"/>
              <a:gd name="T72" fmla="*/ 1044015 w 3776618"/>
              <a:gd name="T73" fmla="*/ 1026050 h 3795764"/>
              <a:gd name="T74" fmla="*/ 1044015 w 3776618"/>
              <a:gd name="T75" fmla="*/ 791767 h 3795764"/>
              <a:gd name="T76" fmla="*/ 1787669 w 3776618"/>
              <a:gd name="T77" fmla="*/ 48513 h 3795764"/>
              <a:gd name="T78" fmla="*/ 1904883 w 3776618"/>
              <a:gd name="T79" fmla="*/ 0 h 379576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776618" h="3795764">
                <a:moveTo>
                  <a:pt x="1882397" y="1989180"/>
                </a:moveTo>
                <a:cubicBezTo>
                  <a:pt x="1924804" y="1989180"/>
                  <a:pt x="1967212" y="2005358"/>
                  <a:pt x="1999569" y="2037714"/>
                </a:cubicBezTo>
                <a:lnTo>
                  <a:pt x="2731276" y="2769422"/>
                </a:lnTo>
                <a:cubicBezTo>
                  <a:pt x="2795989" y="2834134"/>
                  <a:pt x="2795989" y="2939053"/>
                  <a:pt x="2731276" y="3003766"/>
                </a:cubicBezTo>
                <a:lnTo>
                  <a:pt x="1987811" y="3747230"/>
                </a:lnTo>
                <a:cubicBezTo>
                  <a:pt x="1923099" y="3811943"/>
                  <a:pt x="1818179" y="3811943"/>
                  <a:pt x="1753467" y="3747230"/>
                </a:cubicBezTo>
                <a:lnTo>
                  <a:pt x="1021759" y="3015524"/>
                </a:lnTo>
                <a:cubicBezTo>
                  <a:pt x="957047" y="2950810"/>
                  <a:pt x="957047" y="2845892"/>
                  <a:pt x="1021759" y="2781180"/>
                </a:cubicBezTo>
                <a:lnTo>
                  <a:pt x="1765225" y="2037714"/>
                </a:lnTo>
                <a:cubicBezTo>
                  <a:pt x="1797581" y="2005358"/>
                  <a:pt x="1839989" y="1989180"/>
                  <a:pt x="1882397" y="1989180"/>
                </a:cubicBezTo>
                <a:close/>
                <a:moveTo>
                  <a:pt x="909171" y="992849"/>
                </a:moveTo>
                <a:cubicBezTo>
                  <a:pt x="951579" y="992849"/>
                  <a:pt x="993986" y="1009027"/>
                  <a:pt x="1026343" y="1041383"/>
                </a:cubicBezTo>
                <a:lnTo>
                  <a:pt x="1758049" y="1773090"/>
                </a:lnTo>
                <a:cubicBezTo>
                  <a:pt x="1822763" y="1837803"/>
                  <a:pt x="1822763" y="1942721"/>
                  <a:pt x="1758049" y="2007434"/>
                </a:cubicBezTo>
                <a:lnTo>
                  <a:pt x="1014585" y="2750899"/>
                </a:lnTo>
                <a:cubicBezTo>
                  <a:pt x="949873" y="2815611"/>
                  <a:pt x="844953" y="2815611"/>
                  <a:pt x="780241" y="2750899"/>
                </a:cubicBezTo>
                <a:lnTo>
                  <a:pt x="48534" y="2019192"/>
                </a:lnTo>
                <a:cubicBezTo>
                  <a:pt x="-16179" y="1954479"/>
                  <a:pt x="-16179" y="1849561"/>
                  <a:pt x="48534" y="1784848"/>
                </a:cubicBezTo>
                <a:lnTo>
                  <a:pt x="791999" y="1041383"/>
                </a:lnTo>
                <a:cubicBezTo>
                  <a:pt x="824355" y="1009027"/>
                  <a:pt x="866763" y="992849"/>
                  <a:pt x="909171" y="992849"/>
                </a:cubicBezTo>
                <a:close/>
                <a:moveTo>
                  <a:pt x="2879205" y="992372"/>
                </a:moveTo>
                <a:cubicBezTo>
                  <a:pt x="2921612" y="992372"/>
                  <a:pt x="2964021" y="1008550"/>
                  <a:pt x="2996377" y="1040906"/>
                </a:cubicBezTo>
                <a:lnTo>
                  <a:pt x="3728084" y="1772614"/>
                </a:lnTo>
                <a:cubicBezTo>
                  <a:pt x="3792797" y="1837326"/>
                  <a:pt x="3792797" y="1942244"/>
                  <a:pt x="3728084" y="2006958"/>
                </a:cubicBezTo>
                <a:lnTo>
                  <a:pt x="2984619" y="2750422"/>
                </a:lnTo>
                <a:cubicBezTo>
                  <a:pt x="2919907" y="2815135"/>
                  <a:pt x="2814987" y="2815135"/>
                  <a:pt x="2750275" y="2750422"/>
                </a:cubicBezTo>
                <a:lnTo>
                  <a:pt x="2018568" y="2018716"/>
                </a:lnTo>
                <a:cubicBezTo>
                  <a:pt x="1953855" y="1954002"/>
                  <a:pt x="1953855" y="1849084"/>
                  <a:pt x="2018568" y="1784371"/>
                </a:cubicBezTo>
                <a:lnTo>
                  <a:pt x="2762033" y="1040906"/>
                </a:lnTo>
                <a:cubicBezTo>
                  <a:pt x="2794389" y="1008550"/>
                  <a:pt x="2836797" y="992372"/>
                  <a:pt x="2879205" y="992372"/>
                </a:cubicBezTo>
                <a:close/>
                <a:moveTo>
                  <a:pt x="1904400" y="0"/>
                </a:moveTo>
                <a:cubicBezTo>
                  <a:pt x="1946807" y="0"/>
                  <a:pt x="1989216" y="16178"/>
                  <a:pt x="2021572" y="48534"/>
                </a:cubicBezTo>
                <a:lnTo>
                  <a:pt x="2753279" y="780241"/>
                </a:lnTo>
                <a:cubicBezTo>
                  <a:pt x="2817992" y="844954"/>
                  <a:pt x="2817992" y="949872"/>
                  <a:pt x="2753279" y="1014586"/>
                </a:cubicBezTo>
                <a:lnTo>
                  <a:pt x="2009814" y="1758050"/>
                </a:lnTo>
                <a:cubicBezTo>
                  <a:pt x="1945102" y="1822763"/>
                  <a:pt x="1840182" y="1822763"/>
                  <a:pt x="1775470" y="1758050"/>
                </a:cubicBezTo>
                <a:lnTo>
                  <a:pt x="1043763" y="1026344"/>
                </a:lnTo>
                <a:cubicBezTo>
                  <a:pt x="979050" y="961630"/>
                  <a:pt x="979050" y="856712"/>
                  <a:pt x="1043763" y="791998"/>
                </a:cubicBezTo>
                <a:lnTo>
                  <a:pt x="1787228" y="48534"/>
                </a:lnTo>
                <a:cubicBezTo>
                  <a:pt x="1819584" y="16178"/>
                  <a:pt x="1861992" y="0"/>
                  <a:pt x="1904400" y="0"/>
                </a:cubicBezTo>
                <a:close/>
              </a:path>
            </a:pathLst>
          </a:custGeom>
          <a:blipFill dpi="0" rotWithShape="1">
            <a:blip r:embed="rId12">
              <a:extLst>
                <a:ext uri="{28A0092B-C50C-407E-A947-70E740481C1C}">
                  <a14:useLocalDpi xmlns:a14="http://schemas.microsoft.com/office/drawing/2010/main"/>
                </a:ext>
              </a:extLst>
            </a:blip>
            <a:srcRect/>
            <a:stretch>
              <a:fillRect/>
            </a:stretch>
          </a:blipFill>
          <a:ln>
            <a:noFill/>
          </a:ln>
        </p:spPr>
        <p:txBody>
          <a:bodyPr anchor="ctr"/>
          <a:lstStyle/>
          <a:p>
            <a:endParaRPr lang="zh-CN" altLang="en-US" sz="1607"/>
          </a:p>
        </p:txBody>
      </p:sp>
    </p:spTree>
    <p:extLst>
      <p:ext uri="{BB962C8B-B14F-4D97-AF65-F5344CB8AC3E}">
        <p14:creationId xmlns:p14="http://schemas.microsoft.com/office/powerpoint/2010/main" val="156850291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25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par>
                          <p:cTn id="8" fill="hold">
                            <p:stCondLst>
                              <p:cond delay="75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par>
                          <p:cTn id="12" fill="hold">
                            <p:stCondLst>
                              <p:cond delay="1250"/>
                            </p:stCondLst>
                            <p:childTnLst>
                              <p:par>
                                <p:cTn id="13" presetID="12" presetClass="entr" presetSubtype="8"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p:tgtEl>
                                          <p:spTgt spid="40"/>
                                        </p:tgtEl>
                                        <p:attrNameLst>
                                          <p:attrName>ppt_x</p:attrName>
                                        </p:attrNameLst>
                                      </p:cBhvr>
                                      <p:tavLst>
                                        <p:tav tm="0">
                                          <p:val>
                                            <p:strVal val="#ppt_x-#ppt_w*1.125000"/>
                                          </p:val>
                                        </p:tav>
                                        <p:tav tm="100000">
                                          <p:val>
                                            <p:strVal val="#ppt_x"/>
                                          </p:val>
                                        </p:tav>
                                      </p:tavLst>
                                    </p:anim>
                                    <p:animEffect transition="in" filter="wipe(right)">
                                      <p:cBhvr>
                                        <p:cTn id="16" dur="500"/>
                                        <p:tgtEl>
                                          <p:spTgt spid="40"/>
                                        </p:tgtEl>
                                      </p:cBhvr>
                                    </p:animEffect>
                                  </p:childTnLst>
                                </p:cTn>
                              </p:par>
                              <p:par>
                                <p:cTn id="17" presetID="22" presetClass="entr" presetSubtype="4" fill="hold" nodeType="withEffect">
                                  <p:stCondLst>
                                    <p:cond delay="250"/>
                                  </p:stCondLst>
                                  <p:childTnLst>
                                    <p:set>
                                      <p:cBhvr>
                                        <p:cTn id="18" dur="1" fill="hold">
                                          <p:stCondLst>
                                            <p:cond delay="0"/>
                                          </p:stCondLst>
                                        </p:cTn>
                                        <p:tgtEl>
                                          <p:spTgt spid="35"/>
                                        </p:tgtEl>
                                        <p:attrNameLst>
                                          <p:attrName>style.visibility</p:attrName>
                                        </p:attrNameLst>
                                      </p:cBhvr>
                                      <p:to>
                                        <p:strVal val="visible"/>
                                      </p:to>
                                    </p:set>
                                    <p:animEffect transition="in" filter="wipe(down)">
                                      <p:cBhvr>
                                        <p:cTn id="19" dur="500"/>
                                        <p:tgtEl>
                                          <p:spTgt spid="35"/>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p:cTn id="23" dur="750" fill="hold"/>
                                        <p:tgtEl>
                                          <p:spTgt spid="45"/>
                                        </p:tgtEl>
                                        <p:attrNameLst>
                                          <p:attrName>ppt_w</p:attrName>
                                        </p:attrNameLst>
                                      </p:cBhvr>
                                      <p:tavLst>
                                        <p:tav tm="0">
                                          <p:val>
                                            <p:fltVal val="0"/>
                                          </p:val>
                                        </p:tav>
                                        <p:tav tm="100000">
                                          <p:val>
                                            <p:strVal val="#ppt_w"/>
                                          </p:val>
                                        </p:tav>
                                      </p:tavLst>
                                    </p:anim>
                                    <p:anim calcmode="lin" valueType="num">
                                      <p:cBhvr>
                                        <p:cTn id="24" dur="750" fill="hold"/>
                                        <p:tgtEl>
                                          <p:spTgt spid="45"/>
                                        </p:tgtEl>
                                        <p:attrNameLst>
                                          <p:attrName>ppt_h</p:attrName>
                                        </p:attrNameLst>
                                      </p:cBhvr>
                                      <p:tavLst>
                                        <p:tav tm="0">
                                          <p:val>
                                            <p:fltVal val="0"/>
                                          </p:val>
                                        </p:tav>
                                        <p:tav tm="100000">
                                          <p:val>
                                            <p:strVal val="#ppt_h"/>
                                          </p:val>
                                        </p:tav>
                                      </p:tavLst>
                                    </p:anim>
                                    <p:animEffect transition="in" filter="fade">
                                      <p:cBhvr>
                                        <p:cTn id="25" dur="750"/>
                                        <p:tgtEl>
                                          <p:spTgt spid="45"/>
                                        </p:tgtEl>
                                      </p:cBhvr>
                                    </p:animEffect>
                                  </p:childTnLst>
                                </p:cTn>
                              </p:par>
                            </p:childTnLst>
                          </p:cTn>
                        </p:par>
                        <p:par>
                          <p:cTn id="26" fill="hold">
                            <p:stCondLst>
                              <p:cond delay="2750"/>
                            </p:stCondLst>
                            <p:childTnLst>
                              <p:par>
                                <p:cTn id="27" presetID="10" presetClass="entr" presetSubtype="0" fill="hold" nodeType="after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fade">
                                      <p:cBhvr>
                                        <p:cTn id="29" dur="750"/>
                                        <p:tgtEl>
                                          <p:spTgt spid="46"/>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wipe(right)">
                                      <p:cBhvr>
                                        <p:cTn id="32" dur="500"/>
                                        <p:tgtEl>
                                          <p:spTgt spid="48"/>
                                        </p:tgtEl>
                                      </p:cBhvr>
                                    </p:animEffect>
                                  </p:childTnLst>
                                </p:cTn>
                              </p:par>
                            </p:childTnLst>
                          </p:cTn>
                        </p:par>
                        <p:par>
                          <p:cTn id="33" fill="hold">
                            <p:stCondLst>
                              <p:cond delay="3500"/>
                            </p:stCondLst>
                            <p:childTnLst>
                              <p:par>
                                <p:cTn id="34" presetID="14" presetClass="entr" presetSubtype="10" fill="hold" nodeType="after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randombar(horizontal)">
                                      <p:cBhvr>
                                        <p:cTn id="36" dur="500"/>
                                        <p:tgtEl>
                                          <p:spTgt spid="49"/>
                                        </p:tgtEl>
                                      </p:cBhvr>
                                    </p:animEffect>
                                  </p:childTnLst>
                                </p:cTn>
                              </p:par>
                              <p:par>
                                <p:cTn id="37" presetID="53" presetClass="entr" presetSubtype="16" fill="hold" nodeType="withEffect">
                                  <p:stCondLst>
                                    <p:cond delay="500"/>
                                  </p:stCondLst>
                                  <p:childTnLst>
                                    <p:set>
                                      <p:cBhvr>
                                        <p:cTn id="38" dur="1" fill="hold">
                                          <p:stCondLst>
                                            <p:cond delay="0"/>
                                          </p:stCondLst>
                                        </p:cTn>
                                        <p:tgtEl>
                                          <p:spTgt spid="54"/>
                                        </p:tgtEl>
                                        <p:attrNameLst>
                                          <p:attrName>style.visibility</p:attrName>
                                        </p:attrNameLst>
                                      </p:cBhvr>
                                      <p:to>
                                        <p:strVal val="visible"/>
                                      </p:to>
                                    </p:set>
                                    <p:anim calcmode="lin" valueType="num">
                                      <p:cBhvr>
                                        <p:cTn id="39" dur="500" fill="hold"/>
                                        <p:tgtEl>
                                          <p:spTgt spid="54"/>
                                        </p:tgtEl>
                                        <p:attrNameLst>
                                          <p:attrName>ppt_w</p:attrName>
                                        </p:attrNameLst>
                                      </p:cBhvr>
                                      <p:tavLst>
                                        <p:tav tm="0">
                                          <p:val>
                                            <p:fltVal val="0"/>
                                          </p:val>
                                        </p:tav>
                                        <p:tav tm="100000">
                                          <p:val>
                                            <p:strVal val="#ppt_w"/>
                                          </p:val>
                                        </p:tav>
                                      </p:tavLst>
                                    </p:anim>
                                    <p:anim calcmode="lin" valueType="num">
                                      <p:cBhvr>
                                        <p:cTn id="40" dur="500" fill="hold"/>
                                        <p:tgtEl>
                                          <p:spTgt spid="54"/>
                                        </p:tgtEl>
                                        <p:attrNameLst>
                                          <p:attrName>ppt_h</p:attrName>
                                        </p:attrNameLst>
                                      </p:cBhvr>
                                      <p:tavLst>
                                        <p:tav tm="0">
                                          <p:val>
                                            <p:fltVal val="0"/>
                                          </p:val>
                                        </p:tav>
                                        <p:tav tm="100000">
                                          <p:val>
                                            <p:strVal val="#ppt_h"/>
                                          </p:val>
                                        </p:tav>
                                      </p:tavLst>
                                    </p:anim>
                                    <p:animEffect transition="in" filter="fade">
                                      <p:cBhvr>
                                        <p:cTn id="41" dur="500"/>
                                        <p:tgtEl>
                                          <p:spTgt spid="54"/>
                                        </p:tgtEl>
                                      </p:cBhvr>
                                    </p:animEffect>
                                  </p:childTnLst>
                                </p:cTn>
                              </p:par>
                              <p:par>
                                <p:cTn id="42" presetID="53" presetClass="entr" presetSubtype="16" fill="hold" nodeType="withEffect">
                                  <p:stCondLst>
                                    <p:cond delay="500"/>
                                  </p:stCondLst>
                                  <p:childTnLst>
                                    <p:set>
                                      <p:cBhvr>
                                        <p:cTn id="43" dur="1" fill="hold">
                                          <p:stCondLst>
                                            <p:cond delay="0"/>
                                          </p:stCondLst>
                                        </p:cTn>
                                        <p:tgtEl>
                                          <p:spTgt spid="55"/>
                                        </p:tgtEl>
                                        <p:attrNameLst>
                                          <p:attrName>style.visibility</p:attrName>
                                        </p:attrNameLst>
                                      </p:cBhvr>
                                      <p:to>
                                        <p:strVal val="visible"/>
                                      </p:to>
                                    </p:set>
                                    <p:anim calcmode="lin" valueType="num">
                                      <p:cBhvr>
                                        <p:cTn id="44" dur="500" fill="hold"/>
                                        <p:tgtEl>
                                          <p:spTgt spid="55"/>
                                        </p:tgtEl>
                                        <p:attrNameLst>
                                          <p:attrName>ppt_w</p:attrName>
                                        </p:attrNameLst>
                                      </p:cBhvr>
                                      <p:tavLst>
                                        <p:tav tm="0">
                                          <p:val>
                                            <p:fltVal val="0"/>
                                          </p:val>
                                        </p:tav>
                                        <p:tav tm="100000">
                                          <p:val>
                                            <p:strVal val="#ppt_w"/>
                                          </p:val>
                                        </p:tav>
                                      </p:tavLst>
                                    </p:anim>
                                    <p:anim calcmode="lin" valueType="num">
                                      <p:cBhvr>
                                        <p:cTn id="45" dur="500" fill="hold"/>
                                        <p:tgtEl>
                                          <p:spTgt spid="55"/>
                                        </p:tgtEl>
                                        <p:attrNameLst>
                                          <p:attrName>ppt_h</p:attrName>
                                        </p:attrNameLst>
                                      </p:cBhvr>
                                      <p:tavLst>
                                        <p:tav tm="0">
                                          <p:val>
                                            <p:fltVal val="0"/>
                                          </p:val>
                                        </p:tav>
                                        <p:tav tm="100000">
                                          <p:val>
                                            <p:strVal val="#ppt_h"/>
                                          </p:val>
                                        </p:tav>
                                      </p:tavLst>
                                    </p:anim>
                                    <p:animEffect transition="in" filter="fade">
                                      <p:cBhvr>
                                        <p:cTn id="46" dur="500"/>
                                        <p:tgtEl>
                                          <p:spTgt spid="55"/>
                                        </p:tgtEl>
                                      </p:cBhvr>
                                    </p:animEffect>
                                  </p:childTnLst>
                                </p:cTn>
                              </p:par>
                            </p:childTnLst>
                          </p:cTn>
                        </p:par>
                        <p:par>
                          <p:cTn id="47" fill="hold">
                            <p:stCondLst>
                              <p:cond delay="4500"/>
                            </p:stCondLst>
                            <p:childTnLst>
                              <p:par>
                                <p:cTn id="48" presetID="42" presetClass="entr" presetSubtype="0" fill="hold" grpId="0" nodeType="after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750"/>
                                        <p:tgtEl>
                                          <p:spTgt spid="53"/>
                                        </p:tgtEl>
                                      </p:cBhvr>
                                    </p:animEffect>
                                    <p:anim calcmode="lin" valueType="num">
                                      <p:cBhvr>
                                        <p:cTn id="51" dur="750" fill="hold"/>
                                        <p:tgtEl>
                                          <p:spTgt spid="53"/>
                                        </p:tgtEl>
                                        <p:attrNameLst>
                                          <p:attrName>ppt_x</p:attrName>
                                        </p:attrNameLst>
                                      </p:cBhvr>
                                      <p:tavLst>
                                        <p:tav tm="0">
                                          <p:val>
                                            <p:strVal val="#ppt_x"/>
                                          </p:val>
                                        </p:tav>
                                        <p:tav tm="100000">
                                          <p:val>
                                            <p:strVal val="#ppt_x"/>
                                          </p:val>
                                        </p:tav>
                                      </p:tavLst>
                                    </p:anim>
                                    <p:anim calcmode="lin" valueType="num">
                                      <p:cBhvr>
                                        <p:cTn id="52" dur="750" fill="hold"/>
                                        <p:tgtEl>
                                          <p:spTgt spid="53"/>
                                        </p:tgtEl>
                                        <p:attrNameLst>
                                          <p:attrName>ppt_y</p:attrName>
                                        </p:attrNameLst>
                                      </p:cBhvr>
                                      <p:tavLst>
                                        <p:tav tm="0">
                                          <p:val>
                                            <p:strVal val="#ppt_y+.1"/>
                                          </p:val>
                                        </p:tav>
                                        <p:tav tm="100000">
                                          <p:val>
                                            <p:strVal val="#ppt_y"/>
                                          </p:val>
                                        </p:tav>
                                      </p:tavLst>
                                    </p:anim>
                                  </p:childTnLst>
                                </p:cTn>
                              </p:par>
                            </p:childTnLst>
                          </p:cTn>
                        </p:par>
                        <p:par>
                          <p:cTn id="53" fill="hold">
                            <p:stCondLst>
                              <p:cond delay="5250"/>
                            </p:stCondLst>
                            <p:childTnLst>
                              <p:par>
                                <p:cTn id="54" presetID="22" presetClass="entr" presetSubtype="8" fill="hold" grpId="0" nodeType="afterEffect">
                                  <p:stCondLst>
                                    <p:cond delay="0"/>
                                  </p:stCondLst>
                                  <p:childTnLst>
                                    <p:set>
                                      <p:cBhvr>
                                        <p:cTn id="55" dur="1" fill="hold">
                                          <p:stCondLst>
                                            <p:cond delay="0"/>
                                          </p:stCondLst>
                                        </p:cTn>
                                        <p:tgtEl>
                                          <p:spTgt spid="56"/>
                                        </p:tgtEl>
                                        <p:attrNameLst>
                                          <p:attrName>style.visibility</p:attrName>
                                        </p:attrNameLst>
                                      </p:cBhvr>
                                      <p:to>
                                        <p:strVal val="visible"/>
                                      </p:to>
                                    </p:set>
                                    <p:animEffect transition="in" filter="wipe(left)">
                                      <p:cBhvr>
                                        <p:cTn id="56" dur="500"/>
                                        <p:tgtEl>
                                          <p:spTgt spid="56"/>
                                        </p:tgtEl>
                                      </p:cBhvr>
                                    </p:animEffect>
                                  </p:childTnLst>
                                </p:cTn>
                              </p:par>
                            </p:childTnLst>
                          </p:cTn>
                        </p:par>
                        <p:par>
                          <p:cTn id="57" fill="hold">
                            <p:stCondLst>
                              <p:cond delay="5750"/>
                            </p:stCondLst>
                            <p:childTnLst>
                              <p:par>
                                <p:cTn id="58" presetID="10" presetClass="entr" presetSubtype="0" fill="hold" grpId="0" nodeType="afterEffect">
                                  <p:stCondLst>
                                    <p:cond delay="0"/>
                                  </p:stCondLst>
                                  <p:childTnLst>
                                    <p:set>
                                      <p:cBhvr>
                                        <p:cTn id="59" dur="1" fill="hold">
                                          <p:stCondLst>
                                            <p:cond delay="0"/>
                                          </p:stCondLst>
                                        </p:cTn>
                                        <p:tgtEl>
                                          <p:spTgt spid="57"/>
                                        </p:tgtEl>
                                        <p:attrNameLst>
                                          <p:attrName>style.visibility</p:attrName>
                                        </p:attrNameLst>
                                      </p:cBhvr>
                                      <p:to>
                                        <p:strVal val="visible"/>
                                      </p:to>
                                    </p:set>
                                    <p:animEffect transition="in" filter="fade">
                                      <p:cBhvr>
                                        <p:cTn id="60" dur="500"/>
                                        <p:tgtEl>
                                          <p:spTgt spid="57"/>
                                        </p:tgtEl>
                                      </p:cBhvr>
                                    </p:animEffect>
                                  </p:childTnLst>
                                </p:cTn>
                              </p:par>
                            </p:childTnLst>
                          </p:cTn>
                        </p:par>
                        <p:par>
                          <p:cTn id="61" fill="hold">
                            <p:stCondLst>
                              <p:cond delay="6250"/>
                            </p:stCondLst>
                            <p:childTnLst>
                              <p:par>
                                <p:cTn id="62" presetID="14" presetClass="entr" presetSubtype="10" fill="hold" grpId="0" nodeType="after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randombar(horizontal)">
                                      <p:cBhvr>
                                        <p:cTn id="64" dur="7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45" grpId="0"/>
      <p:bldP spid="47" grpId="0"/>
      <p:bldP spid="48" grpId="0" animBg="1"/>
      <p:bldP spid="53" grpId="0"/>
      <p:bldP spid="5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图片 50">
            <a:extLst>
              <a:ext uri="{FF2B5EF4-FFF2-40B4-BE49-F238E27FC236}">
                <a16:creationId xmlns:a16="http://schemas.microsoft.com/office/drawing/2014/main" id="{E2877FED-3DFA-44C4-A5CD-2D6E595A3157}"/>
              </a:ext>
            </a:extLst>
          </p:cNvPr>
          <p:cNvPicPr>
            <a:picLocks noChangeAspect="1"/>
          </p:cNvPicPr>
          <p:nvPr/>
        </p:nvPicPr>
        <p:blipFill>
          <a:blip r:embed="rId17">
            <a:extLst>
              <a:ext uri="{28A0092B-C50C-407E-A947-70E740481C1C}">
                <a14:useLocalDpi xmlns:a14="http://schemas.microsoft.com/office/drawing/2010/main" val="0"/>
              </a:ext>
            </a:extLst>
          </a:blip>
          <a:srcRect/>
          <a:stretch/>
        </p:blipFill>
        <p:spPr>
          <a:xfrm>
            <a:off x="2738" y="442192"/>
            <a:ext cx="11509061" cy="6037983"/>
          </a:xfrm>
          <a:prstGeom prst="rect">
            <a:avLst/>
          </a:prstGeom>
        </p:spPr>
      </p:pic>
      <p:cxnSp>
        <p:nvCxnSpPr>
          <p:cNvPr id="24" name="直接连接符 23">
            <a:extLst>
              <a:ext uri="{FF2B5EF4-FFF2-40B4-BE49-F238E27FC236}">
                <a16:creationId xmlns:a16="http://schemas.microsoft.com/office/drawing/2014/main" id="{18DB533F-0ACD-46B2-9AFA-29FB462D51E9}"/>
              </a:ext>
            </a:extLst>
          </p:cNvPr>
          <p:cNvCxnSpPr>
            <a:cxnSpLocks/>
          </p:cNvCxnSpPr>
          <p:nvPr/>
        </p:nvCxnSpPr>
        <p:spPr>
          <a:xfrm flipH="1">
            <a:off x="927328" y="887044"/>
            <a:ext cx="6761752" cy="0"/>
          </a:xfrm>
          <a:prstGeom prst="line">
            <a:avLst/>
          </a:prstGeom>
          <a:ln w="76200">
            <a:solidFill>
              <a:srgbClr val="E95B53"/>
            </a:solidFill>
          </a:ln>
          <a:effectLst>
            <a:softEdge rad="31750"/>
          </a:effectLst>
        </p:spPr>
        <p:style>
          <a:lnRef idx="1">
            <a:schemeClr val="accent1"/>
          </a:lnRef>
          <a:fillRef idx="0">
            <a:schemeClr val="accent1"/>
          </a:fillRef>
          <a:effectRef idx="0">
            <a:schemeClr val="accent1"/>
          </a:effectRef>
          <a:fontRef idx="minor">
            <a:schemeClr val="tx1"/>
          </a:fontRef>
        </p:style>
      </p:cxnSp>
      <p:grpSp>
        <p:nvGrpSpPr>
          <p:cNvPr id="25" name="组合 24">
            <a:extLst>
              <a:ext uri="{FF2B5EF4-FFF2-40B4-BE49-F238E27FC236}">
                <a16:creationId xmlns:a16="http://schemas.microsoft.com/office/drawing/2014/main" id="{F20886D4-4362-4999-AC38-6DB678C07BD7}"/>
              </a:ext>
            </a:extLst>
          </p:cNvPr>
          <p:cNvGrpSpPr/>
          <p:nvPr/>
        </p:nvGrpSpPr>
        <p:grpSpPr>
          <a:xfrm>
            <a:off x="548919" y="525324"/>
            <a:ext cx="445513" cy="445513"/>
            <a:chOff x="6176272" y="2046428"/>
            <a:chExt cx="710830" cy="710830"/>
          </a:xfrm>
        </p:grpSpPr>
        <p:sp>
          <p:nvSpPr>
            <p:cNvPr id="26" name="椭圆 25">
              <a:extLst>
                <a:ext uri="{FF2B5EF4-FFF2-40B4-BE49-F238E27FC236}">
                  <a16:creationId xmlns:a16="http://schemas.microsoft.com/office/drawing/2014/main" id="{A14607D0-A695-4E52-94FA-23689C4BD932}"/>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86398" tIns="43199" rIns="86398" bIns="43199" numCol="1" spcCol="0" rtlCol="0" fromWordArt="0" anchor="ctr" anchorCtr="0" forceAA="0" compatLnSpc="1">
              <a:prstTxWarp prst="textNoShape">
                <a:avLst/>
              </a:prstTxWarp>
              <a:noAutofit/>
            </a:bodyPr>
            <a:lstStyle/>
            <a:p>
              <a:pPr algn="ctr"/>
              <a:r>
                <a:rPr lang="en-US" altLang="zh-CN" sz="1890" dirty="0">
                  <a:latin typeface="+mn-ea"/>
                </a:rPr>
                <a:t>01</a:t>
              </a:r>
              <a:endParaRPr lang="zh-CN" altLang="en-US" sz="1890" dirty="0">
                <a:latin typeface="+mn-ea"/>
              </a:endParaRPr>
            </a:p>
          </p:txBody>
        </p:sp>
        <p:grpSp>
          <p:nvGrpSpPr>
            <p:cNvPr id="27" name="组合 26">
              <a:extLst>
                <a:ext uri="{FF2B5EF4-FFF2-40B4-BE49-F238E27FC236}">
                  <a16:creationId xmlns:a16="http://schemas.microsoft.com/office/drawing/2014/main" id="{1A21F015-06B2-4C53-847C-70D01F042B4E}"/>
                </a:ext>
              </a:extLst>
            </p:cNvPr>
            <p:cNvGrpSpPr/>
            <p:nvPr/>
          </p:nvGrpSpPr>
          <p:grpSpPr>
            <a:xfrm rot="14621625">
              <a:off x="6176272" y="2046428"/>
              <a:ext cx="710830" cy="710830"/>
              <a:chOff x="857250" y="1893093"/>
              <a:chExt cx="864394" cy="864394"/>
            </a:xfrm>
          </p:grpSpPr>
          <p:sp>
            <p:nvSpPr>
              <p:cNvPr id="28" name="弧形 27">
                <a:extLst>
                  <a:ext uri="{FF2B5EF4-FFF2-40B4-BE49-F238E27FC236}">
                    <a16:creationId xmlns:a16="http://schemas.microsoft.com/office/drawing/2014/main" id="{DF45CEAB-5597-4680-B8EB-F140092A3F72}"/>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sp>
            <p:nvSpPr>
              <p:cNvPr id="29" name="弧形 28">
                <a:extLst>
                  <a:ext uri="{FF2B5EF4-FFF2-40B4-BE49-F238E27FC236}">
                    <a16:creationId xmlns:a16="http://schemas.microsoft.com/office/drawing/2014/main" id="{7EC35E36-50D3-473E-AB68-DBD87F8460B3}"/>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grpSp>
      </p:grpSp>
      <p:grpSp>
        <p:nvGrpSpPr>
          <p:cNvPr id="35" name="组合 34">
            <a:extLst>
              <a:ext uri="{FF2B5EF4-FFF2-40B4-BE49-F238E27FC236}">
                <a16:creationId xmlns:a16="http://schemas.microsoft.com/office/drawing/2014/main" id="{FAEDD90D-D921-4479-A2B3-F3F6D95A6FC5}"/>
              </a:ext>
            </a:extLst>
          </p:cNvPr>
          <p:cNvGrpSpPr/>
          <p:nvPr/>
        </p:nvGrpSpPr>
        <p:grpSpPr>
          <a:xfrm>
            <a:off x="7478154" y="525324"/>
            <a:ext cx="445513" cy="445513"/>
            <a:chOff x="6176272" y="2046428"/>
            <a:chExt cx="710830" cy="710830"/>
          </a:xfrm>
        </p:grpSpPr>
        <p:sp>
          <p:nvSpPr>
            <p:cNvPr id="36" name="椭圆 35">
              <a:extLst>
                <a:ext uri="{FF2B5EF4-FFF2-40B4-BE49-F238E27FC236}">
                  <a16:creationId xmlns:a16="http://schemas.microsoft.com/office/drawing/2014/main" id="{AFCF149E-5C2E-4906-AAFA-217F7AA3F502}"/>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86398" tIns="43199" rIns="86398" bIns="43199" numCol="1" spcCol="0" rtlCol="0" fromWordArt="0" anchor="ctr" anchorCtr="0" forceAA="0" compatLnSpc="1">
              <a:prstTxWarp prst="textNoShape">
                <a:avLst/>
              </a:prstTxWarp>
              <a:noAutofit/>
            </a:bodyPr>
            <a:lstStyle/>
            <a:p>
              <a:pPr algn="ctr"/>
              <a:r>
                <a:rPr lang="en-US" altLang="zh-CN" sz="1890" dirty="0">
                  <a:latin typeface="+mn-ea"/>
                </a:rPr>
                <a:t>03</a:t>
              </a:r>
              <a:endParaRPr lang="zh-CN" altLang="en-US" sz="1890" dirty="0">
                <a:latin typeface="+mn-ea"/>
              </a:endParaRPr>
            </a:p>
          </p:txBody>
        </p:sp>
        <p:grpSp>
          <p:nvGrpSpPr>
            <p:cNvPr id="37" name="组合 36">
              <a:extLst>
                <a:ext uri="{FF2B5EF4-FFF2-40B4-BE49-F238E27FC236}">
                  <a16:creationId xmlns:a16="http://schemas.microsoft.com/office/drawing/2014/main" id="{840F2C1C-6FD6-48A1-B7DB-CAE692BA782C}"/>
                </a:ext>
              </a:extLst>
            </p:cNvPr>
            <p:cNvGrpSpPr/>
            <p:nvPr/>
          </p:nvGrpSpPr>
          <p:grpSpPr>
            <a:xfrm rot="14621625">
              <a:off x="6176272" y="2046428"/>
              <a:ext cx="710830" cy="710830"/>
              <a:chOff x="857250" y="1893093"/>
              <a:chExt cx="864394" cy="864394"/>
            </a:xfrm>
          </p:grpSpPr>
          <p:sp>
            <p:nvSpPr>
              <p:cNvPr id="38" name="弧形 37">
                <a:extLst>
                  <a:ext uri="{FF2B5EF4-FFF2-40B4-BE49-F238E27FC236}">
                    <a16:creationId xmlns:a16="http://schemas.microsoft.com/office/drawing/2014/main" id="{87B7A525-1DAA-4980-B5C3-31361BFDF83C}"/>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sp>
            <p:nvSpPr>
              <p:cNvPr id="39" name="弧形 38">
                <a:extLst>
                  <a:ext uri="{FF2B5EF4-FFF2-40B4-BE49-F238E27FC236}">
                    <a16:creationId xmlns:a16="http://schemas.microsoft.com/office/drawing/2014/main" id="{67720E82-4E2A-4B72-AF16-E03793070C10}"/>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grpSp>
      </p:grpSp>
      <p:grpSp>
        <p:nvGrpSpPr>
          <p:cNvPr id="40" name="组合 39">
            <a:extLst>
              <a:ext uri="{FF2B5EF4-FFF2-40B4-BE49-F238E27FC236}">
                <a16:creationId xmlns:a16="http://schemas.microsoft.com/office/drawing/2014/main" id="{F171F8ED-F009-42A2-881A-80AB5E8B4817}"/>
              </a:ext>
            </a:extLst>
          </p:cNvPr>
          <p:cNvGrpSpPr/>
          <p:nvPr/>
        </p:nvGrpSpPr>
        <p:grpSpPr>
          <a:xfrm>
            <a:off x="1192769" y="318667"/>
            <a:ext cx="620819" cy="620819"/>
            <a:chOff x="6176272" y="2046428"/>
            <a:chExt cx="710830" cy="710830"/>
          </a:xfrm>
        </p:grpSpPr>
        <p:sp>
          <p:nvSpPr>
            <p:cNvPr id="41" name="椭圆 40">
              <a:extLst>
                <a:ext uri="{FF2B5EF4-FFF2-40B4-BE49-F238E27FC236}">
                  <a16:creationId xmlns:a16="http://schemas.microsoft.com/office/drawing/2014/main" id="{68B13A5E-8705-44CB-A8E6-B193FF7B406B}"/>
                </a:ext>
              </a:extLst>
            </p:cNvPr>
            <p:cNvSpPr/>
            <p:nvPr/>
          </p:nvSpPr>
          <p:spPr>
            <a:xfrm>
              <a:off x="6251320" y="2134521"/>
              <a:ext cx="528716" cy="528716"/>
            </a:xfrm>
            <a:prstGeom prst="ellipse">
              <a:avLst/>
            </a:prstGeom>
            <a:solidFill>
              <a:srgbClr val="DF0515"/>
            </a:solidFill>
            <a:ln>
              <a:solidFill>
                <a:srgbClr val="D80A1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86398" tIns="43199" rIns="86398" bIns="43199" numCol="1" spcCol="0" rtlCol="0" fromWordArt="0" anchor="ctr" anchorCtr="0" forceAA="0" compatLnSpc="1">
              <a:prstTxWarp prst="textNoShape">
                <a:avLst/>
              </a:prstTxWarp>
              <a:noAutofit/>
            </a:bodyPr>
            <a:lstStyle/>
            <a:p>
              <a:pPr algn="ctr"/>
              <a:r>
                <a:rPr lang="en-US" altLang="zh-CN" sz="2268" dirty="0">
                  <a:latin typeface="+mn-ea"/>
                </a:rPr>
                <a:t>02</a:t>
              </a:r>
              <a:endParaRPr lang="zh-CN" altLang="en-US" sz="2268" dirty="0">
                <a:latin typeface="+mn-ea"/>
              </a:endParaRPr>
            </a:p>
          </p:txBody>
        </p:sp>
        <p:grpSp>
          <p:nvGrpSpPr>
            <p:cNvPr id="42" name="组合 41">
              <a:extLst>
                <a:ext uri="{FF2B5EF4-FFF2-40B4-BE49-F238E27FC236}">
                  <a16:creationId xmlns:a16="http://schemas.microsoft.com/office/drawing/2014/main" id="{F520249B-7965-4BC8-85F9-4CD1C615E157}"/>
                </a:ext>
              </a:extLst>
            </p:cNvPr>
            <p:cNvGrpSpPr/>
            <p:nvPr/>
          </p:nvGrpSpPr>
          <p:grpSpPr>
            <a:xfrm rot="14621625">
              <a:off x="6176272" y="2046428"/>
              <a:ext cx="710830" cy="710830"/>
              <a:chOff x="857250" y="1893093"/>
              <a:chExt cx="864394" cy="864394"/>
            </a:xfrm>
          </p:grpSpPr>
          <p:sp>
            <p:nvSpPr>
              <p:cNvPr id="43" name="弧形 42">
                <a:extLst>
                  <a:ext uri="{FF2B5EF4-FFF2-40B4-BE49-F238E27FC236}">
                    <a16:creationId xmlns:a16="http://schemas.microsoft.com/office/drawing/2014/main" id="{85D34D6F-3AD9-4C37-831E-7D6DDF7CB654}"/>
                  </a:ext>
                </a:extLst>
              </p:cNvPr>
              <p:cNvSpPr/>
              <p:nvPr/>
            </p:nvSpPr>
            <p:spPr>
              <a:xfrm>
                <a:off x="857250" y="1893093"/>
                <a:ext cx="864394" cy="864394"/>
              </a:xfrm>
              <a:prstGeom prst="arc">
                <a:avLst>
                  <a:gd name="adj1" fmla="val 3406397"/>
                  <a:gd name="adj2" fmla="val 20528884"/>
                </a:avLst>
              </a:prstGeom>
              <a:ln>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13">
                  <a:latin typeface="+mn-ea"/>
                </a:endParaRPr>
              </a:p>
            </p:txBody>
          </p:sp>
          <p:sp>
            <p:nvSpPr>
              <p:cNvPr id="44" name="弧形 43">
                <a:extLst>
                  <a:ext uri="{FF2B5EF4-FFF2-40B4-BE49-F238E27FC236}">
                    <a16:creationId xmlns:a16="http://schemas.microsoft.com/office/drawing/2014/main" id="{905F3F2C-96C4-44AC-BBC7-3689EF63BD54}"/>
                  </a:ext>
                </a:extLst>
              </p:cNvPr>
              <p:cNvSpPr/>
              <p:nvPr/>
            </p:nvSpPr>
            <p:spPr>
              <a:xfrm>
                <a:off x="857250" y="1893093"/>
                <a:ext cx="864394" cy="864394"/>
              </a:xfrm>
              <a:prstGeom prst="arc">
                <a:avLst>
                  <a:gd name="adj1" fmla="val 7448849"/>
                  <a:gd name="adj2" fmla="val 17571339"/>
                </a:avLst>
              </a:prstGeom>
              <a:ln w="76200">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13">
                  <a:latin typeface="+mn-ea"/>
                </a:endParaRPr>
              </a:p>
            </p:txBody>
          </p:sp>
        </p:grpSp>
      </p:grpSp>
      <p:sp>
        <p:nvSpPr>
          <p:cNvPr id="45" name="矩形 44">
            <a:extLst>
              <a:ext uri="{FF2B5EF4-FFF2-40B4-BE49-F238E27FC236}">
                <a16:creationId xmlns:a16="http://schemas.microsoft.com/office/drawing/2014/main" id="{67A55BAF-7EDC-4459-8306-645B6F29EAAA}"/>
              </a:ext>
            </a:extLst>
          </p:cNvPr>
          <p:cNvSpPr/>
          <p:nvPr/>
        </p:nvSpPr>
        <p:spPr>
          <a:xfrm>
            <a:off x="2041693" y="399249"/>
            <a:ext cx="5340744" cy="441339"/>
          </a:xfrm>
          <a:prstGeom prst="rect">
            <a:avLst/>
          </a:prstGeom>
        </p:spPr>
        <p:txBody>
          <a:bodyPr wrap="square">
            <a:spAutoFit/>
          </a:bodyPr>
          <a:lstStyle/>
          <a:p>
            <a:r>
              <a:rPr lang="zh-CN" altLang="en-US" sz="2268" spc="567" dirty="0">
                <a:latin typeface="思源黑体 CN Bold" panose="020B0800000000000000" pitchFamily="34" charset="-122"/>
                <a:ea typeface="思源黑体 CN Bold" panose="020B0800000000000000" pitchFamily="34" charset="-122"/>
              </a:rPr>
              <a:t>文字内容文字内容</a:t>
            </a:r>
          </a:p>
        </p:txBody>
      </p:sp>
      <p:pic>
        <p:nvPicPr>
          <p:cNvPr id="46" name="图片 45">
            <a:extLst>
              <a:ext uri="{FF2B5EF4-FFF2-40B4-BE49-F238E27FC236}">
                <a16:creationId xmlns:a16="http://schemas.microsoft.com/office/drawing/2014/main" id="{C6807D3A-3593-46C5-9AA7-C6B56E729D92}"/>
              </a:ext>
            </a:extLst>
          </p:cNvPr>
          <p:cNvPicPr>
            <a:picLocks noChangeAspect="1"/>
          </p:cNvPicPr>
          <p:nvPr/>
        </p:nvPicPr>
        <p:blipFill rotWithShape="1">
          <a:blip r:embed="rId18" cstate="screen">
            <a:extLst>
              <a:ext uri="{28A0092B-C50C-407E-A947-70E740481C1C}">
                <a14:useLocalDpi xmlns:a14="http://schemas.microsoft.com/office/drawing/2010/main"/>
              </a:ext>
            </a:extLst>
          </a:blip>
          <a:srcRect/>
          <a:stretch/>
        </p:blipFill>
        <p:spPr>
          <a:xfrm>
            <a:off x="7974304" y="0"/>
            <a:ext cx="3540145" cy="2142058"/>
          </a:xfrm>
          <a:prstGeom prst="rect">
            <a:avLst/>
          </a:prstGeom>
        </p:spPr>
      </p:pic>
      <p:grpSp>
        <p:nvGrpSpPr>
          <p:cNvPr id="33" name="PA-1022191">
            <a:extLst>
              <a:ext uri="{FF2B5EF4-FFF2-40B4-BE49-F238E27FC236}">
                <a16:creationId xmlns:a16="http://schemas.microsoft.com/office/drawing/2014/main" id="{80806FFD-CCA1-4A9E-873B-CEF4178DAFE0}"/>
              </a:ext>
            </a:extLst>
          </p:cNvPr>
          <p:cNvGrpSpPr>
            <a:grpSpLocks noChangeAspect="1"/>
          </p:cNvGrpSpPr>
          <p:nvPr>
            <p:custDataLst>
              <p:tags r:id="rId1"/>
            </p:custDataLst>
          </p:nvPr>
        </p:nvGrpSpPr>
        <p:grpSpPr bwMode="auto">
          <a:xfrm>
            <a:off x="5237455" y="1996691"/>
            <a:ext cx="460743" cy="552753"/>
            <a:chOff x="5636" y="2402"/>
            <a:chExt cx="666" cy="799"/>
          </a:xfrm>
        </p:grpSpPr>
        <p:sp>
          <p:nvSpPr>
            <p:cNvPr id="34" name="PA-AutoShape 3">
              <a:extLst>
                <a:ext uri="{FF2B5EF4-FFF2-40B4-BE49-F238E27FC236}">
                  <a16:creationId xmlns:a16="http://schemas.microsoft.com/office/drawing/2014/main" id="{231D1BC3-7D0B-4C32-91EC-76D45FED6A7D}"/>
                </a:ext>
              </a:extLst>
            </p:cNvPr>
            <p:cNvSpPr>
              <a:spLocks noChangeAspect="1" noChangeArrowheads="1" noTextEdit="1"/>
            </p:cNvSpPr>
            <p:nvPr>
              <p:custDataLst>
                <p:tags r:id="rId13"/>
              </p:custDataLst>
            </p:nvPr>
          </p:nvSpPr>
          <p:spPr bwMode="auto">
            <a:xfrm>
              <a:off x="5636" y="2402"/>
              <a:ext cx="666" cy="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6402" tIns="43201" rIns="86402" bIns="43201" numCol="1" anchor="t" anchorCtr="0" compatLnSpc="1">
              <a:prstTxWarp prst="textNoShape">
                <a:avLst/>
              </a:prstTxWarp>
            </a:bodyPr>
            <a:lstStyle/>
            <a:p>
              <a:endParaRPr lang="zh-CN" altLang="en-US" sz="1607" dirty="0">
                <a:solidFill>
                  <a:prstClr val="black"/>
                </a:solidFill>
                <a:latin typeface="方正粗黑宋简体" panose="020F0502020204030204"/>
                <a:ea typeface="方正粗黑宋简体"/>
                <a:cs typeface="+mn-ea"/>
                <a:sym typeface="+mn-lt"/>
              </a:endParaRPr>
            </a:p>
          </p:txBody>
        </p:sp>
        <p:sp>
          <p:nvSpPr>
            <p:cNvPr id="47" name="PA-任意多边形 5">
              <a:extLst>
                <a:ext uri="{FF2B5EF4-FFF2-40B4-BE49-F238E27FC236}">
                  <a16:creationId xmlns:a16="http://schemas.microsoft.com/office/drawing/2014/main" id="{B237C0CD-7568-43CB-A1F6-2E9E7FB1C98D}"/>
                </a:ext>
              </a:extLst>
            </p:cNvPr>
            <p:cNvSpPr>
              <a:spLocks/>
            </p:cNvSpPr>
            <p:nvPr>
              <p:custDataLst>
                <p:tags r:id="rId14"/>
              </p:custDataLst>
            </p:nvPr>
          </p:nvSpPr>
          <p:spPr bwMode="auto">
            <a:xfrm>
              <a:off x="5805" y="2401"/>
              <a:ext cx="331" cy="386"/>
            </a:xfrm>
            <a:custGeom>
              <a:avLst/>
              <a:gdLst>
                <a:gd name="T0" fmla="*/ 26 w 243"/>
                <a:gd name="T1" fmla="*/ 184 h 284"/>
                <a:gd name="T2" fmla="*/ 123 w 243"/>
                <a:gd name="T3" fmla="*/ 284 h 284"/>
                <a:gd name="T4" fmla="*/ 219 w 243"/>
                <a:gd name="T5" fmla="*/ 183 h 284"/>
                <a:gd name="T6" fmla="*/ 241 w 243"/>
                <a:gd name="T7" fmla="*/ 137 h 284"/>
                <a:gd name="T8" fmla="*/ 226 w 243"/>
                <a:gd name="T9" fmla="*/ 117 h 284"/>
                <a:gd name="T10" fmla="*/ 123 w 243"/>
                <a:gd name="T11" fmla="*/ 0 h 284"/>
                <a:gd name="T12" fmla="*/ 19 w 243"/>
                <a:gd name="T13" fmla="*/ 116 h 284"/>
                <a:gd name="T14" fmla="*/ 2 w 243"/>
                <a:gd name="T15" fmla="*/ 137 h 284"/>
                <a:gd name="T16" fmla="*/ 26 w 243"/>
                <a:gd name="T17" fmla="*/ 1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3" h="284">
                  <a:moveTo>
                    <a:pt x="26" y="184"/>
                  </a:moveTo>
                  <a:cubicBezTo>
                    <a:pt x="40" y="236"/>
                    <a:pt x="71" y="284"/>
                    <a:pt x="123" y="284"/>
                  </a:cubicBezTo>
                  <a:cubicBezTo>
                    <a:pt x="174" y="284"/>
                    <a:pt x="206" y="236"/>
                    <a:pt x="219" y="183"/>
                  </a:cubicBezTo>
                  <a:cubicBezTo>
                    <a:pt x="234" y="176"/>
                    <a:pt x="243" y="154"/>
                    <a:pt x="241" y="137"/>
                  </a:cubicBezTo>
                  <a:cubicBezTo>
                    <a:pt x="239" y="126"/>
                    <a:pt x="234" y="120"/>
                    <a:pt x="226" y="117"/>
                  </a:cubicBezTo>
                  <a:cubicBezTo>
                    <a:pt x="223" y="52"/>
                    <a:pt x="183" y="0"/>
                    <a:pt x="123" y="0"/>
                  </a:cubicBezTo>
                  <a:cubicBezTo>
                    <a:pt x="63" y="0"/>
                    <a:pt x="23" y="51"/>
                    <a:pt x="19" y="116"/>
                  </a:cubicBezTo>
                  <a:cubicBezTo>
                    <a:pt x="10" y="119"/>
                    <a:pt x="3" y="125"/>
                    <a:pt x="2" y="137"/>
                  </a:cubicBezTo>
                  <a:cubicBezTo>
                    <a:pt x="0" y="155"/>
                    <a:pt x="10" y="179"/>
                    <a:pt x="26" y="184"/>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zh-CN" altLang="en-US" sz="1607">
                <a:solidFill>
                  <a:prstClr val="black"/>
                </a:solidFill>
                <a:latin typeface="方正粗黑宋简体" panose="020F0502020204030204"/>
                <a:ea typeface="方正粗黑宋简体"/>
                <a:cs typeface="+mn-ea"/>
                <a:sym typeface="+mn-lt"/>
              </a:endParaRPr>
            </a:p>
          </p:txBody>
        </p:sp>
        <p:sp>
          <p:nvSpPr>
            <p:cNvPr id="48" name="PA-任意多边形 6">
              <a:extLst>
                <a:ext uri="{FF2B5EF4-FFF2-40B4-BE49-F238E27FC236}">
                  <a16:creationId xmlns:a16="http://schemas.microsoft.com/office/drawing/2014/main" id="{CF60084B-D518-466E-9D71-11904B0F619C}"/>
                </a:ext>
              </a:extLst>
            </p:cNvPr>
            <p:cNvSpPr>
              <a:spLocks noEditPoints="1"/>
            </p:cNvSpPr>
            <p:nvPr>
              <p:custDataLst>
                <p:tags r:id="rId15"/>
              </p:custDataLst>
            </p:nvPr>
          </p:nvSpPr>
          <p:spPr bwMode="auto">
            <a:xfrm>
              <a:off x="5637" y="2777"/>
              <a:ext cx="665" cy="423"/>
            </a:xfrm>
            <a:custGeom>
              <a:avLst/>
              <a:gdLst>
                <a:gd name="T0" fmla="*/ 487 w 488"/>
                <a:gd name="T1" fmla="*/ 190 h 311"/>
                <a:gd name="T2" fmla="*/ 487 w 488"/>
                <a:gd name="T3" fmla="*/ 176 h 311"/>
                <a:gd name="T4" fmla="*/ 469 w 488"/>
                <a:gd name="T5" fmla="*/ 99 h 311"/>
                <a:gd name="T6" fmla="*/ 445 w 488"/>
                <a:gd name="T7" fmla="*/ 66 h 311"/>
                <a:gd name="T8" fmla="*/ 340 w 488"/>
                <a:gd name="T9" fmla="*/ 22 h 311"/>
                <a:gd name="T10" fmla="*/ 311 w 488"/>
                <a:gd name="T11" fmla="*/ 0 h 311"/>
                <a:gd name="T12" fmla="*/ 307 w 488"/>
                <a:gd name="T13" fmla="*/ 4 h 311"/>
                <a:gd name="T14" fmla="*/ 250 w 488"/>
                <a:gd name="T15" fmla="*/ 60 h 311"/>
                <a:gd name="T16" fmla="*/ 192 w 488"/>
                <a:gd name="T17" fmla="*/ 24 h 311"/>
                <a:gd name="T18" fmla="*/ 182 w 488"/>
                <a:gd name="T19" fmla="*/ 6 h 311"/>
                <a:gd name="T20" fmla="*/ 181 w 488"/>
                <a:gd name="T21" fmla="*/ 4 h 311"/>
                <a:gd name="T22" fmla="*/ 177 w 488"/>
                <a:gd name="T23" fmla="*/ 0 h 311"/>
                <a:gd name="T24" fmla="*/ 149 w 488"/>
                <a:gd name="T25" fmla="*/ 22 h 311"/>
                <a:gd name="T26" fmla="*/ 44 w 488"/>
                <a:gd name="T27" fmla="*/ 66 h 311"/>
                <a:gd name="T28" fmla="*/ 20 w 488"/>
                <a:gd name="T29" fmla="*/ 99 h 311"/>
                <a:gd name="T30" fmla="*/ 1 w 488"/>
                <a:gd name="T31" fmla="*/ 181 h 311"/>
                <a:gd name="T32" fmla="*/ 5 w 488"/>
                <a:gd name="T33" fmla="*/ 295 h 311"/>
                <a:gd name="T34" fmla="*/ 243 w 488"/>
                <a:gd name="T35" fmla="*/ 311 h 311"/>
                <a:gd name="T36" fmla="*/ 245 w 488"/>
                <a:gd name="T37" fmla="*/ 311 h 311"/>
                <a:gd name="T38" fmla="*/ 484 w 488"/>
                <a:gd name="T39" fmla="*/ 295 h 311"/>
                <a:gd name="T40" fmla="*/ 488 w 488"/>
                <a:gd name="T41" fmla="*/ 218 h 311"/>
                <a:gd name="T42" fmla="*/ 185 w 488"/>
                <a:gd name="T43" fmla="*/ 35 h 311"/>
                <a:gd name="T44" fmla="*/ 194 w 488"/>
                <a:gd name="T45" fmla="*/ 112 h 311"/>
                <a:gd name="T46" fmla="*/ 176 w 488"/>
                <a:gd name="T47" fmla="*/ 20 h 311"/>
                <a:gd name="T48" fmla="*/ 106 w 488"/>
                <a:gd name="T49" fmla="*/ 292 h 311"/>
                <a:gd name="T50" fmla="*/ 103 w 488"/>
                <a:gd name="T51" fmla="*/ 161 h 311"/>
                <a:gd name="T52" fmla="*/ 95 w 488"/>
                <a:gd name="T53" fmla="*/ 290 h 311"/>
                <a:gd name="T54" fmla="*/ 19 w 488"/>
                <a:gd name="T55" fmla="*/ 217 h 311"/>
                <a:gd name="T56" fmla="*/ 19 w 488"/>
                <a:gd name="T57" fmla="*/ 181 h 311"/>
                <a:gd name="T58" fmla="*/ 36 w 488"/>
                <a:gd name="T59" fmla="*/ 105 h 311"/>
                <a:gd name="T60" fmla="*/ 144 w 488"/>
                <a:gd name="T61" fmla="*/ 45 h 311"/>
                <a:gd name="T62" fmla="*/ 193 w 488"/>
                <a:gd name="T63" fmla="*/ 133 h 311"/>
                <a:gd name="T64" fmla="*/ 230 w 488"/>
                <a:gd name="T65" fmla="*/ 114 h 311"/>
                <a:gd name="T66" fmla="*/ 303 w 488"/>
                <a:gd name="T67" fmla="*/ 35 h 311"/>
                <a:gd name="T68" fmla="*/ 330 w 488"/>
                <a:gd name="T69" fmla="*/ 35 h 311"/>
                <a:gd name="T70" fmla="*/ 263 w 488"/>
                <a:gd name="T71" fmla="*/ 67 h 311"/>
                <a:gd name="T72" fmla="*/ 387 w 488"/>
                <a:gd name="T73" fmla="*/ 290 h 311"/>
                <a:gd name="T74" fmla="*/ 380 w 488"/>
                <a:gd name="T75" fmla="*/ 161 h 311"/>
                <a:gd name="T76" fmla="*/ 377 w 488"/>
                <a:gd name="T77" fmla="*/ 292 h 311"/>
                <a:gd name="T78" fmla="*/ 258 w 488"/>
                <a:gd name="T79" fmla="*/ 114 h 311"/>
                <a:gd name="T80" fmla="*/ 294 w 488"/>
                <a:gd name="T81" fmla="*/ 132 h 311"/>
                <a:gd name="T82" fmla="*/ 343 w 488"/>
                <a:gd name="T83" fmla="*/ 40 h 311"/>
                <a:gd name="T84" fmla="*/ 453 w 488"/>
                <a:gd name="T85" fmla="*/ 105 h 311"/>
                <a:gd name="T86" fmla="*/ 469 w 488"/>
                <a:gd name="T87" fmla="*/ 176 h 311"/>
                <a:gd name="T88" fmla="*/ 471 w 488"/>
                <a:gd name="T89" fmla="*/ 282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88" h="311">
                  <a:moveTo>
                    <a:pt x="488" y="218"/>
                  </a:moveTo>
                  <a:cubicBezTo>
                    <a:pt x="488" y="207"/>
                    <a:pt x="487" y="198"/>
                    <a:pt x="487" y="190"/>
                  </a:cubicBezTo>
                  <a:cubicBezTo>
                    <a:pt x="487" y="187"/>
                    <a:pt x="487" y="183"/>
                    <a:pt x="487" y="181"/>
                  </a:cubicBezTo>
                  <a:cubicBezTo>
                    <a:pt x="487" y="179"/>
                    <a:pt x="487" y="177"/>
                    <a:pt x="487" y="176"/>
                  </a:cubicBezTo>
                  <a:cubicBezTo>
                    <a:pt x="487" y="176"/>
                    <a:pt x="487" y="176"/>
                    <a:pt x="487" y="176"/>
                  </a:cubicBezTo>
                  <a:cubicBezTo>
                    <a:pt x="484" y="139"/>
                    <a:pt x="477" y="115"/>
                    <a:pt x="469" y="99"/>
                  </a:cubicBezTo>
                  <a:cubicBezTo>
                    <a:pt x="461" y="82"/>
                    <a:pt x="452" y="73"/>
                    <a:pt x="446" y="67"/>
                  </a:cubicBezTo>
                  <a:cubicBezTo>
                    <a:pt x="445" y="66"/>
                    <a:pt x="445" y="66"/>
                    <a:pt x="445" y="66"/>
                  </a:cubicBezTo>
                  <a:cubicBezTo>
                    <a:pt x="412" y="48"/>
                    <a:pt x="379" y="37"/>
                    <a:pt x="340" y="22"/>
                  </a:cubicBezTo>
                  <a:cubicBezTo>
                    <a:pt x="340" y="22"/>
                    <a:pt x="340" y="22"/>
                    <a:pt x="340" y="22"/>
                  </a:cubicBezTo>
                  <a:cubicBezTo>
                    <a:pt x="317" y="2"/>
                    <a:pt x="317" y="2"/>
                    <a:pt x="317" y="2"/>
                  </a:cubicBezTo>
                  <a:cubicBezTo>
                    <a:pt x="315" y="1"/>
                    <a:pt x="313" y="0"/>
                    <a:pt x="311" y="0"/>
                  </a:cubicBezTo>
                  <a:cubicBezTo>
                    <a:pt x="310" y="1"/>
                    <a:pt x="308" y="2"/>
                    <a:pt x="307" y="4"/>
                  </a:cubicBezTo>
                  <a:cubicBezTo>
                    <a:pt x="307" y="4"/>
                    <a:pt x="307" y="4"/>
                    <a:pt x="307" y="4"/>
                  </a:cubicBezTo>
                  <a:cubicBezTo>
                    <a:pt x="307" y="4"/>
                    <a:pt x="304" y="14"/>
                    <a:pt x="296" y="25"/>
                  </a:cubicBezTo>
                  <a:cubicBezTo>
                    <a:pt x="288" y="36"/>
                    <a:pt x="267" y="54"/>
                    <a:pt x="250" y="60"/>
                  </a:cubicBezTo>
                  <a:cubicBezTo>
                    <a:pt x="239" y="60"/>
                    <a:pt x="239" y="60"/>
                    <a:pt x="239" y="60"/>
                  </a:cubicBezTo>
                  <a:cubicBezTo>
                    <a:pt x="218" y="50"/>
                    <a:pt x="200" y="36"/>
                    <a:pt x="192" y="24"/>
                  </a:cubicBezTo>
                  <a:cubicBezTo>
                    <a:pt x="188" y="19"/>
                    <a:pt x="185" y="14"/>
                    <a:pt x="183" y="10"/>
                  </a:cubicBezTo>
                  <a:cubicBezTo>
                    <a:pt x="182" y="8"/>
                    <a:pt x="182" y="6"/>
                    <a:pt x="182" y="6"/>
                  </a:cubicBezTo>
                  <a:cubicBezTo>
                    <a:pt x="181" y="5"/>
                    <a:pt x="181" y="5"/>
                    <a:pt x="181" y="4"/>
                  </a:cubicBezTo>
                  <a:cubicBezTo>
                    <a:pt x="181" y="4"/>
                    <a:pt x="181" y="4"/>
                    <a:pt x="181" y="4"/>
                  </a:cubicBezTo>
                  <a:cubicBezTo>
                    <a:pt x="181" y="4"/>
                    <a:pt x="181" y="4"/>
                    <a:pt x="181" y="4"/>
                  </a:cubicBezTo>
                  <a:cubicBezTo>
                    <a:pt x="180" y="2"/>
                    <a:pt x="179" y="1"/>
                    <a:pt x="177" y="0"/>
                  </a:cubicBezTo>
                  <a:cubicBezTo>
                    <a:pt x="175" y="0"/>
                    <a:pt x="173" y="1"/>
                    <a:pt x="172" y="2"/>
                  </a:cubicBezTo>
                  <a:cubicBezTo>
                    <a:pt x="149" y="22"/>
                    <a:pt x="149" y="22"/>
                    <a:pt x="149" y="22"/>
                  </a:cubicBezTo>
                  <a:cubicBezTo>
                    <a:pt x="148" y="22"/>
                    <a:pt x="148" y="22"/>
                    <a:pt x="148" y="22"/>
                  </a:cubicBezTo>
                  <a:cubicBezTo>
                    <a:pt x="109" y="37"/>
                    <a:pt x="77" y="48"/>
                    <a:pt x="44" y="66"/>
                  </a:cubicBezTo>
                  <a:cubicBezTo>
                    <a:pt x="42" y="67"/>
                    <a:pt x="42" y="67"/>
                    <a:pt x="42" y="67"/>
                  </a:cubicBezTo>
                  <a:cubicBezTo>
                    <a:pt x="37" y="73"/>
                    <a:pt x="28" y="82"/>
                    <a:pt x="20" y="99"/>
                  </a:cubicBezTo>
                  <a:cubicBezTo>
                    <a:pt x="12" y="115"/>
                    <a:pt x="5" y="139"/>
                    <a:pt x="2" y="176"/>
                  </a:cubicBezTo>
                  <a:cubicBezTo>
                    <a:pt x="1" y="177"/>
                    <a:pt x="1" y="179"/>
                    <a:pt x="1" y="181"/>
                  </a:cubicBezTo>
                  <a:cubicBezTo>
                    <a:pt x="1" y="198"/>
                    <a:pt x="0" y="250"/>
                    <a:pt x="0" y="290"/>
                  </a:cubicBezTo>
                  <a:cubicBezTo>
                    <a:pt x="0" y="293"/>
                    <a:pt x="2" y="295"/>
                    <a:pt x="5" y="295"/>
                  </a:cubicBezTo>
                  <a:cubicBezTo>
                    <a:pt x="33" y="299"/>
                    <a:pt x="95" y="306"/>
                    <a:pt x="96" y="306"/>
                  </a:cubicBezTo>
                  <a:cubicBezTo>
                    <a:pt x="139" y="309"/>
                    <a:pt x="197" y="311"/>
                    <a:pt x="243" y="311"/>
                  </a:cubicBezTo>
                  <a:cubicBezTo>
                    <a:pt x="244" y="311"/>
                    <a:pt x="244" y="311"/>
                    <a:pt x="244" y="311"/>
                  </a:cubicBezTo>
                  <a:cubicBezTo>
                    <a:pt x="244" y="311"/>
                    <a:pt x="245" y="311"/>
                    <a:pt x="245" y="311"/>
                  </a:cubicBezTo>
                  <a:cubicBezTo>
                    <a:pt x="291" y="311"/>
                    <a:pt x="344" y="309"/>
                    <a:pt x="387" y="306"/>
                  </a:cubicBezTo>
                  <a:cubicBezTo>
                    <a:pt x="388" y="306"/>
                    <a:pt x="456" y="299"/>
                    <a:pt x="484" y="295"/>
                  </a:cubicBezTo>
                  <a:cubicBezTo>
                    <a:pt x="486" y="295"/>
                    <a:pt x="488" y="293"/>
                    <a:pt x="488" y="290"/>
                  </a:cubicBezTo>
                  <a:cubicBezTo>
                    <a:pt x="488" y="267"/>
                    <a:pt x="488" y="240"/>
                    <a:pt x="488" y="218"/>
                  </a:cubicBezTo>
                  <a:close/>
                  <a:moveTo>
                    <a:pt x="176" y="20"/>
                  </a:moveTo>
                  <a:cubicBezTo>
                    <a:pt x="178" y="24"/>
                    <a:pt x="181" y="29"/>
                    <a:pt x="185" y="35"/>
                  </a:cubicBezTo>
                  <a:cubicBezTo>
                    <a:pt x="193" y="45"/>
                    <a:pt x="206" y="58"/>
                    <a:pt x="225" y="67"/>
                  </a:cubicBezTo>
                  <a:cubicBezTo>
                    <a:pt x="220" y="72"/>
                    <a:pt x="195" y="111"/>
                    <a:pt x="194" y="112"/>
                  </a:cubicBezTo>
                  <a:cubicBezTo>
                    <a:pt x="167" y="77"/>
                    <a:pt x="159" y="41"/>
                    <a:pt x="158" y="35"/>
                  </a:cubicBezTo>
                  <a:lnTo>
                    <a:pt x="176" y="20"/>
                  </a:lnTo>
                  <a:close/>
                  <a:moveTo>
                    <a:pt x="201" y="295"/>
                  </a:moveTo>
                  <a:cubicBezTo>
                    <a:pt x="170" y="295"/>
                    <a:pt x="134" y="294"/>
                    <a:pt x="106" y="292"/>
                  </a:cubicBezTo>
                  <a:cubicBezTo>
                    <a:pt x="106" y="165"/>
                    <a:pt x="106" y="165"/>
                    <a:pt x="106" y="165"/>
                  </a:cubicBezTo>
                  <a:cubicBezTo>
                    <a:pt x="106" y="163"/>
                    <a:pt x="105" y="162"/>
                    <a:pt x="103" y="161"/>
                  </a:cubicBezTo>
                  <a:cubicBezTo>
                    <a:pt x="101" y="160"/>
                    <a:pt x="99" y="160"/>
                    <a:pt x="98" y="161"/>
                  </a:cubicBezTo>
                  <a:cubicBezTo>
                    <a:pt x="96" y="163"/>
                    <a:pt x="95" y="258"/>
                    <a:pt x="95" y="290"/>
                  </a:cubicBezTo>
                  <a:cubicBezTo>
                    <a:pt x="68" y="288"/>
                    <a:pt x="42" y="285"/>
                    <a:pt x="18" y="282"/>
                  </a:cubicBezTo>
                  <a:cubicBezTo>
                    <a:pt x="18" y="260"/>
                    <a:pt x="18" y="236"/>
                    <a:pt x="19" y="217"/>
                  </a:cubicBezTo>
                  <a:cubicBezTo>
                    <a:pt x="19" y="206"/>
                    <a:pt x="19" y="197"/>
                    <a:pt x="19" y="189"/>
                  </a:cubicBezTo>
                  <a:cubicBezTo>
                    <a:pt x="19" y="186"/>
                    <a:pt x="19" y="183"/>
                    <a:pt x="19" y="181"/>
                  </a:cubicBezTo>
                  <a:cubicBezTo>
                    <a:pt x="19" y="178"/>
                    <a:pt x="19" y="177"/>
                    <a:pt x="19" y="176"/>
                  </a:cubicBezTo>
                  <a:cubicBezTo>
                    <a:pt x="22" y="142"/>
                    <a:pt x="29" y="120"/>
                    <a:pt x="36" y="105"/>
                  </a:cubicBezTo>
                  <a:cubicBezTo>
                    <a:pt x="43" y="91"/>
                    <a:pt x="50" y="84"/>
                    <a:pt x="55" y="78"/>
                  </a:cubicBezTo>
                  <a:cubicBezTo>
                    <a:pt x="84" y="62"/>
                    <a:pt x="109" y="58"/>
                    <a:pt x="144" y="45"/>
                  </a:cubicBezTo>
                  <a:cubicBezTo>
                    <a:pt x="146" y="56"/>
                    <a:pt x="158" y="94"/>
                    <a:pt x="187" y="130"/>
                  </a:cubicBezTo>
                  <a:cubicBezTo>
                    <a:pt x="189" y="132"/>
                    <a:pt x="191" y="133"/>
                    <a:pt x="193" y="133"/>
                  </a:cubicBezTo>
                  <a:cubicBezTo>
                    <a:pt x="195" y="133"/>
                    <a:pt x="212" y="100"/>
                    <a:pt x="216" y="97"/>
                  </a:cubicBezTo>
                  <a:cubicBezTo>
                    <a:pt x="230" y="114"/>
                    <a:pt x="230" y="114"/>
                    <a:pt x="230" y="114"/>
                  </a:cubicBezTo>
                  <a:lnTo>
                    <a:pt x="201" y="295"/>
                  </a:lnTo>
                  <a:close/>
                  <a:moveTo>
                    <a:pt x="303" y="35"/>
                  </a:moveTo>
                  <a:cubicBezTo>
                    <a:pt x="307" y="29"/>
                    <a:pt x="310" y="24"/>
                    <a:pt x="312" y="20"/>
                  </a:cubicBezTo>
                  <a:cubicBezTo>
                    <a:pt x="330" y="35"/>
                    <a:pt x="330" y="35"/>
                    <a:pt x="330" y="35"/>
                  </a:cubicBezTo>
                  <a:cubicBezTo>
                    <a:pt x="330" y="41"/>
                    <a:pt x="321" y="77"/>
                    <a:pt x="294" y="112"/>
                  </a:cubicBezTo>
                  <a:cubicBezTo>
                    <a:pt x="293" y="111"/>
                    <a:pt x="267" y="70"/>
                    <a:pt x="263" y="67"/>
                  </a:cubicBezTo>
                  <a:cubicBezTo>
                    <a:pt x="283" y="58"/>
                    <a:pt x="295" y="45"/>
                    <a:pt x="303" y="35"/>
                  </a:cubicBezTo>
                  <a:close/>
                  <a:moveTo>
                    <a:pt x="387" y="290"/>
                  </a:moveTo>
                  <a:cubicBezTo>
                    <a:pt x="387" y="290"/>
                    <a:pt x="387" y="163"/>
                    <a:pt x="385" y="161"/>
                  </a:cubicBezTo>
                  <a:cubicBezTo>
                    <a:pt x="384" y="160"/>
                    <a:pt x="382" y="160"/>
                    <a:pt x="380" y="161"/>
                  </a:cubicBezTo>
                  <a:cubicBezTo>
                    <a:pt x="378" y="162"/>
                    <a:pt x="377" y="163"/>
                    <a:pt x="377" y="165"/>
                  </a:cubicBezTo>
                  <a:cubicBezTo>
                    <a:pt x="377" y="165"/>
                    <a:pt x="376" y="259"/>
                    <a:pt x="377" y="292"/>
                  </a:cubicBezTo>
                  <a:cubicBezTo>
                    <a:pt x="349" y="294"/>
                    <a:pt x="318" y="295"/>
                    <a:pt x="287" y="295"/>
                  </a:cubicBezTo>
                  <a:cubicBezTo>
                    <a:pt x="282" y="262"/>
                    <a:pt x="259" y="114"/>
                    <a:pt x="258" y="114"/>
                  </a:cubicBezTo>
                  <a:cubicBezTo>
                    <a:pt x="258" y="114"/>
                    <a:pt x="271" y="99"/>
                    <a:pt x="271" y="99"/>
                  </a:cubicBezTo>
                  <a:cubicBezTo>
                    <a:pt x="275" y="103"/>
                    <a:pt x="292" y="132"/>
                    <a:pt x="294" y="132"/>
                  </a:cubicBezTo>
                  <a:cubicBezTo>
                    <a:pt x="296" y="132"/>
                    <a:pt x="298" y="131"/>
                    <a:pt x="299" y="130"/>
                  </a:cubicBezTo>
                  <a:cubicBezTo>
                    <a:pt x="328" y="94"/>
                    <a:pt x="342" y="52"/>
                    <a:pt x="343" y="40"/>
                  </a:cubicBezTo>
                  <a:cubicBezTo>
                    <a:pt x="379" y="53"/>
                    <a:pt x="404" y="62"/>
                    <a:pt x="433" y="78"/>
                  </a:cubicBezTo>
                  <a:cubicBezTo>
                    <a:pt x="439" y="84"/>
                    <a:pt x="446" y="91"/>
                    <a:pt x="453" y="105"/>
                  </a:cubicBezTo>
                  <a:cubicBezTo>
                    <a:pt x="460" y="120"/>
                    <a:pt x="466" y="142"/>
                    <a:pt x="469" y="176"/>
                  </a:cubicBezTo>
                  <a:cubicBezTo>
                    <a:pt x="469" y="176"/>
                    <a:pt x="469" y="176"/>
                    <a:pt x="469" y="176"/>
                  </a:cubicBezTo>
                  <a:cubicBezTo>
                    <a:pt x="469" y="177"/>
                    <a:pt x="469" y="178"/>
                    <a:pt x="469" y="181"/>
                  </a:cubicBezTo>
                  <a:cubicBezTo>
                    <a:pt x="470" y="196"/>
                    <a:pt x="470" y="243"/>
                    <a:pt x="471" y="282"/>
                  </a:cubicBezTo>
                  <a:cubicBezTo>
                    <a:pt x="447" y="285"/>
                    <a:pt x="414" y="288"/>
                    <a:pt x="387" y="29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402" tIns="43201" rIns="86402" bIns="43201" numCol="1" anchor="t" anchorCtr="0" compatLnSpc="1">
              <a:prstTxWarp prst="textNoShape">
                <a:avLst/>
              </a:prstTxWarp>
            </a:bodyPr>
            <a:lstStyle/>
            <a:p>
              <a:endParaRPr lang="zh-CN" altLang="en-US" sz="1607">
                <a:solidFill>
                  <a:prstClr val="black"/>
                </a:solidFill>
                <a:latin typeface="方正粗黑宋简体" panose="020F0502020204030204"/>
                <a:ea typeface="方正粗黑宋简体"/>
                <a:cs typeface="+mn-ea"/>
                <a:sym typeface="+mn-lt"/>
              </a:endParaRPr>
            </a:p>
          </p:txBody>
        </p:sp>
      </p:grpSp>
      <p:grpSp>
        <p:nvGrpSpPr>
          <p:cNvPr id="5" name="组合 4">
            <a:extLst>
              <a:ext uri="{FF2B5EF4-FFF2-40B4-BE49-F238E27FC236}">
                <a16:creationId xmlns:a16="http://schemas.microsoft.com/office/drawing/2014/main" id="{AC08D647-90F6-4991-BDB4-60C6A33B9D4C}"/>
              </a:ext>
            </a:extLst>
          </p:cNvPr>
          <p:cNvGrpSpPr/>
          <p:nvPr/>
        </p:nvGrpSpPr>
        <p:grpSpPr>
          <a:xfrm>
            <a:off x="862166" y="2036894"/>
            <a:ext cx="4361876" cy="555914"/>
            <a:chOff x="912341" y="1794703"/>
            <a:chExt cx="4616194" cy="588326"/>
          </a:xfrm>
        </p:grpSpPr>
        <p:grpSp>
          <p:nvGrpSpPr>
            <p:cNvPr id="22" name="PA-1022188">
              <a:extLst>
                <a:ext uri="{FF2B5EF4-FFF2-40B4-BE49-F238E27FC236}">
                  <a16:creationId xmlns:a16="http://schemas.microsoft.com/office/drawing/2014/main" id="{F5FDD556-F82E-49CF-A7DD-F4F6CCC9C3B2}"/>
                </a:ext>
              </a:extLst>
            </p:cNvPr>
            <p:cNvGrpSpPr/>
            <p:nvPr>
              <p:custDataLst>
                <p:tags r:id="rId8"/>
              </p:custDataLst>
            </p:nvPr>
          </p:nvGrpSpPr>
          <p:grpSpPr>
            <a:xfrm>
              <a:off x="912341" y="1812810"/>
              <a:ext cx="4616194" cy="570219"/>
              <a:chOff x="760768" y="1968049"/>
              <a:chExt cx="7057687" cy="628650"/>
            </a:xfrm>
          </p:grpSpPr>
          <p:sp>
            <p:nvSpPr>
              <p:cNvPr id="23" name="PA-平行四边形 5">
                <a:extLst>
                  <a:ext uri="{FF2B5EF4-FFF2-40B4-BE49-F238E27FC236}">
                    <a16:creationId xmlns:a16="http://schemas.microsoft.com/office/drawing/2014/main" id="{F9D4C84F-AC83-43DB-8555-35C5559DD977}"/>
                  </a:ext>
                </a:extLst>
              </p:cNvPr>
              <p:cNvSpPr/>
              <p:nvPr>
                <p:custDataLst>
                  <p:tags r:id="rId10"/>
                </p:custDataLst>
              </p:nvPr>
            </p:nvSpPr>
            <p:spPr>
              <a:xfrm>
                <a:off x="760768" y="2133600"/>
                <a:ext cx="952500" cy="419100"/>
              </a:xfrm>
              <a:prstGeom prst="parallelogram">
                <a:avLst/>
              </a:prstGeom>
              <a:solidFill>
                <a:srgbClr val="B00000"/>
              </a:solidFill>
              <a:ln w="12700" cap="flat" cmpd="sng" algn="ctr">
                <a:noFill/>
                <a:prstDash val="solid"/>
                <a:miter lim="800000"/>
              </a:ln>
              <a:effectLst/>
            </p:spPr>
            <p:txBody>
              <a:bodyPr rtlCol="0" anchor="ctr"/>
              <a:lstStyle/>
              <a:p>
                <a:pPr algn="ctr">
                  <a:defRPr/>
                </a:pPr>
                <a:endParaRPr lang="zh-CN" altLang="en-US" kern="0">
                  <a:solidFill>
                    <a:prstClr val="white"/>
                  </a:solidFill>
                  <a:latin typeface="方正粗黑宋简体" panose="020F0502020204030204"/>
                  <a:ea typeface="方正粗黑宋简体"/>
                  <a:cs typeface="+mn-ea"/>
                  <a:sym typeface="+mn-lt"/>
                </a:endParaRPr>
              </a:p>
            </p:txBody>
          </p:sp>
          <p:sp>
            <p:nvSpPr>
              <p:cNvPr id="30" name="PA-平行四边形 6">
                <a:extLst>
                  <a:ext uri="{FF2B5EF4-FFF2-40B4-BE49-F238E27FC236}">
                    <a16:creationId xmlns:a16="http://schemas.microsoft.com/office/drawing/2014/main" id="{EC3B7C12-1E3B-40EC-8A34-96E8AC41AE50}"/>
                  </a:ext>
                </a:extLst>
              </p:cNvPr>
              <p:cNvSpPr/>
              <p:nvPr>
                <p:custDataLst>
                  <p:tags r:id="rId11"/>
                </p:custDataLst>
              </p:nvPr>
            </p:nvSpPr>
            <p:spPr>
              <a:xfrm>
                <a:off x="5811855" y="2177600"/>
                <a:ext cx="2006600" cy="419099"/>
              </a:xfrm>
              <a:prstGeom prst="parallelogram">
                <a:avLst/>
              </a:prstGeom>
              <a:solidFill>
                <a:srgbClr val="B00000"/>
              </a:solidFill>
              <a:ln w="12700" cap="flat" cmpd="sng" algn="ctr">
                <a:noFill/>
                <a:prstDash val="solid"/>
                <a:miter lim="800000"/>
              </a:ln>
              <a:effectLst/>
            </p:spPr>
            <p:txBody>
              <a:bodyPr rtlCol="0" anchor="ctr"/>
              <a:lstStyle/>
              <a:p>
                <a:pPr algn="ctr">
                  <a:defRPr/>
                </a:pPr>
                <a:endParaRPr lang="zh-CN" altLang="en-US" kern="0">
                  <a:solidFill>
                    <a:prstClr val="white"/>
                  </a:solidFill>
                  <a:latin typeface="方正粗黑宋简体" panose="020F0502020204030204"/>
                  <a:ea typeface="方正粗黑宋简体"/>
                  <a:cs typeface="+mn-ea"/>
                  <a:sym typeface="+mn-lt"/>
                </a:endParaRPr>
              </a:p>
            </p:txBody>
          </p:sp>
          <p:sp>
            <p:nvSpPr>
              <p:cNvPr id="31" name="PA-平行四边形 7">
                <a:extLst>
                  <a:ext uri="{FF2B5EF4-FFF2-40B4-BE49-F238E27FC236}">
                    <a16:creationId xmlns:a16="http://schemas.microsoft.com/office/drawing/2014/main" id="{4B6533C5-3FA2-4855-837E-2CFF2923DCC6}"/>
                  </a:ext>
                </a:extLst>
              </p:cNvPr>
              <p:cNvSpPr/>
              <p:nvPr>
                <p:custDataLst>
                  <p:tags r:id="rId12"/>
                </p:custDataLst>
              </p:nvPr>
            </p:nvSpPr>
            <p:spPr>
              <a:xfrm>
                <a:off x="1112867" y="1968049"/>
                <a:ext cx="6155454" cy="524072"/>
              </a:xfrm>
              <a:prstGeom prst="parallelogram">
                <a:avLst/>
              </a:prstGeom>
              <a:solidFill>
                <a:srgbClr val="C00000"/>
              </a:solidFill>
              <a:ln w="12700" cap="flat" cmpd="sng" algn="ctr">
                <a:noFill/>
                <a:prstDash val="solid"/>
                <a:miter lim="800000"/>
              </a:ln>
              <a:effectLst/>
            </p:spPr>
            <p:txBody>
              <a:bodyPr rtlCol="0" anchor="ctr"/>
              <a:lstStyle/>
              <a:p>
                <a:pPr algn="ctr">
                  <a:defRPr/>
                </a:pPr>
                <a:endParaRPr lang="zh-CN" altLang="en-US" kern="0">
                  <a:solidFill>
                    <a:prstClr val="white"/>
                  </a:solidFill>
                  <a:latin typeface="方正粗黑宋简体" panose="020F0502020204030204"/>
                  <a:ea typeface="方正粗黑宋简体"/>
                  <a:cs typeface="+mn-ea"/>
                  <a:sym typeface="+mn-lt"/>
                </a:endParaRPr>
              </a:p>
            </p:txBody>
          </p:sp>
        </p:grpSp>
        <p:sp>
          <p:nvSpPr>
            <p:cNvPr id="49" name="PA-1022190">
              <a:extLst>
                <a:ext uri="{FF2B5EF4-FFF2-40B4-BE49-F238E27FC236}">
                  <a16:creationId xmlns:a16="http://schemas.microsoft.com/office/drawing/2014/main" id="{7F4E5BAE-715D-434A-8B5C-1DF12DB9A354}"/>
                </a:ext>
              </a:extLst>
            </p:cNvPr>
            <p:cNvSpPr txBox="1">
              <a:spLocks noChangeArrowheads="1"/>
            </p:cNvSpPr>
            <p:nvPr>
              <p:custDataLst>
                <p:tags r:id="rId9"/>
              </p:custDataLst>
            </p:nvPr>
          </p:nvSpPr>
          <p:spPr bwMode="auto">
            <a:xfrm>
              <a:off x="1331585" y="1794703"/>
              <a:ext cx="3858479" cy="467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pPr algn="ctr">
                <a:defRPr/>
              </a:pPr>
              <a:r>
                <a:rPr lang="zh-CN" altLang="en-US" sz="2268" b="1" kern="0" spc="567" dirty="0">
                  <a:solidFill>
                    <a:prstClr val="white"/>
                  </a:solidFill>
                  <a:latin typeface="+mn-ea"/>
                  <a:ea typeface="+mn-ea"/>
                  <a:cs typeface="+mn-ea"/>
                  <a:sym typeface="+mn-lt"/>
                </a:rPr>
                <a:t>文字内容</a:t>
              </a:r>
            </a:p>
          </p:txBody>
        </p:sp>
      </p:grpSp>
      <p:sp>
        <p:nvSpPr>
          <p:cNvPr id="50" name="椭圆 49">
            <a:extLst>
              <a:ext uri="{FF2B5EF4-FFF2-40B4-BE49-F238E27FC236}">
                <a16:creationId xmlns:a16="http://schemas.microsoft.com/office/drawing/2014/main" id="{B819CC51-9D14-4F7A-8389-0430AABA253D}"/>
              </a:ext>
            </a:extLst>
          </p:cNvPr>
          <p:cNvSpPr/>
          <p:nvPr/>
        </p:nvSpPr>
        <p:spPr>
          <a:xfrm>
            <a:off x="564875" y="1949164"/>
            <a:ext cx="501487" cy="5014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90" b="1" dirty="0">
                <a:latin typeface="思源黑体 CN Bold" panose="020B0800000000000000" pitchFamily="34" charset="-122"/>
                <a:ea typeface="思源黑体 CN Bold" panose="020B0800000000000000" pitchFamily="34" charset="-122"/>
              </a:rPr>
              <a:t>1</a:t>
            </a:r>
            <a:endParaRPr lang="zh-CN" altLang="en-US" sz="1890" b="1" dirty="0">
              <a:latin typeface="思源黑体 CN Bold" panose="020B0800000000000000" pitchFamily="34" charset="-122"/>
              <a:ea typeface="思源黑体 CN Bold" panose="020B0800000000000000" pitchFamily="34" charset="-122"/>
            </a:endParaRPr>
          </a:p>
        </p:txBody>
      </p:sp>
      <p:sp>
        <p:nvSpPr>
          <p:cNvPr id="61" name="PA-1022166">
            <a:extLst>
              <a:ext uri="{FF2B5EF4-FFF2-40B4-BE49-F238E27FC236}">
                <a16:creationId xmlns:a16="http://schemas.microsoft.com/office/drawing/2014/main" id="{7E44663C-1682-4CF7-AD4B-68069959C277}"/>
              </a:ext>
            </a:extLst>
          </p:cNvPr>
          <p:cNvSpPr/>
          <p:nvPr>
            <p:custDataLst>
              <p:tags r:id="rId2"/>
            </p:custDataLst>
          </p:nvPr>
        </p:nvSpPr>
        <p:spPr bwMode="auto">
          <a:xfrm>
            <a:off x="1364335" y="2887770"/>
            <a:ext cx="9426856" cy="2255810"/>
          </a:xfrm>
          <a:prstGeom prst="roundRect">
            <a:avLst>
              <a:gd name="adj" fmla="val 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4017">
              <a:defRPr/>
            </a:pPr>
            <a:endParaRPr lang="zh-CN" altLang="en-US" sz="1701" b="1">
              <a:solidFill>
                <a:prstClr val="white"/>
              </a:solidFill>
              <a:latin typeface="+mn-ea"/>
            </a:endParaRPr>
          </a:p>
        </p:txBody>
      </p:sp>
      <p:sp>
        <p:nvSpPr>
          <p:cNvPr id="62" name="矩形 61">
            <a:extLst>
              <a:ext uri="{FF2B5EF4-FFF2-40B4-BE49-F238E27FC236}">
                <a16:creationId xmlns:a16="http://schemas.microsoft.com/office/drawing/2014/main" id="{F452EA13-CFEE-4CCB-9C68-E208F8F60FFC}"/>
              </a:ext>
            </a:extLst>
          </p:cNvPr>
          <p:cNvSpPr/>
          <p:nvPr/>
        </p:nvSpPr>
        <p:spPr>
          <a:xfrm>
            <a:off x="1507105" y="3135537"/>
            <a:ext cx="6310585" cy="1877565"/>
          </a:xfrm>
          <a:prstGeom prst="rect">
            <a:avLst/>
          </a:prstGeom>
        </p:spPr>
        <p:txBody>
          <a:bodyPr wrap="square">
            <a:spAutoFit/>
          </a:bodyPr>
          <a:lstStyle/>
          <a:p>
            <a:pPr algn="just">
              <a:lnSpc>
                <a:spcPct val="130000"/>
              </a:lnSpc>
            </a:pPr>
            <a:r>
              <a:rPr lang="zh-CN" altLang="en-US" sz="1512" dirty="0"/>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grpSp>
        <p:nvGrpSpPr>
          <p:cNvPr id="64" name="组合 63">
            <a:extLst>
              <a:ext uri="{FF2B5EF4-FFF2-40B4-BE49-F238E27FC236}">
                <a16:creationId xmlns:a16="http://schemas.microsoft.com/office/drawing/2014/main" id="{53E00AAD-5C1A-4427-9372-C09F6563A05C}"/>
              </a:ext>
            </a:extLst>
          </p:cNvPr>
          <p:cNvGrpSpPr/>
          <p:nvPr/>
        </p:nvGrpSpPr>
        <p:grpSpPr>
          <a:xfrm>
            <a:off x="6739363" y="2766557"/>
            <a:ext cx="838853" cy="241042"/>
            <a:chOff x="3965502" y="1879809"/>
            <a:chExt cx="1193100" cy="342834"/>
          </a:xfrm>
          <a:solidFill>
            <a:srgbClr val="C00000"/>
          </a:solidFill>
        </p:grpSpPr>
        <p:sp>
          <p:nvSpPr>
            <p:cNvPr id="68" name="PA-dark-star-shape_15445">
              <a:extLst>
                <a:ext uri="{FF2B5EF4-FFF2-40B4-BE49-F238E27FC236}">
                  <a16:creationId xmlns:a16="http://schemas.microsoft.com/office/drawing/2014/main" id="{069B9E95-A61B-4453-A1B3-B3A5D9F5E883}"/>
                </a:ext>
              </a:extLst>
            </p:cNvPr>
            <p:cNvSpPr>
              <a:spLocks noChangeAspect="1"/>
            </p:cNvSpPr>
            <p:nvPr>
              <p:custDataLst>
                <p:tags r:id="rId3"/>
              </p:custDataLst>
            </p:nvPr>
          </p:nvSpPr>
          <p:spPr bwMode="auto">
            <a:xfrm>
              <a:off x="4391609" y="1879809"/>
              <a:ext cx="360781" cy="342834"/>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pFill/>
            <a:ln>
              <a:solidFill>
                <a:srgbClr val="C00000"/>
              </a:solidFill>
            </a:ln>
          </p:spPr>
          <p:txBody>
            <a:bodyPr/>
            <a:lstStyle/>
            <a:p>
              <a:pPr>
                <a:defRPr/>
              </a:pPr>
              <a:endParaRPr lang="zh-CN" altLang="en-US" sz="1607" kern="0">
                <a:solidFill>
                  <a:prstClr val="black"/>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69" name="PA-dark-star-shape_15445">
              <a:extLst>
                <a:ext uri="{FF2B5EF4-FFF2-40B4-BE49-F238E27FC236}">
                  <a16:creationId xmlns:a16="http://schemas.microsoft.com/office/drawing/2014/main" id="{6F34E7D5-FE17-4AAF-A012-6C09FCF08529}"/>
                </a:ext>
              </a:extLst>
            </p:cNvPr>
            <p:cNvSpPr>
              <a:spLocks noChangeAspect="1"/>
            </p:cNvSpPr>
            <p:nvPr>
              <p:custDataLst>
                <p:tags r:id="rId4"/>
              </p:custDataLst>
            </p:nvPr>
          </p:nvSpPr>
          <p:spPr bwMode="auto">
            <a:xfrm>
              <a:off x="4771621"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pFill/>
            <a:ln>
              <a:solidFill>
                <a:srgbClr val="C00000"/>
              </a:solidFill>
            </a:ln>
          </p:spPr>
          <p:txBody>
            <a:bodyPr/>
            <a:lstStyle/>
            <a:p>
              <a:pPr>
                <a:defRPr/>
              </a:pPr>
              <a:endParaRPr lang="zh-CN" altLang="en-US" sz="1607" kern="0">
                <a:solidFill>
                  <a:prstClr val="black"/>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70" name="PA-dark-star-shape_15445">
              <a:extLst>
                <a:ext uri="{FF2B5EF4-FFF2-40B4-BE49-F238E27FC236}">
                  <a16:creationId xmlns:a16="http://schemas.microsoft.com/office/drawing/2014/main" id="{04CDC536-F285-43BB-AC12-7B3F0D0BCC53}"/>
                </a:ext>
              </a:extLst>
            </p:cNvPr>
            <p:cNvSpPr>
              <a:spLocks noChangeAspect="1"/>
            </p:cNvSpPr>
            <p:nvPr>
              <p:custDataLst>
                <p:tags r:id="rId5"/>
              </p:custDataLst>
            </p:nvPr>
          </p:nvSpPr>
          <p:spPr bwMode="auto">
            <a:xfrm>
              <a:off x="4161559" y="1951407"/>
              <a:ext cx="210089" cy="199638"/>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pFill/>
            <a:ln>
              <a:solidFill>
                <a:srgbClr val="C00000"/>
              </a:solidFill>
            </a:ln>
          </p:spPr>
          <p:txBody>
            <a:bodyPr/>
            <a:lstStyle/>
            <a:p>
              <a:pPr>
                <a:defRPr/>
              </a:pPr>
              <a:endParaRPr lang="zh-CN" altLang="en-US" sz="1607" kern="0">
                <a:solidFill>
                  <a:prstClr val="black"/>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71" name="PA-dark-star-shape_15445">
              <a:extLst>
                <a:ext uri="{FF2B5EF4-FFF2-40B4-BE49-F238E27FC236}">
                  <a16:creationId xmlns:a16="http://schemas.microsoft.com/office/drawing/2014/main" id="{EC99CC48-F9FA-4627-A9B4-C1CDD55C53A5}"/>
                </a:ext>
              </a:extLst>
            </p:cNvPr>
            <p:cNvSpPr>
              <a:spLocks noChangeAspect="1"/>
            </p:cNvSpPr>
            <p:nvPr>
              <p:custDataLst>
                <p:tags r:id="rId6"/>
              </p:custDataLst>
            </p:nvPr>
          </p:nvSpPr>
          <p:spPr bwMode="auto">
            <a:xfrm>
              <a:off x="396550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pFill/>
            <a:ln>
              <a:solidFill>
                <a:srgbClr val="C00000"/>
              </a:solidFill>
            </a:ln>
          </p:spPr>
          <p:txBody>
            <a:bodyPr/>
            <a:lstStyle/>
            <a:p>
              <a:pPr>
                <a:defRPr/>
              </a:pPr>
              <a:endParaRPr lang="zh-CN" altLang="en-US" sz="1607" kern="0">
                <a:solidFill>
                  <a:prstClr val="black"/>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72" name="PA-dark-star-shape_15445">
              <a:extLst>
                <a:ext uri="{FF2B5EF4-FFF2-40B4-BE49-F238E27FC236}">
                  <a16:creationId xmlns:a16="http://schemas.microsoft.com/office/drawing/2014/main" id="{1D921CFA-CEC2-42AF-95A1-8D36A88084AF}"/>
                </a:ext>
              </a:extLst>
            </p:cNvPr>
            <p:cNvSpPr>
              <a:spLocks noChangeAspect="1"/>
            </p:cNvSpPr>
            <p:nvPr>
              <p:custDataLst>
                <p:tags r:id="rId7"/>
              </p:custDataLst>
            </p:nvPr>
          </p:nvSpPr>
          <p:spPr bwMode="auto">
            <a:xfrm>
              <a:off x="5037912" y="1993883"/>
              <a:ext cx="120690" cy="114687"/>
            </a:xfrm>
            <a:custGeom>
              <a:avLst/>
              <a:gdLst>
                <a:gd name="T0" fmla="*/ 374 w 723"/>
                <a:gd name="T1" fmla="*/ 21 h 688"/>
                <a:gd name="T2" fmla="*/ 425 w 723"/>
                <a:gd name="T3" fmla="*/ 232 h 688"/>
                <a:gd name="T4" fmla="*/ 477 w 723"/>
                <a:gd name="T5" fmla="*/ 270 h 688"/>
                <a:gd name="T6" fmla="*/ 698 w 723"/>
                <a:gd name="T7" fmla="*/ 256 h 688"/>
                <a:gd name="T8" fmla="*/ 706 w 723"/>
                <a:gd name="T9" fmla="*/ 280 h 688"/>
                <a:gd name="T10" fmla="*/ 524 w 723"/>
                <a:gd name="T11" fmla="*/ 388 h 688"/>
                <a:gd name="T12" fmla="*/ 504 w 723"/>
                <a:gd name="T13" fmla="*/ 450 h 688"/>
                <a:gd name="T14" fmla="*/ 582 w 723"/>
                <a:gd name="T15" fmla="*/ 661 h 688"/>
                <a:gd name="T16" fmla="*/ 562 w 723"/>
                <a:gd name="T17" fmla="*/ 675 h 688"/>
                <a:gd name="T18" fmla="*/ 394 w 723"/>
                <a:gd name="T19" fmla="*/ 527 h 688"/>
                <a:gd name="T20" fmla="*/ 329 w 723"/>
                <a:gd name="T21" fmla="*/ 527 h 688"/>
                <a:gd name="T22" fmla="*/ 161 w 723"/>
                <a:gd name="T23" fmla="*/ 675 h 688"/>
                <a:gd name="T24" fmla="*/ 141 w 723"/>
                <a:gd name="T25" fmla="*/ 661 h 688"/>
                <a:gd name="T26" fmla="*/ 219 w 723"/>
                <a:gd name="T27" fmla="*/ 450 h 688"/>
                <a:gd name="T28" fmla="*/ 199 w 723"/>
                <a:gd name="T29" fmla="*/ 388 h 688"/>
                <a:gd name="T30" fmla="*/ 17 w 723"/>
                <a:gd name="T31" fmla="*/ 280 h 688"/>
                <a:gd name="T32" fmla="*/ 25 w 723"/>
                <a:gd name="T33" fmla="*/ 256 h 688"/>
                <a:gd name="T34" fmla="*/ 246 w 723"/>
                <a:gd name="T35" fmla="*/ 270 h 688"/>
                <a:gd name="T36" fmla="*/ 298 w 723"/>
                <a:gd name="T37" fmla="*/ 232 h 688"/>
                <a:gd name="T38" fmla="*/ 349 w 723"/>
                <a:gd name="T39" fmla="*/ 21 h 688"/>
                <a:gd name="T40" fmla="*/ 374 w 723"/>
                <a:gd name="T41" fmla="*/ 2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3" h="688">
                  <a:moveTo>
                    <a:pt x="374" y="21"/>
                  </a:moveTo>
                  <a:lnTo>
                    <a:pt x="425" y="232"/>
                  </a:lnTo>
                  <a:cubicBezTo>
                    <a:pt x="431" y="253"/>
                    <a:pt x="455" y="270"/>
                    <a:pt x="477" y="270"/>
                  </a:cubicBezTo>
                  <a:lnTo>
                    <a:pt x="698" y="256"/>
                  </a:lnTo>
                  <a:cubicBezTo>
                    <a:pt x="720" y="256"/>
                    <a:pt x="723" y="267"/>
                    <a:pt x="706" y="280"/>
                  </a:cubicBezTo>
                  <a:lnTo>
                    <a:pt x="524" y="388"/>
                  </a:lnTo>
                  <a:cubicBezTo>
                    <a:pt x="506" y="401"/>
                    <a:pt x="497" y="429"/>
                    <a:pt x="504" y="450"/>
                  </a:cubicBezTo>
                  <a:lnTo>
                    <a:pt x="582" y="661"/>
                  </a:lnTo>
                  <a:cubicBezTo>
                    <a:pt x="589" y="682"/>
                    <a:pt x="580" y="688"/>
                    <a:pt x="562" y="675"/>
                  </a:cubicBezTo>
                  <a:lnTo>
                    <a:pt x="394" y="527"/>
                  </a:lnTo>
                  <a:cubicBezTo>
                    <a:pt x="376" y="514"/>
                    <a:pt x="347" y="514"/>
                    <a:pt x="329" y="527"/>
                  </a:cubicBezTo>
                  <a:lnTo>
                    <a:pt x="161" y="675"/>
                  </a:lnTo>
                  <a:cubicBezTo>
                    <a:pt x="143" y="688"/>
                    <a:pt x="134" y="682"/>
                    <a:pt x="141" y="661"/>
                  </a:cubicBezTo>
                  <a:lnTo>
                    <a:pt x="219" y="450"/>
                  </a:lnTo>
                  <a:cubicBezTo>
                    <a:pt x="226" y="429"/>
                    <a:pt x="217" y="401"/>
                    <a:pt x="199" y="388"/>
                  </a:cubicBezTo>
                  <a:lnTo>
                    <a:pt x="17" y="280"/>
                  </a:lnTo>
                  <a:cubicBezTo>
                    <a:pt x="0" y="267"/>
                    <a:pt x="3" y="256"/>
                    <a:pt x="25" y="256"/>
                  </a:cubicBezTo>
                  <a:lnTo>
                    <a:pt x="246" y="270"/>
                  </a:lnTo>
                  <a:cubicBezTo>
                    <a:pt x="268" y="270"/>
                    <a:pt x="291" y="253"/>
                    <a:pt x="298" y="232"/>
                  </a:cubicBezTo>
                  <a:lnTo>
                    <a:pt x="349" y="21"/>
                  </a:lnTo>
                  <a:cubicBezTo>
                    <a:pt x="356" y="0"/>
                    <a:pt x="367" y="0"/>
                    <a:pt x="374" y="21"/>
                  </a:cubicBezTo>
                  <a:close/>
                </a:path>
              </a:pathLst>
            </a:custGeom>
            <a:grpFill/>
            <a:ln>
              <a:solidFill>
                <a:srgbClr val="C00000"/>
              </a:solidFill>
            </a:ln>
          </p:spPr>
          <p:txBody>
            <a:bodyPr/>
            <a:lstStyle/>
            <a:p>
              <a:pPr>
                <a:defRPr/>
              </a:pPr>
              <a:endParaRPr lang="zh-CN" altLang="en-US" sz="1607" kern="0">
                <a:solidFill>
                  <a:prstClr val="black"/>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pic>
        <p:nvPicPr>
          <p:cNvPr id="74" name="图片 73">
            <a:extLst>
              <a:ext uri="{FF2B5EF4-FFF2-40B4-BE49-F238E27FC236}">
                <a16:creationId xmlns:a16="http://schemas.microsoft.com/office/drawing/2014/main" id="{2D478AFB-B0E3-4FE1-8F61-47A73121ABD3}"/>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p:blipFill>
        <p:spPr>
          <a:xfrm>
            <a:off x="7976543" y="3208696"/>
            <a:ext cx="2630791" cy="1725777"/>
          </a:xfrm>
          <a:prstGeom prst="rect">
            <a:avLst/>
          </a:prstGeom>
        </p:spPr>
      </p:pic>
    </p:spTree>
    <p:extLst>
      <p:ext uri="{BB962C8B-B14F-4D97-AF65-F5344CB8AC3E}">
        <p14:creationId xmlns:p14="http://schemas.microsoft.com/office/powerpoint/2010/main" val="375236586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25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par>
                          <p:cTn id="8" fill="hold">
                            <p:stCondLst>
                              <p:cond delay="75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par>
                          <p:cTn id="12" fill="hold">
                            <p:stCondLst>
                              <p:cond delay="1250"/>
                            </p:stCondLst>
                            <p:childTnLst>
                              <p:par>
                                <p:cTn id="13" presetID="12" presetClass="entr" presetSubtype="8"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500"/>
                                        <p:tgtEl>
                                          <p:spTgt spid="40"/>
                                        </p:tgtEl>
                                        <p:attrNameLst>
                                          <p:attrName>ppt_x</p:attrName>
                                        </p:attrNameLst>
                                      </p:cBhvr>
                                      <p:tavLst>
                                        <p:tav tm="0">
                                          <p:val>
                                            <p:strVal val="#ppt_x-#ppt_w*1.125000"/>
                                          </p:val>
                                        </p:tav>
                                        <p:tav tm="100000">
                                          <p:val>
                                            <p:strVal val="#ppt_x"/>
                                          </p:val>
                                        </p:tav>
                                      </p:tavLst>
                                    </p:anim>
                                    <p:animEffect transition="in" filter="wipe(right)">
                                      <p:cBhvr>
                                        <p:cTn id="16" dur="500"/>
                                        <p:tgtEl>
                                          <p:spTgt spid="40"/>
                                        </p:tgtEl>
                                      </p:cBhvr>
                                    </p:animEffect>
                                  </p:childTnLst>
                                </p:cTn>
                              </p:par>
                              <p:par>
                                <p:cTn id="17" presetID="22" presetClass="entr" presetSubtype="4" fill="hold" nodeType="withEffect">
                                  <p:stCondLst>
                                    <p:cond delay="250"/>
                                  </p:stCondLst>
                                  <p:childTnLst>
                                    <p:set>
                                      <p:cBhvr>
                                        <p:cTn id="18" dur="1" fill="hold">
                                          <p:stCondLst>
                                            <p:cond delay="0"/>
                                          </p:stCondLst>
                                        </p:cTn>
                                        <p:tgtEl>
                                          <p:spTgt spid="35"/>
                                        </p:tgtEl>
                                        <p:attrNameLst>
                                          <p:attrName>style.visibility</p:attrName>
                                        </p:attrNameLst>
                                      </p:cBhvr>
                                      <p:to>
                                        <p:strVal val="visible"/>
                                      </p:to>
                                    </p:set>
                                    <p:animEffect transition="in" filter="wipe(down)">
                                      <p:cBhvr>
                                        <p:cTn id="19" dur="500"/>
                                        <p:tgtEl>
                                          <p:spTgt spid="35"/>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p:cTn id="23" dur="750" fill="hold"/>
                                        <p:tgtEl>
                                          <p:spTgt spid="45"/>
                                        </p:tgtEl>
                                        <p:attrNameLst>
                                          <p:attrName>ppt_w</p:attrName>
                                        </p:attrNameLst>
                                      </p:cBhvr>
                                      <p:tavLst>
                                        <p:tav tm="0">
                                          <p:val>
                                            <p:fltVal val="0"/>
                                          </p:val>
                                        </p:tav>
                                        <p:tav tm="100000">
                                          <p:val>
                                            <p:strVal val="#ppt_w"/>
                                          </p:val>
                                        </p:tav>
                                      </p:tavLst>
                                    </p:anim>
                                    <p:anim calcmode="lin" valueType="num">
                                      <p:cBhvr>
                                        <p:cTn id="24" dur="750" fill="hold"/>
                                        <p:tgtEl>
                                          <p:spTgt spid="45"/>
                                        </p:tgtEl>
                                        <p:attrNameLst>
                                          <p:attrName>ppt_h</p:attrName>
                                        </p:attrNameLst>
                                      </p:cBhvr>
                                      <p:tavLst>
                                        <p:tav tm="0">
                                          <p:val>
                                            <p:fltVal val="0"/>
                                          </p:val>
                                        </p:tav>
                                        <p:tav tm="100000">
                                          <p:val>
                                            <p:strVal val="#ppt_h"/>
                                          </p:val>
                                        </p:tav>
                                      </p:tavLst>
                                    </p:anim>
                                    <p:animEffect transition="in" filter="fade">
                                      <p:cBhvr>
                                        <p:cTn id="25" dur="750"/>
                                        <p:tgtEl>
                                          <p:spTgt spid="45"/>
                                        </p:tgtEl>
                                      </p:cBhvr>
                                    </p:animEffect>
                                  </p:childTnLst>
                                </p:cTn>
                              </p:par>
                            </p:childTnLst>
                          </p:cTn>
                        </p:par>
                        <p:par>
                          <p:cTn id="26" fill="hold">
                            <p:stCondLst>
                              <p:cond delay="2750"/>
                            </p:stCondLst>
                            <p:childTnLst>
                              <p:par>
                                <p:cTn id="27" presetID="10" presetClass="entr" presetSubtype="0" fill="hold" nodeType="after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fade">
                                      <p:cBhvr>
                                        <p:cTn id="29" dur="750"/>
                                        <p:tgtEl>
                                          <p:spTgt spid="46"/>
                                        </p:tgtEl>
                                      </p:cBhvr>
                                    </p:animEffect>
                                  </p:childTnLst>
                                </p:cTn>
                              </p:par>
                            </p:childTnLst>
                          </p:cTn>
                        </p:par>
                        <p:par>
                          <p:cTn id="30" fill="hold">
                            <p:stCondLst>
                              <p:cond delay="3500"/>
                            </p:stCondLst>
                            <p:childTnLst>
                              <p:par>
                                <p:cTn id="31" presetID="53" presetClass="entr" presetSubtype="16" fill="hold" grpId="0" nodeType="after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p:cTn id="33" dur="750" fill="hold"/>
                                        <p:tgtEl>
                                          <p:spTgt spid="50"/>
                                        </p:tgtEl>
                                        <p:attrNameLst>
                                          <p:attrName>ppt_w</p:attrName>
                                        </p:attrNameLst>
                                      </p:cBhvr>
                                      <p:tavLst>
                                        <p:tav tm="0">
                                          <p:val>
                                            <p:fltVal val="0"/>
                                          </p:val>
                                        </p:tav>
                                        <p:tav tm="100000">
                                          <p:val>
                                            <p:strVal val="#ppt_w"/>
                                          </p:val>
                                        </p:tav>
                                      </p:tavLst>
                                    </p:anim>
                                    <p:anim calcmode="lin" valueType="num">
                                      <p:cBhvr>
                                        <p:cTn id="34" dur="750" fill="hold"/>
                                        <p:tgtEl>
                                          <p:spTgt spid="50"/>
                                        </p:tgtEl>
                                        <p:attrNameLst>
                                          <p:attrName>ppt_h</p:attrName>
                                        </p:attrNameLst>
                                      </p:cBhvr>
                                      <p:tavLst>
                                        <p:tav tm="0">
                                          <p:val>
                                            <p:fltVal val="0"/>
                                          </p:val>
                                        </p:tav>
                                        <p:tav tm="100000">
                                          <p:val>
                                            <p:strVal val="#ppt_h"/>
                                          </p:val>
                                        </p:tav>
                                      </p:tavLst>
                                    </p:anim>
                                    <p:animEffect transition="in" filter="fade">
                                      <p:cBhvr>
                                        <p:cTn id="35" dur="750"/>
                                        <p:tgtEl>
                                          <p:spTgt spid="50"/>
                                        </p:tgtEl>
                                      </p:cBhvr>
                                    </p:animEffect>
                                  </p:childTnLst>
                                </p:cTn>
                              </p:par>
                            </p:childTnLst>
                          </p:cTn>
                        </p:par>
                        <p:par>
                          <p:cTn id="36" fill="hold">
                            <p:stCondLst>
                              <p:cond delay="4250"/>
                            </p:stCondLst>
                            <p:childTnLst>
                              <p:par>
                                <p:cTn id="37" presetID="10" presetClass="entr" presetSubtype="0"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750"/>
                                        <p:tgtEl>
                                          <p:spTgt spid="5"/>
                                        </p:tgtEl>
                                      </p:cBhvr>
                                    </p:animEffect>
                                  </p:childTnLst>
                                </p:cTn>
                              </p:par>
                            </p:childTnLst>
                          </p:cTn>
                        </p:par>
                        <p:par>
                          <p:cTn id="40" fill="hold">
                            <p:stCondLst>
                              <p:cond delay="5000"/>
                            </p:stCondLst>
                            <p:childTnLst>
                              <p:par>
                                <p:cTn id="41" presetID="22" presetClass="entr" presetSubtype="4" fill="hold" nodeType="after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ipe(down)">
                                      <p:cBhvr>
                                        <p:cTn id="43" dur="750"/>
                                        <p:tgtEl>
                                          <p:spTgt spid="33"/>
                                        </p:tgtEl>
                                      </p:cBhvr>
                                    </p:animEffect>
                                  </p:childTnLst>
                                </p:cTn>
                              </p:par>
                            </p:childTnLst>
                          </p:cTn>
                        </p:par>
                        <p:par>
                          <p:cTn id="44" fill="hold">
                            <p:stCondLst>
                              <p:cond delay="5750"/>
                            </p:stCondLst>
                            <p:childTnLst>
                              <p:par>
                                <p:cTn id="45" presetID="10" presetClass="entr" presetSubtype="0" fill="hold" grpId="0"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childTnLst>
                          </p:cTn>
                        </p:par>
                        <p:par>
                          <p:cTn id="48" fill="hold">
                            <p:stCondLst>
                              <p:cond delay="6250"/>
                            </p:stCondLst>
                            <p:childTnLst>
                              <p:par>
                                <p:cTn id="49" presetID="6" presetClass="entr" presetSubtype="16" fill="hold" grpId="0" nodeType="after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circle(in)">
                                      <p:cBhvr>
                                        <p:cTn id="51" dur="750"/>
                                        <p:tgtEl>
                                          <p:spTgt spid="62"/>
                                        </p:tgtEl>
                                      </p:cBhvr>
                                    </p:animEffect>
                                  </p:childTnLst>
                                </p:cTn>
                              </p:par>
                              <p:par>
                                <p:cTn id="52" presetID="2" presetClass="entr" presetSubtype="8" fill="hold" nodeType="withEffect">
                                  <p:stCondLst>
                                    <p:cond delay="0"/>
                                  </p:stCondLst>
                                  <p:childTnLst>
                                    <p:set>
                                      <p:cBhvr>
                                        <p:cTn id="53" dur="1" fill="hold">
                                          <p:stCondLst>
                                            <p:cond delay="0"/>
                                          </p:stCondLst>
                                        </p:cTn>
                                        <p:tgtEl>
                                          <p:spTgt spid="74"/>
                                        </p:tgtEl>
                                        <p:attrNameLst>
                                          <p:attrName>style.visibility</p:attrName>
                                        </p:attrNameLst>
                                      </p:cBhvr>
                                      <p:to>
                                        <p:strVal val="visible"/>
                                      </p:to>
                                    </p:set>
                                    <p:anim calcmode="lin" valueType="num">
                                      <p:cBhvr additive="base">
                                        <p:cTn id="54" dur="500" fill="hold"/>
                                        <p:tgtEl>
                                          <p:spTgt spid="74"/>
                                        </p:tgtEl>
                                        <p:attrNameLst>
                                          <p:attrName>ppt_x</p:attrName>
                                        </p:attrNameLst>
                                      </p:cBhvr>
                                      <p:tavLst>
                                        <p:tav tm="0">
                                          <p:val>
                                            <p:strVal val="0-#ppt_w/2"/>
                                          </p:val>
                                        </p:tav>
                                        <p:tav tm="100000">
                                          <p:val>
                                            <p:strVal val="#ppt_x"/>
                                          </p:val>
                                        </p:tav>
                                      </p:tavLst>
                                    </p:anim>
                                    <p:anim calcmode="lin" valueType="num">
                                      <p:cBhvr additive="base">
                                        <p:cTn id="55" dur="500" fill="hold"/>
                                        <p:tgtEl>
                                          <p:spTgt spid="74"/>
                                        </p:tgtEl>
                                        <p:attrNameLst>
                                          <p:attrName>ppt_y</p:attrName>
                                        </p:attrNameLst>
                                      </p:cBhvr>
                                      <p:tavLst>
                                        <p:tav tm="0">
                                          <p:val>
                                            <p:strVal val="#ppt_y"/>
                                          </p:val>
                                        </p:tav>
                                        <p:tav tm="100000">
                                          <p:val>
                                            <p:strVal val="#ppt_y"/>
                                          </p:val>
                                        </p:tav>
                                      </p:tavLst>
                                    </p:anim>
                                  </p:childTnLst>
                                </p:cTn>
                              </p:par>
                            </p:childTnLst>
                          </p:cTn>
                        </p:par>
                        <p:par>
                          <p:cTn id="56" fill="hold">
                            <p:stCondLst>
                              <p:cond delay="7000"/>
                            </p:stCondLst>
                            <p:childTnLst>
                              <p:par>
                                <p:cTn id="57" presetID="1" presetClass="entr" presetSubtype="0" fill="hold" nodeType="afterEffect">
                                  <p:stCondLst>
                                    <p:cond delay="0"/>
                                  </p:stCondLst>
                                  <p:childTnLst>
                                    <p:set>
                                      <p:cBhvr>
                                        <p:cTn id="58"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0" grpId="0" animBg="1"/>
      <p:bldP spid="61" grpId="0" animBg="1"/>
      <p:bldP spid="6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4A0A4B5F-882F-4DE5-B369-F88C97226180}"/>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738" y="442192"/>
            <a:ext cx="11509061" cy="6037982"/>
          </a:xfrm>
          <a:prstGeom prst="rect">
            <a:avLst/>
          </a:prstGeom>
        </p:spPr>
      </p:pic>
      <p:pic>
        <p:nvPicPr>
          <p:cNvPr id="5" name="PA-102210" descr="手机屏幕的截图&#10;&#10;描述已自动生成">
            <a:extLst>
              <a:ext uri="{FF2B5EF4-FFF2-40B4-BE49-F238E27FC236}">
                <a16:creationId xmlns:a16="http://schemas.microsoft.com/office/drawing/2014/main" id="{EAF758C1-A113-4061-AD01-B57095EE6507}"/>
              </a:ext>
            </a:extLst>
          </p:cNvPr>
          <p:cNvPicPr>
            <a:picLocks noChangeAspect="1"/>
          </p:cNvPicPr>
          <p:nvPr>
            <p:custDataLst>
              <p:tags r:id="rId1"/>
            </p:custDataLst>
          </p:nvPr>
        </p:nvPicPr>
        <p:blipFill rotWithShape="1">
          <a:blip r:embed="rId9" cstate="screen">
            <a:extLst>
              <a:ext uri="{28A0092B-C50C-407E-A947-70E740481C1C}">
                <a14:useLocalDpi xmlns:a14="http://schemas.microsoft.com/office/drawing/2010/main"/>
              </a:ext>
            </a:extLst>
          </a:blip>
          <a:srcRect/>
          <a:stretch/>
        </p:blipFill>
        <p:spPr>
          <a:xfrm>
            <a:off x="359826" y="863744"/>
            <a:ext cx="2100657" cy="1035663"/>
          </a:xfrm>
          <a:prstGeom prst="rect">
            <a:avLst/>
          </a:prstGeom>
        </p:spPr>
      </p:pic>
      <p:pic>
        <p:nvPicPr>
          <p:cNvPr id="6" name="PA-102214">
            <a:extLst>
              <a:ext uri="{FF2B5EF4-FFF2-40B4-BE49-F238E27FC236}">
                <a16:creationId xmlns:a16="http://schemas.microsoft.com/office/drawing/2014/main" id="{AD11F134-06DC-44DC-83FB-C9D49E13E01B}"/>
              </a:ext>
            </a:extLst>
          </p:cNvPr>
          <p:cNvPicPr>
            <a:picLocks noChangeAspect="1"/>
          </p:cNvPicPr>
          <p:nvPr>
            <p:custDataLst>
              <p:tags r:id="rId2"/>
            </p:custDataLst>
          </p:nvPr>
        </p:nvPicPr>
        <p:blipFill rotWithShape="1">
          <a:blip r:embed="rId10" cstate="screen">
            <a:extLst>
              <a:ext uri="{28A0092B-C50C-407E-A947-70E740481C1C}">
                <a14:useLocalDpi xmlns:a14="http://schemas.microsoft.com/office/drawing/2010/main"/>
              </a:ext>
            </a:extLst>
          </a:blip>
          <a:srcRect/>
          <a:stretch/>
        </p:blipFill>
        <p:spPr>
          <a:xfrm flipH="1">
            <a:off x="9782575" y="4799882"/>
            <a:ext cx="1737825" cy="1668089"/>
          </a:xfrm>
          <a:prstGeom prst="rect">
            <a:avLst/>
          </a:prstGeom>
        </p:spPr>
      </p:pic>
      <p:pic>
        <p:nvPicPr>
          <p:cNvPr id="7" name="PA-102215">
            <a:extLst>
              <a:ext uri="{FF2B5EF4-FFF2-40B4-BE49-F238E27FC236}">
                <a16:creationId xmlns:a16="http://schemas.microsoft.com/office/drawing/2014/main" id="{2F275EC8-96E0-435A-9146-3DDB73372233}"/>
              </a:ext>
            </a:extLst>
          </p:cNvPr>
          <p:cNvPicPr>
            <a:picLocks noChangeAspect="1"/>
          </p:cNvPicPr>
          <p:nvPr>
            <p:custDataLst>
              <p:tags r:id="rId3"/>
            </p:custDataLst>
          </p:nvPr>
        </p:nvPicPr>
        <p:blipFill rotWithShape="1">
          <a:blip r:embed="rId11" cstate="screen">
            <a:extLst>
              <a:ext uri="{28A0092B-C50C-407E-A947-70E740481C1C}">
                <a14:useLocalDpi xmlns:a14="http://schemas.microsoft.com/office/drawing/2010/main"/>
              </a:ext>
            </a:extLst>
          </a:blip>
          <a:srcRect t="-8"/>
          <a:stretch/>
        </p:blipFill>
        <p:spPr>
          <a:xfrm flipH="1">
            <a:off x="6881051" y="6117685"/>
            <a:ext cx="1737825" cy="357159"/>
          </a:xfrm>
          <a:prstGeom prst="rect">
            <a:avLst/>
          </a:prstGeom>
        </p:spPr>
      </p:pic>
      <p:pic>
        <p:nvPicPr>
          <p:cNvPr id="9" name="图片 8">
            <a:extLst>
              <a:ext uri="{FF2B5EF4-FFF2-40B4-BE49-F238E27FC236}">
                <a16:creationId xmlns:a16="http://schemas.microsoft.com/office/drawing/2014/main" id="{2EE0F70A-152C-4BCC-8EBF-0304BA35CB02}"/>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7974304" y="0"/>
            <a:ext cx="3540145" cy="2142058"/>
          </a:xfrm>
          <a:prstGeom prst="rect">
            <a:avLst/>
          </a:prstGeom>
        </p:spPr>
      </p:pic>
      <p:pic>
        <p:nvPicPr>
          <p:cNvPr id="10" name="图片 9">
            <a:extLst>
              <a:ext uri="{FF2B5EF4-FFF2-40B4-BE49-F238E27FC236}">
                <a16:creationId xmlns:a16="http://schemas.microsoft.com/office/drawing/2014/main" id="{E745158B-6FC8-432D-BD6D-E658D82464FE}"/>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121167" y="-250802"/>
            <a:ext cx="1490906" cy="1759618"/>
          </a:xfrm>
          <a:prstGeom prst="rect">
            <a:avLst/>
          </a:prstGeom>
        </p:spPr>
      </p:pic>
      <p:pic>
        <p:nvPicPr>
          <p:cNvPr id="16" name="PA-102232">
            <a:extLst>
              <a:ext uri="{FF2B5EF4-FFF2-40B4-BE49-F238E27FC236}">
                <a16:creationId xmlns:a16="http://schemas.microsoft.com/office/drawing/2014/main" id="{C8C38240-B424-4243-8337-664FF64647E0}"/>
              </a:ext>
            </a:extLst>
          </p:cNvPr>
          <p:cNvPicPr>
            <a:picLocks noChangeAspect="1" noChangeArrowheads="1"/>
          </p:cNvPicPr>
          <p:nvPr>
            <p:custDataLst>
              <p:tags r:id="rId4"/>
            </p:custDataLst>
          </p:nvPr>
        </p:nvPicPr>
        <p:blipFill>
          <a:blip r:embed="rId14" cstate="screen">
            <a:extLst>
              <a:ext uri="{28A0092B-C50C-407E-A947-70E740481C1C}">
                <a14:useLocalDpi xmlns:a14="http://schemas.microsoft.com/office/drawing/2010/main"/>
              </a:ext>
            </a:extLst>
          </a:blip>
          <a:stretch>
            <a:fillRect/>
          </a:stretch>
        </p:blipFill>
        <p:spPr bwMode="auto">
          <a:xfrm>
            <a:off x="4271243" y="863743"/>
            <a:ext cx="3000740" cy="294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PA-102237">
            <a:extLst>
              <a:ext uri="{FF2B5EF4-FFF2-40B4-BE49-F238E27FC236}">
                <a16:creationId xmlns:a16="http://schemas.microsoft.com/office/drawing/2014/main" id="{B6A542DD-DF98-4FF4-83A4-BB347E0ADBE1}"/>
              </a:ext>
            </a:extLst>
          </p:cNvPr>
          <p:cNvSpPr txBox="1"/>
          <p:nvPr>
            <p:custDataLst>
              <p:tags r:id="rId5"/>
            </p:custDataLst>
          </p:nvPr>
        </p:nvSpPr>
        <p:spPr>
          <a:xfrm>
            <a:off x="658844" y="2229108"/>
            <a:ext cx="10225539" cy="964751"/>
          </a:xfrm>
          <a:prstGeom prst="rect">
            <a:avLst/>
          </a:prstGeom>
          <a:noFill/>
        </p:spPr>
        <p:txBody>
          <a:bodyPr wrap="square" rtlCol="0">
            <a:spAutoFit/>
          </a:bodyPr>
          <a:lstStyle/>
          <a:p>
            <a:pPr algn="ctr"/>
            <a:r>
              <a:rPr lang="zh-CN" altLang="en-US" sz="5669" b="1" spc="-142" dirty="0">
                <a:gradFill>
                  <a:gsLst>
                    <a:gs pos="0">
                      <a:srgbClr val="E81E17"/>
                    </a:gs>
                    <a:gs pos="62000">
                      <a:srgbClr val="B91D21"/>
                    </a:gs>
                    <a:gs pos="100000">
                      <a:srgbClr val="E81E17">
                        <a:lumMod val="75000"/>
                      </a:srgbClr>
                    </a:gs>
                  </a:gsLst>
                  <a:lin ang="5400000" scaled="1"/>
                </a:gradFill>
                <a:latin typeface="思源黑体 CN Bold" panose="020B0800000000000000" pitchFamily="34" charset="-122"/>
                <a:ea typeface="思源黑体 CN Bold" panose="020B0800000000000000" pitchFamily="34" charset="-122"/>
              </a:rPr>
              <a:t>文字内容</a:t>
            </a:r>
          </a:p>
        </p:txBody>
      </p:sp>
      <p:sp>
        <p:nvSpPr>
          <p:cNvPr id="22" name="PA-任意多边形 37">
            <a:extLst>
              <a:ext uri="{FF2B5EF4-FFF2-40B4-BE49-F238E27FC236}">
                <a16:creationId xmlns:a16="http://schemas.microsoft.com/office/drawing/2014/main" id="{9635F004-4457-445D-8154-9898969A6A24}"/>
              </a:ext>
            </a:extLst>
          </p:cNvPr>
          <p:cNvSpPr/>
          <p:nvPr>
            <p:custDataLst>
              <p:tags r:id="rId6"/>
            </p:custDataLst>
          </p:nvPr>
        </p:nvSpPr>
        <p:spPr>
          <a:xfrm flipV="1">
            <a:off x="4888870" y="1929893"/>
            <a:ext cx="1765486" cy="137667"/>
          </a:xfrm>
          <a:custGeom>
            <a:avLst/>
            <a:gdLst>
              <a:gd name="connsiteX0" fmla="*/ 0 w 2223135"/>
              <a:gd name="connsiteY0" fmla="*/ 0 h 173354"/>
              <a:gd name="connsiteX1" fmla="*/ 2223135 w 2223135"/>
              <a:gd name="connsiteY1" fmla="*/ 0 h 173354"/>
              <a:gd name="connsiteX2" fmla="*/ 2223135 w 2223135"/>
              <a:gd name="connsiteY2" fmla="*/ 10793 h 173354"/>
              <a:gd name="connsiteX3" fmla="*/ 2223135 w 2223135"/>
              <a:gd name="connsiteY3" fmla="*/ 45719 h 173354"/>
              <a:gd name="connsiteX4" fmla="*/ 2223135 w 2223135"/>
              <a:gd name="connsiteY4" fmla="*/ 127635 h 173354"/>
              <a:gd name="connsiteX5" fmla="*/ 2223135 w 2223135"/>
              <a:gd name="connsiteY5" fmla="*/ 168274 h 173354"/>
              <a:gd name="connsiteX6" fmla="*/ 2223135 w 2223135"/>
              <a:gd name="connsiteY6" fmla="*/ 173354 h 173354"/>
              <a:gd name="connsiteX7" fmla="*/ 2065654 w 2223135"/>
              <a:gd name="connsiteY7" fmla="*/ 173354 h 173354"/>
              <a:gd name="connsiteX8" fmla="*/ 2065654 w 2223135"/>
              <a:gd name="connsiteY8" fmla="*/ 165417 h 173354"/>
              <a:gd name="connsiteX9" fmla="*/ 2065654 w 2223135"/>
              <a:gd name="connsiteY9" fmla="*/ 127635 h 173354"/>
              <a:gd name="connsiteX10" fmla="*/ 2065654 w 2223135"/>
              <a:gd name="connsiteY10" fmla="*/ 71752 h 173354"/>
              <a:gd name="connsiteX11" fmla="*/ 2067717 w 2223135"/>
              <a:gd name="connsiteY11" fmla="*/ 71752 h 173354"/>
              <a:gd name="connsiteX12" fmla="*/ 2067717 w 2223135"/>
              <a:gd name="connsiteY12" fmla="*/ 63815 h 173354"/>
              <a:gd name="connsiteX13" fmla="*/ 2144395 w 2223135"/>
              <a:gd name="connsiteY13" fmla="*/ 63815 h 173354"/>
              <a:gd name="connsiteX14" fmla="*/ 2144395 w 2223135"/>
              <a:gd name="connsiteY14" fmla="*/ 109534 h 173354"/>
              <a:gd name="connsiteX15" fmla="*/ 2111373 w 2223135"/>
              <a:gd name="connsiteY15" fmla="*/ 109534 h 173354"/>
              <a:gd name="connsiteX16" fmla="*/ 2111373 w 2223135"/>
              <a:gd name="connsiteY16" fmla="*/ 127635 h 173354"/>
              <a:gd name="connsiteX17" fmla="*/ 2177416 w 2223135"/>
              <a:gd name="connsiteY17" fmla="*/ 127635 h 173354"/>
              <a:gd name="connsiteX18" fmla="*/ 2177416 w 2223135"/>
              <a:gd name="connsiteY18" fmla="*/ 45719 h 173354"/>
              <a:gd name="connsiteX19" fmla="*/ 45719 w 2223135"/>
              <a:gd name="connsiteY19" fmla="*/ 45719 h 173354"/>
              <a:gd name="connsiteX20" fmla="*/ 45719 w 2223135"/>
              <a:gd name="connsiteY20" fmla="*/ 127635 h 173354"/>
              <a:gd name="connsiteX21" fmla="*/ 111762 w 2223135"/>
              <a:gd name="connsiteY21" fmla="*/ 127635 h 173354"/>
              <a:gd name="connsiteX22" fmla="*/ 111762 w 2223135"/>
              <a:gd name="connsiteY22" fmla="*/ 112386 h 173354"/>
              <a:gd name="connsiteX23" fmla="*/ 80804 w 2223135"/>
              <a:gd name="connsiteY23" fmla="*/ 112386 h 173354"/>
              <a:gd name="connsiteX24" fmla="*/ 80804 w 2223135"/>
              <a:gd name="connsiteY24" fmla="*/ 66667 h 173354"/>
              <a:gd name="connsiteX25" fmla="*/ 157482 w 2223135"/>
              <a:gd name="connsiteY25" fmla="*/ 66667 h 173354"/>
              <a:gd name="connsiteX26" fmla="*/ 157482 w 2223135"/>
              <a:gd name="connsiteY26" fmla="*/ 112386 h 173354"/>
              <a:gd name="connsiteX27" fmla="*/ 157481 w 2223135"/>
              <a:gd name="connsiteY27" fmla="*/ 112386 h 173354"/>
              <a:gd name="connsiteX28" fmla="*/ 157481 w 2223135"/>
              <a:gd name="connsiteY28" fmla="*/ 127635 h 173354"/>
              <a:gd name="connsiteX29" fmla="*/ 157481 w 2223135"/>
              <a:gd name="connsiteY29" fmla="*/ 165417 h 173354"/>
              <a:gd name="connsiteX30" fmla="*/ 157481 w 2223135"/>
              <a:gd name="connsiteY30" fmla="*/ 173354 h 173354"/>
              <a:gd name="connsiteX31" fmla="*/ 0 w 2223135"/>
              <a:gd name="connsiteY31" fmla="*/ 173354 h 173354"/>
              <a:gd name="connsiteX32" fmla="*/ 0 w 2223135"/>
              <a:gd name="connsiteY32" fmla="*/ 165418 h 173354"/>
              <a:gd name="connsiteX33" fmla="*/ 0 w 2223135"/>
              <a:gd name="connsiteY33" fmla="*/ 127635 h 173354"/>
              <a:gd name="connsiteX34" fmla="*/ 0 w 2223135"/>
              <a:gd name="connsiteY34" fmla="*/ 45719 h 173354"/>
              <a:gd name="connsiteX35" fmla="*/ 0 w 2223135"/>
              <a:gd name="connsiteY35" fmla="*/ 7937 h 173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223135" h="173354">
                <a:moveTo>
                  <a:pt x="0" y="0"/>
                </a:moveTo>
                <a:lnTo>
                  <a:pt x="2223135" y="0"/>
                </a:lnTo>
                <a:lnTo>
                  <a:pt x="2223135" y="10793"/>
                </a:lnTo>
                <a:lnTo>
                  <a:pt x="2223135" y="45719"/>
                </a:lnTo>
                <a:lnTo>
                  <a:pt x="2223135" y="127635"/>
                </a:lnTo>
                <a:lnTo>
                  <a:pt x="2223135" y="168274"/>
                </a:lnTo>
                <a:lnTo>
                  <a:pt x="2223135" y="173354"/>
                </a:lnTo>
                <a:lnTo>
                  <a:pt x="2065654" y="173354"/>
                </a:lnTo>
                <a:lnTo>
                  <a:pt x="2065654" y="165417"/>
                </a:lnTo>
                <a:lnTo>
                  <a:pt x="2065654" y="127635"/>
                </a:lnTo>
                <a:lnTo>
                  <a:pt x="2065654" y="71752"/>
                </a:lnTo>
                <a:lnTo>
                  <a:pt x="2067717" y="71752"/>
                </a:lnTo>
                <a:lnTo>
                  <a:pt x="2067717" y="63815"/>
                </a:lnTo>
                <a:lnTo>
                  <a:pt x="2144395" y="63815"/>
                </a:lnTo>
                <a:lnTo>
                  <a:pt x="2144395" y="109534"/>
                </a:lnTo>
                <a:lnTo>
                  <a:pt x="2111373" y="109534"/>
                </a:lnTo>
                <a:lnTo>
                  <a:pt x="2111373" y="127635"/>
                </a:lnTo>
                <a:lnTo>
                  <a:pt x="2177416" y="127635"/>
                </a:lnTo>
                <a:lnTo>
                  <a:pt x="2177416" y="45719"/>
                </a:lnTo>
                <a:lnTo>
                  <a:pt x="45719" y="45719"/>
                </a:lnTo>
                <a:lnTo>
                  <a:pt x="45719" y="127635"/>
                </a:lnTo>
                <a:lnTo>
                  <a:pt x="111762" y="127635"/>
                </a:lnTo>
                <a:lnTo>
                  <a:pt x="111762" y="112386"/>
                </a:lnTo>
                <a:lnTo>
                  <a:pt x="80804" y="112386"/>
                </a:lnTo>
                <a:lnTo>
                  <a:pt x="80804" y="66667"/>
                </a:lnTo>
                <a:lnTo>
                  <a:pt x="157482" y="66667"/>
                </a:lnTo>
                <a:lnTo>
                  <a:pt x="157482" y="112386"/>
                </a:lnTo>
                <a:lnTo>
                  <a:pt x="157481" y="112386"/>
                </a:lnTo>
                <a:lnTo>
                  <a:pt x="157481" y="127635"/>
                </a:lnTo>
                <a:lnTo>
                  <a:pt x="157481" y="165417"/>
                </a:lnTo>
                <a:lnTo>
                  <a:pt x="157481" y="173354"/>
                </a:lnTo>
                <a:lnTo>
                  <a:pt x="0" y="173354"/>
                </a:lnTo>
                <a:lnTo>
                  <a:pt x="0" y="165418"/>
                </a:lnTo>
                <a:lnTo>
                  <a:pt x="0" y="127635"/>
                </a:lnTo>
                <a:lnTo>
                  <a:pt x="0" y="45719"/>
                </a:lnTo>
                <a:lnTo>
                  <a:pt x="0" y="7937"/>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23" name="文本框 22">
            <a:extLst>
              <a:ext uri="{FF2B5EF4-FFF2-40B4-BE49-F238E27FC236}">
                <a16:creationId xmlns:a16="http://schemas.microsoft.com/office/drawing/2014/main" id="{63BD0053-2CD1-4284-AAB4-264FD251770A}"/>
              </a:ext>
            </a:extLst>
          </p:cNvPr>
          <p:cNvSpPr txBox="1"/>
          <p:nvPr/>
        </p:nvSpPr>
        <p:spPr>
          <a:xfrm>
            <a:off x="5129281" y="1153930"/>
            <a:ext cx="1284667" cy="964751"/>
          </a:xfrm>
          <a:prstGeom prst="rect">
            <a:avLst/>
          </a:prstGeom>
          <a:noFill/>
        </p:spPr>
        <p:txBody>
          <a:bodyPr wrap="square" rtlCol="0">
            <a:spAutoFit/>
          </a:bodyPr>
          <a:lstStyle/>
          <a:p>
            <a:pPr algn="ctr"/>
            <a:r>
              <a:rPr lang="en-US" altLang="zh-CN" sz="5669" spc="283" dirty="0">
                <a:solidFill>
                  <a:schemeClr val="accent1"/>
                </a:solidFill>
                <a:latin typeface="思源黑体 CN Bold" panose="020B0800000000000000" pitchFamily="34" charset="-122"/>
                <a:ea typeface="思源黑体 CN Bold" panose="020B0800000000000000" pitchFamily="34" charset="-122"/>
              </a:rPr>
              <a:t>03</a:t>
            </a:r>
            <a:endParaRPr lang="zh-CN" altLang="en-US" sz="5669" spc="283" dirty="0">
              <a:solidFill>
                <a:schemeClr val="accent1"/>
              </a:solidFill>
              <a:latin typeface="思源黑体 CN Bold" panose="020B0800000000000000" pitchFamily="34" charset="-122"/>
              <a:ea typeface="思源黑体 CN Bold" panose="020B0800000000000000" pitchFamily="34" charset="-122"/>
            </a:endParaRPr>
          </a:p>
        </p:txBody>
      </p:sp>
    </p:spTree>
    <p:extLst>
      <p:ext uri="{BB962C8B-B14F-4D97-AF65-F5344CB8AC3E}">
        <p14:creationId xmlns:p14="http://schemas.microsoft.com/office/powerpoint/2010/main" val="417487200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childTnLst>
                                </p:cTn>
                              </p:par>
                            </p:childTnLst>
                          </p:cTn>
                        </p:par>
                        <p:par>
                          <p:cTn id="8" fill="hold">
                            <p:stCondLst>
                              <p:cond delay="750"/>
                            </p:stCondLst>
                            <p:childTnLst>
                              <p:par>
                                <p:cTn id="9" presetID="1"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par>
                          <p:cTn id="11" fill="hold">
                            <p:stCondLst>
                              <p:cond delay="750"/>
                            </p:stCondLst>
                            <p:childTnLst>
                              <p:par>
                                <p:cTn id="12" presetID="1"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par>
                          <p:cTn id="14" fill="hold">
                            <p:stCondLst>
                              <p:cond delay="750"/>
                            </p:stCondLst>
                            <p:childTnLst>
                              <p:par>
                                <p:cTn id="15" presetID="1"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0"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3000"/>
                                        <p:tgtEl>
                                          <p:spTgt spid="16"/>
                                        </p:tgtEl>
                                      </p:cBhvr>
                                    </p:animEffect>
                                  </p:childTnLst>
                                </p:cTn>
                              </p:par>
                            </p:childTnLst>
                          </p:cTn>
                        </p:par>
                        <p:par>
                          <p:cTn id="20" fill="hold">
                            <p:stCondLst>
                              <p:cond delay="3750"/>
                            </p:stCondLst>
                            <p:childTnLst>
                              <p:par>
                                <p:cTn id="21" presetID="53" presetClass="entr" presetSubtype="16"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p:cTn id="23" dur="750" fill="hold"/>
                                        <p:tgtEl>
                                          <p:spTgt spid="23"/>
                                        </p:tgtEl>
                                        <p:attrNameLst>
                                          <p:attrName>ppt_w</p:attrName>
                                        </p:attrNameLst>
                                      </p:cBhvr>
                                      <p:tavLst>
                                        <p:tav tm="0">
                                          <p:val>
                                            <p:fltVal val="0"/>
                                          </p:val>
                                        </p:tav>
                                        <p:tav tm="100000">
                                          <p:val>
                                            <p:strVal val="#ppt_w"/>
                                          </p:val>
                                        </p:tav>
                                      </p:tavLst>
                                    </p:anim>
                                    <p:anim calcmode="lin" valueType="num">
                                      <p:cBhvr>
                                        <p:cTn id="24" dur="750" fill="hold"/>
                                        <p:tgtEl>
                                          <p:spTgt spid="23"/>
                                        </p:tgtEl>
                                        <p:attrNameLst>
                                          <p:attrName>ppt_h</p:attrName>
                                        </p:attrNameLst>
                                      </p:cBhvr>
                                      <p:tavLst>
                                        <p:tav tm="0">
                                          <p:val>
                                            <p:fltVal val="0"/>
                                          </p:val>
                                        </p:tav>
                                        <p:tav tm="100000">
                                          <p:val>
                                            <p:strVal val="#ppt_h"/>
                                          </p:val>
                                        </p:tav>
                                      </p:tavLst>
                                    </p:anim>
                                    <p:animEffect transition="in" filter="fade">
                                      <p:cBhvr>
                                        <p:cTn id="25" dur="750"/>
                                        <p:tgtEl>
                                          <p:spTgt spid="23"/>
                                        </p:tgtEl>
                                      </p:cBhvr>
                                    </p:animEffect>
                                  </p:childTnLst>
                                </p:cTn>
                              </p:par>
                            </p:childTnLst>
                          </p:cTn>
                        </p:par>
                        <p:par>
                          <p:cTn id="26" fill="hold">
                            <p:stCondLst>
                              <p:cond delay="4500"/>
                            </p:stCondLst>
                            <p:childTnLst>
                              <p:par>
                                <p:cTn id="27" presetID="1" presetClass="entr" presetSubtype="0"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par>
                          <p:cTn id="29" fill="hold">
                            <p:stCondLst>
                              <p:cond delay="4500"/>
                            </p:stCondLst>
                            <p:childTnLst>
                              <p:par>
                                <p:cTn id="30" presetID="50" presetClass="entr" presetSubtype="0" decel="100000"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1000" fill="hold"/>
                                        <p:tgtEl>
                                          <p:spTgt spid="17"/>
                                        </p:tgtEl>
                                        <p:attrNameLst>
                                          <p:attrName>ppt_w</p:attrName>
                                        </p:attrNameLst>
                                      </p:cBhvr>
                                      <p:tavLst>
                                        <p:tav tm="0">
                                          <p:val>
                                            <p:strVal val="#ppt_w+.3"/>
                                          </p:val>
                                        </p:tav>
                                        <p:tav tm="100000">
                                          <p:val>
                                            <p:strVal val="#ppt_w"/>
                                          </p:val>
                                        </p:tav>
                                      </p:tavLst>
                                    </p:anim>
                                    <p:anim calcmode="lin" valueType="num">
                                      <p:cBhvr>
                                        <p:cTn id="33" dur="1000" fill="hold"/>
                                        <p:tgtEl>
                                          <p:spTgt spid="17"/>
                                        </p:tgtEl>
                                        <p:attrNameLst>
                                          <p:attrName>ppt_h</p:attrName>
                                        </p:attrNameLst>
                                      </p:cBhvr>
                                      <p:tavLst>
                                        <p:tav tm="0">
                                          <p:val>
                                            <p:strVal val="#ppt_h"/>
                                          </p:val>
                                        </p:tav>
                                        <p:tav tm="100000">
                                          <p:val>
                                            <p:strVal val="#ppt_h"/>
                                          </p:val>
                                        </p:tav>
                                      </p:tavLst>
                                    </p:anim>
                                    <p:animEffect transition="in" filter="fade">
                                      <p:cBhvr>
                                        <p:cTn id="34" dur="1000"/>
                                        <p:tgtEl>
                                          <p:spTgt spid="17"/>
                                        </p:tgtEl>
                                      </p:cBhvr>
                                    </p:animEffect>
                                  </p:childTnLst>
                                </p:cTn>
                              </p:par>
                            </p:childTnLst>
                          </p:cTn>
                        </p:par>
                        <p:par>
                          <p:cTn id="35" fill="hold">
                            <p:stCondLst>
                              <p:cond delay="5500"/>
                            </p:stCondLst>
                            <p:childTnLst>
                              <p:par>
                                <p:cTn id="36" presetID="1" presetClass="entr" presetSubtype="0"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2" grpId="0" animBg="1"/>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a:extLst>
              <a:ext uri="{FF2B5EF4-FFF2-40B4-BE49-F238E27FC236}">
                <a16:creationId xmlns:a16="http://schemas.microsoft.com/office/drawing/2014/main" id="{64D96A9B-1CBC-4C19-BF45-506CD407A60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738" y="442192"/>
            <a:ext cx="11509061" cy="6037983"/>
          </a:xfrm>
          <a:prstGeom prst="rect">
            <a:avLst/>
          </a:prstGeom>
        </p:spPr>
      </p:pic>
      <p:sp>
        <p:nvSpPr>
          <p:cNvPr id="25" name="PA-1022166">
            <a:extLst>
              <a:ext uri="{FF2B5EF4-FFF2-40B4-BE49-F238E27FC236}">
                <a16:creationId xmlns:a16="http://schemas.microsoft.com/office/drawing/2014/main" id="{A08D9AF1-7142-46BB-B4D5-48005FD7D141}"/>
              </a:ext>
            </a:extLst>
          </p:cNvPr>
          <p:cNvSpPr/>
          <p:nvPr>
            <p:custDataLst>
              <p:tags r:id="rId1"/>
            </p:custDataLst>
          </p:nvPr>
        </p:nvSpPr>
        <p:spPr bwMode="auto">
          <a:xfrm>
            <a:off x="1463432" y="1783756"/>
            <a:ext cx="9420951" cy="1206217"/>
          </a:xfrm>
          <a:prstGeom prst="roundRect">
            <a:avLst>
              <a:gd name="adj" fmla="val 0"/>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4017">
              <a:defRPr/>
            </a:pPr>
            <a:endParaRPr lang="zh-CN" altLang="en-US" sz="1701" b="1">
              <a:solidFill>
                <a:prstClr val="white"/>
              </a:solidFill>
              <a:latin typeface="+mn-ea"/>
            </a:endParaRPr>
          </a:p>
        </p:txBody>
      </p:sp>
      <p:cxnSp>
        <p:nvCxnSpPr>
          <p:cNvPr id="45" name="直接连接符 44">
            <a:extLst>
              <a:ext uri="{FF2B5EF4-FFF2-40B4-BE49-F238E27FC236}">
                <a16:creationId xmlns:a16="http://schemas.microsoft.com/office/drawing/2014/main" id="{FF0774A9-03A1-4840-8C20-D6F2F4B5C4BC}"/>
              </a:ext>
            </a:extLst>
          </p:cNvPr>
          <p:cNvCxnSpPr>
            <a:cxnSpLocks/>
          </p:cNvCxnSpPr>
          <p:nvPr/>
        </p:nvCxnSpPr>
        <p:spPr>
          <a:xfrm flipH="1">
            <a:off x="927328" y="887044"/>
            <a:ext cx="6761752" cy="0"/>
          </a:xfrm>
          <a:prstGeom prst="line">
            <a:avLst/>
          </a:prstGeom>
          <a:ln w="76200">
            <a:solidFill>
              <a:srgbClr val="E95B53"/>
            </a:solidFill>
          </a:ln>
          <a:effectLst>
            <a:softEdge rad="31750"/>
          </a:effectLst>
        </p:spPr>
        <p:style>
          <a:lnRef idx="1">
            <a:schemeClr val="accent1"/>
          </a:lnRef>
          <a:fillRef idx="0">
            <a:schemeClr val="accent1"/>
          </a:fillRef>
          <a:effectRef idx="0">
            <a:schemeClr val="accent1"/>
          </a:effectRef>
          <a:fontRef idx="minor">
            <a:schemeClr val="tx1"/>
          </a:fontRef>
        </p:style>
      </p:cxnSp>
      <p:grpSp>
        <p:nvGrpSpPr>
          <p:cNvPr id="46" name="组合 45">
            <a:extLst>
              <a:ext uri="{FF2B5EF4-FFF2-40B4-BE49-F238E27FC236}">
                <a16:creationId xmlns:a16="http://schemas.microsoft.com/office/drawing/2014/main" id="{3CAC523C-C59D-423A-87EA-CD4E04F92228}"/>
              </a:ext>
            </a:extLst>
          </p:cNvPr>
          <p:cNvGrpSpPr/>
          <p:nvPr/>
        </p:nvGrpSpPr>
        <p:grpSpPr>
          <a:xfrm>
            <a:off x="548919" y="525324"/>
            <a:ext cx="445513" cy="445513"/>
            <a:chOff x="6176272" y="2046428"/>
            <a:chExt cx="710830" cy="710830"/>
          </a:xfrm>
        </p:grpSpPr>
        <p:sp>
          <p:nvSpPr>
            <p:cNvPr id="47" name="椭圆 46">
              <a:extLst>
                <a:ext uri="{FF2B5EF4-FFF2-40B4-BE49-F238E27FC236}">
                  <a16:creationId xmlns:a16="http://schemas.microsoft.com/office/drawing/2014/main" id="{00137645-C1D5-4950-AF3B-9DD95E070A4D}"/>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86398" tIns="43199" rIns="86398" bIns="43199" numCol="1" spcCol="0" rtlCol="0" fromWordArt="0" anchor="ctr" anchorCtr="0" forceAA="0" compatLnSpc="1">
              <a:prstTxWarp prst="textNoShape">
                <a:avLst/>
              </a:prstTxWarp>
              <a:noAutofit/>
            </a:bodyPr>
            <a:lstStyle/>
            <a:p>
              <a:pPr algn="ctr"/>
              <a:r>
                <a:rPr lang="en-US" altLang="zh-CN" sz="1890" dirty="0">
                  <a:latin typeface="+mn-ea"/>
                </a:rPr>
                <a:t>01</a:t>
              </a:r>
              <a:endParaRPr lang="zh-CN" altLang="en-US" sz="1890" dirty="0">
                <a:latin typeface="+mn-ea"/>
              </a:endParaRPr>
            </a:p>
          </p:txBody>
        </p:sp>
        <p:grpSp>
          <p:nvGrpSpPr>
            <p:cNvPr id="48" name="组合 47">
              <a:extLst>
                <a:ext uri="{FF2B5EF4-FFF2-40B4-BE49-F238E27FC236}">
                  <a16:creationId xmlns:a16="http://schemas.microsoft.com/office/drawing/2014/main" id="{3B8EBCD2-D7AC-4E95-ABD3-7B38F4F34492}"/>
                </a:ext>
              </a:extLst>
            </p:cNvPr>
            <p:cNvGrpSpPr/>
            <p:nvPr/>
          </p:nvGrpSpPr>
          <p:grpSpPr>
            <a:xfrm rot="14621625">
              <a:off x="6176272" y="2046428"/>
              <a:ext cx="710830" cy="710830"/>
              <a:chOff x="857250" y="1893093"/>
              <a:chExt cx="864394" cy="864394"/>
            </a:xfrm>
          </p:grpSpPr>
          <p:sp>
            <p:nvSpPr>
              <p:cNvPr id="49" name="弧形 48">
                <a:extLst>
                  <a:ext uri="{FF2B5EF4-FFF2-40B4-BE49-F238E27FC236}">
                    <a16:creationId xmlns:a16="http://schemas.microsoft.com/office/drawing/2014/main" id="{CB4F7FF3-E1D0-4E24-9556-DD9FED66F141}"/>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sp>
            <p:nvSpPr>
              <p:cNvPr id="50" name="弧形 49">
                <a:extLst>
                  <a:ext uri="{FF2B5EF4-FFF2-40B4-BE49-F238E27FC236}">
                    <a16:creationId xmlns:a16="http://schemas.microsoft.com/office/drawing/2014/main" id="{7481AF6C-03E9-4BB0-8671-7648E399CC62}"/>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grpSp>
      </p:grpSp>
      <p:grpSp>
        <p:nvGrpSpPr>
          <p:cNvPr id="51" name="组合 50">
            <a:extLst>
              <a:ext uri="{FF2B5EF4-FFF2-40B4-BE49-F238E27FC236}">
                <a16:creationId xmlns:a16="http://schemas.microsoft.com/office/drawing/2014/main" id="{5C787561-8E52-4F69-BEF5-BA0F00279F84}"/>
              </a:ext>
            </a:extLst>
          </p:cNvPr>
          <p:cNvGrpSpPr/>
          <p:nvPr/>
        </p:nvGrpSpPr>
        <p:grpSpPr>
          <a:xfrm>
            <a:off x="1283334" y="525324"/>
            <a:ext cx="445513" cy="445513"/>
            <a:chOff x="6176272" y="2046428"/>
            <a:chExt cx="710830" cy="710830"/>
          </a:xfrm>
        </p:grpSpPr>
        <p:sp>
          <p:nvSpPr>
            <p:cNvPr id="52" name="椭圆 51">
              <a:extLst>
                <a:ext uri="{FF2B5EF4-FFF2-40B4-BE49-F238E27FC236}">
                  <a16:creationId xmlns:a16="http://schemas.microsoft.com/office/drawing/2014/main" id="{C021A41F-9B16-44AC-BD96-FF8DDD132711}"/>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86398" tIns="43199" rIns="86398" bIns="43199" numCol="1" spcCol="0" rtlCol="0" fromWordArt="0" anchor="ctr" anchorCtr="0" forceAA="0" compatLnSpc="1">
              <a:prstTxWarp prst="textNoShape">
                <a:avLst/>
              </a:prstTxWarp>
              <a:noAutofit/>
            </a:bodyPr>
            <a:lstStyle/>
            <a:p>
              <a:pPr algn="ctr"/>
              <a:r>
                <a:rPr lang="en-US" altLang="zh-CN" sz="1890" dirty="0">
                  <a:latin typeface="+mn-ea"/>
                </a:rPr>
                <a:t>02</a:t>
              </a:r>
              <a:endParaRPr lang="zh-CN" altLang="en-US" sz="1890" dirty="0">
                <a:latin typeface="+mn-ea"/>
              </a:endParaRPr>
            </a:p>
          </p:txBody>
        </p:sp>
        <p:grpSp>
          <p:nvGrpSpPr>
            <p:cNvPr id="53" name="组合 52">
              <a:extLst>
                <a:ext uri="{FF2B5EF4-FFF2-40B4-BE49-F238E27FC236}">
                  <a16:creationId xmlns:a16="http://schemas.microsoft.com/office/drawing/2014/main" id="{AF7403C1-B67A-4C7B-A2C3-7010EB88AF1A}"/>
                </a:ext>
              </a:extLst>
            </p:cNvPr>
            <p:cNvGrpSpPr/>
            <p:nvPr/>
          </p:nvGrpSpPr>
          <p:grpSpPr>
            <a:xfrm rot="14621625">
              <a:off x="6176272" y="2046428"/>
              <a:ext cx="710830" cy="710830"/>
              <a:chOff x="857250" y="1893093"/>
              <a:chExt cx="864394" cy="864394"/>
            </a:xfrm>
          </p:grpSpPr>
          <p:sp>
            <p:nvSpPr>
              <p:cNvPr id="54" name="弧形 53">
                <a:extLst>
                  <a:ext uri="{FF2B5EF4-FFF2-40B4-BE49-F238E27FC236}">
                    <a16:creationId xmlns:a16="http://schemas.microsoft.com/office/drawing/2014/main" id="{40B0B919-BC52-44AE-BAE0-D0E7399392C0}"/>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sp>
            <p:nvSpPr>
              <p:cNvPr id="55" name="弧形 54">
                <a:extLst>
                  <a:ext uri="{FF2B5EF4-FFF2-40B4-BE49-F238E27FC236}">
                    <a16:creationId xmlns:a16="http://schemas.microsoft.com/office/drawing/2014/main" id="{DCFD8E9A-4EFE-4525-A754-1547C42FA13F}"/>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grpSp>
      </p:grpSp>
      <p:grpSp>
        <p:nvGrpSpPr>
          <p:cNvPr id="56" name="组合 55">
            <a:extLst>
              <a:ext uri="{FF2B5EF4-FFF2-40B4-BE49-F238E27FC236}">
                <a16:creationId xmlns:a16="http://schemas.microsoft.com/office/drawing/2014/main" id="{6A45CC34-FBD8-4871-8742-C388F0D6E9B8}"/>
              </a:ext>
            </a:extLst>
          </p:cNvPr>
          <p:cNvGrpSpPr/>
          <p:nvPr/>
        </p:nvGrpSpPr>
        <p:grpSpPr>
          <a:xfrm>
            <a:off x="1942098" y="318667"/>
            <a:ext cx="620819" cy="620819"/>
            <a:chOff x="6176272" y="2046428"/>
            <a:chExt cx="710830" cy="710830"/>
          </a:xfrm>
        </p:grpSpPr>
        <p:sp>
          <p:nvSpPr>
            <p:cNvPr id="57" name="椭圆 56">
              <a:extLst>
                <a:ext uri="{FF2B5EF4-FFF2-40B4-BE49-F238E27FC236}">
                  <a16:creationId xmlns:a16="http://schemas.microsoft.com/office/drawing/2014/main" id="{B23C76ED-A4AE-41D6-B345-1BE175159EEF}"/>
                </a:ext>
              </a:extLst>
            </p:cNvPr>
            <p:cNvSpPr/>
            <p:nvPr/>
          </p:nvSpPr>
          <p:spPr>
            <a:xfrm>
              <a:off x="6251320" y="2134521"/>
              <a:ext cx="528716" cy="528716"/>
            </a:xfrm>
            <a:prstGeom prst="ellipse">
              <a:avLst/>
            </a:prstGeom>
            <a:solidFill>
              <a:srgbClr val="DF0515"/>
            </a:solidFill>
            <a:ln>
              <a:solidFill>
                <a:srgbClr val="D80A1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86398" tIns="43199" rIns="86398" bIns="43199" numCol="1" spcCol="0" rtlCol="0" fromWordArt="0" anchor="ctr" anchorCtr="0" forceAA="0" compatLnSpc="1">
              <a:prstTxWarp prst="textNoShape">
                <a:avLst/>
              </a:prstTxWarp>
              <a:noAutofit/>
            </a:bodyPr>
            <a:lstStyle/>
            <a:p>
              <a:pPr algn="ctr"/>
              <a:r>
                <a:rPr lang="en-US" altLang="zh-CN" sz="2268" dirty="0">
                  <a:latin typeface="+mn-ea"/>
                </a:rPr>
                <a:t>03</a:t>
              </a:r>
              <a:endParaRPr lang="zh-CN" altLang="en-US" sz="2268" dirty="0">
                <a:latin typeface="+mn-ea"/>
              </a:endParaRPr>
            </a:p>
          </p:txBody>
        </p:sp>
        <p:grpSp>
          <p:nvGrpSpPr>
            <p:cNvPr id="58" name="组合 57">
              <a:extLst>
                <a:ext uri="{FF2B5EF4-FFF2-40B4-BE49-F238E27FC236}">
                  <a16:creationId xmlns:a16="http://schemas.microsoft.com/office/drawing/2014/main" id="{307B66CC-4599-4143-85C4-56FD97B212AE}"/>
                </a:ext>
              </a:extLst>
            </p:cNvPr>
            <p:cNvGrpSpPr/>
            <p:nvPr/>
          </p:nvGrpSpPr>
          <p:grpSpPr>
            <a:xfrm rot="14621625">
              <a:off x="6176272" y="2046428"/>
              <a:ext cx="710830" cy="710830"/>
              <a:chOff x="857250" y="1893093"/>
              <a:chExt cx="864394" cy="864394"/>
            </a:xfrm>
          </p:grpSpPr>
          <p:sp>
            <p:nvSpPr>
              <p:cNvPr id="59" name="弧形 58">
                <a:extLst>
                  <a:ext uri="{FF2B5EF4-FFF2-40B4-BE49-F238E27FC236}">
                    <a16:creationId xmlns:a16="http://schemas.microsoft.com/office/drawing/2014/main" id="{4E7B6BC6-5BDC-4752-B770-F149CB2DCC14}"/>
                  </a:ext>
                </a:extLst>
              </p:cNvPr>
              <p:cNvSpPr/>
              <p:nvPr/>
            </p:nvSpPr>
            <p:spPr>
              <a:xfrm>
                <a:off x="857250" y="1893093"/>
                <a:ext cx="864394" cy="864394"/>
              </a:xfrm>
              <a:prstGeom prst="arc">
                <a:avLst>
                  <a:gd name="adj1" fmla="val 3406397"/>
                  <a:gd name="adj2" fmla="val 20528884"/>
                </a:avLst>
              </a:prstGeom>
              <a:ln>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13">
                  <a:latin typeface="+mn-ea"/>
                </a:endParaRPr>
              </a:p>
            </p:txBody>
          </p:sp>
          <p:sp>
            <p:nvSpPr>
              <p:cNvPr id="60" name="弧形 59">
                <a:extLst>
                  <a:ext uri="{FF2B5EF4-FFF2-40B4-BE49-F238E27FC236}">
                    <a16:creationId xmlns:a16="http://schemas.microsoft.com/office/drawing/2014/main" id="{CB543CCE-F608-484D-A1B4-AAFA8C4D8B9F}"/>
                  </a:ext>
                </a:extLst>
              </p:cNvPr>
              <p:cNvSpPr/>
              <p:nvPr/>
            </p:nvSpPr>
            <p:spPr>
              <a:xfrm>
                <a:off x="857250" y="1893093"/>
                <a:ext cx="864394" cy="864394"/>
              </a:xfrm>
              <a:prstGeom prst="arc">
                <a:avLst>
                  <a:gd name="adj1" fmla="val 7448849"/>
                  <a:gd name="adj2" fmla="val 17571339"/>
                </a:avLst>
              </a:prstGeom>
              <a:ln w="76200">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13">
                  <a:latin typeface="+mn-ea"/>
                </a:endParaRPr>
              </a:p>
            </p:txBody>
          </p:sp>
        </p:grpSp>
      </p:grpSp>
      <p:sp>
        <p:nvSpPr>
          <p:cNvPr id="61" name="矩形 60">
            <a:extLst>
              <a:ext uri="{FF2B5EF4-FFF2-40B4-BE49-F238E27FC236}">
                <a16:creationId xmlns:a16="http://schemas.microsoft.com/office/drawing/2014/main" id="{FEAFBAD0-13DE-4D40-BEFA-B4D925F7AEAE}"/>
              </a:ext>
            </a:extLst>
          </p:cNvPr>
          <p:cNvSpPr/>
          <p:nvPr/>
        </p:nvSpPr>
        <p:spPr>
          <a:xfrm>
            <a:off x="2816559" y="399249"/>
            <a:ext cx="5616381" cy="441339"/>
          </a:xfrm>
          <a:prstGeom prst="rect">
            <a:avLst/>
          </a:prstGeom>
        </p:spPr>
        <p:txBody>
          <a:bodyPr wrap="square">
            <a:spAutoFit/>
          </a:bodyPr>
          <a:lstStyle/>
          <a:p>
            <a:r>
              <a:rPr lang="zh-CN" altLang="en-US" sz="2268" spc="567" dirty="0">
                <a:latin typeface="思源黑体 CN Bold" panose="020B0800000000000000" pitchFamily="34" charset="-122"/>
                <a:ea typeface="思源黑体 CN Bold" panose="020B0800000000000000" pitchFamily="34" charset="-122"/>
              </a:rPr>
              <a:t>文字内容</a:t>
            </a:r>
          </a:p>
        </p:txBody>
      </p:sp>
      <p:pic>
        <p:nvPicPr>
          <p:cNvPr id="62" name="图片 61">
            <a:extLst>
              <a:ext uri="{FF2B5EF4-FFF2-40B4-BE49-F238E27FC236}">
                <a16:creationId xmlns:a16="http://schemas.microsoft.com/office/drawing/2014/main" id="{7AF0465B-EA76-48A1-9900-53E2753384A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974304" y="0"/>
            <a:ext cx="3540145" cy="2142058"/>
          </a:xfrm>
          <a:prstGeom prst="rect">
            <a:avLst/>
          </a:prstGeom>
        </p:spPr>
      </p:pic>
      <p:sp>
        <p:nvSpPr>
          <p:cNvPr id="21" name="矩形 20">
            <a:extLst>
              <a:ext uri="{FF2B5EF4-FFF2-40B4-BE49-F238E27FC236}">
                <a16:creationId xmlns:a16="http://schemas.microsoft.com/office/drawing/2014/main" id="{08845768-F3A0-4836-A26F-0C4F70FACC36}"/>
              </a:ext>
            </a:extLst>
          </p:cNvPr>
          <p:cNvSpPr/>
          <p:nvPr/>
        </p:nvSpPr>
        <p:spPr>
          <a:xfrm>
            <a:off x="641570" y="3469832"/>
            <a:ext cx="10260277" cy="2028761"/>
          </a:xfrm>
          <a:prstGeom prst="rect">
            <a:avLst/>
          </a:prstGeom>
        </p:spPr>
        <p:txBody>
          <a:bodyPr wrap="square">
            <a:spAutoFit/>
          </a:bodyPr>
          <a:lstStyle/>
          <a:p>
            <a:pPr algn="just">
              <a:lnSpc>
                <a:spcPct val="130000"/>
              </a:lnSpc>
            </a:pPr>
            <a:r>
              <a:rPr lang="zh-CN" altLang="en-US" sz="1890" b="1" dirty="0">
                <a:solidFill>
                  <a:schemeClr val="accent1"/>
                </a:solidFill>
              </a:rPr>
              <a:t>文字内容：</a:t>
            </a:r>
          </a:p>
          <a:p>
            <a:pPr marL="270005" indent="-270005" algn="just">
              <a:lnSpc>
                <a:spcPct val="130000"/>
              </a:lnSpc>
              <a:buFont typeface="Wingdings" panose="05000000000000000000" pitchFamily="2" charset="2"/>
              <a:buChar char="u"/>
            </a:pPr>
            <a:r>
              <a:rPr lang="zh-CN" altLang="en-US" sz="1512" dirty="0"/>
              <a:t>文字内容文字内容文字内容文字内容文字内容文字内容文字内容文字内容文字内容文字内容文字内容文字内容文字内容文字内容文字内容文字内容文字内容文字内容文字内容。</a:t>
            </a:r>
          </a:p>
          <a:p>
            <a:pPr algn="just">
              <a:lnSpc>
                <a:spcPct val="130000"/>
              </a:lnSpc>
            </a:pPr>
            <a:r>
              <a:rPr lang="zh-CN" altLang="en-US" sz="1890" b="1" dirty="0">
                <a:solidFill>
                  <a:schemeClr val="accent1"/>
                </a:solidFill>
              </a:rPr>
              <a:t>文字内容：</a:t>
            </a:r>
          </a:p>
          <a:p>
            <a:pPr marL="270005" indent="-270005" algn="just">
              <a:lnSpc>
                <a:spcPct val="130000"/>
              </a:lnSpc>
              <a:buFont typeface="Wingdings" panose="05000000000000000000" pitchFamily="2" charset="2"/>
              <a:buChar char="u"/>
            </a:pPr>
            <a:r>
              <a:rPr lang="zh-CN" altLang="en-US" sz="1512" dirty="0"/>
              <a:t>文字内容文字内容文字内容文字内容文字内容文字内容文字内容文字内容文字内容文字内容文字内容文字内容文字内容文字内容文字内容文字内容文字内容文字内容文字内容文字内容文字内容。</a:t>
            </a:r>
          </a:p>
        </p:txBody>
      </p:sp>
      <p:pic>
        <p:nvPicPr>
          <p:cNvPr id="24" name="图片 23">
            <a:extLst>
              <a:ext uri="{FF2B5EF4-FFF2-40B4-BE49-F238E27FC236}">
                <a16:creationId xmlns:a16="http://schemas.microsoft.com/office/drawing/2014/main" id="{89958852-C0FE-49BE-8390-D84E383B8123}"/>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630201" y="1977735"/>
            <a:ext cx="1839207" cy="1206504"/>
          </a:xfrm>
          <a:prstGeom prst="rect">
            <a:avLst/>
          </a:prstGeom>
        </p:spPr>
      </p:pic>
      <p:sp>
        <p:nvSpPr>
          <p:cNvPr id="26" name="矩形 25">
            <a:extLst>
              <a:ext uri="{FF2B5EF4-FFF2-40B4-BE49-F238E27FC236}">
                <a16:creationId xmlns:a16="http://schemas.microsoft.com/office/drawing/2014/main" id="{CFEF9360-81E7-49EA-A044-996208A4252F}"/>
              </a:ext>
            </a:extLst>
          </p:cNvPr>
          <p:cNvSpPr/>
          <p:nvPr/>
        </p:nvSpPr>
        <p:spPr>
          <a:xfrm>
            <a:off x="2668335" y="2065555"/>
            <a:ext cx="5615108" cy="811184"/>
          </a:xfrm>
          <a:prstGeom prst="rect">
            <a:avLst/>
          </a:prstGeom>
        </p:spPr>
        <p:txBody>
          <a:bodyPr wrap="square">
            <a:spAutoFit/>
          </a:bodyPr>
          <a:lstStyle/>
          <a:p>
            <a:pPr algn="just">
              <a:lnSpc>
                <a:spcPct val="130000"/>
              </a:lnSpc>
            </a:pPr>
            <a:r>
              <a:rPr lang="zh-CN" altLang="en-US" sz="1890" b="1" dirty="0">
                <a:solidFill>
                  <a:schemeClr val="accent1"/>
                </a:solidFill>
              </a:rPr>
              <a:t>文字内容文字内容文字内容文字内容文字内容文字内容文字内容文字内容文字内容文字内容</a:t>
            </a:r>
          </a:p>
        </p:txBody>
      </p:sp>
      <p:pic>
        <p:nvPicPr>
          <p:cNvPr id="27" name="图片 26">
            <a:extLst>
              <a:ext uri="{FF2B5EF4-FFF2-40B4-BE49-F238E27FC236}">
                <a16:creationId xmlns:a16="http://schemas.microsoft.com/office/drawing/2014/main" id="{05996090-1D2E-4FCA-A9FD-68C8CAE4731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816123" y="1634875"/>
            <a:ext cx="1588862" cy="1446508"/>
          </a:xfrm>
          <a:prstGeom prst="rect">
            <a:avLst/>
          </a:prstGeom>
        </p:spPr>
      </p:pic>
    </p:spTree>
    <p:extLst>
      <p:ext uri="{BB962C8B-B14F-4D97-AF65-F5344CB8AC3E}">
        <p14:creationId xmlns:p14="http://schemas.microsoft.com/office/powerpoint/2010/main" val="333113106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250"/>
                                  </p:stCondLst>
                                  <p:childTnLst>
                                    <p:set>
                                      <p:cBhvr>
                                        <p:cTn id="6" dur="1" fill="hold">
                                          <p:stCondLst>
                                            <p:cond delay="0"/>
                                          </p:stCondLst>
                                        </p:cTn>
                                        <p:tgtEl>
                                          <p:spTgt spid="46"/>
                                        </p:tgtEl>
                                        <p:attrNameLst>
                                          <p:attrName>style.visibility</p:attrName>
                                        </p:attrNameLst>
                                      </p:cBhvr>
                                      <p:to>
                                        <p:strVal val="visible"/>
                                      </p:to>
                                    </p:set>
                                    <p:animEffect transition="in" filter="wipe(down)">
                                      <p:cBhvr>
                                        <p:cTn id="7" dur="500"/>
                                        <p:tgtEl>
                                          <p:spTgt spid="46"/>
                                        </p:tgtEl>
                                      </p:cBhvr>
                                    </p:animEffect>
                                  </p:childTnLst>
                                </p:cTn>
                              </p:par>
                              <p:par>
                                <p:cTn id="8" presetID="22" presetClass="entr" presetSubtype="8" fill="hold" nodeType="withEffect">
                                  <p:stCondLst>
                                    <p:cond delay="250"/>
                                  </p:stCondLst>
                                  <p:childTnLst>
                                    <p:set>
                                      <p:cBhvr>
                                        <p:cTn id="9" dur="1" fill="hold">
                                          <p:stCondLst>
                                            <p:cond delay="0"/>
                                          </p:stCondLst>
                                        </p:cTn>
                                        <p:tgtEl>
                                          <p:spTgt spid="45"/>
                                        </p:tgtEl>
                                        <p:attrNameLst>
                                          <p:attrName>style.visibility</p:attrName>
                                        </p:attrNameLst>
                                      </p:cBhvr>
                                      <p:to>
                                        <p:strVal val="visible"/>
                                      </p:to>
                                    </p:set>
                                    <p:animEffect transition="in" filter="wipe(left)">
                                      <p:cBhvr>
                                        <p:cTn id="10" dur="500"/>
                                        <p:tgtEl>
                                          <p:spTgt spid="45"/>
                                        </p:tgtEl>
                                      </p:cBhvr>
                                    </p:animEffect>
                                  </p:childTnLst>
                                </p:cTn>
                              </p:par>
                            </p:childTnLst>
                          </p:cTn>
                        </p:par>
                        <p:par>
                          <p:cTn id="11" fill="hold">
                            <p:stCondLst>
                              <p:cond delay="750"/>
                            </p:stCondLst>
                            <p:childTnLst>
                              <p:par>
                                <p:cTn id="12" presetID="22" presetClass="entr" presetSubtype="4" fill="hold" nodeType="afterEffect">
                                  <p:stCondLst>
                                    <p:cond delay="0"/>
                                  </p:stCondLst>
                                  <p:childTnLst>
                                    <p:set>
                                      <p:cBhvr>
                                        <p:cTn id="13" dur="1" fill="hold">
                                          <p:stCondLst>
                                            <p:cond delay="0"/>
                                          </p:stCondLst>
                                        </p:cTn>
                                        <p:tgtEl>
                                          <p:spTgt spid="51"/>
                                        </p:tgtEl>
                                        <p:attrNameLst>
                                          <p:attrName>style.visibility</p:attrName>
                                        </p:attrNameLst>
                                      </p:cBhvr>
                                      <p:to>
                                        <p:strVal val="visible"/>
                                      </p:to>
                                    </p:set>
                                    <p:animEffect transition="in" filter="wipe(down)">
                                      <p:cBhvr>
                                        <p:cTn id="14" dur="500"/>
                                        <p:tgtEl>
                                          <p:spTgt spid="51"/>
                                        </p:tgtEl>
                                      </p:cBhvr>
                                    </p:animEffect>
                                  </p:childTnLst>
                                </p:cTn>
                              </p:par>
                              <p:par>
                                <p:cTn id="15" presetID="12" presetClass="entr" presetSubtype="8" fill="hold" nodeType="withEffect">
                                  <p:stCondLst>
                                    <p:cond delay="250"/>
                                  </p:stCondLst>
                                  <p:childTnLst>
                                    <p:set>
                                      <p:cBhvr>
                                        <p:cTn id="16" dur="1" fill="hold">
                                          <p:stCondLst>
                                            <p:cond delay="0"/>
                                          </p:stCondLst>
                                        </p:cTn>
                                        <p:tgtEl>
                                          <p:spTgt spid="56"/>
                                        </p:tgtEl>
                                        <p:attrNameLst>
                                          <p:attrName>style.visibility</p:attrName>
                                        </p:attrNameLst>
                                      </p:cBhvr>
                                      <p:to>
                                        <p:strVal val="visible"/>
                                      </p:to>
                                    </p:set>
                                    <p:anim calcmode="lin" valueType="num">
                                      <p:cBhvr additive="base">
                                        <p:cTn id="17" dur="500"/>
                                        <p:tgtEl>
                                          <p:spTgt spid="56"/>
                                        </p:tgtEl>
                                        <p:attrNameLst>
                                          <p:attrName>ppt_x</p:attrName>
                                        </p:attrNameLst>
                                      </p:cBhvr>
                                      <p:tavLst>
                                        <p:tav tm="0">
                                          <p:val>
                                            <p:strVal val="#ppt_x-#ppt_w*1.125000"/>
                                          </p:val>
                                        </p:tav>
                                        <p:tav tm="100000">
                                          <p:val>
                                            <p:strVal val="#ppt_x"/>
                                          </p:val>
                                        </p:tav>
                                      </p:tavLst>
                                    </p:anim>
                                    <p:animEffect transition="in" filter="wipe(right)">
                                      <p:cBhvr>
                                        <p:cTn id="18" dur="500"/>
                                        <p:tgtEl>
                                          <p:spTgt spid="56"/>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61"/>
                                        </p:tgtEl>
                                        <p:attrNameLst>
                                          <p:attrName>style.visibility</p:attrName>
                                        </p:attrNameLst>
                                      </p:cBhvr>
                                      <p:to>
                                        <p:strVal val="visible"/>
                                      </p:to>
                                    </p:set>
                                    <p:anim calcmode="lin" valueType="num">
                                      <p:cBhvr>
                                        <p:cTn id="22" dur="750" fill="hold"/>
                                        <p:tgtEl>
                                          <p:spTgt spid="61"/>
                                        </p:tgtEl>
                                        <p:attrNameLst>
                                          <p:attrName>ppt_w</p:attrName>
                                        </p:attrNameLst>
                                      </p:cBhvr>
                                      <p:tavLst>
                                        <p:tav tm="0">
                                          <p:val>
                                            <p:fltVal val="0"/>
                                          </p:val>
                                        </p:tav>
                                        <p:tav tm="100000">
                                          <p:val>
                                            <p:strVal val="#ppt_w"/>
                                          </p:val>
                                        </p:tav>
                                      </p:tavLst>
                                    </p:anim>
                                    <p:anim calcmode="lin" valueType="num">
                                      <p:cBhvr>
                                        <p:cTn id="23" dur="750" fill="hold"/>
                                        <p:tgtEl>
                                          <p:spTgt spid="61"/>
                                        </p:tgtEl>
                                        <p:attrNameLst>
                                          <p:attrName>ppt_h</p:attrName>
                                        </p:attrNameLst>
                                      </p:cBhvr>
                                      <p:tavLst>
                                        <p:tav tm="0">
                                          <p:val>
                                            <p:fltVal val="0"/>
                                          </p:val>
                                        </p:tav>
                                        <p:tav tm="100000">
                                          <p:val>
                                            <p:strVal val="#ppt_h"/>
                                          </p:val>
                                        </p:tav>
                                      </p:tavLst>
                                    </p:anim>
                                    <p:animEffect transition="in" filter="fade">
                                      <p:cBhvr>
                                        <p:cTn id="24" dur="750"/>
                                        <p:tgtEl>
                                          <p:spTgt spid="61"/>
                                        </p:tgtEl>
                                      </p:cBhvr>
                                    </p:animEffect>
                                  </p:childTnLst>
                                </p:cTn>
                              </p:par>
                            </p:childTnLst>
                          </p:cTn>
                        </p:par>
                        <p:par>
                          <p:cTn id="25" fill="hold">
                            <p:stCondLst>
                              <p:cond delay="2250"/>
                            </p:stCondLst>
                            <p:childTnLst>
                              <p:par>
                                <p:cTn id="26" presetID="10" presetClass="entr" presetSubtype="0" fill="hold"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750"/>
                                        <p:tgtEl>
                                          <p:spTgt spid="62"/>
                                        </p:tgtEl>
                                      </p:cBhvr>
                                    </p:animEffect>
                                  </p:childTnLst>
                                </p:cTn>
                              </p:par>
                              <p:par>
                                <p:cTn id="29" presetID="2" presetClass="entr" presetSubtype="8" fill="hold" nodeType="withEffect">
                                  <p:stCondLst>
                                    <p:cond delay="150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1250" fill="hold"/>
                                        <p:tgtEl>
                                          <p:spTgt spid="24"/>
                                        </p:tgtEl>
                                        <p:attrNameLst>
                                          <p:attrName>ppt_x</p:attrName>
                                        </p:attrNameLst>
                                      </p:cBhvr>
                                      <p:tavLst>
                                        <p:tav tm="0">
                                          <p:val>
                                            <p:strVal val="0-#ppt_w/2"/>
                                          </p:val>
                                        </p:tav>
                                        <p:tav tm="100000">
                                          <p:val>
                                            <p:strVal val="#ppt_x"/>
                                          </p:val>
                                        </p:tav>
                                      </p:tavLst>
                                    </p:anim>
                                    <p:anim calcmode="lin" valueType="num">
                                      <p:cBhvr additive="base">
                                        <p:cTn id="32" dur="1250" fill="hold"/>
                                        <p:tgtEl>
                                          <p:spTgt spid="24"/>
                                        </p:tgtEl>
                                        <p:attrNameLst>
                                          <p:attrName>ppt_y</p:attrName>
                                        </p:attrNameLst>
                                      </p:cBhvr>
                                      <p:tavLst>
                                        <p:tav tm="0">
                                          <p:val>
                                            <p:strVal val="#ppt_y"/>
                                          </p:val>
                                        </p:tav>
                                        <p:tav tm="100000">
                                          <p:val>
                                            <p:strVal val="#ppt_y"/>
                                          </p:val>
                                        </p:tav>
                                      </p:tavLst>
                                    </p:anim>
                                  </p:childTnLst>
                                </p:cTn>
                              </p:par>
                            </p:childTnLst>
                          </p:cTn>
                        </p:par>
                        <p:par>
                          <p:cTn id="33" fill="hold">
                            <p:stCondLst>
                              <p:cond delay="5000"/>
                            </p:stCondLst>
                            <p:childTnLst>
                              <p:par>
                                <p:cTn id="34" presetID="10" presetClass="entr" presetSubtype="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childTnLst>
                          </p:cTn>
                        </p:par>
                        <p:par>
                          <p:cTn id="37" fill="hold">
                            <p:stCondLst>
                              <p:cond delay="5500"/>
                            </p:stCondLst>
                            <p:childTnLst>
                              <p:par>
                                <p:cTn id="38" presetID="42" presetClass="entr" presetSubtype="0" fill="hold"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1000"/>
                                        <p:tgtEl>
                                          <p:spTgt spid="27"/>
                                        </p:tgtEl>
                                      </p:cBhvr>
                                    </p:animEffect>
                                    <p:anim calcmode="lin" valueType="num">
                                      <p:cBhvr>
                                        <p:cTn id="41" dur="1000" fill="hold"/>
                                        <p:tgtEl>
                                          <p:spTgt spid="27"/>
                                        </p:tgtEl>
                                        <p:attrNameLst>
                                          <p:attrName>ppt_x</p:attrName>
                                        </p:attrNameLst>
                                      </p:cBhvr>
                                      <p:tavLst>
                                        <p:tav tm="0">
                                          <p:val>
                                            <p:strVal val="#ppt_x"/>
                                          </p:val>
                                        </p:tav>
                                        <p:tav tm="100000">
                                          <p:val>
                                            <p:strVal val="#ppt_x"/>
                                          </p:val>
                                        </p:tav>
                                      </p:tavLst>
                                    </p:anim>
                                    <p:anim calcmode="lin" valueType="num">
                                      <p:cBhvr>
                                        <p:cTn id="42" dur="1000" fill="hold"/>
                                        <p:tgtEl>
                                          <p:spTgt spid="27"/>
                                        </p:tgtEl>
                                        <p:attrNameLst>
                                          <p:attrName>ppt_y</p:attrName>
                                        </p:attrNameLst>
                                      </p:cBhvr>
                                      <p:tavLst>
                                        <p:tav tm="0">
                                          <p:val>
                                            <p:strVal val="#ppt_y+.1"/>
                                          </p:val>
                                        </p:tav>
                                        <p:tav tm="100000">
                                          <p:val>
                                            <p:strVal val="#ppt_y"/>
                                          </p:val>
                                        </p:tav>
                                      </p:tavLst>
                                    </p:anim>
                                  </p:childTnLst>
                                </p:cTn>
                              </p:par>
                            </p:childTnLst>
                          </p:cTn>
                        </p:par>
                        <p:par>
                          <p:cTn id="43" fill="hold">
                            <p:stCondLst>
                              <p:cond delay="6500"/>
                            </p:stCondLst>
                            <p:childTnLst>
                              <p:par>
                                <p:cTn id="44" presetID="53" presetClass="entr" presetSubtype="16"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p:cTn id="46" dur="750" fill="hold"/>
                                        <p:tgtEl>
                                          <p:spTgt spid="26"/>
                                        </p:tgtEl>
                                        <p:attrNameLst>
                                          <p:attrName>ppt_w</p:attrName>
                                        </p:attrNameLst>
                                      </p:cBhvr>
                                      <p:tavLst>
                                        <p:tav tm="0">
                                          <p:val>
                                            <p:fltVal val="0"/>
                                          </p:val>
                                        </p:tav>
                                        <p:tav tm="100000">
                                          <p:val>
                                            <p:strVal val="#ppt_w"/>
                                          </p:val>
                                        </p:tav>
                                      </p:tavLst>
                                    </p:anim>
                                    <p:anim calcmode="lin" valueType="num">
                                      <p:cBhvr>
                                        <p:cTn id="47" dur="750" fill="hold"/>
                                        <p:tgtEl>
                                          <p:spTgt spid="26"/>
                                        </p:tgtEl>
                                        <p:attrNameLst>
                                          <p:attrName>ppt_h</p:attrName>
                                        </p:attrNameLst>
                                      </p:cBhvr>
                                      <p:tavLst>
                                        <p:tav tm="0">
                                          <p:val>
                                            <p:fltVal val="0"/>
                                          </p:val>
                                        </p:tav>
                                        <p:tav tm="100000">
                                          <p:val>
                                            <p:strVal val="#ppt_h"/>
                                          </p:val>
                                        </p:tav>
                                      </p:tavLst>
                                    </p:anim>
                                    <p:animEffect transition="in" filter="fade">
                                      <p:cBhvr>
                                        <p:cTn id="48" dur="750"/>
                                        <p:tgtEl>
                                          <p:spTgt spid="26"/>
                                        </p:tgtEl>
                                      </p:cBhvr>
                                    </p:animEffect>
                                  </p:childTnLst>
                                </p:cTn>
                              </p:par>
                            </p:childTnLst>
                          </p:cTn>
                        </p:par>
                        <p:par>
                          <p:cTn id="49" fill="hold">
                            <p:stCondLst>
                              <p:cond delay="7250"/>
                            </p:stCondLst>
                            <p:childTnLst>
                              <p:par>
                                <p:cTn id="50" presetID="31" presetClass="entr" presetSubtype="0" fill="hold" grpId="0" nodeType="after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1000" fill="hold"/>
                                        <p:tgtEl>
                                          <p:spTgt spid="21"/>
                                        </p:tgtEl>
                                        <p:attrNameLst>
                                          <p:attrName>ppt_w</p:attrName>
                                        </p:attrNameLst>
                                      </p:cBhvr>
                                      <p:tavLst>
                                        <p:tav tm="0">
                                          <p:val>
                                            <p:fltVal val="0"/>
                                          </p:val>
                                        </p:tav>
                                        <p:tav tm="100000">
                                          <p:val>
                                            <p:strVal val="#ppt_w"/>
                                          </p:val>
                                        </p:tav>
                                      </p:tavLst>
                                    </p:anim>
                                    <p:anim calcmode="lin" valueType="num">
                                      <p:cBhvr>
                                        <p:cTn id="53" dur="1000" fill="hold"/>
                                        <p:tgtEl>
                                          <p:spTgt spid="21"/>
                                        </p:tgtEl>
                                        <p:attrNameLst>
                                          <p:attrName>ppt_h</p:attrName>
                                        </p:attrNameLst>
                                      </p:cBhvr>
                                      <p:tavLst>
                                        <p:tav tm="0">
                                          <p:val>
                                            <p:fltVal val="0"/>
                                          </p:val>
                                        </p:tav>
                                        <p:tav tm="100000">
                                          <p:val>
                                            <p:strVal val="#ppt_h"/>
                                          </p:val>
                                        </p:tav>
                                      </p:tavLst>
                                    </p:anim>
                                    <p:anim calcmode="lin" valueType="num">
                                      <p:cBhvr>
                                        <p:cTn id="54" dur="1000" fill="hold"/>
                                        <p:tgtEl>
                                          <p:spTgt spid="21"/>
                                        </p:tgtEl>
                                        <p:attrNameLst>
                                          <p:attrName>style.rotation</p:attrName>
                                        </p:attrNameLst>
                                      </p:cBhvr>
                                      <p:tavLst>
                                        <p:tav tm="0">
                                          <p:val>
                                            <p:fltVal val="90"/>
                                          </p:val>
                                        </p:tav>
                                        <p:tav tm="100000">
                                          <p:val>
                                            <p:fltVal val="0"/>
                                          </p:val>
                                        </p:tav>
                                      </p:tavLst>
                                    </p:anim>
                                    <p:animEffect transition="in" filter="fade">
                                      <p:cBhvr>
                                        <p:cTn id="55"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61" grpId="0"/>
      <p:bldP spid="21" grpId="0"/>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24">
            <a:extLst>
              <a:ext uri="{FF2B5EF4-FFF2-40B4-BE49-F238E27FC236}">
                <a16:creationId xmlns:a16="http://schemas.microsoft.com/office/drawing/2014/main" id="{343F706D-2229-409C-9BDA-FD942A7959AF}"/>
              </a:ext>
            </a:extLst>
          </p:cNvPr>
          <p:cNvPicPr>
            <a:picLocks noChangeAspect="1" noChangeArrowheads="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6840" y="5560415"/>
            <a:ext cx="11520311" cy="876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5" name="直接连接符 44">
            <a:extLst>
              <a:ext uri="{FF2B5EF4-FFF2-40B4-BE49-F238E27FC236}">
                <a16:creationId xmlns:a16="http://schemas.microsoft.com/office/drawing/2014/main" id="{FF0774A9-03A1-4840-8C20-D6F2F4B5C4BC}"/>
              </a:ext>
            </a:extLst>
          </p:cNvPr>
          <p:cNvCxnSpPr>
            <a:cxnSpLocks/>
          </p:cNvCxnSpPr>
          <p:nvPr/>
        </p:nvCxnSpPr>
        <p:spPr>
          <a:xfrm flipH="1">
            <a:off x="927328" y="887044"/>
            <a:ext cx="6761752" cy="0"/>
          </a:xfrm>
          <a:prstGeom prst="line">
            <a:avLst/>
          </a:prstGeom>
          <a:ln w="76200">
            <a:solidFill>
              <a:srgbClr val="E95B53"/>
            </a:solidFill>
          </a:ln>
          <a:effectLst>
            <a:softEdge rad="31750"/>
          </a:effectLst>
        </p:spPr>
        <p:style>
          <a:lnRef idx="1">
            <a:schemeClr val="accent1"/>
          </a:lnRef>
          <a:fillRef idx="0">
            <a:schemeClr val="accent1"/>
          </a:fillRef>
          <a:effectRef idx="0">
            <a:schemeClr val="accent1"/>
          </a:effectRef>
          <a:fontRef idx="minor">
            <a:schemeClr val="tx1"/>
          </a:fontRef>
        </p:style>
      </p:cxnSp>
      <p:grpSp>
        <p:nvGrpSpPr>
          <p:cNvPr id="46" name="组合 45">
            <a:extLst>
              <a:ext uri="{FF2B5EF4-FFF2-40B4-BE49-F238E27FC236}">
                <a16:creationId xmlns:a16="http://schemas.microsoft.com/office/drawing/2014/main" id="{3CAC523C-C59D-423A-87EA-CD4E04F92228}"/>
              </a:ext>
            </a:extLst>
          </p:cNvPr>
          <p:cNvGrpSpPr/>
          <p:nvPr/>
        </p:nvGrpSpPr>
        <p:grpSpPr>
          <a:xfrm>
            <a:off x="548919" y="525324"/>
            <a:ext cx="445513" cy="445513"/>
            <a:chOff x="6176272" y="2046428"/>
            <a:chExt cx="710830" cy="710830"/>
          </a:xfrm>
        </p:grpSpPr>
        <p:sp>
          <p:nvSpPr>
            <p:cNvPr id="47" name="椭圆 46">
              <a:extLst>
                <a:ext uri="{FF2B5EF4-FFF2-40B4-BE49-F238E27FC236}">
                  <a16:creationId xmlns:a16="http://schemas.microsoft.com/office/drawing/2014/main" id="{00137645-C1D5-4950-AF3B-9DD95E070A4D}"/>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86398" tIns="43199" rIns="86398" bIns="43199" numCol="1" spcCol="0" rtlCol="0" fromWordArt="0" anchor="ctr" anchorCtr="0" forceAA="0" compatLnSpc="1">
              <a:prstTxWarp prst="textNoShape">
                <a:avLst/>
              </a:prstTxWarp>
              <a:noAutofit/>
            </a:bodyPr>
            <a:lstStyle/>
            <a:p>
              <a:pPr algn="ctr"/>
              <a:r>
                <a:rPr lang="en-US" altLang="zh-CN" sz="1890" dirty="0">
                  <a:latin typeface="+mn-ea"/>
                </a:rPr>
                <a:t>01</a:t>
              </a:r>
              <a:endParaRPr lang="zh-CN" altLang="en-US" sz="1890" dirty="0">
                <a:latin typeface="+mn-ea"/>
              </a:endParaRPr>
            </a:p>
          </p:txBody>
        </p:sp>
        <p:grpSp>
          <p:nvGrpSpPr>
            <p:cNvPr id="48" name="组合 47">
              <a:extLst>
                <a:ext uri="{FF2B5EF4-FFF2-40B4-BE49-F238E27FC236}">
                  <a16:creationId xmlns:a16="http://schemas.microsoft.com/office/drawing/2014/main" id="{3B8EBCD2-D7AC-4E95-ABD3-7B38F4F34492}"/>
                </a:ext>
              </a:extLst>
            </p:cNvPr>
            <p:cNvGrpSpPr/>
            <p:nvPr/>
          </p:nvGrpSpPr>
          <p:grpSpPr>
            <a:xfrm rot="14621625">
              <a:off x="6176272" y="2046428"/>
              <a:ext cx="710830" cy="710830"/>
              <a:chOff x="857250" y="1893093"/>
              <a:chExt cx="864394" cy="864394"/>
            </a:xfrm>
          </p:grpSpPr>
          <p:sp>
            <p:nvSpPr>
              <p:cNvPr id="49" name="弧形 48">
                <a:extLst>
                  <a:ext uri="{FF2B5EF4-FFF2-40B4-BE49-F238E27FC236}">
                    <a16:creationId xmlns:a16="http://schemas.microsoft.com/office/drawing/2014/main" id="{CB4F7FF3-E1D0-4E24-9556-DD9FED66F141}"/>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sp>
            <p:nvSpPr>
              <p:cNvPr id="50" name="弧形 49">
                <a:extLst>
                  <a:ext uri="{FF2B5EF4-FFF2-40B4-BE49-F238E27FC236}">
                    <a16:creationId xmlns:a16="http://schemas.microsoft.com/office/drawing/2014/main" id="{7481AF6C-03E9-4BB0-8671-7648E399CC62}"/>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grpSp>
      </p:grpSp>
      <p:grpSp>
        <p:nvGrpSpPr>
          <p:cNvPr id="51" name="组合 50">
            <a:extLst>
              <a:ext uri="{FF2B5EF4-FFF2-40B4-BE49-F238E27FC236}">
                <a16:creationId xmlns:a16="http://schemas.microsoft.com/office/drawing/2014/main" id="{5C787561-8E52-4F69-BEF5-BA0F00279F84}"/>
              </a:ext>
            </a:extLst>
          </p:cNvPr>
          <p:cNvGrpSpPr/>
          <p:nvPr/>
        </p:nvGrpSpPr>
        <p:grpSpPr>
          <a:xfrm>
            <a:off x="1283334" y="525324"/>
            <a:ext cx="445513" cy="445513"/>
            <a:chOff x="6176272" y="2046428"/>
            <a:chExt cx="710830" cy="710830"/>
          </a:xfrm>
        </p:grpSpPr>
        <p:sp>
          <p:nvSpPr>
            <p:cNvPr id="52" name="椭圆 51">
              <a:extLst>
                <a:ext uri="{FF2B5EF4-FFF2-40B4-BE49-F238E27FC236}">
                  <a16:creationId xmlns:a16="http://schemas.microsoft.com/office/drawing/2014/main" id="{C021A41F-9B16-44AC-BD96-FF8DDD132711}"/>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86398" tIns="43199" rIns="86398" bIns="43199" numCol="1" spcCol="0" rtlCol="0" fromWordArt="0" anchor="ctr" anchorCtr="0" forceAA="0" compatLnSpc="1">
              <a:prstTxWarp prst="textNoShape">
                <a:avLst/>
              </a:prstTxWarp>
              <a:noAutofit/>
            </a:bodyPr>
            <a:lstStyle/>
            <a:p>
              <a:pPr algn="ctr"/>
              <a:r>
                <a:rPr lang="en-US" altLang="zh-CN" sz="1890" dirty="0">
                  <a:latin typeface="+mn-ea"/>
                </a:rPr>
                <a:t>02</a:t>
              </a:r>
              <a:endParaRPr lang="zh-CN" altLang="en-US" sz="1890" dirty="0">
                <a:latin typeface="+mn-ea"/>
              </a:endParaRPr>
            </a:p>
          </p:txBody>
        </p:sp>
        <p:grpSp>
          <p:nvGrpSpPr>
            <p:cNvPr id="53" name="组合 52">
              <a:extLst>
                <a:ext uri="{FF2B5EF4-FFF2-40B4-BE49-F238E27FC236}">
                  <a16:creationId xmlns:a16="http://schemas.microsoft.com/office/drawing/2014/main" id="{AF7403C1-B67A-4C7B-A2C3-7010EB88AF1A}"/>
                </a:ext>
              </a:extLst>
            </p:cNvPr>
            <p:cNvGrpSpPr/>
            <p:nvPr/>
          </p:nvGrpSpPr>
          <p:grpSpPr>
            <a:xfrm rot="14621625">
              <a:off x="6176272" y="2046428"/>
              <a:ext cx="710830" cy="710830"/>
              <a:chOff x="857250" y="1893093"/>
              <a:chExt cx="864394" cy="864394"/>
            </a:xfrm>
          </p:grpSpPr>
          <p:sp>
            <p:nvSpPr>
              <p:cNvPr id="54" name="弧形 53">
                <a:extLst>
                  <a:ext uri="{FF2B5EF4-FFF2-40B4-BE49-F238E27FC236}">
                    <a16:creationId xmlns:a16="http://schemas.microsoft.com/office/drawing/2014/main" id="{40B0B919-BC52-44AE-BAE0-D0E7399392C0}"/>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sp>
            <p:nvSpPr>
              <p:cNvPr id="55" name="弧形 54">
                <a:extLst>
                  <a:ext uri="{FF2B5EF4-FFF2-40B4-BE49-F238E27FC236}">
                    <a16:creationId xmlns:a16="http://schemas.microsoft.com/office/drawing/2014/main" id="{DCFD8E9A-4EFE-4525-A754-1547C42FA13F}"/>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grpSp>
      </p:grpSp>
      <p:grpSp>
        <p:nvGrpSpPr>
          <p:cNvPr id="56" name="组合 55">
            <a:extLst>
              <a:ext uri="{FF2B5EF4-FFF2-40B4-BE49-F238E27FC236}">
                <a16:creationId xmlns:a16="http://schemas.microsoft.com/office/drawing/2014/main" id="{6A45CC34-FBD8-4871-8742-C388F0D6E9B8}"/>
              </a:ext>
            </a:extLst>
          </p:cNvPr>
          <p:cNvGrpSpPr/>
          <p:nvPr/>
        </p:nvGrpSpPr>
        <p:grpSpPr>
          <a:xfrm>
            <a:off x="1942098" y="318667"/>
            <a:ext cx="620819" cy="620819"/>
            <a:chOff x="6176272" y="2046428"/>
            <a:chExt cx="710830" cy="710830"/>
          </a:xfrm>
        </p:grpSpPr>
        <p:sp>
          <p:nvSpPr>
            <p:cNvPr id="57" name="椭圆 56">
              <a:extLst>
                <a:ext uri="{FF2B5EF4-FFF2-40B4-BE49-F238E27FC236}">
                  <a16:creationId xmlns:a16="http://schemas.microsoft.com/office/drawing/2014/main" id="{B23C76ED-A4AE-41D6-B345-1BE175159EEF}"/>
                </a:ext>
              </a:extLst>
            </p:cNvPr>
            <p:cNvSpPr/>
            <p:nvPr/>
          </p:nvSpPr>
          <p:spPr>
            <a:xfrm>
              <a:off x="6251320" y="2134521"/>
              <a:ext cx="528716" cy="528716"/>
            </a:xfrm>
            <a:prstGeom prst="ellipse">
              <a:avLst/>
            </a:prstGeom>
            <a:solidFill>
              <a:srgbClr val="DF0515"/>
            </a:solidFill>
            <a:ln>
              <a:solidFill>
                <a:srgbClr val="D80A1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86398" tIns="43199" rIns="86398" bIns="43199" numCol="1" spcCol="0" rtlCol="0" fromWordArt="0" anchor="ctr" anchorCtr="0" forceAA="0" compatLnSpc="1">
              <a:prstTxWarp prst="textNoShape">
                <a:avLst/>
              </a:prstTxWarp>
              <a:noAutofit/>
            </a:bodyPr>
            <a:lstStyle/>
            <a:p>
              <a:pPr algn="ctr"/>
              <a:r>
                <a:rPr lang="en-US" altLang="zh-CN" sz="2268" dirty="0">
                  <a:latin typeface="+mn-ea"/>
                </a:rPr>
                <a:t>03</a:t>
              </a:r>
              <a:endParaRPr lang="zh-CN" altLang="en-US" sz="2268" dirty="0">
                <a:latin typeface="+mn-ea"/>
              </a:endParaRPr>
            </a:p>
          </p:txBody>
        </p:sp>
        <p:grpSp>
          <p:nvGrpSpPr>
            <p:cNvPr id="58" name="组合 57">
              <a:extLst>
                <a:ext uri="{FF2B5EF4-FFF2-40B4-BE49-F238E27FC236}">
                  <a16:creationId xmlns:a16="http://schemas.microsoft.com/office/drawing/2014/main" id="{307B66CC-4599-4143-85C4-56FD97B212AE}"/>
                </a:ext>
              </a:extLst>
            </p:cNvPr>
            <p:cNvGrpSpPr/>
            <p:nvPr/>
          </p:nvGrpSpPr>
          <p:grpSpPr>
            <a:xfrm rot="14621625">
              <a:off x="6176272" y="2046428"/>
              <a:ext cx="710830" cy="710830"/>
              <a:chOff x="857250" y="1893093"/>
              <a:chExt cx="864394" cy="864394"/>
            </a:xfrm>
          </p:grpSpPr>
          <p:sp>
            <p:nvSpPr>
              <p:cNvPr id="59" name="弧形 58">
                <a:extLst>
                  <a:ext uri="{FF2B5EF4-FFF2-40B4-BE49-F238E27FC236}">
                    <a16:creationId xmlns:a16="http://schemas.microsoft.com/office/drawing/2014/main" id="{4E7B6BC6-5BDC-4752-B770-F149CB2DCC14}"/>
                  </a:ext>
                </a:extLst>
              </p:cNvPr>
              <p:cNvSpPr/>
              <p:nvPr/>
            </p:nvSpPr>
            <p:spPr>
              <a:xfrm>
                <a:off x="857250" y="1893093"/>
                <a:ext cx="864394" cy="864394"/>
              </a:xfrm>
              <a:prstGeom prst="arc">
                <a:avLst>
                  <a:gd name="adj1" fmla="val 3406397"/>
                  <a:gd name="adj2" fmla="val 20528884"/>
                </a:avLst>
              </a:prstGeom>
              <a:ln>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13">
                  <a:latin typeface="+mn-ea"/>
                </a:endParaRPr>
              </a:p>
            </p:txBody>
          </p:sp>
          <p:sp>
            <p:nvSpPr>
              <p:cNvPr id="60" name="弧形 59">
                <a:extLst>
                  <a:ext uri="{FF2B5EF4-FFF2-40B4-BE49-F238E27FC236}">
                    <a16:creationId xmlns:a16="http://schemas.microsoft.com/office/drawing/2014/main" id="{CB543CCE-F608-484D-A1B4-AAFA8C4D8B9F}"/>
                  </a:ext>
                </a:extLst>
              </p:cNvPr>
              <p:cNvSpPr/>
              <p:nvPr/>
            </p:nvSpPr>
            <p:spPr>
              <a:xfrm>
                <a:off x="857250" y="1893093"/>
                <a:ext cx="864394" cy="864394"/>
              </a:xfrm>
              <a:prstGeom prst="arc">
                <a:avLst>
                  <a:gd name="adj1" fmla="val 7448849"/>
                  <a:gd name="adj2" fmla="val 17571339"/>
                </a:avLst>
              </a:prstGeom>
              <a:ln w="76200">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13">
                  <a:latin typeface="+mn-ea"/>
                </a:endParaRPr>
              </a:p>
            </p:txBody>
          </p:sp>
        </p:grpSp>
      </p:grpSp>
      <p:sp>
        <p:nvSpPr>
          <p:cNvPr id="61" name="矩形 60">
            <a:extLst>
              <a:ext uri="{FF2B5EF4-FFF2-40B4-BE49-F238E27FC236}">
                <a16:creationId xmlns:a16="http://schemas.microsoft.com/office/drawing/2014/main" id="{FEAFBAD0-13DE-4D40-BEFA-B4D925F7AEAE}"/>
              </a:ext>
            </a:extLst>
          </p:cNvPr>
          <p:cNvSpPr/>
          <p:nvPr/>
        </p:nvSpPr>
        <p:spPr>
          <a:xfrm>
            <a:off x="2816559" y="399249"/>
            <a:ext cx="5616381" cy="441339"/>
          </a:xfrm>
          <a:prstGeom prst="rect">
            <a:avLst/>
          </a:prstGeom>
        </p:spPr>
        <p:txBody>
          <a:bodyPr wrap="square">
            <a:spAutoFit/>
          </a:bodyPr>
          <a:lstStyle/>
          <a:p>
            <a:r>
              <a:rPr lang="zh-CN" altLang="en-US" sz="2268" spc="567" dirty="0">
                <a:latin typeface="思源黑体 CN Bold" panose="020B0800000000000000" pitchFamily="34" charset="-122"/>
                <a:ea typeface="思源黑体 CN Bold" panose="020B0800000000000000" pitchFamily="34" charset="-122"/>
              </a:rPr>
              <a:t>文字内容</a:t>
            </a:r>
          </a:p>
        </p:txBody>
      </p:sp>
      <p:pic>
        <p:nvPicPr>
          <p:cNvPr id="62" name="图片 61">
            <a:extLst>
              <a:ext uri="{FF2B5EF4-FFF2-40B4-BE49-F238E27FC236}">
                <a16:creationId xmlns:a16="http://schemas.microsoft.com/office/drawing/2014/main" id="{7AF0465B-EA76-48A1-9900-53E2753384A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974304" y="0"/>
            <a:ext cx="3540145" cy="2142058"/>
          </a:xfrm>
          <a:prstGeom prst="rect">
            <a:avLst/>
          </a:prstGeom>
        </p:spPr>
      </p:pic>
      <p:grpSp>
        <p:nvGrpSpPr>
          <p:cNvPr id="22" name="组合 21">
            <a:extLst>
              <a:ext uri="{FF2B5EF4-FFF2-40B4-BE49-F238E27FC236}">
                <a16:creationId xmlns:a16="http://schemas.microsoft.com/office/drawing/2014/main" id="{6BD2CC77-D734-4136-AF59-425E24C3CD7E}"/>
              </a:ext>
            </a:extLst>
          </p:cNvPr>
          <p:cNvGrpSpPr/>
          <p:nvPr/>
        </p:nvGrpSpPr>
        <p:grpSpPr>
          <a:xfrm>
            <a:off x="2497936" y="2017564"/>
            <a:ext cx="474992" cy="748823"/>
            <a:chOff x="2643484" y="2135198"/>
            <a:chExt cx="502686" cy="792483"/>
          </a:xfrm>
        </p:grpSpPr>
        <p:sp>
          <p:nvSpPr>
            <p:cNvPr id="23" name="矩形: 圆顶角 22">
              <a:extLst>
                <a:ext uri="{FF2B5EF4-FFF2-40B4-BE49-F238E27FC236}">
                  <a16:creationId xmlns:a16="http://schemas.microsoft.com/office/drawing/2014/main" id="{0521DD27-B46E-4CA4-9416-F1A8C06D8AF0}"/>
                </a:ext>
              </a:extLst>
            </p:cNvPr>
            <p:cNvSpPr/>
            <p:nvPr/>
          </p:nvSpPr>
          <p:spPr>
            <a:xfrm>
              <a:off x="2643484" y="2135198"/>
              <a:ext cx="496758" cy="792483"/>
            </a:xfrm>
            <a:prstGeom prst="round2SameRect">
              <a:avLst>
                <a:gd name="adj1" fmla="val 38465"/>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24" name="文本框 23">
              <a:extLst>
                <a:ext uri="{FF2B5EF4-FFF2-40B4-BE49-F238E27FC236}">
                  <a16:creationId xmlns:a16="http://schemas.microsoft.com/office/drawing/2014/main" id="{9A6CB1C5-23F2-47F6-A09E-F8A668905200}"/>
                </a:ext>
              </a:extLst>
            </p:cNvPr>
            <p:cNvSpPr txBox="1"/>
            <p:nvPr/>
          </p:nvSpPr>
          <p:spPr>
            <a:xfrm>
              <a:off x="2649412" y="2218475"/>
              <a:ext cx="496758" cy="405523"/>
            </a:xfrm>
            <a:prstGeom prst="rect">
              <a:avLst/>
            </a:prstGeom>
            <a:noFill/>
          </p:spPr>
          <p:txBody>
            <a:bodyPr wrap="square" rtlCol="0">
              <a:spAutoFit/>
            </a:bodyPr>
            <a:lstStyle/>
            <a:p>
              <a:pPr algn="ctr"/>
              <a:r>
                <a:rPr lang="en-US" altLang="zh-CN" sz="1890" b="1" dirty="0">
                  <a:solidFill>
                    <a:schemeClr val="bg1"/>
                  </a:solidFill>
                  <a:latin typeface="思源黑体 CN Bold" panose="020B0800000000000000" pitchFamily="34" charset="-122"/>
                  <a:ea typeface="思源黑体 CN Bold" panose="020B0800000000000000" pitchFamily="34" charset="-122"/>
                </a:rPr>
                <a:t>1</a:t>
              </a:r>
              <a:endParaRPr lang="zh-CN" altLang="en-US" sz="1890" b="1" dirty="0">
                <a:solidFill>
                  <a:schemeClr val="bg1"/>
                </a:solidFill>
                <a:latin typeface="思源黑体 CN Bold" panose="020B0800000000000000" pitchFamily="34" charset="-122"/>
                <a:ea typeface="思源黑体 CN Bold" panose="020B0800000000000000" pitchFamily="34" charset="-122"/>
              </a:endParaRPr>
            </a:p>
          </p:txBody>
        </p:sp>
      </p:grpSp>
      <p:grpSp>
        <p:nvGrpSpPr>
          <p:cNvPr id="25" name="组合 24">
            <a:extLst>
              <a:ext uri="{FF2B5EF4-FFF2-40B4-BE49-F238E27FC236}">
                <a16:creationId xmlns:a16="http://schemas.microsoft.com/office/drawing/2014/main" id="{47726479-F429-40DF-86A8-E95BD191A110}"/>
              </a:ext>
            </a:extLst>
          </p:cNvPr>
          <p:cNvGrpSpPr/>
          <p:nvPr/>
        </p:nvGrpSpPr>
        <p:grpSpPr>
          <a:xfrm>
            <a:off x="624105" y="1837664"/>
            <a:ext cx="7622380" cy="1189142"/>
            <a:chOff x="660399" y="1944808"/>
            <a:chExt cx="8066801" cy="1258475"/>
          </a:xfrm>
        </p:grpSpPr>
        <p:sp>
          <p:nvSpPr>
            <p:cNvPr id="26" name="圆角矩形 10">
              <a:extLst>
                <a:ext uri="{FF2B5EF4-FFF2-40B4-BE49-F238E27FC236}">
                  <a16:creationId xmlns:a16="http://schemas.microsoft.com/office/drawing/2014/main" id="{70B0F8EA-AA43-4D6A-81D5-EF9EE08A63DC}"/>
                </a:ext>
              </a:extLst>
            </p:cNvPr>
            <p:cNvSpPr/>
            <p:nvPr/>
          </p:nvSpPr>
          <p:spPr>
            <a:xfrm>
              <a:off x="660399" y="2613571"/>
              <a:ext cx="8066801" cy="573751"/>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07" dirty="0">
                <a:latin typeface="SJcujihei" pitchFamily="2" charset="-122"/>
                <a:ea typeface="SJcujihei" pitchFamily="2" charset="-122"/>
              </a:endParaRPr>
            </a:p>
          </p:txBody>
        </p:sp>
        <p:pic>
          <p:nvPicPr>
            <p:cNvPr id="27" name="图片 26">
              <a:extLst>
                <a:ext uri="{FF2B5EF4-FFF2-40B4-BE49-F238E27FC236}">
                  <a16:creationId xmlns:a16="http://schemas.microsoft.com/office/drawing/2014/main" id="{7628EDD7-79FD-4B65-A307-1413947F9E3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60400" y="1944808"/>
              <a:ext cx="2353423" cy="1258475"/>
            </a:xfrm>
            <a:prstGeom prst="rect">
              <a:avLst/>
            </a:prstGeom>
          </p:spPr>
        </p:pic>
      </p:grpSp>
      <p:sp>
        <p:nvSpPr>
          <p:cNvPr id="28" name="矩形 27">
            <a:extLst>
              <a:ext uri="{FF2B5EF4-FFF2-40B4-BE49-F238E27FC236}">
                <a16:creationId xmlns:a16="http://schemas.microsoft.com/office/drawing/2014/main" id="{3A680BD1-B572-4CEB-8329-C77B09971878}"/>
              </a:ext>
            </a:extLst>
          </p:cNvPr>
          <p:cNvSpPr/>
          <p:nvPr/>
        </p:nvSpPr>
        <p:spPr>
          <a:xfrm>
            <a:off x="2497936" y="2524185"/>
            <a:ext cx="2411429" cy="383182"/>
          </a:xfrm>
          <a:prstGeom prst="rect">
            <a:avLst/>
          </a:prstGeom>
        </p:spPr>
        <p:txBody>
          <a:bodyPr wrap="none">
            <a:spAutoFit/>
          </a:bodyPr>
          <a:lstStyle/>
          <a:p>
            <a:r>
              <a:rPr lang="zh-CN" altLang="en-US" sz="1890" b="1" spc="283" dirty="0">
                <a:solidFill>
                  <a:schemeClr val="bg1"/>
                </a:solidFill>
              </a:rPr>
              <a:t>文字内容文字内容</a:t>
            </a:r>
          </a:p>
        </p:txBody>
      </p:sp>
      <p:sp>
        <p:nvSpPr>
          <p:cNvPr id="29" name="矩形 28">
            <a:extLst>
              <a:ext uri="{FF2B5EF4-FFF2-40B4-BE49-F238E27FC236}">
                <a16:creationId xmlns:a16="http://schemas.microsoft.com/office/drawing/2014/main" id="{0179369F-E591-42FA-BDB9-598ED9576330}"/>
              </a:ext>
            </a:extLst>
          </p:cNvPr>
          <p:cNvSpPr/>
          <p:nvPr/>
        </p:nvSpPr>
        <p:spPr>
          <a:xfrm>
            <a:off x="2469408" y="3194610"/>
            <a:ext cx="8414976" cy="667490"/>
          </a:xfrm>
          <a:prstGeom prst="rect">
            <a:avLst/>
          </a:prstGeom>
          <a:solidFill>
            <a:schemeClr val="bg1"/>
          </a:solidFill>
          <a:effectLst>
            <a:outerShdw blurRad="50800" dist="38100" dir="5400000" algn="t" rotWithShape="0">
              <a:prstClr val="black">
                <a:alpha val="40000"/>
              </a:prstClr>
            </a:outerShdw>
          </a:effectLst>
        </p:spPr>
        <p:txBody>
          <a:bodyPr wrap="square">
            <a:spAutoFit/>
          </a:bodyPr>
          <a:lstStyle/>
          <a:p>
            <a:pPr algn="just">
              <a:lnSpc>
                <a:spcPct val="130000"/>
              </a:lnSpc>
            </a:pPr>
            <a:r>
              <a:rPr lang="zh-CN" altLang="en-US" sz="1512" dirty="0">
                <a:solidFill>
                  <a:schemeClr val="accent1"/>
                </a:solidFill>
              </a:rPr>
              <a:t>文字内容文字内容文字内容文字内容文字内容文字内容文字内容文字内容文字内容文字内容文字内容文字内容文字内容文字内容文字内容</a:t>
            </a:r>
          </a:p>
        </p:txBody>
      </p:sp>
      <p:sp>
        <p:nvSpPr>
          <p:cNvPr id="30" name="矩形 29">
            <a:extLst>
              <a:ext uri="{FF2B5EF4-FFF2-40B4-BE49-F238E27FC236}">
                <a16:creationId xmlns:a16="http://schemas.microsoft.com/office/drawing/2014/main" id="{D34E99BA-2F0A-4534-B6CF-418156E0252A}"/>
              </a:ext>
            </a:extLst>
          </p:cNvPr>
          <p:cNvSpPr/>
          <p:nvPr/>
        </p:nvSpPr>
        <p:spPr>
          <a:xfrm>
            <a:off x="2469407" y="3902132"/>
            <a:ext cx="8414976" cy="667490"/>
          </a:xfrm>
          <a:prstGeom prst="rect">
            <a:avLst/>
          </a:prstGeom>
          <a:solidFill>
            <a:schemeClr val="bg1"/>
          </a:solidFill>
          <a:effectLst>
            <a:outerShdw blurRad="50800" dist="38100" dir="5400000" algn="t" rotWithShape="0">
              <a:prstClr val="black">
                <a:alpha val="40000"/>
              </a:prstClr>
            </a:outerShdw>
          </a:effectLst>
        </p:spPr>
        <p:txBody>
          <a:bodyPr wrap="square">
            <a:spAutoFit/>
          </a:bodyPr>
          <a:lstStyle/>
          <a:p>
            <a:pPr algn="just">
              <a:lnSpc>
                <a:spcPct val="130000"/>
              </a:lnSpc>
            </a:pPr>
            <a:r>
              <a:rPr lang="zh-CN" altLang="en-US" sz="1512" dirty="0">
                <a:solidFill>
                  <a:schemeClr val="accent1"/>
                </a:solidFill>
              </a:rPr>
              <a:t>文字内容文字内容文字内容文字内容文字内容文字内容文字内容文字内容文字内容文字内容文字内容文字内容文字内容文字内容文字内容文字内容文字内容文字内容文字内容文字内容</a:t>
            </a:r>
          </a:p>
        </p:txBody>
      </p:sp>
      <p:sp>
        <p:nvSpPr>
          <p:cNvPr id="31" name="矩形 30">
            <a:extLst>
              <a:ext uri="{FF2B5EF4-FFF2-40B4-BE49-F238E27FC236}">
                <a16:creationId xmlns:a16="http://schemas.microsoft.com/office/drawing/2014/main" id="{FB0B7881-1DE3-49D3-9CF7-CC277EF6C2C1}"/>
              </a:ext>
            </a:extLst>
          </p:cNvPr>
          <p:cNvSpPr/>
          <p:nvPr/>
        </p:nvSpPr>
        <p:spPr>
          <a:xfrm>
            <a:off x="2469406" y="4609652"/>
            <a:ext cx="8414976" cy="667490"/>
          </a:xfrm>
          <a:prstGeom prst="rect">
            <a:avLst/>
          </a:prstGeom>
          <a:solidFill>
            <a:schemeClr val="bg1"/>
          </a:solidFill>
          <a:effectLst>
            <a:outerShdw blurRad="50800" dist="38100" dir="5400000" algn="t" rotWithShape="0">
              <a:prstClr val="black">
                <a:alpha val="40000"/>
              </a:prstClr>
            </a:outerShdw>
          </a:effectLst>
        </p:spPr>
        <p:txBody>
          <a:bodyPr wrap="square">
            <a:spAutoFit/>
          </a:bodyPr>
          <a:lstStyle/>
          <a:p>
            <a:pPr algn="just">
              <a:lnSpc>
                <a:spcPct val="130000"/>
              </a:lnSpc>
            </a:pPr>
            <a:r>
              <a:rPr lang="zh-CN" altLang="en-US" sz="1512" dirty="0">
                <a:solidFill>
                  <a:schemeClr val="accent1"/>
                </a:solidFill>
              </a:rPr>
              <a:t>文字内容文字内容文字内容文字内容文字内容文字内容文字内容文字内容文字内容文字内容文字内容文字内容文字内容文字内容文字内容文字内容文字内容</a:t>
            </a:r>
          </a:p>
        </p:txBody>
      </p:sp>
    </p:spTree>
    <p:extLst>
      <p:ext uri="{BB962C8B-B14F-4D97-AF65-F5344CB8AC3E}">
        <p14:creationId xmlns:p14="http://schemas.microsoft.com/office/powerpoint/2010/main" val="3543317978"/>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22" presetClass="entr" presetSubtype="4" fill="hold" nodeType="withEffect">
                                  <p:stCondLst>
                                    <p:cond delay="250"/>
                                  </p:stCondLst>
                                  <p:childTnLst>
                                    <p:set>
                                      <p:cBhvr>
                                        <p:cTn id="9" dur="1" fill="hold">
                                          <p:stCondLst>
                                            <p:cond delay="0"/>
                                          </p:stCondLst>
                                        </p:cTn>
                                        <p:tgtEl>
                                          <p:spTgt spid="46"/>
                                        </p:tgtEl>
                                        <p:attrNameLst>
                                          <p:attrName>style.visibility</p:attrName>
                                        </p:attrNameLst>
                                      </p:cBhvr>
                                      <p:to>
                                        <p:strVal val="visible"/>
                                      </p:to>
                                    </p:set>
                                    <p:animEffect transition="in" filter="wipe(down)">
                                      <p:cBhvr>
                                        <p:cTn id="10" dur="500"/>
                                        <p:tgtEl>
                                          <p:spTgt spid="46"/>
                                        </p:tgtEl>
                                      </p:cBhvr>
                                    </p:animEffect>
                                  </p:childTnLst>
                                </p:cTn>
                              </p:par>
                              <p:par>
                                <p:cTn id="11" presetID="22" presetClass="entr" presetSubtype="8" fill="hold" nodeType="withEffect">
                                  <p:stCondLst>
                                    <p:cond delay="250"/>
                                  </p:stCondLst>
                                  <p:childTnLst>
                                    <p:set>
                                      <p:cBhvr>
                                        <p:cTn id="12" dur="1" fill="hold">
                                          <p:stCondLst>
                                            <p:cond delay="0"/>
                                          </p:stCondLst>
                                        </p:cTn>
                                        <p:tgtEl>
                                          <p:spTgt spid="45"/>
                                        </p:tgtEl>
                                        <p:attrNameLst>
                                          <p:attrName>style.visibility</p:attrName>
                                        </p:attrNameLst>
                                      </p:cBhvr>
                                      <p:to>
                                        <p:strVal val="visible"/>
                                      </p:to>
                                    </p:set>
                                    <p:animEffect transition="in" filter="wipe(left)">
                                      <p:cBhvr>
                                        <p:cTn id="13" dur="500"/>
                                        <p:tgtEl>
                                          <p:spTgt spid="45"/>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wipe(down)">
                                      <p:cBhvr>
                                        <p:cTn id="17" dur="500"/>
                                        <p:tgtEl>
                                          <p:spTgt spid="51"/>
                                        </p:tgtEl>
                                      </p:cBhvr>
                                    </p:animEffect>
                                  </p:childTnLst>
                                </p:cTn>
                              </p:par>
                              <p:par>
                                <p:cTn id="18" presetID="12" presetClass="entr" presetSubtype="8" fill="hold" nodeType="withEffect">
                                  <p:stCondLst>
                                    <p:cond delay="250"/>
                                  </p:stCondLst>
                                  <p:childTnLst>
                                    <p:set>
                                      <p:cBhvr>
                                        <p:cTn id="19" dur="1" fill="hold">
                                          <p:stCondLst>
                                            <p:cond delay="0"/>
                                          </p:stCondLst>
                                        </p:cTn>
                                        <p:tgtEl>
                                          <p:spTgt spid="56"/>
                                        </p:tgtEl>
                                        <p:attrNameLst>
                                          <p:attrName>style.visibility</p:attrName>
                                        </p:attrNameLst>
                                      </p:cBhvr>
                                      <p:to>
                                        <p:strVal val="visible"/>
                                      </p:to>
                                    </p:set>
                                    <p:anim calcmode="lin" valueType="num">
                                      <p:cBhvr additive="base">
                                        <p:cTn id="20" dur="500"/>
                                        <p:tgtEl>
                                          <p:spTgt spid="56"/>
                                        </p:tgtEl>
                                        <p:attrNameLst>
                                          <p:attrName>ppt_x</p:attrName>
                                        </p:attrNameLst>
                                      </p:cBhvr>
                                      <p:tavLst>
                                        <p:tav tm="0">
                                          <p:val>
                                            <p:strVal val="#ppt_x-#ppt_w*1.125000"/>
                                          </p:val>
                                        </p:tav>
                                        <p:tav tm="100000">
                                          <p:val>
                                            <p:strVal val="#ppt_x"/>
                                          </p:val>
                                        </p:tav>
                                      </p:tavLst>
                                    </p:anim>
                                    <p:animEffect transition="in" filter="wipe(right)">
                                      <p:cBhvr>
                                        <p:cTn id="21" dur="500"/>
                                        <p:tgtEl>
                                          <p:spTgt spid="56"/>
                                        </p:tgtEl>
                                      </p:cBhvr>
                                    </p:animEffect>
                                  </p:childTnLst>
                                </p:cTn>
                              </p:par>
                            </p:childTnLst>
                          </p:cTn>
                        </p:par>
                        <p:par>
                          <p:cTn id="22" fill="hold">
                            <p:stCondLst>
                              <p:cond delay="1750"/>
                            </p:stCondLst>
                            <p:childTnLst>
                              <p:par>
                                <p:cTn id="23" presetID="53" presetClass="entr" presetSubtype="16" fill="hold" grpId="0" nodeType="afterEffect">
                                  <p:stCondLst>
                                    <p:cond delay="0"/>
                                  </p:stCondLst>
                                  <p:childTnLst>
                                    <p:set>
                                      <p:cBhvr>
                                        <p:cTn id="24" dur="1" fill="hold">
                                          <p:stCondLst>
                                            <p:cond delay="0"/>
                                          </p:stCondLst>
                                        </p:cTn>
                                        <p:tgtEl>
                                          <p:spTgt spid="61"/>
                                        </p:tgtEl>
                                        <p:attrNameLst>
                                          <p:attrName>style.visibility</p:attrName>
                                        </p:attrNameLst>
                                      </p:cBhvr>
                                      <p:to>
                                        <p:strVal val="visible"/>
                                      </p:to>
                                    </p:set>
                                    <p:anim calcmode="lin" valueType="num">
                                      <p:cBhvr>
                                        <p:cTn id="25" dur="750" fill="hold"/>
                                        <p:tgtEl>
                                          <p:spTgt spid="61"/>
                                        </p:tgtEl>
                                        <p:attrNameLst>
                                          <p:attrName>ppt_w</p:attrName>
                                        </p:attrNameLst>
                                      </p:cBhvr>
                                      <p:tavLst>
                                        <p:tav tm="0">
                                          <p:val>
                                            <p:fltVal val="0"/>
                                          </p:val>
                                        </p:tav>
                                        <p:tav tm="100000">
                                          <p:val>
                                            <p:strVal val="#ppt_w"/>
                                          </p:val>
                                        </p:tav>
                                      </p:tavLst>
                                    </p:anim>
                                    <p:anim calcmode="lin" valueType="num">
                                      <p:cBhvr>
                                        <p:cTn id="26" dur="750" fill="hold"/>
                                        <p:tgtEl>
                                          <p:spTgt spid="61"/>
                                        </p:tgtEl>
                                        <p:attrNameLst>
                                          <p:attrName>ppt_h</p:attrName>
                                        </p:attrNameLst>
                                      </p:cBhvr>
                                      <p:tavLst>
                                        <p:tav tm="0">
                                          <p:val>
                                            <p:fltVal val="0"/>
                                          </p:val>
                                        </p:tav>
                                        <p:tav tm="100000">
                                          <p:val>
                                            <p:strVal val="#ppt_h"/>
                                          </p:val>
                                        </p:tav>
                                      </p:tavLst>
                                    </p:anim>
                                    <p:animEffect transition="in" filter="fade">
                                      <p:cBhvr>
                                        <p:cTn id="27" dur="750"/>
                                        <p:tgtEl>
                                          <p:spTgt spid="61"/>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fade">
                                      <p:cBhvr>
                                        <p:cTn id="31" dur="750"/>
                                        <p:tgtEl>
                                          <p:spTgt spid="62"/>
                                        </p:tgtEl>
                                      </p:cBhvr>
                                    </p:animEffect>
                                  </p:childTnLst>
                                </p:cTn>
                              </p:par>
                            </p:childTnLst>
                          </p:cTn>
                        </p:par>
                        <p:par>
                          <p:cTn id="32" fill="hold">
                            <p:stCondLst>
                              <p:cond delay="3250"/>
                            </p:stCondLst>
                            <p:childTnLst>
                              <p:par>
                                <p:cTn id="33" presetID="42" presetClass="entr" presetSubtype="0"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750"/>
                                        <p:tgtEl>
                                          <p:spTgt spid="25"/>
                                        </p:tgtEl>
                                      </p:cBhvr>
                                    </p:animEffect>
                                    <p:anim calcmode="lin" valueType="num">
                                      <p:cBhvr>
                                        <p:cTn id="36" dur="750" fill="hold"/>
                                        <p:tgtEl>
                                          <p:spTgt spid="25"/>
                                        </p:tgtEl>
                                        <p:attrNameLst>
                                          <p:attrName>ppt_x</p:attrName>
                                        </p:attrNameLst>
                                      </p:cBhvr>
                                      <p:tavLst>
                                        <p:tav tm="0">
                                          <p:val>
                                            <p:strVal val="#ppt_x"/>
                                          </p:val>
                                        </p:tav>
                                        <p:tav tm="100000">
                                          <p:val>
                                            <p:strVal val="#ppt_x"/>
                                          </p:val>
                                        </p:tav>
                                      </p:tavLst>
                                    </p:anim>
                                    <p:anim calcmode="lin" valueType="num">
                                      <p:cBhvr>
                                        <p:cTn id="37" dur="750" fill="hold"/>
                                        <p:tgtEl>
                                          <p:spTgt spid="25"/>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22" presetClass="entr" presetSubtype="4" fill="hold"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down)">
                                      <p:cBhvr>
                                        <p:cTn id="41" dur="750"/>
                                        <p:tgtEl>
                                          <p:spTgt spid="22"/>
                                        </p:tgtEl>
                                      </p:cBhvr>
                                    </p:animEffect>
                                  </p:childTnLst>
                                </p:cTn>
                              </p:par>
                            </p:childTnLst>
                          </p:cTn>
                        </p:par>
                        <p:par>
                          <p:cTn id="42" fill="hold">
                            <p:stCondLst>
                              <p:cond delay="4750"/>
                            </p:stCondLst>
                            <p:childTnLst>
                              <p:par>
                                <p:cTn id="43" presetID="22" presetClass="entr" presetSubtype="8"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750"/>
                                        <p:tgtEl>
                                          <p:spTgt spid="28"/>
                                        </p:tgtEl>
                                      </p:cBhvr>
                                    </p:animEffect>
                                  </p:childTnLst>
                                </p:cTn>
                              </p:par>
                            </p:childTnLst>
                          </p:cTn>
                        </p:par>
                        <p:par>
                          <p:cTn id="46" fill="hold">
                            <p:stCondLst>
                              <p:cond delay="5500"/>
                            </p:stCondLst>
                            <p:childTnLst>
                              <p:par>
                                <p:cTn id="47" presetID="22" presetClass="entr" presetSubtype="8" fill="hold" grpId="0"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750"/>
                                        <p:tgtEl>
                                          <p:spTgt spid="29"/>
                                        </p:tgtEl>
                                      </p:cBhvr>
                                    </p:animEffect>
                                  </p:childTnLst>
                                </p:cTn>
                              </p:par>
                            </p:childTnLst>
                          </p:cTn>
                        </p:par>
                        <p:par>
                          <p:cTn id="50" fill="hold">
                            <p:stCondLst>
                              <p:cond delay="6250"/>
                            </p:stCondLst>
                            <p:childTnLst>
                              <p:par>
                                <p:cTn id="51" presetID="22" presetClass="entr" presetSubtype="8"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left)">
                                      <p:cBhvr>
                                        <p:cTn id="53" dur="750"/>
                                        <p:tgtEl>
                                          <p:spTgt spid="30"/>
                                        </p:tgtEl>
                                      </p:cBhvr>
                                    </p:animEffect>
                                  </p:childTnLst>
                                </p:cTn>
                              </p:par>
                            </p:childTnLst>
                          </p:cTn>
                        </p:par>
                        <p:par>
                          <p:cTn id="54" fill="hold">
                            <p:stCondLst>
                              <p:cond delay="7000"/>
                            </p:stCondLst>
                            <p:childTnLst>
                              <p:par>
                                <p:cTn id="55" presetID="22" presetClass="entr" presetSubtype="8" fill="hold" grpId="0" nodeType="after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wipe(left)">
                                      <p:cBhvr>
                                        <p:cTn id="57" dur="7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28" grpId="0"/>
      <p:bldP spid="29" grpId="0" animBg="1"/>
      <p:bldP spid="30" grpId="0" animBg="1"/>
      <p:bldP spid="3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a:extLst>
              <a:ext uri="{FF2B5EF4-FFF2-40B4-BE49-F238E27FC236}">
                <a16:creationId xmlns:a16="http://schemas.microsoft.com/office/drawing/2014/main" id="{F738D609-0840-4C13-8361-30CBC7F0B2E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738" y="442192"/>
            <a:ext cx="11509061" cy="6037983"/>
          </a:xfrm>
          <a:prstGeom prst="rect">
            <a:avLst/>
          </a:prstGeom>
        </p:spPr>
      </p:pic>
      <p:cxnSp>
        <p:nvCxnSpPr>
          <p:cNvPr id="45" name="直接连接符 44">
            <a:extLst>
              <a:ext uri="{FF2B5EF4-FFF2-40B4-BE49-F238E27FC236}">
                <a16:creationId xmlns:a16="http://schemas.microsoft.com/office/drawing/2014/main" id="{FF0774A9-03A1-4840-8C20-D6F2F4B5C4BC}"/>
              </a:ext>
            </a:extLst>
          </p:cNvPr>
          <p:cNvCxnSpPr>
            <a:cxnSpLocks/>
          </p:cNvCxnSpPr>
          <p:nvPr/>
        </p:nvCxnSpPr>
        <p:spPr>
          <a:xfrm flipH="1">
            <a:off x="927328" y="887044"/>
            <a:ext cx="6761752" cy="0"/>
          </a:xfrm>
          <a:prstGeom prst="line">
            <a:avLst/>
          </a:prstGeom>
          <a:ln w="76200">
            <a:solidFill>
              <a:srgbClr val="E95B53"/>
            </a:solidFill>
          </a:ln>
          <a:effectLst>
            <a:softEdge rad="31750"/>
          </a:effectLst>
        </p:spPr>
        <p:style>
          <a:lnRef idx="1">
            <a:schemeClr val="accent1"/>
          </a:lnRef>
          <a:fillRef idx="0">
            <a:schemeClr val="accent1"/>
          </a:fillRef>
          <a:effectRef idx="0">
            <a:schemeClr val="accent1"/>
          </a:effectRef>
          <a:fontRef idx="minor">
            <a:schemeClr val="tx1"/>
          </a:fontRef>
        </p:style>
      </p:cxnSp>
      <p:grpSp>
        <p:nvGrpSpPr>
          <p:cNvPr id="46" name="组合 45">
            <a:extLst>
              <a:ext uri="{FF2B5EF4-FFF2-40B4-BE49-F238E27FC236}">
                <a16:creationId xmlns:a16="http://schemas.microsoft.com/office/drawing/2014/main" id="{3CAC523C-C59D-423A-87EA-CD4E04F92228}"/>
              </a:ext>
            </a:extLst>
          </p:cNvPr>
          <p:cNvGrpSpPr/>
          <p:nvPr/>
        </p:nvGrpSpPr>
        <p:grpSpPr>
          <a:xfrm>
            <a:off x="548919" y="525324"/>
            <a:ext cx="445513" cy="445513"/>
            <a:chOff x="6176272" y="2046428"/>
            <a:chExt cx="710830" cy="710830"/>
          </a:xfrm>
        </p:grpSpPr>
        <p:sp>
          <p:nvSpPr>
            <p:cNvPr id="47" name="椭圆 46">
              <a:extLst>
                <a:ext uri="{FF2B5EF4-FFF2-40B4-BE49-F238E27FC236}">
                  <a16:creationId xmlns:a16="http://schemas.microsoft.com/office/drawing/2014/main" id="{00137645-C1D5-4950-AF3B-9DD95E070A4D}"/>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86398" tIns="43199" rIns="86398" bIns="43199" numCol="1" spcCol="0" rtlCol="0" fromWordArt="0" anchor="ctr" anchorCtr="0" forceAA="0" compatLnSpc="1">
              <a:prstTxWarp prst="textNoShape">
                <a:avLst/>
              </a:prstTxWarp>
              <a:noAutofit/>
            </a:bodyPr>
            <a:lstStyle/>
            <a:p>
              <a:pPr algn="ctr"/>
              <a:r>
                <a:rPr lang="en-US" altLang="zh-CN" sz="1890" dirty="0">
                  <a:latin typeface="+mn-ea"/>
                </a:rPr>
                <a:t>01</a:t>
              </a:r>
              <a:endParaRPr lang="zh-CN" altLang="en-US" sz="1890" dirty="0">
                <a:latin typeface="+mn-ea"/>
              </a:endParaRPr>
            </a:p>
          </p:txBody>
        </p:sp>
        <p:grpSp>
          <p:nvGrpSpPr>
            <p:cNvPr id="48" name="组合 47">
              <a:extLst>
                <a:ext uri="{FF2B5EF4-FFF2-40B4-BE49-F238E27FC236}">
                  <a16:creationId xmlns:a16="http://schemas.microsoft.com/office/drawing/2014/main" id="{3B8EBCD2-D7AC-4E95-ABD3-7B38F4F34492}"/>
                </a:ext>
              </a:extLst>
            </p:cNvPr>
            <p:cNvGrpSpPr/>
            <p:nvPr/>
          </p:nvGrpSpPr>
          <p:grpSpPr>
            <a:xfrm rot="14621625">
              <a:off x="6176272" y="2046428"/>
              <a:ext cx="710830" cy="710830"/>
              <a:chOff x="857250" y="1893093"/>
              <a:chExt cx="864394" cy="864394"/>
            </a:xfrm>
          </p:grpSpPr>
          <p:sp>
            <p:nvSpPr>
              <p:cNvPr id="49" name="弧形 48">
                <a:extLst>
                  <a:ext uri="{FF2B5EF4-FFF2-40B4-BE49-F238E27FC236}">
                    <a16:creationId xmlns:a16="http://schemas.microsoft.com/office/drawing/2014/main" id="{CB4F7FF3-E1D0-4E24-9556-DD9FED66F141}"/>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sp>
            <p:nvSpPr>
              <p:cNvPr id="50" name="弧形 49">
                <a:extLst>
                  <a:ext uri="{FF2B5EF4-FFF2-40B4-BE49-F238E27FC236}">
                    <a16:creationId xmlns:a16="http://schemas.microsoft.com/office/drawing/2014/main" id="{7481AF6C-03E9-4BB0-8671-7648E399CC62}"/>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grpSp>
      </p:grpSp>
      <p:grpSp>
        <p:nvGrpSpPr>
          <p:cNvPr id="51" name="组合 50">
            <a:extLst>
              <a:ext uri="{FF2B5EF4-FFF2-40B4-BE49-F238E27FC236}">
                <a16:creationId xmlns:a16="http://schemas.microsoft.com/office/drawing/2014/main" id="{5C787561-8E52-4F69-BEF5-BA0F00279F84}"/>
              </a:ext>
            </a:extLst>
          </p:cNvPr>
          <p:cNvGrpSpPr/>
          <p:nvPr/>
        </p:nvGrpSpPr>
        <p:grpSpPr>
          <a:xfrm>
            <a:off x="1283334" y="525324"/>
            <a:ext cx="445513" cy="445513"/>
            <a:chOff x="6176272" y="2046428"/>
            <a:chExt cx="710830" cy="710830"/>
          </a:xfrm>
        </p:grpSpPr>
        <p:sp>
          <p:nvSpPr>
            <p:cNvPr id="52" name="椭圆 51">
              <a:extLst>
                <a:ext uri="{FF2B5EF4-FFF2-40B4-BE49-F238E27FC236}">
                  <a16:creationId xmlns:a16="http://schemas.microsoft.com/office/drawing/2014/main" id="{C021A41F-9B16-44AC-BD96-FF8DDD132711}"/>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86398" tIns="43199" rIns="86398" bIns="43199" numCol="1" spcCol="0" rtlCol="0" fromWordArt="0" anchor="ctr" anchorCtr="0" forceAA="0" compatLnSpc="1">
              <a:prstTxWarp prst="textNoShape">
                <a:avLst/>
              </a:prstTxWarp>
              <a:noAutofit/>
            </a:bodyPr>
            <a:lstStyle/>
            <a:p>
              <a:pPr algn="ctr"/>
              <a:r>
                <a:rPr lang="en-US" altLang="zh-CN" sz="1890" dirty="0">
                  <a:latin typeface="+mn-ea"/>
                </a:rPr>
                <a:t>02</a:t>
              </a:r>
              <a:endParaRPr lang="zh-CN" altLang="en-US" sz="1890" dirty="0">
                <a:latin typeface="+mn-ea"/>
              </a:endParaRPr>
            </a:p>
          </p:txBody>
        </p:sp>
        <p:grpSp>
          <p:nvGrpSpPr>
            <p:cNvPr id="53" name="组合 52">
              <a:extLst>
                <a:ext uri="{FF2B5EF4-FFF2-40B4-BE49-F238E27FC236}">
                  <a16:creationId xmlns:a16="http://schemas.microsoft.com/office/drawing/2014/main" id="{AF7403C1-B67A-4C7B-A2C3-7010EB88AF1A}"/>
                </a:ext>
              </a:extLst>
            </p:cNvPr>
            <p:cNvGrpSpPr/>
            <p:nvPr/>
          </p:nvGrpSpPr>
          <p:grpSpPr>
            <a:xfrm rot="14621625">
              <a:off x="6176272" y="2046428"/>
              <a:ext cx="710830" cy="710830"/>
              <a:chOff x="857250" y="1893093"/>
              <a:chExt cx="864394" cy="864394"/>
            </a:xfrm>
          </p:grpSpPr>
          <p:sp>
            <p:nvSpPr>
              <p:cNvPr id="54" name="弧形 53">
                <a:extLst>
                  <a:ext uri="{FF2B5EF4-FFF2-40B4-BE49-F238E27FC236}">
                    <a16:creationId xmlns:a16="http://schemas.microsoft.com/office/drawing/2014/main" id="{40B0B919-BC52-44AE-BAE0-D0E7399392C0}"/>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sp>
            <p:nvSpPr>
              <p:cNvPr id="55" name="弧形 54">
                <a:extLst>
                  <a:ext uri="{FF2B5EF4-FFF2-40B4-BE49-F238E27FC236}">
                    <a16:creationId xmlns:a16="http://schemas.microsoft.com/office/drawing/2014/main" id="{DCFD8E9A-4EFE-4525-A754-1547C42FA13F}"/>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grpSp>
      </p:grpSp>
      <p:grpSp>
        <p:nvGrpSpPr>
          <p:cNvPr id="56" name="组合 55">
            <a:extLst>
              <a:ext uri="{FF2B5EF4-FFF2-40B4-BE49-F238E27FC236}">
                <a16:creationId xmlns:a16="http://schemas.microsoft.com/office/drawing/2014/main" id="{6A45CC34-FBD8-4871-8742-C388F0D6E9B8}"/>
              </a:ext>
            </a:extLst>
          </p:cNvPr>
          <p:cNvGrpSpPr/>
          <p:nvPr/>
        </p:nvGrpSpPr>
        <p:grpSpPr>
          <a:xfrm>
            <a:off x="1942098" y="318667"/>
            <a:ext cx="620819" cy="620819"/>
            <a:chOff x="6176272" y="2046428"/>
            <a:chExt cx="710830" cy="710830"/>
          </a:xfrm>
        </p:grpSpPr>
        <p:sp>
          <p:nvSpPr>
            <p:cNvPr id="57" name="椭圆 56">
              <a:extLst>
                <a:ext uri="{FF2B5EF4-FFF2-40B4-BE49-F238E27FC236}">
                  <a16:creationId xmlns:a16="http://schemas.microsoft.com/office/drawing/2014/main" id="{B23C76ED-A4AE-41D6-B345-1BE175159EEF}"/>
                </a:ext>
              </a:extLst>
            </p:cNvPr>
            <p:cNvSpPr/>
            <p:nvPr/>
          </p:nvSpPr>
          <p:spPr>
            <a:xfrm>
              <a:off x="6251320" y="2134521"/>
              <a:ext cx="528716" cy="528716"/>
            </a:xfrm>
            <a:prstGeom prst="ellipse">
              <a:avLst/>
            </a:prstGeom>
            <a:solidFill>
              <a:srgbClr val="DF0515"/>
            </a:solidFill>
            <a:ln>
              <a:solidFill>
                <a:srgbClr val="D80A1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86398" tIns="43199" rIns="86398" bIns="43199" numCol="1" spcCol="0" rtlCol="0" fromWordArt="0" anchor="ctr" anchorCtr="0" forceAA="0" compatLnSpc="1">
              <a:prstTxWarp prst="textNoShape">
                <a:avLst/>
              </a:prstTxWarp>
              <a:noAutofit/>
            </a:bodyPr>
            <a:lstStyle/>
            <a:p>
              <a:pPr algn="ctr"/>
              <a:r>
                <a:rPr lang="en-US" altLang="zh-CN" sz="2268" dirty="0">
                  <a:latin typeface="+mn-ea"/>
                </a:rPr>
                <a:t>03</a:t>
              </a:r>
              <a:endParaRPr lang="zh-CN" altLang="en-US" sz="2268" dirty="0">
                <a:latin typeface="+mn-ea"/>
              </a:endParaRPr>
            </a:p>
          </p:txBody>
        </p:sp>
        <p:grpSp>
          <p:nvGrpSpPr>
            <p:cNvPr id="58" name="组合 57">
              <a:extLst>
                <a:ext uri="{FF2B5EF4-FFF2-40B4-BE49-F238E27FC236}">
                  <a16:creationId xmlns:a16="http://schemas.microsoft.com/office/drawing/2014/main" id="{307B66CC-4599-4143-85C4-56FD97B212AE}"/>
                </a:ext>
              </a:extLst>
            </p:cNvPr>
            <p:cNvGrpSpPr/>
            <p:nvPr/>
          </p:nvGrpSpPr>
          <p:grpSpPr>
            <a:xfrm rot="14621625">
              <a:off x="6176272" y="2046428"/>
              <a:ext cx="710830" cy="710830"/>
              <a:chOff x="857250" y="1893093"/>
              <a:chExt cx="864394" cy="864394"/>
            </a:xfrm>
          </p:grpSpPr>
          <p:sp>
            <p:nvSpPr>
              <p:cNvPr id="59" name="弧形 58">
                <a:extLst>
                  <a:ext uri="{FF2B5EF4-FFF2-40B4-BE49-F238E27FC236}">
                    <a16:creationId xmlns:a16="http://schemas.microsoft.com/office/drawing/2014/main" id="{4E7B6BC6-5BDC-4752-B770-F149CB2DCC14}"/>
                  </a:ext>
                </a:extLst>
              </p:cNvPr>
              <p:cNvSpPr/>
              <p:nvPr/>
            </p:nvSpPr>
            <p:spPr>
              <a:xfrm>
                <a:off x="857250" y="1893093"/>
                <a:ext cx="864394" cy="864394"/>
              </a:xfrm>
              <a:prstGeom prst="arc">
                <a:avLst>
                  <a:gd name="adj1" fmla="val 3406397"/>
                  <a:gd name="adj2" fmla="val 20528884"/>
                </a:avLst>
              </a:prstGeom>
              <a:ln>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13">
                  <a:latin typeface="+mn-ea"/>
                </a:endParaRPr>
              </a:p>
            </p:txBody>
          </p:sp>
          <p:sp>
            <p:nvSpPr>
              <p:cNvPr id="60" name="弧形 59">
                <a:extLst>
                  <a:ext uri="{FF2B5EF4-FFF2-40B4-BE49-F238E27FC236}">
                    <a16:creationId xmlns:a16="http://schemas.microsoft.com/office/drawing/2014/main" id="{CB543CCE-F608-484D-A1B4-AAFA8C4D8B9F}"/>
                  </a:ext>
                </a:extLst>
              </p:cNvPr>
              <p:cNvSpPr/>
              <p:nvPr/>
            </p:nvSpPr>
            <p:spPr>
              <a:xfrm>
                <a:off x="857250" y="1893093"/>
                <a:ext cx="864394" cy="864394"/>
              </a:xfrm>
              <a:prstGeom prst="arc">
                <a:avLst>
                  <a:gd name="adj1" fmla="val 7448849"/>
                  <a:gd name="adj2" fmla="val 17571339"/>
                </a:avLst>
              </a:prstGeom>
              <a:ln w="76200">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13">
                  <a:latin typeface="+mn-ea"/>
                </a:endParaRPr>
              </a:p>
            </p:txBody>
          </p:sp>
        </p:grpSp>
      </p:grpSp>
      <p:sp>
        <p:nvSpPr>
          <p:cNvPr id="61" name="矩形 60">
            <a:extLst>
              <a:ext uri="{FF2B5EF4-FFF2-40B4-BE49-F238E27FC236}">
                <a16:creationId xmlns:a16="http://schemas.microsoft.com/office/drawing/2014/main" id="{FEAFBAD0-13DE-4D40-BEFA-B4D925F7AEAE}"/>
              </a:ext>
            </a:extLst>
          </p:cNvPr>
          <p:cNvSpPr/>
          <p:nvPr/>
        </p:nvSpPr>
        <p:spPr>
          <a:xfrm>
            <a:off x="2816559" y="399249"/>
            <a:ext cx="5616381" cy="441339"/>
          </a:xfrm>
          <a:prstGeom prst="rect">
            <a:avLst/>
          </a:prstGeom>
        </p:spPr>
        <p:txBody>
          <a:bodyPr wrap="square">
            <a:spAutoFit/>
          </a:bodyPr>
          <a:lstStyle/>
          <a:p>
            <a:r>
              <a:rPr lang="zh-CN" altLang="en-US" sz="2268" spc="567" dirty="0">
                <a:latin typeface="思源黑体 CN Bold" panose="020B0800000000000000" pitchFamily="34" charset="-122"/>
                <a:ea typeface="思源黑体 CN Bold" panose="020B0800000000000000" pitchFamily="34" charset="-122"/>
              </a:rPr>
              <a:t>文字内容</a:t>
            </a:r>
          </a:p>
        </p:txBody>
      </p:sp>
      <p:pic>
        <p:nvPicPr>
          <p:cNvPr id="62" name="图片 61">
            <a:extLst>
              <a:ext uri="{FF2B5EF4-FFF2-40B4-BE49-F238E27FC236}">
                <a16:creationId xmlns:a16="http://schemas.microsoft.com/office/drawing/2014/main" id="{7AF0465B-EA76-48A1-9900-53E2753384A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974304" y="0"/>
            <a:ext cx="3540145" cy="2142058"/>
          </a:xfrm>
          <a:prstGeom prst="rect">
            <a:avLst/>
          </a:prstGeom>
        </p:spPr>
      </p:pic>
      <p:sp>
        <p:nvSpPr>
          <p:cNvPr id="21" name="矩形 20">
            <a:extLst>
              <a:ext uri="{FF2B5EF4-FFF2-40B4-BE49-F238E27FC236}">
                <a16:creationId xmlns:a16="http://schemas.microsoft.com/office/drawing/2014/main" id="{4574F9EB-20DB-45AE-81CE-D538B2AA3EEB}"/>
              </a:ext>
            </a:extLst>
          </p:cNvPr>
          <p:cNvSpPr/>
          <p:nvPr/>
        </p:nvSpPr>
        <p:spPr>
          <a:xfrm>
            <a:off x="2469407" y="3988643"/>
            <a:ext cx="8414973" cy="1575047"/>
          </a:xfrm>
          <a:prstGeom prst="rect">
            <a:avLst/>
          </a:prstGeom>
        </p:spPr>
        <p:txBody>
          <a:bodyPr wrap="square">
            <a:spAutoFit/>
          </a:bodyPr>
          <a:lstStyle/>
          <a:p>
            <a:pPr algn="just">
              <a:lnSpc>
                <a:spcPct val="130000"/>
              </a:lnSpc>
            </a:pPr>
            <a:r>
              <a:rPr lang="zh-CN" altLang="en-US" sz="1512" dirty="0"/>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grpSp>
        <p:nvGrpSpPr>
          <p:cNvPr id="22" name="组合 21">
            <a:extLst>
              <a:ext uri="{FF2B5EF4-FFF2-40B4-BE49-F238E27FC236}">
                <a16:creationId xmlns:a16="http://schemas.microsoft.com/office/drawing/2014/main" id="{001E94C7-D8EA-4FE3-8472-8F1B27B50AA2}"/>
              </a:ext>
            </a:extLst>
          </p:cNvPr>
          <p:cNvGrpSpPr/>
          <p:nvPr/>
        </p:nvGrpSpPr>
        <p:grpSpPr>
          <a:xfrm>
            <a:off x="2497936" y="2017564"/>
            <a:ext cx="474992" cy="748823"/>
            <a:chOff x="2643484" y="2135198"/>
            <a:chExt cx="502686" cy="792483"/>
          </a:xfrm>
        </p:grpSpPr>
        <p:sp>
          <p:nvSpPr>
            <p:cNvPr id="23" name="矩形: 圆顶角 22">
              <a:extLst>
                <a:ext uri="{FF2B5EF4-FFF2-40B4-BE49-F238E27FC236}">
                  <a16:creationId xmlns:a16="http://schemas.microsoft.com/office/drawing/2014/main" id="{8F462D07-F2BE-42CB-8E15-32E51FA2F415}"/>
                </a:ext>
              </a:extLst>
            </p:cNvPr>
            <p:cNvSpPr/>
            <p:nvPr/>
          </p:nvSpPr>
          <p:spPr>
            <a:xfrm>
              <a:off x="2643484" y="2135198"/>
              <a:ext cx="496758" cy="792483"/>
            </a:xfrm>
            <a:prstGeom prst="round2SameRect">
              <a:avLst>
                <a:gd name="adj1" fmla="val 38465"/>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24" name="文本框 23">
              <a:extLst>
                <a:ext uri="{FF2B5EF4-FFF2-40B4-BE49-F238E27FC236}">
                  <a16:creationId xmlns:a16="http://schemas.microsoft.com/office/drawing/2014/main" id="{A76824D3-75EB-47AE-8613-6D41B7728E93}"/>
                </a:ext>
              </a:extLst>
            </p:cNvPr>
            <p:cNvSpPr txBox="1"/>
            <p:nvPr/>
          </p:nvSpPr>
          <p:spPr>
            <a:xfrm>
              <a:off x="2649412" y="2218475"/>
              <a:ext cx="496758" cy="405523"/>
            </a:xfrm>
            <a:prstGeom prst="rect">
              <a:avLst/>
            </a:prstGeom>
            <a:noFill/>
          </p:spPr>
          <p:txBody>
            <a:bodyPr wrap="square" rtlCol="0">
              <a:spAutoFit/>
            </a:bodyPr>
            <a:lstStyle/>
            <a:p>
              <a:pPr algn="ctr"/>
              <a:r>
                <a:rPr lang="en-US" altLang="zh-CN" sz="1890" b="1" dirty="0">
                  <a:solidFill>
                    <a:schemeClr val="bg1"/>
                  </a:solidFill>
                  <a:latin typeface="思源黑体 CN Bold" panose="020B0800000000000000" pitchFamily="34" charset="-122"/>
                  <a:ea typeface="思源黑体 CN Bold" panose="020B0800000000000000" pitchFamily="34" charset="-122"/>
                </a:rPr>
                <a:t>2</a:t>
              </a:r>
              <a:endParaRPr lang="zh-CN" altLang="en-US" sz="1890" b="1" dirty="0">
                <a:solidFill>
                  <a:schemeClr val="bg1"/>
                </a:solidFill>
                <a:latin typeface="思源黑体 CN Bold" panose="020B0800000000000000" pitchFamily="34" charset="-122"/>
                <a:ea typeface="思源黑体 CN Bold" panose="020B0800000000000000" pitchFamily="34" charset="-122"/>
              </a:endParaRPr>
            </a:p>
          </p:txBody>
        </p:sp>
      </p:grpSp>
      <p:grpSp>
        <p:nvGrpSpPr>
          <p:cNvPr id="25" name="组合 24">
            <a:extLst>
              <a:ext uri="{FF2B5EF4-FFF2-40B4-BE49-F238E27FC236}">
                <a16:creationId xmlns:a16="http://schemas.microsoft.com/office/drawing/2014/main" id="{102F81D0-CE11-468F-B826-99C3E2E2444D}"/>
              </a:ext>
            </a:extLst>
          </p:cNvPr>
          <p:cNvGrpSpPr/>
          <p:nvPr/>
        </p:nvGrpSpPr>
        <p:grpSpPr>
          <a:xfrm>
            <a:off x="624105" y="1837664"/>
            <a:ext cx="7343677" cy="1189142"/>
            <a:chOff x="660400" y="1944808"/>
            <a:chExt cx="7771848" cy="1258475"/>
          </a:xfrm>
        </p:grpSpPr>
        <p:sp>
          <p:nvSpPr>
            <p:cNvPr id="26" name="圆角矩形 10">
              <a:extLst>
                <a:ext uri="{FF2B5EF4-FFF2-40B4-BE49-F238E27FC236}">
                  <a16:creationId xmlns:a16="http://schemas.microsoft.com/office/drawing/2014/main" id="{8003EBDA-B6F8-4C66-B15D-9D254A3B9C60}"/>
                </a:ext>
              </a:extLst>
            </p:cNvPr>
            <p:cNvSpPr/>
            <p:nvPr/>
          </p:nvSpPr>
          <p:spPr>
            <a:xfrm>
              <a:off x="660400" y="2613571"/>
              <a:ext cx="7771848" cy="573751"/>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07" dirty="0">
                <a:latin typeface="SJcujihei" pitchFamily="2" charset="-122"/>
                <a:ea typeface="SJcujihei" pitchFamily="2" charset="-122"/>
              </a:endParaRPr>
            </a:p>
          </p:txBody>
        </p:sp>
        <p:pic>
          <p:nvPicPr>
            <p:cNvPr id="27" name="图片 26">
              <a:extLst>
                <a:ext uri="{FF2B5EF4-FFF2-40B4-BE49-F238E27FC236}">
                  <a16:creationId xmlns:a16="http://schemas.microsoft.com/office/drawing/2014/main" id="{4F6BFA50-53EF-4B1C-94EA-D9D1AAE0192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60400" y="1944808"/>
              <a:ext cx="2353423" cy="1258475"/>
            </a:xfrm>
            <a:prstGeom prst="rect">
              <a:avLst/>
            </a:prstGeom>
          </p:spPr>
        </p:pic>
      </p:grpSp>
      <p:sp>
        <p:nvSpPr>
          <p:cNvPr id="28" name="矩形 27">
            <a:extLst>
              <a:ext uri="{FF2B5EF4-FFF2-40B4-BE49-F238E27FC236}">
                <a16:creationId xmlns:a16="http://schemas.microsoft.com/office/drawing/2014/main" id="{945BDF82-893B-44C0-A220-DA1F1D4D5E7E}"/>
              </a:ext>
            </a:extLst>
          </p:cNvPr>
          <p:cNvSpPr/>
          <p:nvPr/>
        </p:nvSpPr>
        <p:spPr>
          <a:xfrm>
            <a:off x="2497936" y="2524185"/>
            <a:ext cx="1298048" cy="383182"/>
          </a:xfrm>
          <a:prstGeom prst="rect">
            <a:avLst/>
          </a:prstGeom>
        </p:spPr>
        <p:txBody>
          <a:bodyPr wrap="none">
            <a:spAutoFit/>
          </a:bodyPr>
          <a:lstStyle/>
          <a:p>
            <a:r>
              <a:rPr lang="zh-CN" altLang="en-US" sz="1890" b="1" spc="283" dirty="0">
                <a:solidFill>
                  <a:schemeClr val="bg1"/>
                </a:solidFill>
              </a:rPr>
              <a:t>文字内容</a:t>
            </a:r>
          </a:p>
        </p:txBody>
      </p:sp>
      <p:sp>
        <p:nvSpPr>
          <p:cNvPr id="29" name="矩形 28">
            <a:extLst>
              <a:ext uri="{FF2B5EF4-FFF2-40B4-BE49-F238E27FC236}">
                <a16:creationId xmlns:a16="http://schemas.microsoft.com/office/drawing/2014/main" id="{41B6AE57-5A74-44F9-B8CD-48D55892CF3B}"/>
              </a:ext>
            </a:extLst>
          </p:cNvPr>
          <p:cNvSpPr/>
          <p:nvPr/>
        </p:nvSpPr>
        <p:spPr>
          <a:xfrm>
            <a:off x="2469408" y="3194610"/>
            <a:ext cx="8414974" cy="703591"/>
          </a:xfrm>
          <a:prstGeom prst="rect">
            <a:avLst/>
          </a:prstGeom>
          <a:solidFill>
            <a:schemeClr val="bg1"/>
          </a:solidFill>
          <a:effectLst>
            <a:outerShdw blurRad="50800" dist="38100" dir="5400000" algn="t" rotWithShape="0">
              <a:prstClr val="black">
                <a:alpha val="40000"/>
              </a:prstClr>
            </a:outerShdw>
          </a:effectLst>
        </p:spPr>
        <p:txBody>
          <a:bodyPr wrap="square">
            <a:spAutoFit/>
          </a:bodyPr>
          <a:lstStyle/>
          <a:p>
            <a:pPr algn="just">
              <a:lnSpc>
                <a:spcPct val="130000"/>
              </a:lnSpc>
            </a:pPr>
            <a:r>
              <a:rPr lang="zh-CN" altLang="en-US" sz="1607" dirty="0">
                <a:solidFill>
                  <a:schemeClr val="accent1"/>
                </a:solidFill>
              </a:rPr>
              <a:t>文字内容文字内容文字内容文字内容文字内容文字内容文字内容文字内容文字内容文字内容文字内容文字内容文字内容</a:t>
            </a:r>
          </a:p>
        </p:txBody>
      </p:sp>
    </p:spTree>
    <p:extLst>
      <p:ext uri="{BB962C8B-B14F-4D97-AF65-F5344CB8AC3E}">
        <p14:creationId xmlns:p14="http://schemas.microsoft.com/office/powerpoint/2010/main" val="371362265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250"/>
                                  </p:stCondLst>
                                  <p:childTnLst>
                                    <p:set>
                                      <p:cBhvr>
                                        <p:cTn id="6" dur="1" fill="hold">
                                          <p:stCondLst>
                                            <p:cond delay="0"/>
                                          </p:stCondLst>
                                        </p:cTn>
                                        <p:tgtEl>
                                          <p:spTgt spid="46"/>
                                        </p:tgtEl>
                                        <p:attrNameLst>
                                          <p:attrName>style.visibility</p:attrName>
                                        </p:attrNameLst>
                                      </p:cBhvr>
                                      <p:to>
                                        <p:strVal val="visible"/>
                                      </p:to>
                                    </p:set>
                                    <p:animEffect transition="in" filter="wipe(down)">
                                      <p:cBhvr>
                                        <p:cTn id="7" dur="500"/>
                                        <p:tgtEl>
                                          <p:spTgt spid="46"/>
                                        </p:tgtEl>
                                      </p:cBhvr>
                                    </p:animEffect>
                                  </p:childTnLst>
                                </p:cTn>
                              </p:par>
                              <p:par>
                                <p:cTn id="8" presetID="22" presetClass="entr" presetSubtype="8" fill="hold" nodeType="withEffect">
                                  <p:stCondLst>
                                    <p:cond delay="250"/>
                                  </p:stCondLst>
                                  <p:childTnLst>
                                    <p:set>
                                      <p:cBhvr>
                                        <p:cTn id="9" dur="1" fill="hold">
                                          <p:stCondLst>
                                            <p:cond delay="0"/>
                                          </p:stCondLst>
                                        </p:cTn>
                                        <p:tgtEl>
                                          <p:spTgt spid="45"/>
                                        </p:tgtEl>
                                        <p:attrNameLst>
                                          <p:attrName>style.visibility</p:attrName>
                                        </p:attrNameLst>
                                      </p:cBhvr>
                                      <p:to>
                                        <p:strVal val="visible"/>
                                      </p:to>
                                    </p:set>
                                    <p:animEffect transition="in" filter="wipe(left)">
                                      <p:cBhvr>
                                        <p:cTn id="10" dur="500"/>
                                        <p:tgtEl>
                                          <p:spTgt spid="45"/>
                                        </p:tgtEl>
                                      </p:cBhvr>
                                    </p:animEffect>
                                  </p:childTnLst>
                                </p:cTn>
                              </p:par>
                            </p:childTnLst>
                          </p:cTn>
                        </p:par>
                        <p:par>
                          <p:cTn id="11" fill="hold">
                            <p:stCondLst>
                              <p:cond delay="750"/>
                            </p:stCondLst>
                            <p:childTnLst>
                              <p:par>
                                <p:cTn id="12" presetID="22" presetClass="entr" presetSubtype="4" fill="hold" nodeType="afterEffect">
                                  <p:stCondLst>
                                    <p:cond delay="0"/>
                                  </p:stCondLst>
                                  <p:childTnLst>
                                    <p:set>
                                      <p:cBhvr>
                                        <p:cTn id="13" dur="1" fill="hold">
                                          <p:stCondLst>
                                            <p:cond delay="0"/>
                                          </p:stCondLst>
                                        </p:cTn>
                                        <p:tgtEl>
                                          <p:spTgt spid="51"/>
                                        </p:tgtEl>
                                        <p:attrNameLst>
                                          <p:attrName>style.visibility</p:attrName>
                                        </p:attrNameLst>
                                      </p:cBhvr>
                                      <p:to>
                                        <p:strVal val="visible"/>
                                      </p:to>
                                    </p:set>
                                    <p:animEffect transition="in" filter="wipe(down)">
                                      <p:cBhvr>
                                        <p:cTn id="14" dur="500"/>
                                        <p:tgtEl>
                                          <p:spTgt spid="51"/>
                                        </p:tgtEl>
                                      </p:cBhvr>
                                    </p:animEffect>
                                  </p:childTnLst>
                                </p:cTn>
                              </p:par>
                              <p:par>
                                <p:cTn id="15" presetID="12" presetClass="entr" presetSubtype="8" fill="hold" nodeType="withEffect">
                                  <p:stCondLst>
                                    <p:cond delay="250"/>
                                  </p:stCondLst>
                                  <p:childTnLst>
                                    <p:set>
                                      <p:cBhvr>
                                        <p:cTn id="16" dur="1" fill="hold">
                                          <p:stCondLst>
                                            <p:cond delay="0"/>
                                          </p:stCondLst>
                                        </p:cTn>
                                        <p:tgtEl>
                                          <p:spTgt spid="56"/>
                                        </p:tgtEl>
                                        <p:attrNameLst>
                                          <p:attrName>style.visibility</p:attrName>
                                        </p:attrNameLst>
                                      </p:cBhvr>
                                      <p:to>
                                        <p:strVal val="visible"/>
                                      </p:to>
                                    </p:set>
                                    <p:anim calcmode="lin" valueType="num">
                                      <p:cBhvr additive="base">
                                        <p:cTn id="17" dur="500"/>
                                        <p:tgtEl>
                                          <p:spTgt spid="56"/>
                                        </p:tgtEl>
                                        <p:attrNameLst>
                                          <p:attrName>ppt_x</p:attrName>
                                        </p:attrNameLst>
                                      </p:cBhvr>
                                      <p:tavLst>
                                        <p:tav tm="0">
                                          <p:val>
                                            <p:strVal val="#ppt_x-#ppt_w*1.125000"/>
                                          </p:val>
                                        </p:tav>
                                        <p:tav tm="100000">
                                          <p:val>
                                            <p:strVal val="#ppt_x"/>
                                          </p:val>
                                        </p:tav>
                                      </p:tavLst>
                                    </p:anim>
                                    <p:animEffect transition="in" filter="wipe(right)">
                                      <p:cBhvr>
                                        <p:cTn id="18" dur="500"/>
                                        <p:tgtEl>
                                          <p:spTgt spid="56"/>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61"/>
                                        </p:tgtEl>
                                        <p:attrNameLst>
                                          <p:attrName>style.visibility</p:attrName>
                                        </p:attrNameLst>
                                      </p:cBhvr>
                                      <p:to>
                                        <p:strVal val="visible"/>
                                      </p:to>
                                    </p:set>
                                    <p:anim calcmode="lin" valueType="num">
                                      <p:cBhvr>
                                        <p:cTn id="22" dur="750" fill="hold"/>
                                        <p:tgtEl>
                                          <p:spTgt spid="61"/>
                                        </p:tgtEl>
                                        <p:attrNameLst>
                                          <p:attrName>ppt_w</p:attrName>
                                        </p:attrNameLst>
                                      </p:cBhvr>
                                      <p:tavLst>
                                        <p:tav tm="0">
                                          <p:val>
                                            <p:fltVal val="0"/>
                                          </p:val>
                                        </p:tav>
                                        <p:tav tm="100000">
                                          <p:val>
                                            <p:strVal val="#ppt_w"/>
                                          </p:val>
                                        </p:tav>
                                      </p:tavLst>
                                    </p:anim>
                                    <p:anim calcmode="lin" valueType="num">
                                      <p:cBhvr>
                                        <p:cTn id="23" dur="750" fill="hold"/>
                                        <p:tgtEl>
                                          <p:spTgt spid="61"/>
                                        </p:tgtEl>
                                        <p:attrNameLst>
                                          <p:attrName>ppt_h</p:attrName>
                                        </p:attrNameLst>
                                      </p:cBhvr>
                                      <p:tavLst>
                                        <p:tav tm="0">
                                          <p:val>
                                            <p:fltVal val="0"/>
                                          </p:val>
                                        </p:tav>
                                        <p:tav tm="100000">
                                          <p:val>
                                            <p:strVal val="#ppt_h"/>
                                          </p:val>
                                        </p:tav>
                                      </p:tavLst>
                                    </p:anim>
                                    <p:animEffect transition="in" filter="fade">
                                      <p:cBhvr>
                                        <p:cTn id="24" dur="750"/>
                                        <p:tgtEl>
                                          <p:spTgt spid="61"/>
                                        </p:tgtEl>
                                      </p:cBhvr>
                                    </p:animEffect>
                                  </p:childTnLst>
                                </p:cTn>
                              </p:par>
                            </p:childTnLst>
                          </p:cTn>
                        </p:par>
                        <p:par>
                          <p:cTn id="25" fill="hold">
                            <p:stCondLst>
                              <p:cond delay="2250"/>
                            </p:stCondLst>
                            <p:childTnLst>
                              <p:par>
                                <p:cTn id="26" presetID="10" presetClass="entr" presetSubtype="0" fill="hold"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750"/>
                                        <p:tgtEl>
                                          <p:spTgt spid="62"/>
                                        </p:tgtEl>
                                      </p:cBhvr>
                                    </p:animEffect>
                                  </p:childTnLst>
                                </p:cTn>
                              </p:par>
                            </p:childTnLst>
                          </p:cTn>
                        </p:par>
                        <p:par>
                          <p:cTn id="29" fill="hold">
                            <p:stCondLst>
                              <p:cond delay="3000"/>
                            </p:stCondLst>
                            <p:childTnLst>
                              <p:par>
                                <p:cTn id="30" presetID="42" presetClass="entr" presetSubtype="0"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750"/>
                                        <p:tgtEl>
                                          <p:spTgt spid="25"/>
                                        </p:tgtEl>
                                      </p:cBhvr>
                                    </p:animEffect>
                                    <p:anim calcmode="lin" valueType="num">
                                      <p:cBhvr>
                                        <p:cTn id="33" dur="750" fill="hold"/>
                                        <p:tgtEl>
                                          <p:spTgt spid="25"/>
                                        </p:tgtEl>
                                        <p:attrNameLst>
                                          <p:attrName>ppt_x</p:attrName>
                                        </p:attrNameLst>
                                      </p:cBhvr>
                                      <p:tavLst>
                                        <p:tav tm="0">
                                          <p:val>
                                            <p:strVal val="#ppt_x"/>
                                          </p:val>
                                        </p:tav>
                                        <p:tav tm="100000">
                                          <p:val>
                                            <p:strVal val="#ppt_x"/>
                                          </p:val>
                                        </p:tav>
                                      </p:tavLst>
                                    </p:anim>
                                    <p:anim calcmode="lin" valueType="num">
                                      <p:cBhvr>
                                        <p:cTn id="34" dur="750" fill="hold"/>
                                        <p:tgtEl>
                                          <p:spTgt spid="25"/>
                                        </p:tgtEl>
                                        <p:attrNameLst>
                                          <p:attrName>ppt_y</p:attrName>
                                        </p:attrNameLst>
                                      </p:cBhvr>
                                      <p:tavLst>
                                        <p:tav tm="0">
                                          <p:val>
                                            <p:strVal val="#ppt_y+.1"/>
                                          </p:val>
                                        </p:tav>
                                        <p:tav tm="100000">
                                          <p:val>
                                            <p:strVal val="#ppt_y"/>
                                          </p:val>
                                        </p:tav>
                                      </p:tavLst>
                                    </p:anim>
                                  </p:childTnLst>
                                </p:cTn>
                              </p:par>
                            </p:childTnLst>
                          </p:cTn>
                        </p:par>
                        <p:par>
                          <p:cTn id="35" fill="hold">
                            <p:stCondLst>
                              <p:cond delay="3750"/>
                            </p:stCondLst>
                            <p:childTnLst>
                              <p:par>
                                <p:cTn id="36" presetID="22" presetClass="entr" presetSubtype="4"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wipe(down)">
                                      <p:cBhvr>
                                        <p:cTn id="38" dur="750"/>
                                        <p:tgtEl>
                                          <p:spTgt spid="22"/>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wipe(left)">
                                      <p:cBhvr>
                                        <p:cTn id="42" dur="750"/>
                                        <p:tgtEl>
                                          <p:spTgt spid="28"/>
                                        </p:tgtEl>
                                      </p:cBhvr>
                                    </p:animEffect>
                                  </p:childTnLst>
                                </p:cTn>
                              </p:par>
                            </p:childTnLst>
                          </p:cTn>
                        </p:par>
                        <p:par>
                          <p:cTn id="43" fill="hold">
                            <p:stCondLst>
                              <p:cond delay="5250"/>
                            </p:stCondLst>
                            <p:childTnLst>
                              <p:par>
                                <p:cTn id="44" presetID="2" presetClass="entr" presetSubtype="4"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additive="base">
                                        <p:cTn id="46" dur="750" fill="hold"/>
                                        <p:tgtEl>
                                          <p:spTgt spid="29"/>
                                        </p:tgtEl>
                                        <p:attrNameLst>
                                          <p:attrName>ppt_x</p:attrName>
                                        </p:attrNameLst>
                                      </p:cBhvr>
                                      <p:tavLst>
                                        <p:tav tm="0">
                                          <p:val>
                                            <p:strVal val="#ppt_x"/>
                                          </p:val>
                                        </p:tav>
                                        <p:tav tm="100000">
                                          <p:val>
                                            <p:strVal val="#ppt_x"/>
                                          </p:val>
                                        </p:tav>
                                      </p:tavLst>
                                    </p:anim>
                                    <p:anim calcmode="lin" valueType="num">
                                      <p:cBhvr additive="base">
                                        <p:cTn id="47" dur="750" fill="hold"/>
                                        <p:tgtEl>
                                          <p:spTgt spid="29"/>
                                        </p:tgtEl>
                                        <p:attrNameLst>
                                          <p:attrName>ppt_y</p:attrName>
                                        </p:attrNameLst>
                                      </p:cBhvr>
                                      <p:tavLst>
                                        <p:tav tm="0">
                                          <p:val>
                                            <p:strVal val="1+#ppt_h/2"/>
                                          </p:val>
                                        </p:tav>
                                        <p:tav tm="100000">
                                          <p:val>
                                            <p:strVal val="#ppt_y"/>
                                          </p:val>
                                        </p:tav>
                                      </p:tavLst>
                                    </p:anim>
                                  </p:childTnLst>
                                </p:cTn>
                              </p:par>
                            </p:childTnLst>
                          </p:cTn>
                        </p:par>
                        <p:par>
                          <p:cTn id="48" fill="hold">
                            <p:stCondLst>
                              <p:cond delay="6000"/>
                            </p:stCondLst>
                            <p:childTnLst>
                              <p:par>
                                <p:cTn id="49" presetID="16" presetClass="entr" presetSubtype="26"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barn(inHorizontal)">
                                      <p:cBhvr>
                                        <p:cTn id="51"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21" grpId="0"/>
      <p:bldP spid="28" grpId="0"/>
      <p:bldP spid="2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a:extLst>
              <a:ext uri="{FF2B5EF4-FFF2-40B4-BE49-F238E27FC236}">
                <a16:creationId xmlns:a16="http://schemas.microsoft.com/office/drawing/2014/main" id="{085B1D9A-6874-4A81-83D5-AA23C79CD8A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738" y="442192"/>
            <a:ext cx="11509061" cy="6037983"/>
          </a:xfrm>
          <a:prstGeom prst="rect">
            <a:avLst/>
          </a:prstGeom>
        </p:spPr>
      </p:pic>
      <p:cxnSp>
        <p:nvCxnSpPr>
          <p:cNvPr id="45" name="直接连接符 44">
            <a:extLst>
              <a:ext uri="{FF2B5EF4-FFF2-40B4-BE49-F238E27FC236}">
                <a16:creationId xmlns:a16="http://schemas.microsoft.com/office/drawing/2014/main" id="{FF0774A9-03A1-4840-8C20-D6F2F4B5C4BC}"/>
              </a:ext>
            </a:extLst>
          </p:cNvPr>
          <p:cNvCxnSpPr>
            <a:cxnSpLocks/>
          </p:cNvCxnSpPr>
          <p:nvPr/>
        </p:nvCxnSpPr>
        <p:spPr>
          <a:xfrm flipH="1">
            <a:off x="927328" y="887044"/>
            <a:ext cx="6761752" cy="0"/>
          </a:xfrm>
          <a:prstGeom prst="line">
            <a:avLst/>
          </a:prstGeom>
          <a:ln w="76200">
            <a:solidFill>
              <a:srgbClr val="E95B53"/>
            </a:solidFill>
          </a:ln>
          <a:effectLst>
            <a:softEdge rad="31750"/>
          </a:effectLst>
        </p:spPr>
        <p:style>
          <a:lnRef idx="1">
            <a:schemeClr val="accent1"/>
          </a:lnRef>
          <a:fillRef idx="0">
            <a:schemeClr val="accent1"/>
          </a:fillRef>
          <a:effectRef idx="0">
            <a:schemeClr val="accent1"/>
          </a:effectRef>
          <a:fontRef idx="minor">
            <a:schemeClr val="tx1"/>
          </a:fontRef>
        </p:style>
      </p:cxnSp>
      <p:grpSp>
        <p:nvGrpSpPr>
          <p:cNvPr id="46" name="组合 45">
            <a:extLst>
              <a:ext uri="{FF2B5EF4-FFF2-40B4-BE49-F238E27FC236}">
                <a16:creationId xmlns:a16="http://schemas.microsoft.com/office/drawing/2014/main" id="{3CAC523C-C59D-423A-87EA-CD4E04F92228}"/>
              </a:ext>
            </a:extLst>
          </p:cNvPr>
          <p:cNvGrpSpPr/>
          <p:nvPr/>
        </p:nvGrpSpPr>
        <p:grpSpPr>
          <a:xfrm>
            <a:off x="548919" y="525324"/>
            <a:ext cx="445513" cy="445513"/>
            <a:chOff x="6176272" y="2046428"/>
            <a:chExt cx="710830" cy="710830"/>
          </a:xfrm>
        </p:grpSpPr>
        <p:sp>
          <p:nvSpPr>
            <p:cNvPr id="47" name="椭圆 46">
              <a:extLst>
                <a:ext uri="{FF2B5EF4-FFF2-40B4-BE49-F238E27FC236}">
                  <a16:creationId xmlns:a16="http://schemas.microsoft.com/office/drawing/2014/main" id="{00137645-C1D5-4950-AF3B-9DD95E070A4D}"/>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86398" tIns="43199" rIns="86398" bIns="43199" numCol="1" spcCol="0" rtlCol="0" fromWordArt="0" anchor="ctr" anchorCtr="0" forceAA="0" compatLnSpc="1">
              <a:prstTxWarp prst="textNoShape">
                <a:avLst/>
              </a:prstTxWarp>
              <a:noAutofit/>
            </a:bodyPr>
            <a:lstStyle/>
            <a:p>
              <a:pPr algn="ctr"/>
              <a:r>
                <a:rPr lang="en-US" altLang="zh-CN" sz="1890" dirty="0">
                  <a:latin typeface="+mn-ea"/>
                </a:rPr>
                <a:t>01</a:t>
              </a:r>
              <a:endParaRPr lang="zh-CN" altLang="en-US" sz="1890" dirty="0">
                <a:latin typeface="+mn-ea"/>
              </a:endParaRPr>
            </a:p>
          </p:txBody>
        </p:sp>
        <p:grpSp>
          <p:nvGrpSpPr>
            <p:cNvPr id="48" name="组合 47">
              <a:extLst>
                <a:ext uri="{FF2B5EF4-FFF2-40B4-BE49-F238E27FC236}">
                  <a16:creationId xmlns:a16="http://schemas.microsoft.com/office/drawing/2014/main" id="{3B8EBCD2-D7AC-4E95-ABD3-7B38F4F34492}"/>
                </a:ext>
              </a:extLst>
            </p:cNvPr>
            <p:cNvGrpSpPr/>
            <p:nvPr/>
          </p:nvGrpSpPr>
          <p:grpSpPr>
            <a:xfrm rot="14621625">
              <a:off x="6176272" y="2046428"/>
              <a:ext cx="710830" cy="710830"/>
              <a:chOff x="857250" y="1893093"/>
              <a:chExt cx="864394" cy="864394"/>
            </a:xfrm>
          </p:grpSpPr>
          <p:sp>
            <p:nvSpPr>
              <p:cNvPr id="49" name="弧形 48">
                <a:extLst>
                  <a:ext uri="{FF2B5EF4-FFF2-40B4-BE49-F238E27FC236}">
                    <a16:creationId xmlns:a16="http://schemas.microsoft.com/office/drawing/2014/main" id="{CB4F7FF3-E1D0-4E24-9556-DD9FED66F141}"/>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sp>
            <p:nvSpPr>
              <p:cNvPr id="50" name="弧形 49">
                <a:extLst>
                  <a:ext uri="{FF2B5EF4-FFF2-40B4-BE49-F238E27FC236}">
                    <a16:creationId xmlns:a16="http://schemas.microsoft.com/office/drawing/2014/main" id="{7481AF6C-03E9-4BB0-8671-7648E399CC62}"/>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grpSp>
      </p:grpSp>
      <p:grpSp>
        <p:nvGrpSpPr>
          <p:cNvPr id="51" name="组合 50">
            <a:extLst>
              <a:ext uri="{FF2B5EF4-FFF2-40B4-BE49-F238E27FC236}">
                <a16:creationId xmlns:a16="http://schemas.microsoft.com/office/drawing/2014/main" id="{5C787561-8E52-4F69-BEF5-BA0F00279F84}"/>
              </a:ext>
            </a:extLst>
          </p:cNvPr>
          <p:cNvGrpSpPr/>
          <p:nvPr/>
        </p:nvGrpSpPr>
        <p:grpSpPr>
          <a:xfrm>
            <a:off x="1283334" y="525324"/>
            <a:ext cx="445513" cy="445513"/>
            <a:chOff x="6176272" y="2046428"/>
            <a:chExt cx="710830" cy="710830"/>
          </a:xfrm>
        </p:grpSpPr>
        <p:sp>
          <p:nvSpPr>
            <p:cNvPr id="52" name="椭圆 51">
              <a:extLst>
                <a:ext uri="{FF2B5EF4-FFF2-40B4-BE49-F238E27FC236}">
                  <a16:creationId xmlns:a16="http://schemas.microsoft.com/office/drawing/2014/main" id="{C021A41F-9B16-44AC-BD96-FF8DDD132711}"/>
                </a:ext>
              </a:extLst>
            </p:cNvPr>
            <p:cNvSpPr/>
            <p:nvPr/>
          </p:nvSpPr>
          <p:spPr>
            <a:xfrm>
              <a:off x="6251320" y="2134521"/>
              <a:ext cx="528716" cy="528716"/>
            </a:xfrm>
            <a:prstGeom prst="ellipse">
              <a:avLst/>
            </a:prstGeom>
            <a:solidFill>
              <a:srgbClr val="E95B53"/>
            </a:solidFill>
            <a:ln>
              <a:solidFill>
                <a:srgbClr val="E95B5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86398" tIns="43199" rIns="86398" bIns="43199" numCol="1" spcCol="0" rtlCol="0" fromWordArt="0" anchor="ctr" anchorCtr="0" forceAA="0" compatLnSpc="1">
              <a:prstTxWarp prst="textNoShape">
                <a:avLst/>
              </a:prstTxWarp>
              <a:noAutofit/>
            </a:bodyPr>
            <a:lstStyle/>
            <a:p>
              <a:pPr algn="ctr"/>
              <a:r>
                <a:rPr lang="en-US" altLang="zh-CN" sz="1890" dirty="0">
                  <a:latin typeface="+mn-ea"/>
                </a:rPr>
                <a:t>02</a:t>
              </a:r>
              <a:endParaRPr lang="zh-CN" altLang="en-US" sz="1890" dirty="0">
                <a:latin typeface="+mn-ea"/>
              </a:endParaRPr>
            </a:p>
          </p:txBody>
        </p:sp>
        <p:grpSp>
          <p:nvGrpSpPr>
            <p:cNvPr id="53" name="组合 52">
              <a:extLst>
                <a:ext uri="{FF2B5EF4-FFF2-40B4-BE49-F238E27FC236}">
                  <a16:creationId xmlns:a16="http://schemas.microsoft.com/office/drawing/2014/main" id="{AF7403C1-B67A-4C7B-A2C3-7010EB88AF1A}"/>
                </a:ext>
              </a:extLst>
            </p:cNvPr>
            <p:cNvGrpSpPr/>
            <p:nvPr/>
          </p:nvGrpSpPr>
          <p:grpSpPr>
            <a:xfrm rot="14621625">
              <a:off x="6176272" y="2046428"/>
              <a:ext cx="710830" cy="710830"/>
              <a:chOff x="857250" y="1893093"/>
              <a:chExt cx="864394" cy="864394"/>
            </a:xfrm>
          </p:grpSpPr>
          <p:sp>
            <p:nvSpPr>
              <p:cNvPr id="54" name="弧形 53">
                <a:extLst>
                  <a:ext uri="{FF2B5EF4-FFF2-40B4-BE49-F238E27FC236}">
                    <a16:creationId xmlns:a16="http://schemas.microsoft.com/office/drawing/2014/main" id="{40B0B919-BC52-44AE-BAE0-D0E7399392C0}"/>
                  </a:ext>
                </a:extLst>
              </p:cNvPr>
              <p:cNvSpPr/>
              <p:nvPr/>
            </p:nvSpPr>
            <p:spPr>
              <a:xfrm>
                <a:off x="857250" y="1893093"/>
                <a:ext cx="864394" cy="864394"/>
              </a:xfrm>
              <a:prstGeom prst="arc">
                <a:avLst>
                  <a:gd name="adj1" fmla="val 3406397"/>
                  <a:gd name="adj2" fmla="val 20528884"/>
                </a:avLst>
              </a:prstGeom>
              <a:ln>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sp>
            <p:nvSpPr>
              <p:cNvPr id="55" name="弧形 54">
                <a:extLst>
                  <a:ext uri="{FF2B5EF4-FFF2-40B4-BE49-F238E27FC236}">
                    <a16:creationId xmlns:a16="http://schemas.microsoft.com/office/drawing/2014/main" id="{DCFD8E9A-4EFE-4525-A754-1547C42FA13F}"/>
                  </a:ext>
                </a:extLst>
              </p:cNvPr>
              <p:cNvSpPr/>
              <p:nvPr/>
            </p:nvSpPr>
            <p:spPr>
              <a:xfrm>
                <a:off x="857250" y="1893093"/>
                <a:ext cx="864394" cy="864394"/>
              </a:xfrm>
              <a:prstGeom prst="arc">
                <a:avLst>
                  <a:gd name="adj1" fmla="val 7448849"/>
                  <a:gd name="adj2" fmla="val 17571339"/>
                </a:avLst>
              </a:prstGeom>
              <a:ln w="76200">
                <a:solidFill>
                  <a:srgbClr val="E95B5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512">
                  <a:latin typeface="+mn-ea"/>
                </a:endParaRPr>
              </a:p>
            </p:txBody>
          </p:sp>
        </p:grpSp>
      </p:grpSp>
      <p:grpSp>
        <p:nvGrpSpPr>
          <p:cNvPr id="56" name="组合 55">
            <a:extLst>
              <a:ext uri="{FF2B5EF4-FFF2-40B4-BE49-F238E27FC236}">
                <a16:creationId xmlns:a16="http://schemas.microsoft.com/office/drawing/2014/main" id="{6A45CC34-FBD8-4871-8742-C388F0D6E9B8}"/>
              </a:ext>
            </a:extLst>
          </p:cNvPr>
          <p:cNvGrpSpPr/>
          <p:nvPr/>
        </p:nvGrpSpPr>
        <p:grpSpPr>
          <a:xfrm>
            <a:off x="1942098" y="318667"/>
            <a:ext cx="620819" cy="620819"/>
            <a:chOff x="6176272" y="2046428"/>
            <a:chExt cx="710830" cy="710830"/>
          </a:xfrm>
        </p:grpSpPr>
        <p:sp>
          <p:nvSpPr>
            <p:cNvPr id="57" name="椭圆 56">
              <a:extLst>
                <a:ext uri="{FF2B5EF4-FFF2-40B4-BE49-F238E27FC236}">
                  <a16:creationId xmlns:a16="http://schemas.microsoft.com/office/drawing/2014/main" id="{B23C76ED-A4AE-41D6-B345-1BE175159EEF}"/>
                </a:ext>
              </a:extLst>
            </p:cNvPr>
            <p:cNvSpPr/>
            <p:nvPr/>
          </p:nvSpPr>
          <p:spPr>
            <a:xfrm>
              <a:off x="6251320" y="2134521"/>
              <a:ext cx="528716" cy="528716"/>
            </a:xfrm>
            <a:prstGeom prst="ellipse">
              <a:avLst/>
            </a:prstGeom>
            <a:solidFill>
              <a:srgbClr val="DF0515"/>
            </a:solidFill>
            <a:ln>
              <a:solidFill>
                <a:srgbClr val="D80A1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86398" tIns="43199" rIns="86398" bIns="43199" numCol="1" spcCol="0" rtlCol="0" fromWordArt="0" anchor="ctr" anchorCtr="0" forceAA="0" compatLnSpc="1">
              <a:prstTxWarp prst="textNoShape">
                <a:avLst/>
              </a:prstTxWarp>
              <a:noAutofit/>
            </a:bodyPr>
            <a:lstStyle/>
            <a:p>
              <a:pPr algn="ctr"/>
              <a:r>
                <a:rPr lang="en-US" altLang="zh-CN" sz="2268" dirty="0">
                  <a:latin typeface="+mn-ea"/>
                </a:rPr>
                <a:t>03</a:t>
              </a:r>
              <a:endParaRPr lang="zh-CN" altLang="en-US" sz="2268" dirty="0">
                <a:latin typeface="+mn-ea"/>
              </a:endParaRPr>
            </a:p>
          </p:txBody>
        </p:sp>
        <p:grpSp>
          <p:nvGrpSpPr>
            <p:cNvPr id="58" name="组合 57">
              <a:extLst>
                <a:ext uri="{FF2B5EF4-FFF2-40B4-BE49-F238E27FC236}">
                  <a16:creationId xmlns:a16="http://schemas.microsoft.com/office/drawing/2014/main" id="{307B66CC-4599-4143-85C4-56FD97B212AE}"/>
                </a:ext>
              </a:extLst>
            </p:cNvPr>
            <p:cNvGrpSpPr/>
            <p:nvPr/>
          </p:nvGrpSpPr>
          <p:grpSpPr>
            <a:xfrm rot="14621625">
              <a:off x="6176272" y="2046428"/>
              <a:ext cx="710830" cy="710830"/>
              <a:chOff x="857250" y="1893093"/>
              <a:chExt cx="864394" cy="864394"/>
            </a:xfrm>
          </p:grpSpPr>
          <p:sp>
            <p:nvSpPr>
              <p:cNvPr id="59" name="弧形 58">
                <a:extLst>
                  <a:ext uri="{FF2B5EF4-FFF2-40B4-BE49-F238E27FC236}">
                    <a16:creationId xmlns:a16="http://schemas.microsoft.com/office/drawing/2014/main" id="{4E7B6BC6-5BDC-4752-B770-F149CB2DCC14}"/>
                  </a:ext>
                </a:extLst>
              </p:cNvPr>
              <p:cNvSpPr/>
              <p:nvPr/>
            </p:nvSpPr>
            <p:spPr>
              <a:xfrm>
                <a:off x="857250" y="1893093"/>
                <a:ext cx="864394" cy="864394"/>
              </a:xfrm>
              <a:prstGeom prst="arc">
                <a:avLst>
                  <a:gd name="adj1" fmla="val 3406397"/>
                  <a:gd name="adj2" fmla="val 20528884"/>
                </a:avLst>
              </a:prstGeom>
              <a:ln>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13">
                  <a:latin typeface="+mn-ea"/>
                </a:endParaRPr>
              </a:p>
            </p:txBody>
          </p:sp>
          <p:sp>
            <p:nvSpPr>
              <p:cNvPr id="60" name="弧形 59">
                <a:extLst>
                  <a:ext uri="{FF2B5EF4-FFF2-40B4-BE49-F238E27FC236}">
                    <a16:creationId xmlns:a16="http://schemas.microsoft.com/office/drawing/2014/main" id="{CB543CCE-F608-484D-A1B4-AAFA8C4D8B9F}"/>
                  </a:ext>
                </a:extLst>
              </p:cNvPr>
              <p:cNvSpPr/>
              <p:nvPr/>
            </p:nvSpPr>
            <p:spPr>
              <a:xfrm>
                <a:off x="857250" y="1893093"/>
                <a:ext cx="864394" cy="864394"/>
              </a:xfrm>
              <a:prstGeom prst="arc">
                <a:avLst>
                  <a:gd name="adj1" fmla="val 7448849"/>
                  <a:gd name="adj2" fmla="val 17571339"/>
                </a:avLst>
              </a:prstGeom>
              <a:ln w="76200">
                <a:solidFill>
                  <a:srgbClr val="D80A1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613">
                  <a:latin typeface="+mn-ea"/>
                </a:endParaRPr>
              </a:p>
            </p:txBody>
          </p:sp>
        </p:grpSp>
      </p:grpSp>
      <p:sp>
        <p:nvSpPr>
          <p:cNvPr id="61" name="矩形 60">
            <a:extLst>
              <a:ext uri="{FF2B5EF4-FFF2-40B4-BE49-F238E27FC236}">
                <a16:creationId xmlns:a16="http://schemas.microsoft.com/office/drawing/2014/main" id="{FEAFBAD0-13DE-4D40-BEFA-B4D925F7AEAE}"/>
              </a:ext>
            </a:extLst>
          </p:cNvPr>
          <p:cNvSpPr/>
          <p:nvPr/>
        </p:nvSpPr>
        <p:spPr>
          <a:xfrm>
            <a:off x="2816559" y="399249"/>
            <a:ext cx="5616381" cy="441339"/>
          </a:xfrm>
          <a:prstGeom prst="rect">
            <a:avLst/>
          </a:prstGeom>
        </p:spPr>
        <p:txBody>
          <a:bodyPr wrap="square">
            <a:spAutoFit/>
          </a:bodyPr>
          <a:lstStyle/>
          <a:p>
            <a:r>
              <a:rPr lang="zh-CN" altLang="en-US" sz="2268" spc="567" dirty="0">
                <a:latin typeface="思源黑体 CN Bold" panose="020B0800000000000000" pitchFamily="34" charset="-122"/>
                <a:ea typeface="思源黑体 CN Bold" panose="020B0800000000000000" pitchFamily="34" charset="-122"/>
              </a:rPr>
              <a:t>不断提升工作的本领和能力</a:t>
            </a:r>
          </a:p>
        </p:txBody>
      </p:sp>
      <p:pic>
        <p:nvPicPr>
          <p:cNvPr id="62" name="图片 61">
            <a:extLst>
              <a:ext uri="{FF2B5EF4-FFF2-40B4-BE49-F238E27FC236}">
                <a16:creationId xmlns:a16="http://schemas.microsoft.com/office/drawing/2014/main" id="{7AF0465B-EA76-48A1-9900-53E2753384A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974304" y="0"/>
            <a:ext cx="3540145" cy="2142058"/>
          </a:xfrm>
          <a:prstGeom prst="rect">
            <a:avLst/>
          </a:prstGeom>
        </p:spPr>
      </p:pic>
      <p:sp>
        <p:nvSpPr>
          <p:cNvPr id="63" name="矩形 62">
            <a:extLst>
              <a:ext uri="{FF2B5EF4-FFF2-40B4-BE49-F238E27FC236}">
                <a16:creationId xmlns:a16="http://schemas.microsoft.com/office/drawing/2014/main" id="{28A0E0BF-B5DB-4D40-A64D-862E40EE42D2}"/>
              </a:ext>
            </a:extLst>
          </p:cNvPr>
          <p:cNvSpPr/>
          <p:nvPr/>
        </p:nvSpPr>
        <p:spPr>
          <a:xfrm>
            <a:off x="624105" y="1896924"/>
            <a:ext cx="8329954" cy="433067"/>
          </a:xfrm>
          <a:prstGeom prst="rect">
            <a:avLst/>
          </a:prstGeom>
        </p:spPr>
        <p:txBody>
          <a:bodyPr wrap="square">
            <a:spAutoFit/>
          </a:bodyPr>
          <a:lstStyle/>
          <a:p>
            <a:pPr algn="ctr">
              <a:lnSpc>
                <a:spcPct val="130000"/>
              </a:lnSpc>
            </a:pPr>
            <a:r>
              <a:rPr lang="zh-CN" altLang="en-US" sz="1890" b="1" spc="283" dirty="0">
                <a:solidFill>
                  <a:schemeClr val="accent1"/>
                </a:solidFill>
              </a:rPr>
              <a:t>文字内容文字内容文字内容</a:t>
            </a:r>
          </a:p>
        </p:txBody>
      </p:sp>
      <p:pic>
        <p:nvPicPr>
          <p:cNvPr id="64" name="图片 63">
            <a:extLst>
              <a:ext uri="{FF2B5EF4-FFF2-40B4-BE49-F238E27FC236}">
                <a16:creationId xmlns:a16="http://schemas.microsoft.com/office/drawing/2014/main" id="{FDBF2900-D768-4A4B-9E9A-F6CBF4FF806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36106" y="2982656"/>
            <a:ext cx="3123306" cy="2082205"/>
          </a:xfrm>
          <a:prstGeom prst="rect">
            <a:avLst/>
          </a:prstGeom>
          <a:noFill/>
        </p:spPr>
      </p:pic>
      <p:sp>
        <p:nvSpPr>
          <p:cNvPr id="4" name="矩形: 对角圆角 3">
            <a:extLst>
              <a:ext uri="{FF2B5EF4-FFF2-40B4-BE49-F238E27FC236}">
                <a16:creationId xmlns:a16="http://schemas.microsoft.com/office/drawing/2014/main" id="{9E869747-5EB2-4A97-8F25-82CF2604A248}"/>
              </a:ext>
            </a:extLst>
          </p:cNvPr>
          <p:cNvSpPr/>
          <p:nvPr/>
        </p:nvSpPr>
        <p:spPr>
          <a:xfrm>
            <a:off x="4221676" y="3087639"/>
            <a:ext cx="6662707" cy="1695216"/>
          </a:xfrm>
          <a:prstGeom prst="round2DiagRect">
            <a:avLst/>
          </a:prstGeom>
          <a:solidFill>
            <a:schemeClr val="bg1"/>
          </a:solidFill>
          <a:effectLst>
            <a:outerShdw blurRad="50800" dist="38100" dir="5400000" algn="t" rotWithShape="0">
              <a:prstClr val="black">
                <a:alpha val="40000"/>
              </a:prstClr>
            </a:outerShdw>
          </a:effectLst>
        </p:spPr>
        <p:txBody>
          <a:bodyPr wrap="square">
            <a:spAutoFit/>
          </a:bodyPr>
          <a:lstStyle/>
          <a:p>
            <a:pPr algn="just">
              <a:lnSpc>
                <a:spcPct val="150000"/>
              </a:lnSpc>
            </a:pPr>
            <a:r>
              <a:rPr lang="zh-CN" altLang="en-US" sz="1607" dirty="0"/>
              <a:t>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文字内容</a:t>
            </a:r>
          </a:p>
        </p:txBody>
      </p:sp>
      <p:cxnSp>
        <p:nvCxnSpPr>
          <p:cNvPr id="67" name="直接连接符 66">
            <a:extLst>
              <a:ext uri="{FF2B5EF4-FFF2-40B4-BE49-F238E27FC236}">
                <a16:creationId xmlns:a16="http://schemas.microsoft.com/office/drawing/2014/main" id="{C6672EB3-AE1A-48DF-85D2-D7E5038CFA93}"/>
              </a:ext>
            </a:extLst>
          </p:cNvPr>
          <p:cNvCxnSpPr>
            <a:cxnSpLocks/>
          </p:cNvCxnSpPr>
          <p:nvPr/>
        </p:nvCxnSpPr>
        <p:spPr>
          <a:xfrm>
            <a:off x="624106" y="2448565"/>
            <a:ext cx="8583600" cy="0"/>
          </a:xfrm>
          <a:prstGeom prst="line">
            <a:avLst/>
          </a:prstGeom>
          <a:ln w="28575">
            <a:solidFill>
              <a:schemeClr val="accent2"/>
            </a:solidFill>
            <a:prstDash val="lgDashDot"/>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222167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250"/>
                                  </p:stCondLst>
                                  <p:childTnLst>
                                    <p:set>
                                      <p:cBhvr>
                                        <p:cTn id="6" dur="1" fill="hold">
                                          <p:stCondLst>
                                            <p:cond delay="0"/>
                                          </p:stCondLst>
                                        </p:cTn>
                                        <p:tgtEl>
                                          <p:spTgt spid="46"/>
                                        </p:tgtEl>
                                        <p:attrNameLst>
                                          <p:attrName>style.visibility</p:attrName>
                                        </p:attrNameLst>
                                      </p:cBhvr>
                                      <p:to>
                                        <p:strVal val="visible"/>
                                      </p:to>
                                    </p:set>
                                    <p:animEffect transition="in" filter="wipe(down)">
                                      <p:cBhvr>
                                        <p:cTn id="7" dur="500"/>
                                        <p:tgtEl>
                                          <p:spTgt spid="46"/>
                                        </p:tgtEl>
                                      </p:cBhvr>
                                    </p:animEffect>
                                  </p:childTnLst>
                                </p:cTn>
                              </p:par>
                              <p:par>
                                <p:cTn id="8" presetID="22" presetClass="entr" presetSubtype="8" fill="hold" nodeType="withEffect">
                                  <p:stCondLst>
                                    <p:cond delay="250"/>
                                  </p:stCondLst>
                                  <p:childTnLst>
                                    <p:set>
                                      <p:cBhvr>
                                        <p:cTn id="9" dur="1" fill="hold">
                                          <p:stCondLst>
                                            <p:cond delay="0"/>
                                          </p:stCondLst>
                                        </p:cTn>
                                        <p:tgtEl>
                                          <p:spTgt spid="45"/>
                                        </p:tgtEl>
                                        <p:attrNameLst>
                                          <p:attrName>style.visibility</p:attrName>
                                        </p:attrNameLst>
                                      </p:cBhvr>
                                      <p:to>
                                        <p:strVal val="visible"/>
                                      </p:to>
                                    </p:set>
                                    <p:animEffect transition="in" filter="wipe(left)">
                                      <p:cBhvr>
                                        <p:cTn id="10" dur="500"/>
                                        <p:tgtEl>
                                          <p:spTgt spid="45"/>
                                        </p:tgtEl>
                                      </p:cBhvr>
                                    </p:animEffect>
                                  </p:childTnLst>
                                </p:cTn>
                              </p:par>
                            </p:childTnLst>
                          </p:cTn>
                        </p:par>
                        <p:par>
                          <p:cTn id="11" fill="hold">
                            <p:stCondLst>
                              <p:cond delay="750"/>
                            </p:stCondLst>
                            <p:childTnLst>
                              <p:par>
                                <p:cTn id="12" presetID="22" presetClass="entr" presetSubtype="4" fill="hold" nodeType="afterEffect">
                                  <p:stCondLst>
                                    <p:cond delay="0"/>
                                  </p:stCondLst>
                                  <p:childTnLst>
                                    <p:set>
                                      <p:cBhvr>
                                        <p:cTn id="13" dur="1" fill="hold">
                                          <p:stCondLst>
                                            <p:cond delay="0"/>
                                          </p:stCondLst>
                                        </p:cTn>
                                        <p:tgtEl>
                                          <p:spTgt spid="51"/>
                                        </p:tgtEl>
                                        <p:attrNameLst>
                                          <p:attrName>style.visibility</p:attrName>
                                        </p:attrNameLst>
                                      </p:cBhvr>
                                      <p:to>
                                        <p:strVal val="visible"/>
                                      </p:to>
                                    </p:set>
                                    <p:animEffect transition="in" filter="wipe(down)">
                                      <p:cBhvr>
                                        <p:cTn id="14" dur="500"/>
                                        <p:tgtEl>
                                          <p:spTgt spid="51"/>
                                        </p:tgtEl>
                                      </p:cBhvr>
                                    </p:animEffect>
                                  </p:childTnLst>
                                </p:cTn>
                              </p:par>
                              <p:par>
                                <p:cTn id="15" presetID="12" presetClass="entr" presetSubtype="8" fill="hold" nodeType="withEffect">
                                  <p:stCondLst>
                                    <p:cond delay="250"/>
                                  </p:stCondLst>
                                  <p:childTnLst>
                                    <p:set>
                                      <p:cBhvr>
                                        <p:cTn id="16" dur="1" fill="hold">
                                          <p:stCondLst>
                                            <p:cond delay="0"/>
                                          </p:stCondLst>
                                        </p:cTn>
                                        <p:tgtEl>
                                          <p:spTgt spid="56"/>
                                        </p:tgtEl>
                                        <p:attrNameLst>
                                          <p:attrName>style.visibility</p:attrName>
                                        </p:attrNameLst>
                                      </p:cBhvr>
                                      <p:to>
                                        <p:strVal val="visible"/>
                                      </p:to>
                                    </p:set>
                                    <p:anim calcmode="lin" valueType="num">
                                      <p:cBhvr additive="base">
                                        <p:cTn id="17" dur="500"/>
                                        <p:tgtEl>
                                          <p:spTgt spid="56"/>
                                        </p:tgtEl>
                                        <p:attrNameLst>
                                          <p:attrName>ppt_x</p:attrName>
                                        </p:attrNameLst>
                                      </p:cBhvr>
                                      <p:tavLst>
                                        <p:tav tm="0">
                                          <p:val>
                                            <p:strVal val="#ppt_x-#ppt_w*1.125000"/>
                                          </p:val>
                                        </p:tav>
                                        <p:tav tm="100000">
                                          <p:val>
                                            <p:strVal val="#ppt_x"/>
                                          </p:val>
                                        </p:tav>
                                      </p:tavLst>
                                    </p:anim>
                                    <p:animEffect transition="in" filter="wipe(right)">
                                      <p:cBhvr>
                                        <p:cTn id="18" dur="500"/>
                                        <p:tgtEl>
                                          <p:spTgt spid="56"/>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61"/>
                                        </p:tgtEl>
                                        <p:attrNameLst>
                                          <p:attrName>style.visibility</p:attrName>
                                        </p:attrNameLst>
                                      </p:cBhvr>
                                      <p:to>
                                        <p:strVal val="visible"/>
                                      </p:to>
                                    </p:set>
                                    <p:anim calcmode="lin" valueType="num">
                                      <p:cBhvr>
                                        <p:cTn id="22" dur="750" fill="hold"/>
                                        <p:tgtEl>
                                          <p:spTgt spid="61"/>
                                        </p:tgtEl>
                                        <p:attrNameLst>
                                          <p:attrName>ppt_w</p:attrName>
                                        </p:attrNameLst>
                                      </p:cBhvr>
                                      <p:tavLst>
                                        <p:tav tm="0">
                                          <p:val>
                                            <p:fltVal val="0"/>
                                          </p:val>
                                        </p:tav>
                                        <p:tav tm="100000">
                                          <p:val>
                                            <p:strVal val="#ppt_w"/>
                                          </p:val>
                                        </p:tav>
                                      </p:tavLst>
                                    </p:anim>
                                    <p:anim calcmode="lin" valueType="num">
                                      <p:cBhvr>
                                        <p:cTn id="23" dur="750" fill="hold"/>
                                        <p:tgtEl>
                                          <p:spTgt spid="61"/>
                                        </p:tgtEl>
                                        <p:attrNameLst>
                                          <p:attrName>ppt_h</p:attrName>
                                        </p:attrNameLst>
                                      </p:cBhvr>
                                      <p:tavLst>
                                        <p:tav tm="0">
                                          <p:val>
                                            <p:fltVal val="0"/>
                                          </p:val>
                                        </p:tav>
                                        <p:tav tm="100000">
                                          <p:val>
                                            <p:strVal val="#ppt_h"/>
                                          </p:val>
                                        </p:tav>
                                      </p:tavLst>
                                    </p:anim>
                                    <p:animEffect transition="in" filter="fade">
                                      <p:cBhvr>
                                        <p:cTn id="24" dur="750"/>
                                        <p:tgtEl>
                                          <p:spTgt spid="61"/>
                                        </p:tgtEl>
                                      </p:cBhvr>
                                    </p:animEffect>
                                  </p:childTnLst>
                                </p:cTn>
                              </p:par>
                            </p:childTnLst>
                          </p:cTn>
                        </p:par>
                        <p:par>
                          <p:cTn id="25" fill="hold">
                            <p:stCondLst>
                              <p:cond delay="2250"/>
                            </p:stCondLst>
                            <p:childTnLst>
                              <p:par>
                                <p:cTn id="26" presetID="10" presetClass="entr" presetSubtype="0" fill="hold"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750"/>
                                        <p:tgtEl>
                                          <p:spTgt spid="62"/>
                                        </p:tgtEl>
                                      </p:cBhvr>
                                    </p:animEffect>
                                  </p:childTnLst>
                                </p:cTn>
                              </p:par>
                            </p:childTnLst>
                          </p:cTn>
                        </p:par>
                        <p:par>
                          <p:cTn id="29" fill="hold">
                            <p:stCondLst>
                              <p:cond delay="3000"/>
                            </p:stCondLst>
                            <p:childTnLst>
                              <p:par>
                                <p:cTn id="30" presetID="53" presetClass="entr" presetSubtype="16" fill="hold" grpId="0" nodeType="afterEffect">
                                  <p:stCondLst>
                                    <p:cond delay="0"/>
                                  </p:stCondLst>
                                  <p:childTnLst>
                                    <p:set>
                                      <p:cBhvr>
                                        <p:cTn id="31" dur="1" fill="hold">
                                          <p:stCondLst>
                                            <p:cond delay="0"/>
                                          </p:stCondLst>
                                        </p:cTn>
                                        <p:tgtEl>
                                          <p:spTgt spid="63"/>
                                        </p:tgtEl>
                                        <p:attrNameLst>
                                          <p:attrName>style.visibility</p:attrName>
                                        </p:attrNameLst>
                                      </p:cBhvr>
                                      <p:to>
                                        <p:strVal val="visible"/>
                                      </p:to>
                                    </p:set>
                                    <p:anim calcmode="lin" valueType="num">
                                      <p:cBhvr>
                                        <p:cTn id="32" dur="750" fill="hold"/>
                                        <p:tgtEl>
                                          <p:spTgt spid="63"/>
                                        </p:tgtEl>
                                        <p:attrNameLst>
                                          <p:attrName>ppt_w</p:attrName>
                                        </p:attrNameLst>
                                      </p:cBhvr>
                                      <p:tavLst>
                                        <p:tav tm="0">
                                          <p:val>
                                            <p:fltVal val="0"/>
                                          </p:val>
                                        </p:tav>
                                        <p:tav tm="100000">
                                          <p:val>
                                            <p:strVal val="#ppt_w"/>
                                          </p:val>
                                        </p:tav>
                                      </p:tavLst>
                                    </p:anim>
                                    <p:anim calcmode="lin" valueType="num">
                                      <p:cBhvr>
                                        <p:cTn id="33" dur="750" fill="hold"/>
                                        <p:tgtEl>
                                          <p:spTgt spid="63"/>
                                        </p:tgtEl>
                                        <p:attrNameLst>
                                          <p:attrName>ppt_h</p:attrName>
                                        </p:attrNameLst>
                                      </p:cBhvr>
                                      <p:tavLst>
                                        <p:tav tm="0">
                                          <p:val>
                                            <p:fltVal val="0"/>
                                          </p:val>
                                        </p:tav>
                                        <p:tav tm="100000">
                                          <p:val>
                                            <p:strVal val="#ppt_h"/>
                                          </p:val>
                                        </p:tav>
                                      </p:tavLst>
                                    </p:anim>
                                    <p:animEffect transition="in" filter="fade">
                                      <p:cBhvr>
                                        <p:cTn id="34" dur="750"/>
                                        <p:tgtEl>
                                          <p:spTgt spid="63"/>
                                        </p:tgtEl>
                                      </p:cBhvr>
                                    </p:animEffect>
                                  </p:childTnLst>
                                </p:cTn>
                              </p:par>
                            </p:childTnLst>
                          </p:cTn>
                        </p:par>
                        <p:par>
                          <p:cTn id="35" fill="hold">
                            <p:stCondLst>
                              <p:cond delay="3750"/>
                            </p:stCondLst>
                            <p:childTnLst>
                              <p:par>
                                <p:cTn id="36" presetID="22" presetClass="entr" presetSubtype="8" fill="hold" nodeType="after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wipe(left)">
                                      <p:cBhvr>
                                        <p:cTn id="38" dur="500"/>
                                        <p:tgtEl>
                                          <p:spTgt spid="67"/>
                                        </p:tgtEl>
                                      </p:cBhvr>
                                    </p:animEffect>
                                  </p:childTnLst>
                                </p:cTn>
                              </p:par>
                            </p:childTnLst>
                          </p:cTn>
                        </p:par>
                        <p:par>
                          <p:cTn id="39" fill="hold">
                            <p:stCondLst>
                              <p:cond delay="4250"/>
                            </p:stCondLst>
                            <p:childTnLst>
                              <p:par>
                                <p:cTn id="40" presetID="22" presetClass="entr" presetSubtype="4" fill="hold" grpId="0" nodeType="after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down)">
                                      <p:cBhvr>
                                        <p:cTn id="42"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3" grpId="0"/>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70E4C34F-80C0-4815-806D-6E7B22205D1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974304" y="0"/>
            <a:ext cx="3540145" cy="2142058"/>
          </a:xfrm>
          <a:prstGeom prst="rect">
            <a:avLst/>
          </a:prstGeom>
        </p:spPr>
      </p:pic>
      <p:grpSp>
        <p:nvGrpSpPr>
          <p:cNvPr id="50" name="组合 49">
            <a:extLst>
              <a:ext uri="{FF2B5EF4-FFF2-40B4-BE49-F238E27FC236}">
                <a16:creationId xmlns:a16="http://schemas.microsoft.com/office/drawing/2014/main" id="{EACE07E3-69EB-4F07-AA89-91823DDEE0C3}"/>
              </a:ext>
            </a:extLst>
          </p:cNvPr>
          <p:cNvGrpSpPr/>
          <p:nvPr/>
        </p:nvGrpSpPr>
        <p:grpSpPr>
          <a:xfrm>
            <a:off x="1925717" y="2318194"/>
            <a:ext cx="7681144" cy="1768174"/>
            <a:chOff x="2660252" y="1325270"/>
            <a:chExt cx="8128991" cy="1871267"/>
          </a:xfrm>
        </p:grpSpPr>
        <p:pic>
          <p:nvPicPr>
            <p:cNvPr id="45" name="图片 44">
              <a:extLst>
                <a:ext uri="{FF2B5EF4-FFF2-40B4-BE49-F238E27FC236}">
                  <a16:creationId xmlns:a16="http://schemas.microsoft.com/office/drawing/2014/main" id="{00501D8A-52E1-40B7-B578-06CF3940370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089789" y="1446872"/>
              <a:ext cx="381911" cy="1107996"/>
            </a:xfrm>
            <a:prstGeom prst="rect">
              <a:avLst/>
            </a:prstGeom>
          </p:spPr>
        </p:pic>
        <p:pic>
          <p:nvPicPr>
            <p:cNvPr id="43" name="图片 42">
              <a:extLst>
                <a:ext uri="{FF2B5EF4-FFF2-40B4-BE49-F238E27FC236}">
                  <a16:creationId xmlns:a16="http://schemas.microsoft.com/office/drawing/2014/main" id="{9571661F-2548-49F1-B6E2-11CE1EEE54A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61457" y="1325270"/>
              <a:ext cx="1827786" cy="1290780"/>
            </a:xfrm>
            <a:prstGeom prst="rect">
              <a:avLst/>
            </a:prstGeom>
          </p:spPr>
        </p:pic>
        <p:sp>
          <p:nvSpPr>
            <p:cNvPr id="26" name="矩形 25">
              <a:extLst>
                <a:ext uri="{FF2B5EF4-FFF2-40B4-BE49-F238E27FC236}">
                  <a16:creationId xmlns:a16="http://schemas.microsoft.com/office/drawing/2014/main" id="{A3460553-6EA4-43C8-AE30-28810CADD179}"/>
                </a:ext>
              </a:extLst>
            </p:cNvPr>
            <p:cNvSpPr/>
            <p:nvPr/>
          </p:nvSpPr>
          <p:spPr>
            <a:xfrm>
              <a:off x="2942688" y="1867730"/>
              <a:ext cx="7261209" cy="1328807"/>
            </a:xfrm>
            <a:prstGeom prst="rect">
              <a:avLst/>
            </a:prstGeom>
          </p:spPr>
          <p:txBody>
            <a:bodyPr wrap="square">
              <a:spAutoFit/>
            </a:bodyPr>
            <a:lstStyle/>
            <a:p>
              <a:pPr lvl="0" algn="ctr"/>
              <a:r>
                <a:rPr lang="zh-CN" altLang="en-US" sz="7559" b="1" spc="567" dirty="0">
                  <a:gradFill>
                    <a:gsLst>
                      <a:gs pos="0">
                        <a:srgbClr val="E81E17"/>
                      </a:gs>
                      <a:gs pos="62000">
                        <a:srgbClr val="B91D21"/>
                      </a:gs>
                      <a:gs pos="100000">
                        <a:srgbClr val="E81E17">
                          <a:lumMod val="75000"/>
                        </a:srgbClr>
                      </a:gs>
                    </a:gsLst>
                    <a:lin ang="5400000" scaled="1"/>
                  </a:gradFill>
                  <a:latin typeface="思源黑体 CN Bold" panose="020B0800000000000000" pitchFamily="34" charset="-122"/>
                  <a:ea typeface="思源黑体 CN Bold" panose="020B0800000000000000" pitchFamily="34" charset="-122"/>
                </a:rPr>
                <a:t>感谢您的聆听</a:t>
              </a:r>
            </a:p>
          </p:txBody>
        </p:sp>
        <p:pic>
          <p:nvPicPr>
            <p:cNvPr id="47" name="图片 46">
              <a:extLst>
                <a:ext uri="{FF2B5EF4-FFF2-40B4-BE49-F238E27FC236}">
                  <a16:creationId xmlns:a16="http://schemas.microsoft.com/office/drawing/2014/main" id="{2C27D83A-04E0-4B8F-A6B5-2AAFEDED79F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60252" y="2472600"/>
              <a:ext cx="1447166" cy="718570"/>
            </a:xfrm>
            <a:prstGeom prst="rect">
              <a:avLst/>
            </a:prstGeom>
          </p:spPr>
        </p:pic>
      </p:grpSp>
      <p:grpSp>
        <p:nvGrpSpPr>
          <p:cNvPr id="51" name="组合 50">
            <a:extLst>
              <a:ext uri="{FF2B5EF4-FFF2-40B4-BE49-F238E27FC236}">
                <a16:creationId xmlns:a16="http://schemas.microsoft.com/office/drawing/2014/main" id="{9C1E4839-5A6E-4D8F-811C-F7FA1ECA426C}"/>
              </a:ext>
            </a:extLst>
          </p:cNvPr>
          <p:cNvGrpSpPr/>
          <p:nvPr/>
        </p:nvGrpSpPr>
        <p:grpSpPr>
          <a:xfrm>
            <a:off x="519930" y="399912"/>
            <a:ext cx="3605713" cy="662242"/>
            <a:chOff x="684375" y="591009"/>
            <a:chExt cx="3815944" cy="700854"/>
          </a:xfrm>
        </p:grpSpPr>
        <p:pic>
          <p:nvPicPr>
            <p:cNvPr id="52" name="Picture 11" descr="F:\桌面\党政机关\素材\党徽\Nipic_20180988_201509091138025270001.png">
              <a:extLst>
                <a:ext uri="{FF2B5EF4-FFF2-40B4-BE49-F238E27FC236}">
                  <a16:creationId xmlns:a16="http://schemas.microsoft.com/office/drawing/2014/main" id="{5F8CF461-38A1-4BE1-B660-85C4E5D598F7}"/>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84375" y="591009"/>
              <a:ext cx="909485" cy="700854"/>
            </a:xfrm>
            <a:prstGeom prst="rect">
              <a:avLst/>
            </a:prstGeom>
            <a:noFill/>
            <a:extLst>
              <a:ext uri="{909E8E84-426E-40DD-AFC4-6F175D3DCCD1}">
                <a14:hiddenFill xmlns:a14="http://schemas.microsoft.com/office/drawing/2010/main">
                  <a:solidFill>
                    <a:srgbClr val="FFFFFF"/>
                  </a:solidFill>
                </a14:hiddenFill>
              </a:ext>
            </a:extLst>
          </p:spPr>
        </p:pic>
        <p:sp>
          <p:nvSpPr>
            <p:cNvPr id="53" name="矩形 52">
              <a:extLst>
                <a:ext uri="{FF2B5EF4-FFF2-40B4-BE49-F238E27FC236}">
                  <a16:creationId xmlns:a16="http://schemas.microsoft.com/office/drawing/2014/main" id="{3FCD4EA7-E12C-48A5-A6A2-B06625022E2F}"/>
                </a:ext>
              </a:extLst>
            </p:cNvPr>
            <p:cNvSpPr/>
            <p:nvPr/>
          </p:nvSpPr>
          <p:spPr>
            <a:xfrm>
              <a:off x="1625759" y="635754"/>
              <a:ext cx="2874560" cy="621178"/>
            </a:xfrm>
            <a:prstGeom prst="rect">
              <a:avLst/>
            </a:prstGeom>
          </p:spPr>
          <p:txBody>
            <a:bodyPr wrap="none">
              <a:spAutoFit/>
            </a:bodyPr>
            <a:lstStyle/>
            <a:p>
              <a:r>
                <a:rPr lang="zh-CN" altLang="en-US" sz="1607" spc="-94" dirty="0">
                  <a:solidFill>
                    <a:schemeClr val="accent1"/>
                  </a:solidFill>
                  <a:latin typeface="字魂59号-创粗黑" panose="00000500000000000000" pitchFamily="2" charset="-122"/>
                  <a:ea typeface="字魂59号-创粗黑" panose="00000500000000000000" pitchFamily="2" charset="-122"/>
                  <a:cs typeface="+mn-ea"/>
                  <a:sym typeface="字魂58号-创中黑-Regular" panose="00000500000000000000" pitchFamily="2" charset="-122"/>
                </a:rPr>
                <a:t>哈尔滨工程大学党建专题名称</a:t>
              </a:r>
              <a:endParaRPr lang="en-US" altLang="zh-CN" sz="1607" spc="-94" dirty="0">
                <a:solidFill>
                  <a:schemeClr val="accent1"/>
                </a:solidFill>
                <a:latin typeface="字魂59号-创粗黑" panose="00000500000000000000" pitchFamily="2" charset="-122"/>
                <a:ea typeface="字魂59号-创粗黑" panose="00000500000000000000" pitchFamily="2" charset="-122"/>
                <a:cs typeface="+mn-ea"/>
                <a:sym typeface="字魂58号-创中黑-Regular" panose="00000500000000000000" pitchFamily="2" charset="-122"/>
              </a:endParaRPr>
            </a:p>
            <a:p>
              <a:r>
                <a:rPr lang="zh-CN" altLang="en-US" sz="1607" spc="-94" dirty="0">
                  <a:solidFill>
                    <a:schemeClr val="accent1"/>
                  </a:solidFill>
                  <a:latin typeface="字魂59号-创粗黑" panose="00000500000000000000" pitchFamily="2" charset="-122"/>
                  <a:ea typeface="字魂59号-创粗黑" panose="00000500000000000000" pitchFamily="2" charset="-122"/>
                  <a:cs typeface="+mn-ea"/>
                  <a:sym typeface="字魂58号-创中黑-Regular" panose="00000500000000000000" pitchFamily="2" charset="-122"/>
                </a:rPr>
                <a:t>党课专题学习</a:t>
              </a:r>
            </a:p>
          </p:txBody>
        </p:sp>
        <p:sp>
          <p:nvSpPr>
            <p:cNvPr id="54" name="矩形 53">
              <a:extLst>
                <a:ext uri="{FF2B5EF4-FFF2-40B4-BE49-F238E27FC236}">
                  <a16:creationId xmlns:a16="http://schemas.microsoft.com/office/drawing/2014/main" id="{1F41D633-BF6F-4B76-8D25-7BF245668BCD}"/>
                </a:ext>
              </a:extLst>
            </p:cNvPr>
            <p:cNvSpPr/>
            <p:nvPr/>
          </p:nvSpPr>
          <p:spPr>
            <a:xfrm>
              <a:off x="1593860" y="683493"/>
              <a:ext cx="45719" cy="51588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402" tIns="43201" rIns="86402" bIns="43201" numCol="1" spcCol="0" rtlCol="0" fromWordArt="0" anchor="ctr" anchorCtr="0" forceAA="0" compatLnSpc="1">
              <a:prstTxWarp prst="textNoShape">
                <a:avLst/>
              </a:prstTxWarp>
              <a:noAutofit/>
            </a:bodyPr>
            <a:lstStyle/>
            <a:p>
              <a:pPr algn="ctr"/>
              <a:endParaRPr lang="zh-CN" altLang="en-US" sz="1890">
                <a:solidFill>
                  <a:schemeClr val="accent2"/>
                </a:solidFill>
                <a:latin typeface="字魂58号-创中黑-Regular" panose="00000500000000000000" pitchFamily="2" charset="-122"/>
                <a:ea typeface="字魂58号-创中黑-Regular" panose="00000500000000000000" pitchFamily="2" charset="-122"/>
                <a:cs typeface="Arial" panose="020B0604020202020204" pitchFamily="34" charset="0"/>
                <a:sym typeface="字魂58号-创中黑-Regular" panose="00000500000000000000" pitchFamily="2" charset="-122"/>
              </a:endParaRPr>
            </a:p>
          </p:txBody>
        </p:sp>
      </p:grpSp>
    </p:spTree>
    <p:extLst>
      <p:ext uri="{BB962C8B-B14F-4D97-AF65-F5344CB8AC3E}">
        <p14:creationId xmlns:p14="http://schemas.microsoft.com/office/powerpoint/2010/main" val="261795245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childTnLst>
                                </p:cTn>
                              </p:par>
                            </p:childTnLst>
                          </p:cTn>
                        </p:par>
                        <p:par>
                          <p:cTn id="8" fill="hold">
                            <p:stCondLst>
                              <p:cond delay="750"/>
                            </p:stCondLst>
                            <p:childTnLst>
                              <p:par>
                                <p:cTn id="9" presetID="37" presetClass="entr" presetSubtype="0" fill="hold"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fade">
                                      <p:cBhvr>
                                        <p:cTn id="11" dur="1000"/>
                                        <p:tgtEl>
                                          <p:spTgt spid="51"/>
                                        </p:tgtEl>
                                      </p:cBhvr>
                                    </p:animEffect>
                                    <p:anim calcmode="lin" valueType="num">
                                      <p:cBhvr>
                                        <p:cTn id="12" dur="1000" fill="hold"/>
                                        <p:tgtEl>
                                          <p:spTgt spid="51"/>
                                        </p:tgtEl>
                                        <p:attrNameLst>
                                          <p:attrName>ppt_x</p:attrName>
                                        </p:attrNameLst>
                                      </p:cBhvr>
                                      <p:tavLst>
                                        <p:tav tm="0">
                                          <p:val>
                                            <p:strVal val="#ppt_x"/>
                                          </p:val>
                                        </p:tav>
                                        <p:tav tm="100000">
                                          <p:val>
                                            <p:strVal val="#ppt_x"/>
                                          </p:val>
                                        </p:tav>
                                      </p:tavLst>
                                    </p:anim>
                                    <p:anim calcmode="lin" valueType="num">
                                      <p:cBhvr>
                                        <p:cTn id="13" dur="900" decel="100000" fill="hold"/>
                                        <p:tgtEl>
                                          <p:spTgt spid="51"/>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51"/>
                                        </p:tgtEl>
                                        <p:attrNameLst>
                                          <p:attrName>ppt_y</p:attrName>
                                        </p:attrNameLst>
                                      </p:cBhvr>
                                      <p:tavLst>
                                        <p:tav tm="0">
                                          <p:val>
                                            <p:strVal val="#ppt_y-.03"/>
                                          </p:val>
                                        </p:tav>
                                        <p:tav tm="100000">
                                          <p:val>
                                            <p:strVal val="#ppt_y"/>
                                          </p:val>
                                        </p:tav>
                                      </p:tavLst>
                                    </p:anim>
                                  </p:childTnLst>
                                </p:cTn>
                              </p:par>
                              <p:par>
                                <p:cTn id="15" presetID="52" presetClass="entr" presetSubtype="0"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animScale>
                                      <p:cBhvr>
                                        <p:cTn id="17" dur="1000" decel="50000" fill="hold">
                                          <p:stCondLst>
                                            <p:cond delay="0"/>
                                          </p:stCondLst>
                                        </p:cTn>
                                        <p:tgtEl>
                                          <p:spTgt spid="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50"/>
                                        </p:tgtEl>
                                        <p:attrNameLst>
                                          <p:attrName>ppt_x</p:attrName>
                                          <p:attrName>ppt_y</p:attrName>
                                        </p:attrNameLst>
                                      </p:cBhvr>
                                    </p:animMotion>
                                    <p:animEffect transition="in" filter="fade">
                                      <p:cBhvr>
                                        <p:cTn id="19" dur="1000"/>
                                        <p:tgtEl>
                                          <p:spTgt spid="50"/>
                                        </p:tgtEl>
                                      </p:cBhvr>
                                    </p:animEffect>
                                  </p:childTnLst>
                                </p:cTn>
                              </p:par>
                              <p:par>
                                <p:cTn id="20" presetID="26" presetClass="emph" presetSubtype="0" fill="hold" nodeType="withEffect">
                                  <p:stCondLst>
                                    <p:cond delay="0"/>
                                  </p:stCondLst>
                                  <p:childTnLst>
                                    <p:animEffect transition="out" filter="fade">
                                      <p:cBhvr>
                                        <p:cTn id="21" dur="500" tmFilter="0, 0; .2, .5; .8, .5; 1, 0"/>
                                        <p:tgtEl>
                                          <p:spTgt spid="50"/>
                                        </p:tgtEl>
                                      </p:cBhvr>
                                    </p:animEffect>
                                    <p:animScale>
                                      <p:cBhvr>
                                        <p:cTn id="22" dur="250" autoRev="1" fill="hold"/>
                                        <p:tgtEl>
                                          <p:spTgt spid="5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LIDE TOOLS.GUIDESSETTING" val="{&quot;Id&quot;:&quot;2d4375ee-8516-45e0-8956-45702a61a9b6&quot;,&quot;Name&quot;:&quot;iSlide&quot;,&quot;HeaderHeight&quot;:15.0,&quot;FooterHeight&quot;:9.0000000000000036,&quot;SideMargin&quot;:5.4999999999999982,&quot;TopMargin&quot;:0.0,&quot;BottomMargin&quot;:0.0,&quot;IntervalMargin&quot;:1.3999999999999997}"/>
  <p:tag name="THINKCELLUNDODONOTDELETE" val="0"/>
  <p:tag name="ISLIDE.THEME" val="d5ecdf08-d12c-47c7-b194-0d7deca268cf"/>
  <p:tag name="ISLIDE.GUIDESSETTING" val="{&quot;Id&quot;:null,&quot;Name&quot;:&quot;正常&quot;,&quot;HeaderHeight&quot;:15.0,&quot;FooterHeight&quot;:9.0,&quot;SideMargin&quot;:5.5,&quot;TopMargin&quot;:0.0,&quot;BottomMargin&quot;:0.0,&quot;IntervalMargin&quot;:1.5,&quot;SettingType&quot;:&quot;System&quot;}"/>
</p:tagLst>
</file>

<file path=ppt/tags/tag2.xml><?xml version="1.0" encoding="utf-8"?>
<p:tagLst xmlns:a="http://schemas.openxmlformats.org/drawingml/2006/main" xmlns:r="http://schemas.openxmlformats.org/officeDocument/2006/relationships" xmlns:p="http://schemas.openxmlformats.org/presentationml/2006/main">
  <p:tag name="PA" val="v5.2.9"/>
</p:tagLst>
</file>

<file path=ppt/tags/tag3.xml><?xml version="1.0" encoding="utf-8"?>
<p:tagLst xmlns:a="http://schemas.openxmlformats.org/drawingml/2006/main" xmlns:r="http://schemas.openxmlformats.org/officeDocument/2006/relationships" xmlns:p="http://schemas.openxmlformats.org/presentationml/2006/main">
  <p:tag name="PA" val="v5.2.9"/>
</p:tagLst>
</file>

<file path=ppt/tags/tag4.xml><?xml version="1.0" encoding="utf-8"?>
<p:tagLst xmlns:a="http://schemas.openxmlformats.org/drawingml/2006/main" xmlns:r="http://schemas.openxmlformats.org/officeDocument/2006/relationships" xmlns:p="http://schemas.openxmlformats.org/presentationml/2006/main">
  <p:tag name="PA" val="v5.2.9"/>
</p:tagLst>
</file>

<file path=ppt/tags/tag5.xml><?xml version="1.0" encoding="utf-8"?>
<p:tagLst xmlns:a="http://schemas.openxmlformats.org/drawingml/2006/main" xmlns:r="http://schemas.openxmlformats.org/officeDocument/2006/relationships" xmlns:p="http://schemas.openxmlformats.org/presentationml/2006/main">
  <p:tag name="PA" val="v5.2.9"/>
</p:tagLst>
</file>

<file path=ppt/tags/tag6.xml><?xml version="1.0" encoding="utf-8"?>
<p:tagLst xmlns:a="http://schemas.openxmlformats.org/drawingml/2006/main" xmlns:r="http://schemas.openxmlformats.org/officeDocument/2006/relationships" xmlns:p="http://schemas.openxmlformats.org/presentationml/2006/main">
  <p:tag name="PA" val="v5.2.9"/>
</p:tagLst>
</file>

<file path=ppt/tags/tag7.xml><?xml version="1.0" encoding="utf-8"?>
<p:tagLst xmlns:a="http://schemas.openxmlformats.org/drawingml/2006/main" xmlns:r="http://schemas.openxmlformats.org/officeDocument/2006/relationships" xmlns:p="http://schemas.openxmlformats.org/presentationml/2006/main">
  <p:tag name="PA" val="v5.2.9"/>
</p:tagLst>
</file>

<file path=ppt/tags/tag8.xml><?xml version="1.0" encoding="utf-8"?>
<p:tagLst xmlns:a="http://schemas.openxmlformats.org/drawingml/2006/main" xmlns:r="http://schemas.openxmlformats.org/officeDocument/2006/relationships" xmlns:p="http://schemas.openxmlformats.org/presentationml/2006/main">
  <p:tag name="PA" val="v5.2.9"/>
</p:tagLst>
</file>

<file path=ppt/tags/tag9.xml><?xml version="1.0" encoding="utf-8"?>
<p:tagLst xmlns:a="http://schemas.openxmlformats.org/drawingml/2006/main" xmlns:r="http://schemas.openxmlformats.org/officeDocument/2006/relationships" xmlns:p="http://schemas.openxmlformats.org/presentationml/2006/main">
  <p:tag name="PA" val="v5.2.8"/>
</p:tagLst>
</file>

<file path=ppt/tags/tag10.xml><?xml version="1.0" encoding="utf-8"?>
<p:tagLst xmlns:a="http://schemas.openxmlformats.org/drawingml/2006/main" xmlns:r="http://schemas.openxmlformats.org/officeDocument/2006/relationships" xmlns:p="http://schemas.openxmlformats.org/presentationml/2006/main">
  <p:tag name="PA" val="v5.2.8"/>
</p:tagLst>
</file>

<file path=ppt/tags/tag11.xml><?xml version="1.0" encoding="utf-8"?>
<p:tagLst xmlns:a="http://schemas.openxmlformats.org/drawingml/2006/main" xmlns:r="http://schemas.openxmlformats.org/officeDocument/2006/relationships" xmlns:p="http://schemas.openxmlformats.org/presentationml/2006/main">
  <p:tag name="PA" val="v5.2.8"/>
</p:tagLst>
</file>

<file path=ppt/tags/tag12.xml><?xml version="1.0" encoding="utf-8"?>
<p:tagLst xmlns:a="http://schemas.openxmlformats.org/drawingml/2006/main" xmlns:r="http://schemas.openxmlformats.org/officeDocument/2006/relationships" xmlns:p="http://schemas.openxmlformats.org/presentationml/2006/main">
  <p:tag name="PA" val="v5.2.8"/>
</p:tagLst>
</file>

<file path=ppt/tags/tag13.xml><?xml version="1.0" encoding="utf-8"?>
<p:tagLst xmlns:a="http://schemas.openxmlformats.org/drawingml/2006/main" xmlns:r="http://schemas.openxmlformats.org/officeDocument/2006/relationships" xmlns:p="http://schemas.openxmlformats.org/presentationml/2006/main">
  <p:tag name="PA" val="v5.2.8"/>
</p:tagLst>
</file>

<file path=ppt/tags/tag14.xml><?xml version="1.0" encoding="utf-8"?>
<p:tagLst xmlns:a="http://schemas.openxmlformats.org/drawingml/2006/main" xmlns:r="http://schemas.openxmlformats.org/officeDocument/2006/relationships" xmlns:p="http://schemas.openxmlformats.org/presentationml/2006/main">
  <p:tag name="PA" val="v5.2.8"/>
</p:tagLst>
</file>

<file path=ppt/tags/tag15.xml><?xml version="1.0" encoding="utf-8"?>
<p:tagLst xmlns:a="http://schemas.openxmlformats.org/drawingml/2006/main" xmlns:r="http://schemas.openxmlformats.org/officeDocument/2006/relationships" xmlns:p="http://schemas.openxmlformats.org/presentationml/2006/main">
  <p:tag name="PA" val="v5.2.8"/>
</p:tagLst>
</file>

<file path=ppt/tags/tag16.xml><?xml version="1.0" encoding="utf-8"?>
<p:tagLst xmlns:a="http://schemas.openxmlformats.org/drawingml/2006/main" xmlns:r="http://schemas.openxmlformats.org/officeDocument/2006/relationships" xmlns:p="http://schemas.openxmlformats.org/presentationml/2006/main">
  <p:tag name="PA" val="v5.2.8"/>
</p:tagLst>
</file>

<file path=ppt/tags/tag17.xml><?xml version="1.0" encoding="utf-8"?>
<p:tagLst xmlns:a="http://schemas.openxmlformats.org/drawingml/2006/main" xmlns:r="http://schemas.openxmlformats.org/officeDocument/2006/relationships" xmlns:p="http://schemas.openxmlformats.org/presentationml/2006/main">
  <p:tag name="PA" val="v5.2.8"/>
</p:tagLst>
</file>

<file path=ppt/tags/tag18.xml><?xml version="1.0" encoding="utf-8"?>
<p:tagLst xmlns:a="http://schemas.openxmlformats.org/drawingml/2006/main" xmlns:r="http://schemas.openxmlformats.org/officeDocument/2006/relationships" xmlns:p="http://schemas.openxmlformats.org/presentationml/2006/main">
  <p:tag name="PA" val="v5.2.8"/>
</p:tagLst>
</file>

<file path=ppt/tags/tag19.xml><?xml version="1.0" encoding="utf-8"?>
<p:tagLst xmlns:a="http://schemas.openxmlformats.org/drawingml/2006/main" xmlns:r="http://schemas.openxmlformats.org/officeDocument/2006/relationships" xmlns:p="http://schemas.openxmlformats.org/presentationml/2006/main">
  <p:tag name="PA" val="v5.2.8"/>
</p:tagLst>
</file>

<file path=ppt/tags/tag20.xml><?xml version="1.0" encoding="utf-8"?>
<p:tagLst xmlns:a="http://schemas.openxmlformats.org/drawingml/2006/main" xmlns:r="http://schemas.openxmlformats.org/officeDocument/2006/relationships" xmlns:p="http://schemas.openxmlformats.org/presentationml/2006/main">
  <p:tag name="PA" val="v5.2.8"/>
</p:tagLst>
</file>

<file path=ppt/tags/tag21.xml><?xml version="1.0" encoding="utf-8"?>
<p:tagLst xmlns:a="http://schemas.openxmlformats.org/drawingml/2006/main" xmlns:r="http://schemas.openxmlformats.org/officeDocument/2006/relationships" xmlns:p="http://schemas.openxmlformats.org/presentationml/2006/main">
  <p:tag name="PA" val="v5.2.8"/>
</p:tagLst>
</file>

<file path=ppt/tags/tag22.xml><?xml version="1.0" encoding="utf-8"?>
<p:tagLst xmlns:a="http://schemas.openxmlformats.org/drawingml/2006/main" xmlns:r="http://schemas.openxmlformats.org/officeDocument/2006/relationships" xmlns:p="http://schemas.openxmlformats.org/presentationml/2006/main">
  <p:tag name="PA" val="v5.2.8"/>
</p:tagLst>
</file>

<file path=ppt/tags/tag23.xml><?xml version="1.0" encoding="utf-8"?>
<p:tagLst xmlns:a="http://schemas.openxmlformats.org/drawingml/2006/main" xmlns:r="http://schemas.openxmlformats.org/officeDocument/2006/relationships" xmlns:p="http://schemas.openxmlformats.org/presentationml/2006/main">
  <p:tag name="PA" val="v5.2.8"/>
</p:tagLst>
</file>

<file path=ppt/tags/tag24.xml><?xml version="1.0" encoding="utf-8"?>
<p:tagLst xmlns:a="http://schemas.openxmlformats.org/drawingml/2006/main" xmlns:r="http://schemas.openxmlformats.org/officeDocument/2006/relationships" xmlns:p="http://schemas.openxmlformats.org/presentationml/2006/main">
  <p:tag name="PA" val="v5.2.8"/>
</p:tagLst>
</file>

<file path=ppt/tags/tag25.xml><?xml version="1.0" encoding="utf-8"?>
<p:tagLst xmlns:a="http://schemas.openxmlformats.org/drawingml/2006/main" xmlns:r="http://schemas.openxmlformats.org/officeDocument/2006/relationships" xmlns:p="http://schemas.openxmlformats.org/presentationml/2006/main">
  <p:tag name="PA" val="v5.2.8"/>
</p:tagLst>
</file>

<file path=ppt/tags/tag26.xml><?xml version="1.0" encoding="utf-8"?>
<p:tagLst xmlns:a="http://schemas.openxmlformats.org/drawingml/2006/main" xmlns:r="http://schemas.openxmlformats.org/officeDocument/2006/relationships" xmlns:p="http://schemas.openxmlformats.org/presentationml/2006/main">
  <p:tag name="PA" val="v5.2.8"/>
</p:tagLst>
</file>

<file path=ppt/tags/tag27.xml><?xml version="1.0" encoding="utf-8"?>
<p:tagLst xmlns:a="http://schemas.openxmlformats.org/drawingml/2006/main" xmlns:r="http://schemas.openxmlformats.org/officeDocument/2006/relationships" xmlns:p="http://schemas.openxmlformats.org/presentationml/2006/main">
  <p:tag name="PA" val="v5.2.8"/>
</p:tagLst>
</file>

<file path=ppt/tags/tag28.xml><?xml version="1.0" encoding="utf-8"?>
<p:tagLst xmlns:a="http://schemas.openxmlformats.org/drawingml/2006/main" xmlns:r="http://schemas.openxmlformats.org/officeDocument/2006/relationships" xmlns:p="http://schemas.openxmlformats.org/presentationml/2006/main">
  <p:tag name="PA" val="v5.2.8"/>
</p:tagLst>
</file>

<file path=ppt/tags/tag29.xml><?xml version="1.0" encoding="utf-8"?>
<p:tagLst xmlns:a="http://schemas.openxmlformats.org/drawingml/2006/main" xmlns:r="http://schemas.openxmlformats.org/officeDocument/2006/relationships" xmlns:p="http://schemas.openxmlformats.org/presentationml/2006/main">
  <p:tag name="PA" val="v5.2.8"/>
</p:tagLst>
</file>

<file path=ppt/tags/tag30.xml><?xml version="1.0" encoding="utf-8"?>
<p:tagLst xmlns:a="http://schemas.openxmlformats.org/drawingml/2006/main" xmlns:r="http://schemas.openxmlformats.org/officeDocument/2006/relationships" xmlns:p="http://schemas.openxmlformats.org/presentationml/2006/main">
  <p:tag name="PA" val="v5.2.8"/>
</p:tagLst>
</file>

<file path=ppt/tags/tag31.xml><?xml version="1.0" encoding="utf-8"?>
<p:tagLst xmlns:a="http://schemas.openxmlformats.org/drawingml/2006/main" xmlns:r="http://schemas.openxmlformats.org/officeDocument/2006/relationships" xmlns:p="http://schemas.openxmlformats.org/presentationml/2006/main">
  <p:tag name="PA" val="v5.2.8"/>
</p:tagLst>
</file>

<file path=ppt/tags/tag32.xml><?xml version="1.0" encoding="utf-8"?>
<p:tagLst xmlns:a="http://schemas.openxmlformats.org/drawingml/2006/main" xmlns:r="http://schemas.openxmlformats.org/officeDocument/2006/relationships" xmlns:p="http://schemas.openxmlformats.org/presentationml/2006/main">
  <p:tag name="PA" val="v5.2.8"/>
</p:tagLst>
</file>

<file path=ppt/tags/tag33.xml><?xml version="1.0" encoding="utf-8"?>
<p:tagLst xmlns:a="http://schemas.openxmlformats.org/drawingml/2006/main" xmlns:r="http://schemas.openxmlformats.org/officeDocument/2006/relationships" xmlns:p="http://schemas.openxmlformats.org/presentationml/2006/main">
  <p:tag name="PA" val="v5.2.8"/>
</p:tagLst>
</file>

<file path=ppt/tags/tag34.xml><?xml version="1.0" encoding="utf-8"?>
<p:tagLst xmlns:a="http://schemas.openxmlformats.org/drawingml/2006/main" xmlns:r="http://schemas.openxmlformats.org/officeDocument/2006/relationships" xmlns:p="http://schemas.openxmlformats.org/presentationml/2006/main">
  <p:tag name="PA" val="v5.2.8"/>
</p:tagLst>
</file>

<file path=ppt/tags/tag35.xml><?xml version="1.0" encoding="utf-8"?>
<p:tagLst xmlns:a="http://schemas.openxmlformats.org/drawingml/2006/main" xmlns:r="http://schemas.openxmlformats.org/officeDocument/2006/relationships" xmlns:p="http://schemas.openxmlformats.org/presentationml/2006/main">
  <p:tag name="PA" val="v5.2.8"/>
</p:tagLst>
</file>

<file path=ppt/tags/tag36.xml><?xml version="1.0" encoding="utf-8"?>
<p:tagLst xmlns:a="http://schemas.openxmlformats.org/drawingml/2006/main" xmlns:r="http://schemas.openxmlformats.org/officeDocument/2006/relationships" xmlns:p="http://schemas.openxmlformats.org/presentationml/2006/main">
  <p:tag name="PA" val="v5.2.8"/>
</p:tagLst>
</file>

<file path=ppt/tags/tag37.xml><?xml version="1.0" encoding="utf-8"?>
<p:tagLst xmlns:a="http://schemas.openxmlformats.org/drawingml/2006/main" xmlns:r="http://schemas.openxmlformats.org/officeDocument/2006/relationships" xmlns:p="http://schemas.openxmlformats.org/presentationml/2006/main">
  <p:tag name="PA" val="v5.2.8"/>
</p:tagLst>
</file>

<file path=ppt/tags/tag38.xml><?xml version="1.0" encoding="utf-8"?>
<p:tagLst xmlns:a="http://schemas.openxmlformats.org/drawingml/2006/main" xmlns:r="http://schemas.openxmlformats.org/officeDocument/2006/relationships" xmlns:p="http://schemas.openxmlformats.org/presentationml/2006/main">
  <p:tag name="PA" val="v5.2.8"/>
</p:tagLst>
</file>

<file path=ppt/tags/tag39.xml><?xml version="1.0" encoding="utf-8"?>
<p:tagLst xmlns:a="http://schemas.openxmlformats.org/drawingml/2006/main" xmlns:r="http://schemas.openxmlformats.org/officeDocument/2006/relationships" xmlns:p="http://schemas.openxmlformats.org/presentationml/2006/main">
  <p:tag name="PA" val="v5.2.8"/>
</p:tagLst>
</file>

<file path=ppt/tags/tag40.xml><?xml version="1.0" encoding="utf-8"?>
<p:tagLst xmlns:a="http://schemas.openxmlformats.org/drawingml/2006/main" xmlns:r="http://schemas.openxmlformats.org/officeDocument/2006/relationships" xmlns:p="http://schemas.openxmlformats.org/presentationml/2006/main">
  <p:tag name="PA" val="v5.2.8"/>
</p:tagLst>
</file>

<file path=ppt/tags/tag41.xml><?xml version="1.0" encoding="utf-8"?>
<p:tagLst xmlns:a="http://schemas.openxmlformats.org/drawingml/2006/main" xmlns:r="http://schemas.openxmlformats.org/officeDocument/2006/relationships" xmlns:p="http://schemas.openxmlformats.org/presentationml/2006/main">
  <p:tag name="PA" val="v5.2.8"/>
</p:tagLst>
</file>

<file path=ppt/tags/tag42.xml><?xml version="1.0" encoding="utf-8"?>
<p:tagLst xmlns:a="http://schemas.openxmlformats.org/drawingml/2006/main" xmlns:r="http://schemas.openxmlformats.org/officeDocument/2006/relationships" xmlns:p="http://schemas.openxmlformats.org/presentationml/2006/main">
  <p:tag name="PA" val="v5.2.8"/>
</p:tagLst>
</file>

<file path=ppt/tags/tag43.xml><?xml version="1.0" encoding="utf-8"?>
<p:tagLst xmlns:a="http://schemas.openxmlformats.org/drawingml/2006/main" xmlns:r="http://schemas.openxmlformats.org/officeDocument/2006/relationships" xmlns:p="http://schemas.openxmlformats.org/presentationml/2006/main">
  <p:tag name="PA" val="v5.2.8"/>
</p:tagLst>
</file>

<file path=ppt/tags/tag44.xml><?xml version="1.0" encoding="utf-8"?>
<p:tagLst xmlns:a="http://schemas.openxmlformats.org/drawingml/2006/main" xmlns:r="http://schemas.openxmlformats.org/officeDocument/2006/relationships" xmlns:p="http://schemas.openxmlformats.org/presentationml/2006/main">
  <p:tag name="PA" val="v5.2.8"/>
</p:tagLst>
</file>

<file path=ppt/tags/tag45.xml><?xml version="1.0" encoding="utf-8"?>
<p:tagLst xmlns:a="http://schemas.openxmlformats.org/drawingml/2006/main" xmlns:r="http://schemas.openxmlformats.org/officeDocument/2006/relationships" xmlns:p="http://schemas.openxmlformats.org/presentationml/2006/main">
  <p:tag name="PA" val="v5.2.8"/>
</p:tagLst>
</file>

<file path=ppt/tags/tag46.xml><?xml version="1.0" encoding="utf-8"?>
<p:tagLst xmlns:a="http://schemas.openxmlformats.org/drawingml/2006/main" xmlns:r="http://schemas.openxmlformats.org/officeDocument/2006/relationships" xmlns:p="http://schemas.openxmlformats.org/presentationml/2006/main">
  <p:tag name="PA" val="v5.2.8"/>
</p:tagLst>
</file>

<file path=ppt/tags/tag47.xml><?xml version="1.0" encoding="utf-8"?>
<p:tagLst xmlns:a="http://schemas.openxmlformats.org/drawingml/2006/main" xmlns:r="http://schemas.openxmlformats.org/officeDocument/2006/relationships" xmlns:p="http://schemas.openxmlformats.org/presentationml/2006/main">
  <p:tag name="PA" val="v5.2.8"/>
</p:tagLst>
</file>

<file path=ppt/tags/tag48.xml><?xml version="1.0" encoding="utf-8"?>
<p:tagLst xmlns:a="http://schemas.openxmlformats.org/drawingml/2006/main" xmlns:r="http://schemas.openxmlformats.org/officeDocument/2006/relationships" xmlns:p="http://schemas.openxmlformats.org/presentationml/2006/main">
  <p:tag name="PA" val="v5.2.8"/>
</p:tagLst>
</file>

<file path=ppt/tags/tag49.xml><?xml version="1.0" encoding="utf-8"?>
<p:tagLst xmlns:a="http://schemas.openxmlformats.org/drawingml/2006/main" xmlns:r="http://schemas.openxmlformats.org/officeDocument/2006/relationships" xmlns:p="http://schemas.openxmlformats.org/presentationml/2006/main">
  <p:tag name="PA" val="v5.2.8"/>
</p:tagLst>
</file>

<file path=ppt/tags/tag50.xml><?xml version="1.0" encoding="utf-8"?>
<p:tagLst xmlns:a="http://schemas.openxmlformats.org/drawingml/2006/main" xmlns:r="http://schemas.openxmlformats.org/officeDocument/2006/relationships" xmlns:p="http://schemas.openxmlformats.org/presentationml/2006/main">
  <p:tag name="PA" val="v5.2.8"/>
</p:tagLst>
</file>

<file path=ppt/tags/tag51.xml><?xml version="1.0" encoding="utf-8"?>
<p:tagLst xmlns:a="http://schemas.openxmlformats.org/drawingml/2006/main" xmlns:r="http://schemas.openxmlformats.org/officeDocument/2006/relationships" xmlns:p="http://schemas.openxmlformats.org/presentationml/2006/main">
  <p:tag name="PA" val="v5.2.8"/>
</p:tagLst>
</file>

<file path=ppt/tags/tag52.xml><?xml version="1.0" encoding="utf-8"?>
<p:tagLst xmlns:a="http://schemas.openxmlformats.org/drawingml/2006/main" xmlns:r="http://schemas.openxmlformats.org/officeDocument/2006/relationships" xmlns:p="http://schemas.openxmlformats.org/presentationml/2006/main">
  <p:tag name="PA" val="v5.2.8"/>
</p:tagLst>
</file>

<file path=ppt/tags/tag53.xml><?xml version="1.0" encoding="utf-8"?>
<p:tagLst xmlns:a="http://schemas.openxmlformats.org/drawingml/2006/main" xmlns:r="http://schemas.openxmlformats.org/officeDocument/2006/relationships" xmlns:p="http://schemas.openxmlformats.org/presentationml/2006/main">
  <p:tag name="PA" val="v5.2.8"/>
</p:tagLst>
</file>

<file path=ppt/tags/tag54.xml><?xml version="1.0" encoding="utf-8"?>
<p:tagLst xmlns:a="http://schemas.openxmlformats.org/drawingml/2006/main" xmlns:r="http://schemas.openxmlformats.org/officeDocument/2006/relationships" xmlns:p="http://schemas.openxmlformats.org/presentationml/2006/main">
  <p:tag name="PA" val="v5.2.8"/>
</p:tagLst>
</file>

<file path=ppt/tags/tag55.xml><?xml version="1.0" encoding="utf-8"?>
<p:tagLst xmlns:a="http://schemas.openxmlformats.org/drawingml/2006/main" xmlns:r="http://schemas.openxmlformats.org/officeDocument/2006/relationships" xmlns:p="http://schemas.openxmlformats.org/presentationml/2006/main">
  <p:tag name="PA" val="v5.2.8"/>
</p:tagLst>
</file>

<file path=ppt/tags/tag56.xml><?xml version="1.0" encoding="utf-8"?>
<p:tagLst xmlns:a="http://schemas.openxmlformats.org/drawingml/2006/main" xmlns:r="http://schemas.openxmlformats.org/officeDocument/2006/relationships" xmlns:p="http://schemas.openxmlformats.org/presentationml/2006/main">
  <p:tag name="PA" val="v5.2.8"/>
</p:tagLst>
</file>

<file path=ppt/tags/tag57.xml><?xml version="1.0" encoding="utf-8"?>
<p:tagLst xmlns:a="http://schemas.openxmlformats.org/drawingml/2006/main" xmlns:r="http://schemas.openxmlformats.org/officeDocument/2006/relationships" xmlns:p="http://schemas.openxmlformats.org/presentationml/2006/main">
  <p:tag name="PA" val="v5.2.8"/>
</p:tagLst>
</file>

<file path=ppt/tags/tag58.xml><?xml version="1.0" encoding="utf-8"?>
<p:tagLst xmlns:a="http://schemas.openxmlformats.org/drawingml/2006/main" xmlns:r="http://schemas.openxmlformats.org/officeDocument/2006/relationships" xmlns:p="http://schemas.openxmlformats.org/presentationml/2006/main">
  <p:tag name="PA" val="v5.2.8"/>
</p:tagLst>
</file>

<file path=ppt/tags/tag59.xml><?xml version="1.0" encoding="utf-8"?>
<p:tagLst xmlns:a="http://schemas.openxmlformats.org/drawingml/2006/main" xmlns:r="http://schemas.openxmlformats.org/officeDocument/2006/relationships" xmlns:p="http://schemas.openxmlformats.org/presentationml/2006/main">
  <p:tag name="PA" val="v5.2.8"/>
</p:tagLst>
</file>

<file path=ppt/tags/tag60.xml><?xml version="1.0" encoding="utf-8"?>
<p:tagLst xmlns:a="http://schemas.openxmlformats.org/drawingml/2006/main" xmlns:r="http://schemas.openxmlformats.org/officeDocument/2006/relationships" xmlns:p="http://schemas.openxmlformats.org/presentationml/2006/main">
  <p:tag name="PA" val="v5.2.8"/>
</p:tagLst>
</file>

<file path=ppt/tags/tag61.xml><?xml version="1.0" encoding="utf-8"?>
<p:tagLst xmlns:a="http://schemas.openxmlformats.org/drawingml/2006/main" xmlns:r="http://schemas.openxmlformats.org/officeDocument/2006/relationships" xmlns:p="http://schemas.openxmlformats.org/presentationml/2006/main">
  <p:tag name="PA" val="v5.2.8"/>
</p:tagLst>
</file>

<file path=ppt/tags/tag62.xml><?xml version="1.0" encoding="utf-8"?>
<p:tagLst xmlns:a="http://schemas.openxmlformats.org/drawingml/2006/main" xmlns:r="http://schemas.openxmlformats.org/officeDocument/2006/relationships" xmlns:p="http://schemas.openxmlformats.org/presentationml/2006/main">
  <p:tag name="PA" val="v5.2.8"/>
</p:tagLst>
</file>

<file path=ppt/tags/tag63.xml><?xml version="1.0" encoding="utf-8"?>
<p:tagLst xmlns:a="http://schemas.openxmlformats.org/drawingml/2006/main" xmlns:r="http://schemas.openxmlformats.org/officeDocument/2006/relationships" xmlns:p="http://schemas.openxmlformats.org/presentationml/2006/main">
  <p:tag name="PA" val="v5.2.8"/>
</p:tagLst>
</file>

<file path=ppt/tags/tag64.xml><?xml version="1.0" encoding="utf-8"?>
<p:tagLst xmlns:a="http://schemas.openxmlformats.org/drawingml/2006/main" xmlns:r="http://schemas.openxmlformats.org/officeDocument/2006/relationships" xmlns:p="http://schemas.openxmlformats.org/presentationml/2006/main">
  <p:tag name="PA" val="v5.2.8"/>
</p:tagLst>
</file>

<file path=ppt/tags/tag65.xml><?xml version="1.0" encoding="utf-8"?>
<p:tagLst xmlns:a="http://schemas.openxmlformats.org/drawingml/2006/main" xmlns:r="http://schemas.openxmlformats.org/officeDocument/2006/relationships" xmlns:p="http://schemas.openxmlformats.org/presentationml/2006/main">
  <p:tag name="PA" val="v5.2.8"/>
</p:tagLst>
</file>

<file path=ppt/tags/tag66.xml><?xml version="1.0" encoding="utf-8"?>
<p:tagLst xmlns:a="http://schemas.openxmlformats.org/drawingml/2006/main" xmlns:r="http://schemas.openxmlformats.org/officeDocument/2006/relationships" xmlns:p="http://schemas.openxmlformats.org/presentationml/2006/main">
  <p:tag name="PA" val="v5.2.8"/>
</p:tagLst>
</file>

<file path=ppt/tags/tag67.xml><?xml version="1.0" encoding="utf-8"?>
<p:tagLst xmlns:a="http://schemas.openxmlformats.org/drawingml/2006/main" xmlns:r="http://schemas.openxmlformats.org/officeDocument/2006/relationships" xmlns:p="http://schemas.openxmlformats.org/presentationml/2006/main">
  <p:tag name="PA" val="v5.2.8"/>
</p:tagLst>
</file>

<file path=ppt/tags/tag68.xml><?xml version="1.0" encoding="utf-8"?>
<p:tagLst xmlns:a="http://schemas.openxmlformats.org/drawingml/2006/main" xmlns:r="http://schemas.openxmlformats.org/officeDocument/2006/relationships" xmlns:p="http://schemas.openxmlformats.org/presentationml/2006/main">
  <p:tag name="PA" val="v5.2.8"/>
</p:tagLst>
</file>

<file path=ppt/tags/tag69.xml><?xml version="1.0" encoding="utf-8"?>
<p:tagLst xmlns:a="http://schemas.openxmlformats.org/drawingml/2006/main" xmlns:r="http://schemas.openxmlformats.org/officeDocument/2006/relationships" xmlns:p="http://schemas.openxmlformats.org/presentationml/2006/main">
  <p:tag name="PA" val="v5.2.8"/>
</p:tagLst>
</file>

<file path=ppt/tags/tag70.xml><?xml version="1.0" encoding="utf-8"?>
<p:tagLst xmlns:a="http://schemas.openxmlformats.org/drawingml/2006/main" xmlns:r="http://schemas.openxmlformats.org/officeDocument/2006/relationships" xmlns:p="http://schemas.openxmlformats.org/presentationml/2006/main">
  <p:tag name="PA" val="v5.2.8"/>
</p:tagLst>
</file>

<file path=ppt/tags/tag71.xml><?xml version="1.0" encoding="utf-8"?>
<p:tagLst xmlns:a="http://schemas.openxmlformats.org/drawingml/2006/main" xmlns:r="http://schemas.openxmlformats.org/officeDocument/2006/relationships" xmlns:p="http://schemas.openxmlformats.org/presentationml/2006/main">
  <p:tag name="PA" val="v5.2.8"/>
</p:tagLst>
</file>

<file path=ppt/tags/tag72.xml><?xml version="1.0" encoding="utf-8"?>
<p:tagLst xmlns:a="http://schemas.openxmlformats.org/drawingml/2006/main" xmlns:r="http://schemas.openxmlformats.org/officeDocument/2006/relationships" xmlns:p="http://schemas.openxmlformats.org/presentationml/2006/main">
  <p:tag name="PA" val="v5.2.8"/>
</p:tagLst>
</file>

<file path=ppt/tags/tag73.xml><?xml version="1.0" encoding="utf-8"?>
<p:tagLst xmlns:a="http://schemas.openxmlformats.org/drawingml/2006/main" xmlns:r="http://schemas.openxmlformats.org/officeDocument/2006/relationships" xmlns:p="http://schemas.openxmlformats.org/presentationml/2006/main">
  <p:tag name="PA" val="v5.2.8"/>
</p:tagLst>
</file>

<file path=ppt/tags/tag74.xml><?xml version="1.0" encoding="utf-8"?>
<p:tagLst xmlns:a="http://schemas.openxmlformats.org/drawingml/2006/main" xmlns:r="http://schemas.openxmlformats.org/officeDocument/2006/relationships" xmlns:p="http://schemas.openxmlformats.org/presentationml/2006/main">
  <p:tag name="PA" val="v5.2.8"/>
</p:tagLst>
</file>

<file path=ppt/tags/tag75.xml><?xml version="1.0" encoding="utf-8"?>
<p:tagLst xmlns:a="http://schemas.openxmlformats.org/drawingml/2006/main" xmlns:r="http://schemas.openxmlformats.org/officeDocument/2006/relationships" xmlns:p="http://schemas.openxmlformats.org/presentationml/2006/main">
  <p:tag name="PA" val="v5.2.8"/>
</p:tagLst>
</file>

<file path=ppt/tags/tag76.xml><?xml version="1.0" encoding="utf-8"?>
<p:tagLst xmlns:a="http://schemas.openxmlformats.org/drawingml/2006/main" xmlns:r="http://schemas.openxmlformats.org/officeDocument/2006/relationships" xmlns:p="http://schemas.openxmlformats.org/presentationml/2006/main">
  <p:tag name="PA" val="v5.2.8"/>
</p:tagLst>
</file>

<file path=ppt/tags/tag77.xml><?xml version="1.0" encoding="utf-8"?>
<p:tagLst xmlns:a="http://schemas.openxmlformats.org/drawingml/2006/main" xmlns:r="http://schemas.openxmlformats.org/officeDocument/2006/relationships" xmlns:p="http://schemas.openxmlformats.org/presentationml/2006/main">
  <p:tag name="PA" val="v5.2.8"/>
</p:tagLst>
</file>

<file path=ppt/tags/tag78.xml><?xml version="1.0" encoding="utf-8"?>
<p:tagLst xmlns:a="http://schemas.openxmlformats.org/drawingml/2006/main" xmlns:r="http://schemas.openxmlformats.org/officeDocument/2006/relationships" xmlns:p="http://schemas.openxmlformats.org/presentationml/2006/main">
  <p:tag name="PA" val="v5.2.8"/>
</p:tagLst>
</file>

<file path=ppt/tags/tag79.xml><?xml version="1.0" encoding="utf-8"?>
<p:tagLst xmlns:a="http://schemas.openxmlformats.org/drawingml/2006/main" xmlns:r="http://schemas.openxmlformats.org/officeDocument/2006/relationships" xmlns:p="http://schemas.openxmlformats.org/presentationml/2006/main">
  <p:tag name="PA" val="v5.2.8"/>
</p:tagLst>
</file>

<file path=ppt/tags/tag80.xml><?xml version="1.0" encoding="utf-8"?>
<p:tagLst xmlns:a="http://schemas.openxmlformats.org/drawingml/2006/main" xmlns:r="http://schemas.openxmlformats.org/officeDocument/2006/relationships" xmlns:p="http://schemas.openxmlformats.org/presentationml/2006/main">
  <p:tag name="PA" val="v5.2.8"/>
</p:tagLst>
</file>

<file path=ppt/tags/tag81.xml><?xml version="1.0" encoding="utf-8"?>
<p:tagLst xmlns:a="http://schemas.openxmlformats.org/drawingml/2006/main" xmlns:r="http://schemas.openxmlformats.org/officeDocument/2006/relationships" xmlns:p="http://schemas.openxmlformats.org/presentationml/2006/main">
  <p:tag name="PA" val="v5.2.8"/>
</p:tagLst>
</file>

<file path=ppt/tags/tag82.xml><?xml version="1.0" encoding="utf-8"?>
<p:tagLst xmlns:a="http://schemas.openxmlformats.org/drawingml/2006/main" xmlns:r="http://schemas.openxmlformats.org/officeDocument/2006/relationships" xmlns:p="http://schemas.openxmlformats.org/presentationml/2006/main">
  <p:tag name="PA" val="v5.2.8"/>
</p:tagLst>
</file>

<file path=ppt/tags/tag83.xml><?xml version="1.0" encoding="utf-8"?>
<p:tagLst xmlns:a="http://schemas.openxmlformats.org/drawingml/2006/main" xmlns:r="http://schemas.openxmlformats.org/officeDocument/2006/relationships" xmlns:p="http://schemas.openxmlformats.org/presentationml/2006/main">
  <p:tag name="PA" val="v5.2.8"/>
</p:tagLst>
</file>

<file path=ppt/tags/tag84.xml><?xml version="1.0" encoding="utf-8"?>
<p:tagLst xmlns:a="http://schemas.openxmlformats.org/drawingml/2006/main" xmlns:r="http://schemas.openxmlformats.org/officeDocument/2006/relationships" xmlns:p="http://schemas.openxmlformats.org/presentationml/2006/main">
  <p:tag name="PA" val="v5.2.8"/>
</p:tagLst>
</file>

<file path=ppt/tags/tag85.xml><?xml version="1.0" encoding="utf-8"?>
<p:tagLst xmlns:a="http://schemas.openxmlformats.org/drawingml/2006/main" xmlns:r="http://schemas.openxmlformats.org/officeDocument/2006/relationships" xmlns:p="http://schemas.openxmlformats.org/presentationml/2006/main">
  <p:tag name="PA" val="v5.2.8"/>
</p:tagLst>
</file>

<file path=ppt/tags/tag86.xml><?xml version="1.0" encoding="utf-8"?>
<p:tagLst xmlns:a="http://schemas.openxmlformats.org/drawingml/2006/main" xmlns:r="http://schemas.openxmlformats.org/officeDocument/2006/relationships" xmlns:p="http://schemas.openxmlformats.org/presentationml/2006/main">
  <p:tag name="PA" val="v5.2.8"/>
</p:tagLst>
</file>

<file path=ppt/tags/tag87.xml><?xml version="1.0" encoding="utf-8"?>
<p:tagLst xmlns:a="http://schemas.openxmlformats.org/drawingml/2006/main" xmlns:r="http://schemas.openxmlformats.org/officeDocument/2006/relationships" xmlns:p="http://schemas.openxmlformats.org/presentationml/2006/main">
  <p:tag name="PA" val="v5.2.8"/>
</p:tagLst>
</file>

<file path=ppt/tags/tag88.xml><?xml version="1.0" encoding="utf-8"?>
<p:tagLst xmlns:a="http://schemas.openxmlformats.org/drawingml/2006/main" xmlns:r="http://schemas.openxmlformats.org/officeDocument/2006/relationships" xmlns:p="http://schemas.openxmlformats.org/presentationml/2006/main">
  <p:tag name="PA" val="v5.2.8"/>
</p:tagLst>
</file>

<file path=ppt/tags/tag89.xml><?xml version="1.0" encoding="utf-8"?>
<p:tagLst xmlns:a="http://schemas.openxmlformats.org/drawingml/2006/main" xmlns:r="http://schemas.openxmlformats.org/officeDocument/2006/relationships" xmlns:p="http://schemas.openxmlformats.org/presentationml/2006/main">
  <p:tag name="PA" val="v5.2.8"/>
</p:tagLst>
</file>

<file path=ppt/tags/tag90.xml><?xml version="1.0" encoding="utf-8"?>
<p:tagLst xmlns:a="http://schemas.openxmlformats.org/drawingml/2006/main" xmlns:r="http://schemas.openxmlformats.org/officeDocument/2006/relationships" xmlns:p="http://schemas.openxmlformats.org/presentationml/2006/main">
  <p:tag name="PA" val="v5.2.8"/>
</p:tagLst>
</file>

<file path=ppt/tags/tag91.xml><?xml version="1.0" encoding="utf-8"?>
<p:tagLst xmlns:a="http://schemas.openxmlformats.org/drawingml/2006/main" xmlns:r="http://schemas.openxmlformats.org/officeDocument/2006/relationships" xmlns:p="http://schemas.openxmlformats.org/presentationml/2006/main">
  <p:tag name="PA" val="v5.2.8"/>
</p:tagLst>
</file>

<file path=ppt/tags/tag92.xml><?xml version="1.0" encoding="utf-8"?>
<p:tagLst xmlns:a="http://schemas.openxmlformats.org/drawingml/2006/main" xmlns:r="http://schemas.openxmlformats.org/officeDocument/2006/relationships" xmlns:p="http://schemas.openxmlformats.org/presentationml/2006/main">
  <p:tag name="PA" val="v5.2.8"/>
</p:tagLst>
</file>

<file path=ppt/tags/tag93.xml><?xml version="1.0" encoding="utf-8"?>
<p:tagLst xmlns:a="http://schemas.openxmlformats.org/drawingml/2006/main" xmlns:r="http://schemas.openxmlformats.org/officeDocument/2006/relationships" xmlns:p="http://schemas.openxmlformats.org/presentationml/2006/main">
  <p:tag name="PA" val="v5.2.8"/>
</p:tagLst>
</file>

<file path=ppt/tags/tag94.xml><?xml version="1.0" encoding="utf-8"?>
<p:tagLst xmlns:a="http://schemas.openxmlformats.org/drawingml/2006/main" xmlns:r="http://schemas.openxmlformats.org/officeDocument/2006/relationships" xmlns:p="http://schemas.openxmlformats.org/presentationml/2006/main">
  <p:tag name="PA" val="v5.2.8"/>
</p:tagLst>
</file>

<file path=ppt/tags/tag95.xml><?xml version="1.0" encoding="utf-8"?>
<p:tagLst xmlns:a="http://schemas.openxmlformats.org/drawingml/2006/main" xmlns:r="http://schemas.openxmlformats.org/officeDocument/2006/relationships" xmlns:p="http://schemas.openxmlformats.org/presentationml/2006/main">
  <p:tag name="PA" val="v5.2.8"/>
</p:tagLst>
</file>

<file path=ppt/tags/tag96.xml><?xml version="1.0" encoding="utf-8"?>
<p:tagLst xmlns:a="http://schemas.openxmlformats.org/drawingml/2006/main" xmlns:r="http://schemas.openxmlformats.org/officeDocument/2006/relationships" xmlns:p="http://schemas.openxmlformats.org/presentationml/2006/main">
  <p:tag name="PA" val="v5.2.8"/>
</p:tagLst>
</file>

<file path=ppt/tags/tag97.xml><?xml version="1.0" encoding="utf-8"?>
<p:tagLst xmlns:a="http://schemas.openxmlformats.org/drawingml/2006/main" xmlns:r="http://schemas.openxmlformats.org/officeDocument/2006/relationships" xmlns:p="http://schemas.openxmlformats.org/presentationml/2006/main">
  <p:tag name="PA" val="v5.2.8"/>
</p:tagLst>
</file>

<file path=ppt/tags/tag98.xml><?xml version="1.0" encoding="utf-8"?>
<p:tagLst xmlns:a="http://schemas.openxmlformats.org/drawingml/2006/main" xmlns:r="http://schemas.openxmlformats.org/officeDocument/2006/relationships" xmlns:p="http://schemas.openxmlformats.org/presentationml/2006/main">
  <p:tag name="PA" val="v5.2.8"/>
</p:tagLst>
</file>

<file path=ppt/tags/tag99.xml><?xml version="1.0" encoding="utf-8"?>
<p:tagLst xmlns:a="http://schemas.openxmlformats.org/drawingml/2006/main" xmlns:r="http://schemas.openxmlformats.org/officeDocument/2006/relationships" xmlns:p="http://schemas.openxmlformats.org/presentationml/2006/main">
  <p:tag name="PA" val="v5.2.8"/>
</p:tagLst>
</file>

<file path=ppt/tags/tag100.xml><?xml version="1.0" encoding="utf-8"?>
<p:tagLst xmlns:a="http://schemas.openxmlformats.org/drawingml/2006/main" xmlns:r="http://schemas.openxmlformats.org/officeDocument/2006/relationships" xmlns:p="http://schemas.openxmlformats.org/presentationml/2006/main">
  <p:tag name="PA" val="v5.2.8"/>
</p:tagLst>
</file>

<file path=ppt/tags/tag101.xml><?xml version="1.0" encoding="utf-8"?>
<p:tagLst xmlns:a="http://schemas.openxmlformats.org/drawingml/2006/main" xmlns:r="http://schemas.openxmlformats.org/officeDocument/2006/relationships" xmlns:p="http://schemas.openxmlformats.org/presentationml/2006/main">
  <p:tag name="PA" val="v5.2.8"/>
</p:tagLst>
</file>

<file path=ppt/tags/tag102.xml><?xml version="1.0" encoding="utf-8"?>
<p:tagLst xmlns:a="http://schemas.openxmlformats.org/drawingml/2006/main" xmlns:r="http://schemas.openxmlformats.org/officeDocument/2006/relationships" xmlns:p="http://schemas.openxmlformats.org/presentationml/2006/main">
  <p:tag name="PA" val="v5.2.8"/>
</p:tagLst>
</file>

<file path=ppt/tags/tag103.xml><?xml version="1.0" encoding="utf-8"?>
<p:tagLst xmlns:a="http://schemas.openxmlformats.org/drawingml/2006/main" xmlns:r="http://schemas.openxmlformats.org/officeDocument/2006/relationships" xmlns:p="http://schemas.openxmlformats.org/presentationml/2006/main">
  <p:tag name="PA" val="v5.2.8"/>
</p:tagLst>
</file>

<file path=ppt/tags/tag104.xml><?xml version="1.0" encoding="utf-8"?>
<p:tagLst xmlns:a="http://schemas.openxmlformats.org/drawingml/2006/main" xmlns:r="http://schemas.openxmlformats.org/officeDocument/2006/relationships" xmlns:p="http://schemas.openxmlformats.org/presentationml/2006/main">
  <p:tag name="PA" val="v5.2.8"/>
</p:tagLst>
</file>

<file path=ppt/tags/tag105.xml><?xml version="1.0" encoding="utf-8"?>
<p:tagLst xmlns:a="http://schemas.openxmlformats.org/drawingml/2006/main" xmlns:r="http://schemas.openxmlformats.org/officeDocument/2006/relationships" xmlns:p="http://schemas.openxmlformats.org/presentationml/2006/main">
  <p:tag name="PA" val="v5.2.8"/>
</p:tagLst>
</file>

<file path=ppt/tags/tag106.xml><?xml version="1.0" encoding="utf-8"?>
<p:tagLst xmlns:a="http://schemas.openxmlformats.org/drawingml/2006/main" xmlns:r="http://schemas.openxmlformats.org/officeDocument/2006/relationships" xmlns:p="http://schemas.openxmlformats.org/presentationml/2006/main">
  <p:tag name="PA" val="v5.2.8"/>
</p:tagLst>
</file>

<file path=ppt/tags/tag107.xml><?xml version="1.0" encoding="utf-8"?>
<p:tagLst xmlns:a="http://schemas.openxmlformats.org/drawingml/2006/main" xmlns:r="http://schemas.openxmlformats.org/officeDocument/2006/relationships" xmlns:p="http://schemas.openxmlformats.org/presentationml/2006/main">
  <p:tag name="PA" val="v5.2.8"/>
</p:tagLst>
</file>

<file path=ppt/tags/tag108.xml><?xml version="1.0" encoding="utf-8"?>
<p:tagLst xmlns:a="http://schemas.openxmlformats.org/drawingml/2006/main" xmlns:r="http://schemas.openxmlformats.org/officeDocument/2006/relationships" xmlns:p="http://schemas.openxmlformats.org/presentationml/2006/main">
  <p:tag name="PA" val="v5.2.8"/>
</p:tagLst>
</file>

<file path=ppt/tags/tag109.xml><?xml version="1.0" encoding="utf-8"?>
<p:tagLst xmlns:a="http://schemas.openxmlformats.org/drawingml/2006/main" xmlns:r="http://schemas.openxmlformats.org/officeDocument/2006/relationships" xmlns:p="http://schemas.openxmlformats.org/presentationml/2006/main">
  <p:tag name="PA" val="v5.2.8"/>
</p:tagLst>
</file>

<file path=ppt/tags/tag110.xml><?xml version="1.0" encoding="utf-8"?>
<p:tagLst xmlns:a="http://schemas.openxmlformats.org/drawingml/2006/main" xmlns:r="http://schemas.openxmlformats.org/officeDocument/2006/relationships" xmlns:p="http://schemas.openxmlformats.org/presentationml/2006/main">
  <p:tag name="PA" val="v5.2.8"/>
</p:tagLst>
</file>

<file path=ppt/tags/tag111.xml><?xml version="1.0" encoding="utf-8"?>
<p:tagLst xmlns:a="http://schemas.openxmlformats.org/drawingml/2006/main" xmlns:r="http://schemas.openxmlformats.org/officeDocument/2006/relationships" xmlns:p="http://schemas.openxmlformats.org/presentationml/2006/main">
  <p:tag name="PA" val="v5.2.8"/>
</p:tagLst>
</file>

<file path=ppt/tags/tag112.xml><?xml version="1.0" encoding="utf-8"?>
<p:tagLst xmlns:a="http://schemas.openxmlformats.org/drawingml/2006/main" xmlns:r="http://schemas.openxmlformats.org/officeDocument/2006/relationships" xmlns:p="http://schemas.openxmlformats.org/presentationml/2006/main">
  <p:tag name="PA" val="v5.2.8"/>
</p:tagLst>
</file>

<file path=ppt/tags/tag113.xml><?xml version="1.0" encoding="utf-8"?>
<p:tagLst xmlns:a="http://schemas.openxmlformats.org/drawingml/2006/main" xmlns:r="http://schemas.openxmlformats.org/officeDocument/2006/relationships" xmlns:p="http://schemas.openxmlformats.org/presentationml/2006/main">
  <p:tag name="PA" val="v5.2.8"/>
</p:tagLst>
</file>

<file path=ppt/tags/tag114.xml><?xml version="1.0" encoding="utf-8"?>
<p:tagLst xmlns:a="http://schemas.openxmlformats.org/drawingml/2006/main" xmlns:r="http://schemas.openxmlformats.org/officeDocument/2006/relationships" xmlns:p="http://schemas.openxmlformats.org/presentationml/2006/main">
  <p:tag name="PA" val="v5.2.8"/>
</p:tagLst>
</file>

<file path=ppt/tags/tag115.xml><?xml version="1.0" encoding="utf-8"?>
<p:tagLst xmlns:a="http://schemas.openxmlformats.org/drawingml/2006/main" xmlns:r="http://schemas.openxmlformats.org/officeDocument/2006/relationships" xmlns:p="http://schemas.openxmlformats.org/presentationml/2006/main">
  <p:tag name="PA" val="v5.2.8"/>
</p:tagLst>
</file>

<file path=ppt/tags/tag116.xml><?xml version="1.0" encoding="utf-8"?>
<p:tagLst xmlns:a="http://schemas.openxmlformats.org/drawingml/2006/main" xmlns:r="http://schemas.openxmlformats.org/officeDocument/2006/relationships" xmlns:p="http://schemas.openxmlformats.org/presentationml/2006/main">
  <p:tag name="PA" val="v5.2.8"/>
</p:tagLst>
</file>

<file path=ppt/tags/tag117.xml><?xml version="1.0" encoding="utf-8"?>
<p:tagLst xmlns:a="http://schemas.openxmlformats.org/drawingml/2006/main" xmlns:r="http://schemas.openxmlformats.org/officeDocument/2006/relationships" xmlns:p="http://schemas.openxmlformats.org/presentationml/2006/main">
  <p:tag name="PA" val="v5.2.8"/>
</p:tagLst>
</file>

<file path=ppt/tags/tag118.xml><?xml version="1.0" encoding="utf-8"?>
<p:tagLst xmlns:a="http://schemas.openxmlformats.org/drawingml/2006/main" xmlns:r="http://schemas.openxmlformats.org/officeDocument/2006/relationships" xmlns:p="http://schemas.openxmlformats.org/presentationml/2006/main">
  <p:tag name="PA" val="v5.2.8"/>
</p:tagLst>
</file>

<file path=ppt/tags/tag119.xml><?xml version="1.0" encoding="utf-8"?>
<p:tagLst xmlns:a="http://schemas.openxmlformats.org/drawingml/2006/main" xmlns:r="http://schemas.openxmlformats.org/officeDocument/2006/relationships" xmlns:p="http://schemas.openxmlformats.org/presentationml/2006/main">
  <p:tag name="PA" val="v5.2.8"/>
</p:tagLst>
</file>

<file path=ppt/tags/tag120.xml><?xml version="1.0" encoding="utf-8"?>
<p:tagLst xmlns:a="http://schemas.openxmlformats.org/drawingml/2006/main" xmlns:r="http://schemas.openxmlformats.org/officeDocument/2006/relationships" xmlns:p="http://schemas.openxmlformats.org/presentationml/2006/main">
  <p:tag name="MH" val="20161208173708"/>
  <p:tag name="MH_LIBRARY" val="GRAPHIC"/>
  <p:tag name="MH_TYPE" val="Picture"/>
  <p:tag name="MH_ORDER" val="1"/>
</p:tagLst>
</file>

<file path=ppt/tags/tag121.xml><?xml version="1.0" encoding="utf-8"?>
<p:tagLst xmlns:a="http://schemas.openxmlformats.org/drawingml/2006/main" xmlns:r="http://schemas.openxmlformats.org/officeDocument/2006/relationships" xmlns:p="http://schemas.openxmlformats.org/presentationml/2006/main">
  <p:tag name="PA" val="v5.2.8"/>
</p:tagLst>
</file>

<file path=ppt/tags/tag122.xml><?xml version="1.0" encoding="utf-8"?>
<p:tagLst xmlns:a="http://schemas.openxmlformats.org/drawingml/2006/main" xmlns:r="http://schemas.openxmlformats.org/officeDocument/2006/relationships" xmlns:p="http://schemas.openxmlformats.org/presentationml/2006/main">
  <p:tag name="PA" val="v5.2.8"/>
</p:tagLst>
</file>

<file path=ppt/tags/tag123.xml><?xml version="1.0" encoding="utf-8"?>
<p:tagLst xmlns:a="http://schemas.openxmlformats.org/drawingml/2006/main" xmlns:r="http://schemas.openxmlformats.org/officeDocument/2006/relationships" xmlns:p="http://schemas.openxmlformats.org/presentationml/2006/main">
  <p:tag name="PA" val="v5.2.8"/>
</p:tagLst>
</file>

<file path=ppt/tags/tag124.xml><?xml version="1.0" encoding="utf-8"?>
<p:tagLst xmlns:a="http://schemas.openxmlformats.org/drawingml/2006/main" xmlns:r="http://schemas.openxmlformats.org/officeDocument/2006/relationships" xmlns:p="http://schemas.openxmlformats.org/presentationml/2006/main">
  <p:tag name="PA" val="v5.2.8"/>
</p:tagLst>
</file>

<file path=ppt/tags/tag125.xml><?xml version="1.0" encoding="utf-8"?>
<p:tagLst xmlns:a="http://schemas.openxmlformats.org/drawingml/2006/main" xmlns:r="http://schemas.openxmlformats.org/officeDocument/2006/relationships" xmlns:p="http://schemas.openxmlformats.org/presentationml/2006/main">
  <p:tag name="PA" val="v5.2.8"/>
</p:tagLst>
</file>

<file path=ppt/tags/tag126.xml><?xml version="1.0" encoding="utf-8"?>
<p:tagLst xmlns:a="http://schemas.openxmlformats.org/drawingml/2006/main" xmlns:r="http://schemas.openxmlformats.org/officeDocument/2006/relationships" xmlns:p="http://schemas.openxmlformats.org/presentationml/2006/main">
  <p:tag name="PA" val="v5.2.5"/>
</p:tagLst>
</file>

<file path=ppt/tags/tag127.xml><?xml version="1.0" encoding="utf-8"?>
<p:tagLst xmlns:a="http://schemas.openxmlformats.org/drawingml/2006/main" xmlns:r="http://schemas.openxmlformats.org/officeDocument/2006/relationships" xmlns:p="http://schemas.openxmlformats.org/presentationml/2006/main">
  <p:tag name="PA" val="v5.2.5"/>
</p:tagLst>
</file>

<file path=ppt/tags/tag128.xml><?xml version="1.0" encoding="utf-8"?>
<p:tagLst xmlns:a="http://schemas.openxmlformats.org/drawingml/2006/main" xmlns:r="http://schemas.openxmlformats.org/officeDocument/2006/relationships" xmlns:p="http://schemas.openxmlformats.org/presentationml/2006/main">
  <p:tag name="PA" val="v5.2.5"/>
</p:tagLst>
</file>

<file path=ppt/tags/tag129.xml><?xml version="1.0" encoding="utf-8"?>
<p:tagLst xmlns:a="http://schemas.openxmlformats.org/drawingml/2006/main" xmlns:r="http://schemas.openxmlformats.org/officeDocument/2006/relationships" xmlns:p="http://schemas.openxmlformats.org/presentationml/2006/main">
  <p:tag name="PA" val="v5.2.5"/>
</p:tagLst>
</file>

<file path=ppt/tags/tag130.xml><?xml version="1.0" encoding="utf-8"?>
<p:tagLst xmlns:a="http://schemas.openxmlformats.org/drawingml/2006/main" xmlns:r="http://schemas.openxmlformats.org/officeDocument/2006/relationships" xmlns:p="http://schemas.openxmlformats.org/presentationml/2006/main">
  <p:tag name="PA" val="v5.2.5"/>
</p:tagLst>
</file>

<file path=ppt/tags/tag131.xml><?xml version="1.0" encoding="utf-8"?>
<p:tagLst xmlns:a="http://schemas.openxmlformats.org/drawingml/2006/main" xmlns:r="http://schemas.openxmlformats.org/officeDocument/2006/relationships" xmlns:p="http://schemas.openxmlformats.org/presentationml/2006/main">
  <p:tag name="PA" val="v5.2.8"/>
</p:tagLst>
</file>

<file path=ppt/tags/tag132.xml><?xml version="1.0" encoding="utf-8"?>
<p:tagLst xmlns:a="http://schemas.openxmlformats.org/drawingml/2006/main" xmlns:r="http://schemas.openxmlformats.org/officeDocument/2006/relationships" xmlns:p="http://schemas.openxmlformats.org/presentationml/2006/main">
  <p:tag name="PA" val="v5.2.8"/>
</p:tagLst>
</file>

<file path=ppt/tags/tag133.xml><?xml version="1.0" encoding="utf-8"?>
<p:tagLst xmlns:a="http://schemas.openxmlformats.org/drawingml/2006/main" xmlns:r="http://schemas.openxmlformats.org/officeDocument/2006/relationships" xmlns:p="http://schemas.openxmlformats.org/presentationml/2006/main">
  <p:tag name="PA" val="v5.2.8"/>
</p:tagLst>
</file>

<file path=ppt/tags/tag134.xml><?xml version="1.0" encoding="utf-8"?>
<p:tagLst xmlns:a="http://schemas.openxmlformats.org/drawingml/2006/main" xmlns:r="http://schemas.openxmlformats.org/officeDocument/2006/relationships" xmlns:p="http://schemas.openxmlformats.org/presentationml/2006/main">
  <p:tag name="PA" val="v5.2.8"/>
</p:tagLst>
</file>

<file path=ppt/tags/tag135.xml><?xml version="1.0" encoding="utf-8"?>
<p:tagLst xmlns:a="http://schemas.openxmlformats.org/drawingml/2006/main" xmlns:r="http://schemas.openxmlformats.org/officeDocument/2006/relationships" xmlns:p="http://schemas.openxmlformats.org/presentationml/2006/main">
  <p:tag name="PA" val="v5.2.8"/>
</p:tagLst>
</file>

<file path=ppt/tags/tag136.xml><?xml version="1.0" encoding="utf-8"?>
<p:tagLst xmlns:a="http://schemas.openxmlformats.org/drawingml/2006/main" xmlns:r="http://schemas.openxmlformats.org/officeDocument/2006/relationships" xmlns:p="http://schemas.openxmlformats.org/presentationml/2006/main">
  <p:tag name="PA" val="v5.2.8"/>
</p:tagLst>
</file>

<file path=ppt/tags/tag137.xml><?xml version="1.0" encoding="utf-8"?>
<p:tagLst xmlns:a="http://schemas.openxmlformats.org/drawingml/2006/main" xmlns:r="http://schemas.openxmlformats.org/officeDocument/2006/relationships" xmlns:p="http://schemas.openxmlformats.org/presentationml/2006/main">
  <p:tag name="PA" val="v5.2.8"/>
</p:tagLst>
</file>

<file path=ppt/tags/tag138.xml><?xml version="1.0" encoding="utf-8"?>
<p:tagLst xmlns:a="http://schemas.openxmlformats.org/drawingml/2006/main" xmlns:r="http://schemas.openxmlformats.org/officeDocument/2006/relationships" xmlns:p="http://schemas.openxmlformats.org/presentationml/2006/main">
  <p:tag name="PA" val="v5.2.8"/>
</p:tagLst>
</file>

<file path=ppt/tags/tag139.xml><?xml version="1.0" encoding="utf-8"?>
<p:tagLst xmlns:a="http://schemas.openxmlformats.org/drawingml/2006/main" xmlns:r="http://schemas.openxmlformats.org/officeDocument/2006/relationships" xmlns:p="http://schemas.openxmlformats.org/presentationml/2006/main">
  <p:tag name="PA" val="v5.2.8"/>
</p:tagLst>
</file>

<file path=ppt/tags/tag140.xml><?xml version="1.0" encoding="utf-8"?>
<p:tagLst xmlns:a="http://schemas.openxmlformats.org/drawingml/2006/main" xmlns:r="http://schemas.openxmlformats.org/officeDocument/2006/relationships" xmlns:p="http://schemas.openxmlformats.org/presentationml/2006/main">
  <p:tag name="PA" val="v5.2.8"/>
</p:tagLst>
</file>

<file path=ppt/tags/tag141.xml><?xml version="1.0" encoding="utf-8"?>
<p:tagLst xmlns:a="http://schemas.openxmlformats.org/drawingml/2006/main" xmlns:r="http://schemas.openxmlformats.org/officeDocument/2006/relationships" xmlns:p="http://schemas.openxmlformats.org/presentationml/2006/main">
  <p:tag name="PA" val="v5.2.8"/>
</p:tagLst>
</file>

<file path=ppt/tags/tag142.xml><?xml version="1.0" encoding="utf-8"?>
<p:tagLst xmlns:a="http://schemas.openxmlformats.org/drawingml/2006/main" xmlns:r="http://schemas.openxmlformats.org/officeDocument/2006/relationships" xmlns:p="http://schemas.openxmlformats.org/presentationml/2006/main">
  <p:tag name="PA" val="v5.2.8"/>
</p:tagLst>
</file>

<file path=ppt/tags/tag143.xml><?xml version="1.0" encoding="utf-8"?>
<p:tagLst xmlns:a="http://schemas.openxmlformats.org/drawingml/2006/main" xmlns:r="http://schemas.openxmlformats.org/officeDocument/2006/relationships" xmlns:p="http://schemas.openxmlformats.org/presentationml/2006/main">
  <p:tag name="PA" val="v5.2.8"/>
</p:tagLst>
</file>

<file path=ppt/tags/tag144.xml><?xml version="1.0" encoding="utf-8"?>
<p:tagLst xmlns:a="http://schemas.openxmlformats.org/drawingml/2006/main" xmlns:r="http://schemas.openxmlformats.org/officeDocument/2006/relationships" xmlns:p="http://schemas.openxmlformats.org/presentationml/2006/main">
  <p:tag name="PA" val="v5.2.8"/>
</p:tagLst>
</file>

<file path=ppt/tags/tag145.xml><?xml version="1.0" encoding="utf-8"?>
<p:tagLst xmlns:a="http://schemas.openxmlformats.org/drawingml/2006/main" xmlns:r="http://schemas.openxmlformats.org/officeDocument/2006/relationships" xmlns:p="http://schemas.openxmlformats.org/presentationml/2006/main">
  <p:tag name="PA" val="v5.2.8"/>
</p:tagLst>
</file>

<file path=ppt/theme/theme1.xml><?xml version="1.0" encoding="utf-8"?>
<a:theme xmlns:a="http://schemas.openxmlformats.org/drawingml/2006/main" name="第一PPT，www.1ppt.com">
  <a:themeElements>
    <a:clrScheme name="房利美">
      <a:dk1>
        <a:srgbClr val="000000"/>
      </a:dk1>
      <a:lt1>
        <a:srgbClr val="FFFFFF"/>
      </a:lt1>
      <a:dk2>
        <a:srgbClr val="768394"/>
      </a:dk2>
      <a:lt2>
        <a:srgbClr val="F0F0F0"/>
      </a:lt2>
      <a:accent1>
        <a:srgbClr val="B91D21"/>
      </a:accent1>
      <a:accent2>
        <a:srgbClr val="E81E17"/>
      </a:accent2>
      <a:accent3>
        <a:srgbClr val="C8B1D1"/>
      </a:accent3>
      <a:accent4>
        <a:srgbClr val="F8DCE9"/>
      </a:accent4>
      <a:accent5>
        <a:srgbClr val="A4ABD1"/>
      </a:accent5>
      <a:accent6>
        <a:srgbClr val="FCC826"/>
      </a:accent6>
      <a:hlink>
        <a:srgbClr val="4276AA"/>
      </a:hlink>
      <a:folHlink>
        <a:srgbClr val="BFBFBF"/>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主题5" id="{B8EDB911-D765-4A7B-BBC7-40DBB672FBA6}" vid="{AECAB1C0-5DF6-436C-85E8-20094DBE11C0}"/>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iSlide</Template>
  <TotalTime>246</TotalTime>
  <Words>1151</Words>
  <Application>Microsoft Office PowerPoint</Application>
  <PresentationFormat>自定义</PresentationFormat>
  <Paragraphs>108</Paragraphs>
  <Slides>17</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17</vt:i4>
      </vt:variant>
    </vt:vector>
  </HeadingPairs>
  <TitlesOfParts>
    <vt:vector size="28" baseType="lpstr">
      <vt:lpstr>SJcujihei</vt:lpstr>
      <vt:lpstr>方正粗黑宋简体</vt:lpstr>
      <vt:lpstr>思源黑体 CN Bold</vt:lpstr>
      <vt:lpstr>微软雅黑</vt:lpstr>
      <vt:lpstr>字魂110号-武林江湖体</vt:lpstr>
      <vt:lpstr>字魂58号-创中黑-Regular</vt:lpstr>
      <vt:lpstr>字魂59号-创粗黑</vt:lpstr>
      <vt:lpstr>Arial</vt:lpstr>
      <vt:lpstr>Calibri</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Base>https://www.islide.cc</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疫情党课</dc:title>
  <dc:creator>第一PPT</dc:creator>
  <cp:keywords>www.1ppt.com</cp:keywords>
  <dc:description>www.1ppt.com</dc:description>
  <cp:lastModifiedBy>Porchen</cp:lastModifiedBy>
  <cp:revision>111</cp:revision>
  <cp:lastPrinted>2018-12-25T16:00:00Z</cp:lastPrinted>
  <dcterms:created xsi:type="dcterms:W3CDTF">2018-12-25T16:00:00Z</dcterms:created>
  <dcterms:modified xsi:type="dcterms:W3CDTF">2020-10-22T01:23:39Z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lide.Theme">
    <vt:lpwstr>48706f29-9ca0-418e-876d-de7b156ca083</vt:lpwstr>
  </property>
</Properties>
</file>