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256" r:id="rId2"/>
    <p:sldId id="397" r:id="rId3"/>
    <p:sldId id="409" r:id="rId4"/>
    <p:sldId id="8625" r:id="rId5"/>
    <p:sldId id="8341" r:id="rId6"/>
    <p:sldId id="8512" r:id="rId7"/>
    <p:sldId id="410" r:id="rId8"/>
    <p:sldId id="8656" r:id="rId9"/>
    <p:sldId id="8669" r:id="rId10"/>
    <p:sldId id="8658" r:id="rId11"/>
    <p:sldId id="287" r:id="rId12"/>
    <p:sldId id="411" r:id="rId13"/>
    <p:sldId id="8607" r:id="rId14"/>
    <p:sldId id="8351" r:id="rId15"/>
    <p:sldId id="267" r:id="rId16"/>
    <p:sldId id="8522" r:id="rId17"/>
    <p:sldId id="412" r:id="rId18"/>
    <p:sldId id="8513" r:id="rId19"/>
    <p:sldId id="8427" r:id="rId20"/>
    <p:sldId id="8403" r:id="rId21"/>
    <p:sldId id="8523" r:id="rId22"/>
    <p:sldId id="8402" r:id="rId23"/>
    <p:sldId id="408" r:id="rId24"/>
  </p:sldIdLst>
  <p:sldSz cx="11520488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44" y="9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E29FD-5CB0-43B2-8DE4-7A81EECF5A0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2CAD8-F91A-409A-B778-AA7411176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03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1870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3740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5611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7480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59348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1219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3089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4959" algn="l" defTabSz="863740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952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18461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B2E6E-5889-4D30-AE35-1CE0EE728D6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128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27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036312-6A05-4643-B813-780AEBCA54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729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2B86F-0BDE-4C9A-93E0-705925128E5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442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18104A-5641-4B11-ABFC-8CE18B25751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306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D7A4E-2AB8-4FC9-8660-C5051A36BF2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7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421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B2E6E-5889-4D30-AE35-1CE0EE728D6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230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E8F154-D10B-4217-8098-E9B94BCC3F2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246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475835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50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8CC2D-76F1-462D-95A1-A11D8438598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407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FEFC-5A44-4C02-99F1-5B7E9679A3F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96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E90E-5776-4F8A-ACD8-F3C897C8876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927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FEFC-5A44-4C02-99F1-5B7E9679A3F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67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9E6307-B339-4BB6-917D-3C2347327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061" y="2365563"/>
            <a:ext cx="8640366" cy="182364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2072071-EDC3-4497-9CF5-D380D8263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061" y="4311389"/>
            <a:ext cx="8640366" cy="656745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0F51E2-6110-42B6-AD1C-2A061E70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B077BF-E70D-46F2-806A-019D5E9D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90F3DE-A7B7-4C33-862E-179405C3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56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F77EB-7B1C-4797-B807-1B765A21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7EB334-C061-42FA-A5AE-07BFA3537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47535A-CA5C-4FEB-8741-595DAEBF8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5168A3-DC42-4431-B2A4-33DDF8F94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8EB0B5-8941-4C75-B707-5940D44ED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05127F-20D8-4068-878F-48890575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33" y="1615545"/>
            <a:ext cx="9936421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98F518-0D22-4132-8C68-ED1D54680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6033" y="4336618"/>
            <a:ext cx="9936421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1F2D2F-B897-46FD-A83C-A03ED06B7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6671F4-D60B-47B4-BB35-3100C474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45399D-A2E8-4CAD-B3BB-26E911D8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69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94A8BC-975A-4B24-8DA5-BFD4085B5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B4331B-1258-49A7-A448-BA619BD2CB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034" y="1725046"/>
            <a:ext cx="4896207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832F10-E7A1-4918-9586-614F89310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2247" y="1725046"/>
            <a:ext cx="4896207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315400-E657-44A6-9431-0775D133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4BE32A-A4EE-4002-9DA3-2E867BA7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05ECE8-9536-4F2A-A2C6-F24A7E3A8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66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728D4C-61C7-4860-85A6-A3F6A9C4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34" y="345010"/>
            <a:ext cx="9936421" cy="1252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DC5404-67DA-47BC-BDC7-CFE0371E0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535" y="1588543"/>
            <a:ext cx="4873706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C7319B-9EFD-4F2B-AFB4-6F8FF9B70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3535" y="2367064"/>
            <a:ext cx="4873706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BA08BC7-5813-4F8F-A400-9C517B3D3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2247" y="1588543"/>
            <a:ext cx="4897708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2A17C35-FA6D-40CF-817E-CED56FC474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32247" y="2367064"/>
            <a:ext cx="4897708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C908C43-40B8-47E0-BEE5-4D569B39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B9C5204-5B7E-43D5-BD5A-EE4E2049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9D37292-8C9A-410B-BA66-F1870002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375868" y="6030527"/>
            <a:ext cx="7324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1F5B496-F107-4FAE-B2F2-739E7B027876}"/>
              </a:ext>
            </a:extLst>
          </p:cNvPr>
          <p:cNvSpPr/>
          <p:nvPr userDrawn="1"/>
        </p:nvSpPr>
        <p:spPr>
          <a:xfrm>
            <a:off x="8375868" y="6030529"/>
            <a:ext cx="7324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15680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D604C9-D928-41DE-A839-3EAEC1FAB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DAC134-AFFB-4EBC-8577-3763C7715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D0B644-513C-4606-84A6-087331DB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F4FFAE-F259-4982-A5E1-51E875184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09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326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8FB671-D110-4C75-BC20-D71012F4A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4D5A602-2A66-4B9D-AC99-DCA045FC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FDC037-E85D-4B1C-AAF2-707E2003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693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8E56B-88A9-4A63-AA39-EEC66F4BB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AD1967-9EA4-49D8-B47A-A4928B9BD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7708" y="933026"/>
            <a:ext cx="5832247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B30B7C7-9F69-405B-A724-A56FFE8CF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A3FB0E-9CF1-484B-B4E7-EDED727E8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058464-C1D5-4E69-91AB-FEEADBE5E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D4698F-D47F-464C-8A82-581E076C7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15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ACE7E5-5001-424A-AA19-22C73E29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37281FE-6EDA-43D6-9015-553BF16ED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7708" y="933026"/>
            <a:ext cx="5832247" cy="4605124"/>
          </a:xfrm>
        </p:spPr>
        <p:txBody>
          <a:bodyPr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0C39A6-BBC0-4016-B558-EF17FDE34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7275C6-0447-48E4-871A-D2274E6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AF0A44-B67C-432B-AF7A-A261D75E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4500BC-68D8-47FB-87BF-3CAD99BF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78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DF56CA-60B2-41D2-9BC1-9F491180B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036413-0D1F-49C6-ABC3-E88B00AA9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0967AC-5B2E-4CE5-B02B-28F41E91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7432D6-B28E-4415-90A8-1491910D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1B169-DE41-4C59-B264-6376E14F0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22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F2B3E7E-5BF0-4A59-8E75-85A611782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244349" y="345009"/>
            <a:ext cx="2484105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8194D29-58BB-4975-B376-EF1A5BC29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92033" y="345009"/>
            <a:ext cx="7308310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08C711-39DA-4EF0-8F62-5B958554A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56EF-EDA7-466D-90A9-97D47B7037CB}" type="datetimeFigureOut">
              <a:rPr lang="zh-CN" altLang="en-US" smtClean="0"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34A974-65FE-4464-B01A-02E8F7EFE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120632-8296-4676-AD40-600AE63B5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D73ED-7EBB-4E11-B60B-79773C517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242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6292767" y="2487068"/>
            <a:ext cx="4059172" cy="25365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单击图标添加图片</a:t>
            </a:r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29535" y="4407884"/>
            <a:ext cx="781749" cy="781735"/>
          </a:xfrm>
          <a:custGeom>
            <a:avLst/>
            <a:gdLst>
              <a:gd name="connsiteX0" fmla="*/ 353639 w 707278"/>
              <a:gd name="connsiteY0" fmla="*/ 0 h 707276"/>
              <a:gd name="connsiteX1" fmla="*/ 707278 w 707278"/>
              <a:gd name="connsiteY1" fmla="*/ 353638 h 707276"/>
              <a:gd name="connsiteX2" fmla="*/ 353639 w 707278"/>
              <a:gd name="connsiteY2" fmla="*/ 707276 h 707276"/>
              <a:gd name="connsiteX3" fmla="*/ 0 w 707278"/>
              <a:gd name="connsiteY3" fmla="*/ 353638 h 707276"/>
              <a:gd name="connsiteX4" fmla="*/ 353639 w 707278"/>
              <a:gd name="connsiteY4" fmla="*/ 0 h 70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78" h="707276">
                <a:moveTo>
                  <a:pt x="353639" y="0"/>
                </a:moveTo>
                <a:cubicBezTo>
                  <a:pt x="548948" y="0"/>
                  <a:pt x="707278" y="158329"/>
                  <a:pt x="707278" y="353638"/>
                </a:cubicBezTo>
                <a:cubicBezTo>
                  <a:pt x="707278" y="548947"/>
                  <a:pt x="548948" y="707276"/>
                  <a:pt x="353639" y="707276"/>
                </a:cubicBezTo>
                <a:cubicBezTo>
                  <a:pt x="158330" y="707276"/>
                  <a:pt x="0" y="548947"/>
                  <a:pt x="0" y="353638"/>
                </a:cubicBezTo>
                <a:cubicBezTo>
                  <a:pt x="0" y="158329"/>
                  <a:pt x="158330" y="0"/>
                  <a:pt x="353639" y="0"/>
                </a:cubicBezTo>
                <a:close/>
              </a:path>
            </a:pathLst>
          </a:custGeom>
          <a:effectLst>
            <a:outerShdw blurRad="127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r>
              <a:rPr lang="zh-CN" altLang="en-US"/>
              <a:t>单击图标添加图片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87529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284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56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:blinds/>
      </p:transition>
    </mc:Choice>
    <mc:Fallback xmlns="">
      <p:transition spd="slow" advTm="0">
        <p:blinds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525516" y="2269692"/>
            <a:ext cx="4035809" cy="2551916"/>
          </a:xfrm>
          <a:custGeom>
            <a:avLst/>
            <a:gdLst>
              <a:gd name="connsiteX0" fmla="*/ 0 w 4271050"/>
              <a:gd name="connsiteY0" fmla="*/ 0 h 2700705"/>
              <a:gd name="connsiteX1" fmla="*/ 4271050 w 4271050"/>
              <a:gd name="connsiteY1" fmla="*/ 0 h 2700705"/>
              <a:gd name="connsiteX2" fmla="*/ 4271050 w 4271050"/>
              <a:gd name="connsiteY2" fmla="*/ 2700705 h 2700705"/>
              <a:gd name="connsiteX3" fmla="*/ 0 w 4271050"/>
              <a:gd name="connsiteY3" fmla="*/ 2700705 h 270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1050" h="2700705">
                <a:moveTo>
                  <a:pt x="0" y="0"/>
                </a:moveTo>
                <a:lnTo>
                  <a:pt x="4271050" y="0"/>
                </a:lnTo>
                <a:lnTo>
                  <a:pt x="4271050" y="2700705"/>
                </a:lnTo>
                <a:lnTo>
                  <a:pt x="0" y="27007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</a:p>
        </p:txBody>
      </p:sp>
    </p:spTree>
    <p:extLst>
      <p:ext uri="{BB962C8B-B14F-4D97-AF65-F5344CB8AC3E}">
        <p14:creationId xmlns:p14="http://schemas.microsoft.com/office/powerpoint/2010/main" val="3544861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 smtClean="0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343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904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53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:blinds/>
      </p:transition>
    </mc:Choice>
    <mc:Fallback xmlns="">
      <p:transition spd="slow" advTm="0">
        <p:blinds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525518" y="2269694"/>
            <a:ext cx="4035809" cy="2551916"/>
          </a:xfrm>
          <a:custGeom>
            <a:avLst/>
            <a:gdLst>
              <a:gd name="connsiteX0" fmla="*/ 0 w 4271050"/>
              <a:gd name="connsiteY0" fmla="*/ 0 h 2700705"/>
              <a:gd name="connsiteX1" fmla="*/ 4271050 w 4271050"/>
              <a:gd name="connsiteY1" fmla="*/ 0 h 2700705"/>
              <a:gd name="connsiteX2" fmla="*/ 4271050 w 4271050"/>
              <a:gd name="connsiteY2" fmla="*/ 2700705 h 2700705"/>
              <a:gd name="connsiteX3" fmla="*/ 0 w 4271050"/>
              <a:gd name="connsiteY3" fmla="*/ 2700705 h 270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1050" h="2700705">
                <a:moveTo>
                  <a:pt x="0" y="0"/>
                </a:moveTo>
                <a:lnTo>
                  <a:pt x="4271050" y="0"/>
                </a:lnTo>
                <a:lnTo>
                  <a:pt x="4271050" y="2700705"/>
                </a:lnTo>
                <a:lnTo>
                  <a:pt x="0" y="27007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390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686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5192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6292767" y="2487070"/>
            <a:ext cx="4059172" cy="253656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29537" y="4407884"/>
            <a:ext cx="781749" cy="781735"/>
          </a:xfrm>
          <a:custGeom>
            <a:avLst/>
            <a:gdLst>
              <a:gd name="connsiteX0" fmla="*/ 353639 w 707278"/>
              <a:gd name="connsiteY0" fmla="*/ 0 h 707276"/>
              <a:gd name="connsiteX1" fmla="*/ 707278 w 707278"/>
              <a:gd name="connsiteY1" fmla="*/ 353638 h 707276"/>
              <a:gd name="connsiteX2" fmla="*/ 353639 w 707278"/>
              <a:gd name="connsiteY2" fmla="*/ 707276 h 707276"/>
              <a:gd name="connsiteX3" fmla="*/ 0 w 707278"/>
              <a:gd name="connsiteY3" fmla="*/ 353638 h 707276"/>
              <a:gd name="connsiteX4" fmla="*/ 353639 w 707278"/>
              <a:gd name="connsiteY4" fmla="*/ 0 h 707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278" h="707276">
                <a:moveTo>
                  <a:pt x="353639" y="0"/>
                </a:moveTo>
                <a:cubicBezTo>
                  <a:pt x="548948" y="0"/>
                  <a:pt x="707278" y="158329"/>
                  <a:pt x="707278" y="353638"/>
                </a:cubicBezTo>
                <a:cubicBezTo>
                  <a:pt x="707278" y="548947"/>
                  <a:pt x="548948" y="707276"/>
                  <a:pt x="353639" y="707276"/>
                </a:cubicBezTo>
                <a:cubicBezTo>
                  <a:pt x="158330" y="707276"/>
                  <a:pt x="0" y="548947"/>
                  <a:pt x="0" y="353638"/>
                </a:cubicBezTo>
                <a:cubicBezTo>
                  <a:pt x="0" y="158329"/>
                  <a:pt x="158330" y="0"/>
                  <a:pt x="353639" y="0"/>
                </a:cubicBezTo>
                <a:close/>
              </a:path>
            </a:pathLst>
          </a:custGeom>
          <a:effectLst>
            <a:outerShdw blurRad="127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3417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F7264FB-0618-4E18-959B-77CB113B8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34" y="345010"/>
            <a:ext cx="9936421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F56141-EDC8-4561-B210-A15B1651A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34" y="1725046"/>
            <a:ext cx="9936421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2B7860-1501-44BF-BDA2-4ECAC48F4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33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bg1"/>
                </a:solidFill>
              </a:defRPr>
            </a:lvl1pPr>
          </a:lstStyle>
          <a:p>
            <a:fld id="{851456EF-EDA7-466D-90A9-97D47B7037CB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1586E5-F721-4A39-860D-941C9E93E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6162" y="6006163"/>
            <a:ext cx="388816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3DB4B5-A198-4FFC-8349-20B0234F0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36345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bg1"/>
                </a:solidFill>
              </a:defRPr>
            </a:lvl1pPr>
          </a:lstStyle>
          <a:p>
            <a:fld id="{1A7D73ED-7EBB-4E11-B60B-79773C5177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75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bg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bg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bg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bg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bg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6BE7E3B-5E78-40E2-9B12-83BCFC6EA1A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" y="93969"/>
            <a:ext cx="1897747" cy="56932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97CAAA8-0AD8-47C2-9165-5777F6DE3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0128" y="2583752"/>
            <a:ext cx="8640233" cy="1823641"/>
          </a:xfrm>
        </p:spPr>
        <p:txBody>
          <a:bodyPr/>
          <a:lstStyle/>
          <a:p>
            <a:r>
              <a:rPr lang="zh-CN" altLang="en-US" dirty="0">
                <a:latin typeface="方正大黑简体" panose="02010601030101010101" pitchFamily="2" charset="-122"/>
                <a:ea typeface="方正大黑简体" panose="02010601030101010101" pitchFamily="2" charset="-122"/>
              </a:rPr>
              <a:t>哈尔滨工程大学</a:t>
            </a:r>
            <a:r>
              <a:rPr lang="en-US" altLang="zh-CN" dirty="0">
                <a:latin typeface="方正大黑简体" panose="02010601030101010101" pitchFamily="2" charset="-122"/>
                <a:ea typeface="方正大黑简体" panose="02010601030101010101" pitchFamily="2" charset="-122"/>
              </a:rPr>
              <a:t>PPT</a:t>
            </a:r>
            <a:r>
              <a:rPr lang="zh-CN" altLang="en-US" dirty="0">
                <a:latin typeface="方正大黑简体" panose="02010601030101010101" pitchFamily="2" charset="-122"/>
                <a:ea typeface="方正大黑简体" panose="02010601030101010101" pitchFamily="2" charset="-122"/>
              </a:rPr>
              <a:t>模板抗疫专题</a:t>
            </a:r>
          </a:p>
        </p:txBody>
      </p:sp>
      <p:sp>
        <p:nvSpPr>
          <p:cNvPr id="20" name="副标题 19">
            <a:extLst>
              <a:ext uri="{FF2B5EF4-FFF2-40B4-BE49-F238E27FC236}">
                <a16:creationId xmlns:a16="http://schemas.microsoft.com/office/drawing/2014/main" id="{4AFFB95F-BDC4-4696-941D-64EC6EA7E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128" y="4974684"/>
            <a:ext cx="8640233" cy="656745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/>
              <a:t>学院或部门名称</a:t>
            </a:r>
          </a:p>
          <a:p>
            <a:r>
              <a:rPr lang="en-US" altLang="zh-CN" dirty="0"/>
              <a:t>2020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3635463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029781" y="757976"/>
            <a:ext cx="1224736" cy="807694"/>
            <a:chOff x="909706" y="699459"/>
            <a:chExt cx="1296144" cy="854786"/>
          </a:xfrm>
        </p:grpSpPr>
        <p:sp>
          <p:nvSpPr>
            <p:cNvPr id="23" name="TextBox 5"/>
            <p:cNvSpPr txBox="1"/>
            <p:nvPr/>
          </p:nvSpPr>
          <p:spPr>
            <a:xfrm>
              <a:off x="909706" y="1315012"/>
              <a:ext cx="1296144" cy="239233"/>
            </a:xfrm>
            <a:prstGeom prst="rect">
              <a:avLst/>
            </a:prstGeom>
            <a:noFill/>
          </p:spPr>
          <p:txBody>
            <a:bodyPr wrap="square" lIns="68033" tIns="0" rIns="68033" bIns="0" anchor="ctr" anchorCtr="1">
              <a:normAutofit/>
            </a:bodyPr>
            <a:lstStyle/>
            <a:p>
              <a:pPr algn="ctr"/>
              <a:r>
                <a:rPr lang="en-US" altLang="zh-CN" sz="1323">
                  <a:solidFill>
                    <a:schemeClr val="bg1"/>
                  </a:solidFill>
                </a:rPr>
                <a:t>CONTENTS</a:t>
              </a:r>
            </a:p>
          </p:txBody>
        </p:sp>
        <p:sp>
          <p:nvSpPr>
            <p:cNvPr id="24" name="TextBox 6"/>
            <p:cNvSpPr txBox="1"/>
            <p:nvPr/>
          </p:nvSpPr>
          <p:spPr>
            <a:xfrm>
              <a:off x="909706" y="699459"/>
              <a:ext cx="1296144" cy="615553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/>
              <a:r>
                <a:rPr lang="zh-CN" altLang="en-US" sz="3780" b="1" dirty="0">
                  <a:solidFill>
                    <a:schemeClr val="bg1"/>
                  </a:solidFill>
                </a:rPr>
                <a:t>目录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19717" y="1434060"/>
            <a:ext cx="4325300" cy="618567"/>
            <a:chOff x="5110587" y="1100049"/>
            <a:chExt cx="4577486" cy="769470"/>
          </a:xfrm>
        </p:grpSpPr>
        <p:sp>
          <p:nvSpPr>
            <p:cNvPr id="7" name="Freeform: Shape 10"/>
            <p:cNvSpPr>
              <a:spLocks/>
            </p:cNvSpPr>
            <p:nvPr/>
          </p:nvSpPr>
          <p:spPr bwMode="auto">
            <a:xfrm>
              <a:off x="5110587" y="1100049"/>
              <a:ext cx="674682" cy="76947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8575">
              <a:noFill/>
            </a:ln>
          </p:spPr>
          <p:txBody>
            <a:bodyPr vert="horz" wrap="none" lIns="86402" tIns="43201" rIns="86402" bIns="43201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02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grpSp>
          <p:nvGrpSpPr>
            <p:cNvPr id="11" name="Group 15"/>
            <p:cNvGrpSpPr/>
            <p:nvPr/>
          </p:nvGrpSpPr>
          <p:grpSpPr>
            <a:xfrm>
              <a:off x="6122610" y="1134923"/>
              <a:ext cx="3565463" cy="637776"/>
              <a:chOff x="3943834" y="629865"/>
              <a:chExt cx="3962574" cy="637776"/>
            </a:xfrm>
          </p:grpSpPr>
          <p:sp>
            <p:nvSpPr>
              <p:cNvPr id="21" name="TextBox 16"/>
              <p:cNvSpPr txBox="1"/>
              <p:nvPr/>
            </p:nvSpPr>
            <p:spPr>
              <a:xfrm>
                <a:off x="3943834" y="629865"/>
                <a:ext cx="3962574" cy="34598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7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目录文字占位</a:t>
                </a:r>
              </a:p>
            </p:txBody>
          </p:sp>
          <p:sp>
            <p:nvSpPr>
              <p:cNvPr id="22" name="TextBox 17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992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719717" y="2453690"/>
            <a:ext cx="4325300" cy="618567"/>
            <a:chOff x="5110587" y="2396193"/>
            <a:chExt cx="4577486" cy="769470"/>
          </a:xfrm>
        </p:grpSpPr>
        <p:sp>
          <p:nvSpPr>
            <p:cNvPr id="8" name="Freeform: Shape 11"/>
            <p:cNvSpPr>
              <a:spLocks/>
            </p:cNvSpPr>
            <p:nvPr/>
          </p:nvSpPr>
          <p:spPr bwMode="auto">
            <a:xfrm>
              <a:off x="5110587" y="2396193"/>
              <a:ext cx="674682" cy="769470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</p:spPr>
          <p:txBody>
            <a:bodyPr vert="horz" wrap="none" lIns="86402" tIns="43201" rIns="86402" bIns="43201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02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grpSp>
          <p:nvGrpSpPr>
            <p:cNvPr id="12" name="Group 18"/>
            <p:cNvGrpSpPr/>
            <p:nvPr/>
          </p:nvGrpSpPr>
          <p:grpSpPr>
            <a:xfrm>
              <a:off x="6122610" y="2428967"/>
              <a:ext cx="3565463" cy="637776"/>
              <a:chOff x="3943834" y="629865"/>
              <a:chExt cx="3962574" cy="637776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3943834" y="629865"/>
                <a:ext cx="3962574" cy="34598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7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目录文字占位</a:t>
                </a:r>
              </a:p>
            </p:txBody>
          </p:sp>
          <p:sp>
            <p:nvSpPr>
              <p:cNvPr id="20" name="TextBox 20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992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719717" y="3417539"/>
            <a:ext cx="4325300" cy="618567"/>
            <a:chOff x="5110587" y="3692337"/>
            <a:chExt cx="4577486" cy="769470"/>
          </a:xfrm>
        </p:grpSpPr>
        <p:sp>
          <p:nvSpPr>
            <p:cNvPr id="9" name="Freeform: Shape 12"/>
            <p:cNvSpPr>
              <a:spLocks/>
            </p:cNvSpPr>
            <p:nvPr/>
          </p:nvSpPr>
          <p:spPr bwMode="auto">
            <a:xfrm>
              <a:off x="5110587" y="3692337"/>
              <a:ext cx="674682" cy="76947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28575">
              <a:noFill/>
            </a:ln>
          </p:spPr>
          <p:txBody>
            <a:bodyPr vert="horz" wrap="none" lIns="86402" tIns="43201" rIns="86402" bIns="43201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02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grpSp>
          <p:nvGrpSpPr>
            <p:cNvPr id="13" name="Group 21"/>
            <p:cNvGrpSpPr/>
            <p:nvPr/>
          </p:nvGrpSpPr>
          <p:grpSpPr>
            <a:xfrm>
              <a:off x="6122610" y="3723011"/>
              <a:ext cx="3565463" cy="637776"/>
              <a:chOff x="3943834" y="629865"/>
              <a:chExt cx="3962574" cy="637776"/>
            </a:xfrm>
          </p:grpSpPr>
          <p:sp>
            <p:nvSpPr>
              <p:cNvPr id="17" name="TextBox 22"/>
              <p:cNvSpPr txBox="1"/>
              <p:nvPr/>
            </p:nvSpPr>
            <p:spPr>
              <a:xfrm>
                <a:off x="3943834" y="629865"/>
                <a:ext cx="3962574" cy="34598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7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目录文字占位</a:t>
                </a:r>
              </a:p>
            </p:txBody>
          </p:sp>
          <p:sp>
            <p:nvSpPr>
              <p:cNvPr id="18" name="TextBox 23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992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719717" y="4505383"/>
            <a:ext cx="4325300" cy="618567"/>
            <a:chOff x="5110587" y="4988481"/>
            <a:chExt cx="4577486" cy="769470"/>
          </a:xfrm>
        </p:grpSpPr>
        <p:sp>
          <p:nvSpPr>
            <p:cNvPr id="10" name="Freeform: Shape 13"/>
            <p:cNvSpPr>
              <a:spLocks/>
            </p:cNvSpPr>
            <p:nvPr/>
          </p:nvSpPr>
          <p:spPr bwMode="auto">
            <a:xfrm>
              <a:off x="5110587" y="4988481"/>
              <a:ext cx="674682" cy="769470"/>
            </a:xfrm>
            <a:prstGeom prst="ellipse">
              <a:avLst/>
            </a:prstGeom>
            <a:solidFill>
              <a:srgbClr val="FFC000"/>
            </a:solidFill>
            <a:ln w="28575">
              <a:noFill/>
            </a:ln>
          </p:spPr>
          <p:txBody>
            <a:bodyPr vert="horz" wrap="none" lIns="86402" tIns="43201" rIns="86402" bIns="43201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3024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grpSp>
          <p:nvGrpSpPr>
            <p:cNvPr id="14" name="Group 24"/>
            <p:cNvGrpSpPr/>
            <p:nvPr/>
          </p:nvGrpSpPr>
          <p:grpSpPr>
            <a:xfrm>
              <a:off x="6122610" y="5017056"/>
              <a:ext cx="3565463" cy="637776"/>
              <a:chOff x="3943834" y="629865"/>
              <a:chExt cx="3962574" cy="637776"/>
            </a:xfrm>
          </p:grpSpPr>
          <p:sp>
            <p:nvSpPr>
              <p:cNvPr id="15" name="TextBox 25"/>
              <p:cNvSpPr txBox="1"/>
              <p:nvPr/>
            </p:nvSpPr>
            <p:spPr>
              <a:xfrm>
                <a:off x="3943834" y="629865"/>
                <a:ext cx="3962574" cy="345983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7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目录文字占位</a:t>
                </a:r>
              </a:p>
            </p:txBody>
          </p:sp>
          <p:sp>
            <p:nvSpPr>
              <p:cNvPr id="16" name="TextBox 26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992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9768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1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1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51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D19CAE73-B669-428F-B4B6-EA659247F79E}"/>
              </a:ext>
            </a:extLst>
          </p:cNvPr>
          <p:cNvSpPr/>
          <p:nvPr/>
        </p:nvSpPr>
        <p:spPr>
          <a:xfrm>
            <a:off x="4113769" y="2927679"/>
            <a:ext cx="5352640" cy="4071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646" dirty="0">
                <a:solidFill>
                  <a:schemeClr val="bg1"/>
                </a:solidFill>
              </a:rPr>
              <a:t>标题文字占位</a:t>
            </a:r>
            <a:endParaRPr lang="zh-CN" altLang="en-US" sz="264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65CC3CD-DCCD-4080-BE9F-002E231B6B3B}"/>
              </a:ext>
            </a:extLst>
          </p:cNvPr>
          <p:cNvSpPr txBox="1"/>
          <p:nvPr/>
        </p:nvSpPr>
        <p:spPr>
          <a:xfrm>
            <a:off x="4113769" y="3542491"/>
            <a:ext cx="3564561" cy="3865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82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752123F4-2D2F-446B-9912-DD92B079D03F}"/>
              </a:ext>
            </a:extLst>
          </p:cNvPr>
          <p:cNvSpPr/>
          <p:nvPr/>
        </p:nvSpPr>
        <p:spPr>
          <a:xfrm>
            <a:off x="2518959" y="2835180"/>
            <a:ext cx="1243661" cy="127059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4536" b="1" dirty="0">
                <a:solidFill>
                  <a:schemeClr val="bg1"/>
                </a:solidFill>
              </a:rPr>
              <a:t>01</a:t>
            </a:r>
            <a:endParaRPr lang="zh-CN" altLang="en-US" sz="453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303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>
            <a:spLocks/>
          </p:cNvSpPr>
          <p:nvPr/>
        </p:nvSpPr>
        <p:spPr bwMode="auto">
          <a:xfrm>
            <a:off x="4034181" y="1979985"/>
            <a:ext cx="1719876" cy="2063543"/>
          </a:xfrm>
          <a:custGeom>
            <a:avLst/>
            <a:gdLst/>
            <a:ahLst/>
            <a:cxnLst>
              <a:cxn ang="0">
                <a:pos x="829" y="805"/>
              </a:cxn>
              <a:cxn ang="0">
                <a:pos x="645" y="1333"/>
              </a:cxn>
              <a:cxn ang="0">
                <a:pos x="0" y="805"/>
              </a:cxn>
              <a:cxn ang="0">
                <a:pos x="1111" y="0"/>
              </a:cxn>
              <a:cxn ang="0">
                <a:pos x="1111" y="1"/>
              </a:cxn>
              <a:cxn ang="0">
                <a:pos x="829" y="805"/>
              </a:cxn>
            </a:cxnLst>
            <a:rect l="0" t="0" r="r" b="b"/>
            <a:pathLst>
              <a:path w="1111" h="1333">
                <a:moveTo>
                  <a:pt x="829" y="805"/>
                </a:moveTo>
                <a:lnTo>
                  <a:pt x="645" y="1333"/>
                </a:lnTo>
                <a:lnTo>
                  <a:pt x="0" y="805"/>
                </a:lnTo>
                <a:lnTo>
                  <a:pt x="1111" y="0"/>
                </a:lnTo>
                <a:lnTo>
                  <a:pt x="1111" y="1"/>
                </a:lnTo>
                <a:lnTo>
                  <a:pt x="829" y="80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5317507" y="1981534"/>
            <a:ext cx="2162617" cy="1244627"/>
          </a:xfrm>
          <a:custGeom>
            <a:avLst/>
            <a:gdLst/>
            <a:ahLst/>
            <a:cxnLst>
              <a:cxn ang="0">
                <a:pos x="1397" y="804"/>
              </a:cxn>
              <a:cxn ang="0">
                <a:pos x="579" y="804"/>
              </a:cxn>
              <a:cxn ang="0">
                <a:pos x="0" y="804"/>
              </a:cxn>
              <a:cxn ang="0">
                <a:pos x="282" y="0"/>
              </a:cxn>
              <a:cxn ang="0">
                <a:pos x="1397" y="804"/>
              </a:cxn>
            </a:cxnLst>
            <a:rect l="0" t="0" r="r" b="b"/>
            <a:pathLst>
              <a:path w="1397" h="804">
                <a:moveTo>
                  <a:pt x="1397" y="804"/>
                </a:moveTo>
                <a:lnTo>
                  <a:pt x="579" y="804"/>
                </a:lnTo>
                <a:lnTo>
                  <a:pt x="0" y="804"/>
                </a:lnTo>
                <a:lnTo>
                  <a:pt x="282" y="0"/>
                </a:lnTo>
                <a:lnTo>
                  <a:pt x="1397" y="8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6213826" y="3226156"/>
            <a:ext cx="1266300" cy="2032581"/>
          </a:xfrm>
          <a:custGeom>
            <a:avLst/>
            <a:gdLst/>
            <a:ahLst/>
            <a:cxnLst>
              <a:cxn ang="0">
                <a:pos x="167" y="564"/>
              </a:cxn>
              <a:cxn ang="0">
                <a:pos x="0" y="0"/>
              </a:cxn>
              <a:cxn ang="0">
                <a:pos x="818" y="0"/>
              </a:cxn>
              <a:cxn ang="0">
                <a:pos x="388" y="1313"/>
              </a:cxn>
              <a:cxn ang="0">
                <a:pos x="167" y="564"/>
              </a:cxn>
            </a:cxnLst>
            <a:rect l="0" t="0" r="r" b="b"/>
            <a:pathLst>
              <a:path w="818" h="1313">
                <a:moveTo>
                  <a:pt x="167" y="564"/>
                </a:moveTo>
                <a:lnTo>
                  <a:pt x="0" y="0"/>
                </a:lnTo>
                <a:lnTo>
                  <a:pt x="818" y="0"/>
                </a:lnTo>
                <a:lnTo>
                  <a:pt x="388" y="1313"/>
                </a:lnTo>
                <a:lnTo>
                  <a:pt x="167" y="56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4679716" y="4099252"/>
            <a:ext cx="2134753" cy="1159486"/>
          </a:xfrm>
          <a:custGeom>
            <a:avLst/>
            <a:gdLst/>
            <a:ahLst/>
            <a:cxnLst>
              <a:cxn ang="0">
                <a:pos x="1379" y="749"/>
              </a:cxn>
              <a:cxn ang="0">
                <a:pos x="0" y="749"/>
              </a:cxn>
              <a:cxn ang="0">
                <a:pos x="661" y="321"/>
              </a:cxn>
              <a:cxn ang="0">
                <a:pos x="1158" y="0"/>
              </a:cxn>
              <a:cxn ang="0">
                <a:pos x="1379" y="749"/>
              </a:cxn>
            </a:cxnLst>
            <a:rect l="0" t="0" r="r" b="b"/>
            <a:pathLst>
              <a:path w="1379" h="749">
                <a:moveTo>
                  <a:pt x="1379" y="749"/>
                </a:moveTo>
                <a:lnTo>
                  <a:pt x="0" y="749"/>
                </a:lnTo>
                <a:lnTo>
                  <a:pt x="661" y="321"/>
                </a:lnTo>
                <a:lnTo>
                  <a:pt x="1158" y="0"/>
                </a:lnTo>
                <a:lnTo>
                  <a:pt x="1379" y="749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034181" y="3226156"/>
            <a:ext cx="1668791" cy="203258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" y="528"/>
              </a:cxn>
              <a:cxn ang="0">
                <a:pos x="1075" y="880"/>
              </a:cxn>
              <a:cxn ang="0">
                <a:pos x="1078" y="885"/>
              </a:cxn>
              <a:cxn ang="0">
                <a:pos x="417" y="1313"/>
              </a:cxn>
              <a:cxn ang="0">
                <a:pos x="0" y="0"/>
              </a:cxn>
            </a:cxnLst>
            <a:rect l="0" t="0" r="r" b="b"/>
            <a:pathLst>
              <a:path w="1078" h="1313">
                <a:moveTo>
                  <a:pt x="0" y="0"/>
                </a:moveTo>
                <a:lnTo>
                  <a:pt x="645" y="528"/>
                </a:lnTo>
                <a:lnTo>
                  <a:pt x="1075" y="880"/>
                </a:lnTo>
                <a:lnTo>
                  <a:pt x="1078" y="885"/>
                </a:lnTo>
                <a:lnTo>
                  <a:pt x="417" y="1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39332" y="2899284"/>
            <a:ext cx="412692" cy="551068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166" tIns="44585" rIns="89166" bIns="4458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3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166" tIns="44585" rIns="89166" bIns="4458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3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90"/>
          <p:cNvSpPr>
            <a:spLocks noEditPoints="1"/>
          </p:cNvSpPr>
          <p:nvPr/>
        </p:nvSpPr>
        <p:spPr bwMode="auto">
          <a:xfrm>
            <a:off x="5852727" y="2524191"/>
            <a:ext cx="491481" cy="491481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3"/>
          <p:cNvSpPr>
            <a:spLocks noEditPoints="1"/>
          </p:cNvSpPr>
          <p:nvPr/>
        </p:nvSpPr>
        <p:spPr bwMode="auto">
          <a:xfrm>
            <a:off x="6607736" y="3605793"/>
            <a:ext cx="469830" cy="476324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602180" y="4222220"/>
            <a:ext cx="489316" cy="400548"/>
            <a:chOff x="4856163" y="3600451"/>
            <a:chExt cx="358775" cy="293688"/>
          </a:xfrm>
          <a:solidFill>
            <a:schemeClr val="bg1"/>
          </a:solidFill>
        </p:grpSpPr>
        <p:sp>
          <p:nvSpPr>
            <p:cNvPr id="18" name="Freeform 148"/>
            <p:cNvSpPr>
              <a:spLocks noEditPoints="1"/>
            </p:cNvSpPr>
            <p:nvPr/>
          </p:nvSpPr>
          <p:spPr bwMode="auto">
            <a:xfrm>
              <a:off x="5103813" y="3692526"/>
              <a:ext cx="68263" cy="9048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19" y="31"/>
                </a:cxn>
                <a:cxn ang="0">
                  <a:pos x="23" y="27"/>
                </a:cxn>
                <a:cxn ang="0">
                  <a:pos x="23" y="21"/>
                </a:cxn>
                <a:cxn ang="0">
                  <a:pos x="22" y="19"/>
                </a:cxn>
                <a:cxn ang="0">
                  <a:pos x="11" y="2"/>
                </a:cxn>
                <a:cxn ang="0">
                  <a:pos x="19" y="27"/>
                </a:cxn>
                <a:cxn ang="0">
                  <a:pos x="4" y="27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19" y="21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23" h="31">
                  <a:moveTo>
                    <a:pt x="11" y="2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1"/>
                    <a:pt x="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29"/>
                    <a:pt x="23" y="2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2" y="19"/>
                  </a:cubicBezTo>
                  <a:lnTo>
                    <a:pt x="11" y="2"/>
                  </a:lnTo>
                  <a:close/>
                  <a:moveTo>
                    <a:pt x="19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9" y="21"/>
                    <a:pt x="19" y="21"/>
                    <a:pt x="19" y="21"/>
                  </a:cubicBezTo>
                  <a:lnTo>
                    <a:pt x="19" y="27"/>
                  </a:ln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166" tIns="44585" rIns="89166" bIns="4458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3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49"/>
            <p:cNvSpPr>
              <a:spLocks noEditPoints="1"/>
            </p:cNvSpPr>
            <p:nvPr/>
          </p:nvSpPr>
          <p:spPr bwMode="auto">
            <a:xfrm>
              <a:off x="4856163" y="3600451"/>
              <a:ext cx="358775" cy="293688"/>
            </a:xfrm>
            <a:custGeom>
              <a:avLst/>
              <a:gdLst/>
              <a:ahLst/>
              <a:cxnLst>
                <a:cxn ang="0">
                  <a:pos x="121" y="48"/>
                </a:cxn>
                <a:cxn ang="0">
                  <a:pos x="106" y="25"/>
                </a:cxn>
                <a:cxn ang="0">
                  <a:pos x="96" y="20"/>
                </a:cxn>
                <a:cxn ang="0">
                  <a:pos x="81" y="20"/>
                </a:cxn>
                <a:cxn ang="0">
                  <a:pos x="81" y="12"/>
                </a:cxn>
                <a:cxn ang="0">
                  <a:pos x="69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54"/>
                </a:cxn>
                <a:cxn ang="0">
                  <a:pos x="12" y="66"/>
                </a:cxn>
                <a:cxn ang="0">
                  <a:pos x="12" y="77"/>
                </a:cxn>
                <a:cxn ang="0">
                  <a:pos x="23" y="89"/>
                </a:cxn>
                <a:cxn ang="0">
                  <a:pos x="28" y="89"/>
                </a:cxn>
                <a:cxn ang="0">
                  <a:pos x="43" y="100"/>
                </a:cxn>
                <a:cxn ang="0">
                  <a:pos x="57" y="89"/>
                </a:cxn>
                <a:cxn ang="0">
                  <a:pos x="78" y="89"/>
                </a:cxn>
                <a:cxn ang="0">
                  <a:pos x="92" y="100"/>
                </a:cxn>
                <a:cxn ang="0">
                  <a:pos x="107" y="89"/>
                </a:cxn>
                <a:cxn ang="0">
                  <a:pos x="112" y="89"/>
                </a:cxn>
                <a:cxn ang="0">
                  <a:pos x="123" y="77"/>
                </a:cxn>
                <a:cxn ang="0">
                  <a:pos x="123" y="54"/>
                </a:cxn>
                <a:cxn ang="0">
                  <a:pos x="121" y="48"/>
                </a:cxn>
                <a:cxn ang="0">
                  <a:pos x="12" y="58"/>
                </a:cxn>
                <a:cxn ang="0">
                  <a:pos x="8" y="54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69" y="8"/>
                </a:cxn>
                <a:cxn ang="0">
                  <a:pos x="73" y="12"/>
                </a:cxn>
                <a:cxn ang="0">
                  <a:pos x="73" y="54"/>
                </a:cxn>
                <a:cxn ang="0">
                  <a:pos x="69" y="58"/>
                </a:cxn>
                <a:cxn ang="0">
                  <a:pos x="12" y="58"/>
                </a:cxn>
                <a:cxn ang="0">
                  <a:pos x="43" y="93"/>
                </a:cxn>
                <a:cxn ang="0">
                  <a:pos x="35" y="85"/>
                </a:cxn>
                <a:cxn ang="0">
                  <a:pos x="43" y="77"/>
                </a:cxn>
                <a:cxn ang="0">
                  <a:pos x="50" y="85"/>
                </a:cxn>
                <a:cxn ang="0">
                  <a:pos x="43" y="93"/>
                </a:cxn>
                <a:cxn ang="0">
                  <a:pos x="92" y="93"/>
                </a:cxn>
                <a:cxn ang="0">
                  <a:pos x="85" y="85"/>
                </a:cxn>
                <a:cxn ang="0">
                  <a:pos x="92" y="77"/>
                </a:cxn>
                <a:cxn ang="0">
                  <a:pos x="100" y="85"/>
                </a:cxn>
                <a:cxn ang="0">
                  <a:pos x="92" y="93"/>
                </a:cxn>
                <a:cxn ang="0">
                  <a:pos x="115" y="77"/>
                </a:cxn>
                <a:cxn ang="0">
                  <a:pos x="112" y="81"/>
                </a:cxn>
                <a:cxn ang="0">
                  <a:pos x="107" y="81"/>
                </a:cxn>
                <a:cxn ang="0">
                  <a:pos x="92" y="70"/>
                </a:cxn>
                <a:cxn ang="0">
                  <a:pos x="78" y="81"/>
                </a:cxn>
                <a:cxn ang="0">
                  <a:pos x="57" y="81"/>
                </a:cxn>
                <a:cxn ang="0">
                  <a:pos x="43" y="70"/>
                </a:cxn>
                <a:cxn ang="0">
                  <a:pos x="28" y="81"/>
                </a:cxn>
                <a:cxn ang="0">
                  <a:pos x="23" y="81"/>
                </a:cxn>
                <a:cxn ang="0">
                  <a:pos x="20" y="77"/>
                </a:cxn>
                <a:cxn ang="0">
                  <a:pos x="20" y="66"/>
                </a:cxn>
                <a:cxn ang="0">
                  <a:pos x="69" y="66"/>
                </a:cxn>
                <a:cxn ang="0">
                  <a:pos x="81" y="54"/>
                </a:cxn>
                <a:cxn ang="0">
                  <a:pos x="81" y="27"/>
                </a:cxn>
                <a:cxn ang="0">
                  <a:pos x="96" y="27"/>
                </a:cxn>
                <a:cxn ang="0">
                  <a:pos x="99" y="29"/>
                </a:cxn>
                <a:cxn ang="0">
                  <a:pos x="115" y="52"/>
                </a:cxn>
                <a:cxn ang="0">
                  <a:pos x="115" y="54"/>
                </a:cxn>
                <a:cxn ang="0">
                  <a:pos x="115" y="77"/>
                </a:cxn>
                <a:cxn ang="0">
                  <a:pos x="115" y="77"/>
                </a:cxn>
                <a:cxn ang="0">
                  <a:pos x="115" y="77"/>
                </a:cxn>
              </a:cxnLst>
              <a:rect l="0" t="0" r="r" b="b"/>
              <a:pathLst>
                <a:path w="123" h="100">
                  <a:moveTo>
                    <a:pt x="121" y="48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4" y="22"/>
                    <a:pt x="100" y="20"/>
                    <a:pt x="96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6"/>
                    <a:pt x="76" y="0"/>
                    <a:pt x="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6" y="66"/>
                    <a:pt x="12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84"/>
                    <a:pt x="17" y="89"/>
                    <a:pt x="23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0" y="95"/>
                    <a:pt x="35" y="100"/>
                    <a:pt x="43" y="100"/>
                  </a:cubicBezTo>
                  <a:cubicBezTo>
                    <a:pt x="50" y="100"/>
                    <a:pt x="56" y="95"/>
                    <a:pt x="5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5"/>
                    <a:pt x="85" y="100"/>
                    <a:pt x="92" y="100"/>
                  </a:cubicBezTo>
                  <a:cubicBezTo>
                    <a:pt x="100" y="100"/>
                    <a:pt x="106" y="95"/>
                    <a:pt x="107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8" y="89"/>
                    <a:pt x="123" y="84"/>
                    <a:pt x="123" y="77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23" y="52"/>
                    <a:pt x="122" y="50"/>
                    <a:pt x="121" y="48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8"/>
                    <a:pt x="73" y="10"/>
                    <a:pt x="73" y="12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2" y="58"/>
                    <a:pt x="69" y="58"/>
                  </a:cubicBezTo>
                  <a:lnTo>
                    <a:pt x="12" y="58"/>
                  </a:lnTo>
                  <a:close/>
                  <a:moveTo>
                    <a:pt x="43" y="93"/>
                  </a:moveTo>
                  <a:cubicBezTo>
                    <a:pt x="38" y="93"/>
                    <a:pt x="35" y="89"/>
                    <a:pt x="35" y="85"/>
                  </a:cubicBezTo>
                  <a:cubicBezTo>
                    <a:pt x="35" y="81"/>
                    <a:pt x="38" y="77"/>
                    <a:pt x="43" y="77"/>
                  </a:cubicBezTo>
                  <a:cubicBezTo>
                    <a:pt x="47" y="77"/>
                    <a:pt x="50" y="81"/>
                    <a:pt x="50" y="85"/>
                  </a:cubicBezTo>
                  <a:cubicBezTo>
                    <a:pt x="50" y="89"/>
                    <a:pt x="47" y="93"/>
                    <a:pt x="43" y="93"/>
                  </a:cubicBezTo>
                  <a:close/>
                  <a:moveTo>
                    <a:pt x="92" y="93"/>
                  </a:moveTo>
                  <a:cubicBezTo>
                    <a:pt x="88" y="93"/>
                    <a:pt x="85" y="89"/>
                    <a:pt x="85" y="85"/>
                  </a:cubicBezTo>
                  <a:cubicBezTo>
                    <a:pt x="85" y="81"/>
                    <a:pt x="88" y="77"/>
                    <a:pt x="92" y="77"/>
                  </a:cubicBezTo>
                  <a:cubicBezTo>
                    <a:pt x="97" y="77"/>
                    <a:pt x="100" y="81"/>
                    <a:pt x="100" y="85"/>
                  </a:cubicBezTo>
                  <a:cubicBezTo>
                    <a:pt x="100" y="89"/>
                    <a:pt x="97" y="93"/>
                    <a:pt x="92" y="93"/>
                  </a:cubicBezTo>
                  <a:close/>
                  <a:moveTo>
                    <a:pt x="115" y="77"/>
                  </a:moveTo>
                  <a:cubicBezTo>
                    <a:pt x="115" y="79"/>
                    <a:pt x="114" y="81"/>
                    <a:pt x="112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74"/>
                    <a:pt x="100" y="70"/>
                    <a:pt x="92" y="70"/>
                  </a:cubicBezTo>
                  <a:cubicBezTo>
                    <a:pt x="85" y="70"/>
                    <a:pt x="79" y="74"/>
                    <a:pt x="78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6" y="74"/>
                    <a:pt x="50" y="70"/>
                    <a:pt x="43" y="70"/>
                  </a:cubicBezTo>
                  <a:cubicBezTo>
                    <a:pt x="35" y="70"/>
                    <a:pt x="30" y="74"/>
                    <a:pt x="28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1"/>
                    <a:pt x="20" y="79"/>
                    <a:pt x="20" y="7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6" y="66"/>
                    <a:pt x="81" y="61"/>
                    <a:pt x="81" y="54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8" y="27"/>
                    <a:pt x="99" y="28"/>
                    <a:pt x="99" y="29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3"/>
                    <a:pt x="115" y="53"/>
                    <a:pt x="115" y="54"/>
                  </a:cubicBezTo>
                  <a:lnTo>
                    <a:pt x="115" y="77"/>
                  </a:lnTo>
                  <a:close/>
                  <a:moveTo>
                    <a:pt x="115" y="77"/>
                  </a:move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166" tIns="44585" rIns="89166" bIns="4458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13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144"/>
          <p:cNvSpPr>
            <a:spLocks noEditPoints="1"/>
          </p:cNvSpPr>
          <p:nvPr/>
        </p:nvSpPr>
        <p:spPr bwMode="auto">
          <a:xfrm>
            <a:off x="5813960" y="4631380"/>
            <a:ext cx="502306" cy="491481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52"/>
          <p:cNvSpPr>
            <a:spLocks noEditPoints="1"/>
          </p:cNvSpPr>
          <p:nvPr/>
        </p:nvSpPr>
        <p:spPr bwMode="auto">
          <a:xfrm>
            <a:off x="5462784" y="3527384"/>
            <a:ext cx="594921" cy="59492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89166" tIns="44585" rIns="89166" bIns="4458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34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7F6F44B8-D6FA-46E5-A23B-D1152154645F}"/>
              </a:ext>
            </a:extLst>
          </p:cNvPr>
          <p:cNvSpPr txBox="1"/>
          <p:nvPr/>
        </p:nvSpPr>
        <p:spPr>
          <a:xfrm>
            <a:off x="2816389" y="1717154"/>
            <a:ext cx="914141" cy="269497"/>
          </a:xfrm>
          <a:prstGeom prst="rect">
            <a:avLst/>
          </a:prstGeom>
          <a:noFill/>
        </p:spPr>
        <p:txBody>
          <a:bodyPr wrap="square" lIns="86376" tIns="0" rIns="8637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输入标题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F5673718-E81D-41EA-9FA1-EA5F850FB253}"/>
              </a:ext>
            </a:extLst>
          </p:cNvPr>
          <p:cNvSpPr txBox="1"/>
          <p:nvPr/>
        </p:nvSpPr>
        <p:spPr>
          <a:xfrm>
            <a:off x="2816389" y="1996306"/>
            <a:ext cx="1866421" cy="695399"/>
          </a:xfrm>
          <a:prstGeom prst="rect">
            <a:avLst/>
          </a:prstGeom>
          <a:noFill/>
        </p:spPr>
        <p:txBody>
          <a:bodyPr wrap="square" lIns="86376" tIns="43188" rIns="86376" bIns="4318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A5242778-3194-4579-8A98-574BACAA9407}"/>
              </a:ext>
            </a:extLst>
          </p:cNvPr>
          <p:cNvSpPr txBox="1"/>
          <p:nvPr/>
        </p:nvSpPr>
        <p:spPr>
          <a:xfrm>
            <a:off x="6897027" y="1838484"/>
            <a:ext cx="914141" cy="269497"/>
          </a:xfrm>
          <a:prstGeom prst="rect">
            <a:avLst/>
          </a:prstGeom>
          <a:noFill/>
        </p:spPr>
        <p:txBody>
          <a:bodyPr wrap="square" lIns="86376" tIns="0" rIns="8637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输入标题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29301E0C-37D3-44E4-AA0D-9DDBD145BFA7}"/>
              </a:ext>
            </a:extLst>
          </p:cNvPr>
          <p:cNvSpPr txBox="1"/>
          <p:nvPr/>
        </p:nvSpPr>
        <p:spPr>
          <a:xfrm>
            <a:off x="6897027" y="2117639"/>
            <a:ext cx="1866421" cy="695399"/>
          </a:xfrm>
          <a:prstGeom prst="rect">
            <a:avLst/>
          </a:prstGeom>
          <a:noFill/>
        </p:spPr>
        <p:txBody>
          <a:bodyPr wrap="square" lIns="86376" tIns="43188" rIns="86376" bIns="4318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5" name="TextBox 27">
            <a:extLst>
              <a:ext uri="{FF2B5EF4-FFF2-40B4-BE49-F238E27FC236}">
                <a16:creationId xmlns:a16="http://schemas.microsoft.com/office/drawing/2014/main" id="{B6D1F448-B032-4FF7-8A6B-936FE3CB61A1}"/>
              </a:ext>
            </a:extLst>
          </p:cNvPr>
          <p:cNvSpPr txBox="1"/>
          <p:nvPr/>
        </p:nvSpPr>
        <p:spPr>
          <a:xfrm>
            <a:off x="2073734" y="3843153"/>
            <a:ext cx="914141" cy="269497"/>
          </a:xfrm>
          <a:prstGeom prst="rect">
            <a:avLst/>
          </a:prstGeom>
          <a:noFill/>
        </p:spPr>
        <p:txBody>
          <a:bodyPr wrap="square" lIns="86376" tIns="0" rIns="8637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输入标题</a:t>
            </a:r>
          </a:p>
        </p:txBody>
      </p:sp>
      <p:sp>
        <p:nvSpPr>
          <p:cNvPr id="36" name="TextBox 28">
            <a:extLst>
              <a:ext uri="{FF2B5EF4-FFF2-40B4-BE49-F238E27FC236}">
                <a16:creationId xmlns:a16="http://schemas.microsoft.com/office/drawing/2014/main" id="{D929AEB8-5FAD-41A9-90E5-08EE085EB4B2}"/>
              </a:ext>
            </a:extLst>
          </p:cNvPr>
          <p:cNvSpPr txBox="1"/>
          <p:nvPr/>
        </p:nvSpPr>
        <p:spPr>
          <a:xfrm>
            <a:off x="2073736" y="4122305"/>
            <a:ext cx="1866421" cy="695399"/>
          </a:xfrm>
          <a:prstGeom prst="rect">
            <a:avLst/>
          </a:prstGeom>
          <a:noFill/>
        </p:spPr>
        <p:txBody>
          <a:bodyPr wrap="square" lIns="86376" tIns="43188" rIns="86376" bIns="4318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B7FDFD07-B87F-41D3-A473-BB548C1BFD3C}"/>
              </a:ext>
            </a:extLst>
          </p:cNvPr>
          <p:cNvSpPr txBox="1"/>
          <p:nvPr/>
        </p:nvSpPr>
        <p:spPr>
          <a:xfrm>
            <a:off x="7623471" y="3436491"/>
            <a:ext cx="914141" cy="269497"/>
          </a:xfrm>
          <a:prstGeom prst="rect">
            <a:avLst/>
          </a:prstGeom>
          <a:noFill/>
        </p:spPr>
        <p:txBody>
          <a:bodyPr wrap="square" lIns="86376" tIns="0" rIns="8637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输入标题</a:t>
            </a: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F57B3F90-8419-4ADB-90E4-3AEC62EB7580}"/>
              </a:ext>
            </a:extLst>
          </p:cNvPr>
          <p:cNvSpPr txBox="1"/>
          <p:nvPr/>
        </p:nvSpPr>
        <p:spPr>
          <a:xfrm>
            <a:off x="7623473" y="3715647"/>
            <a:ext cx="1866421" cy="695399"/>
          </a:xfrm>
          <a:prstGeom prst="rect">
            <a:avLst/>
          </a:prstGeom>
          <a:noFill/>
        </p:spPr>
        <p:txBody>
          <a:bodyPr wrap="square" lIns="86376" tIns="43188" rIns="86376" bIns="4318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1" name="TextBox 27">
            <a:extLst>
              <a:ext uri="{FF2B5EF4-FFF2-40B4-BE49-F238E27FC236}">
                <a16:creationId xmlns:a16="http://schemas.microsoft.com/office/drawing/2014/main" id="{114F8FC1-E152-4630-BA43-79A8F0DFC1C7}"/>
              </a:ext>
            </a:extLst>
          </p:cNvPr>
          <p:cNvSpPr txBox="1"/>
          <p:nvPr/>
        </p:nvSpPr>
        <p:spPr>
          <a:xfrm>
            <a:off x="7319371" y="4614276"/>
            <a:ext cx="914141" cy="269497"/>
          </a:xfrm>
          <a:prstGeom prst="rect">
            <a:avLst/>
          </a:prstGeom>
          <a:noFill/>
        </p:spPr>
        <p:txBody>
          <a:bodyPr wrap="square" lIns="86376" tIns="0" rIns="8637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2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输入标题</a:t>
            </a:r>
          </a:p>
        </p:txBody>
      </p:sp>
      <p:sp>
        <p:nvSpPr>
          <p:cNvPr id="42" name="TextBox 28">
            <a:extLst>
              <a:ext uri="{FF2B5EF4-FFF2-40B4-BE49-F238E27FC236}">
                <a16:creationId xmlns:a16="http://schemas.microsoft.com/office/drawing/2014/main" id="{5BA74F6C-DF25-46BF-91E6-AE499755167F}"/>
              </a:ext>
            </a:extLst>
          </p:cNvPr>
          <p:cNvSpPr txBox="1"/>
          <p:nvPr/>
        </p:nvSpPr>
        <p:spPr>
          <a:xfrm>
            <a:off x="7319369" y="4893428"/>
            <a:ext cx="1866421" cy="695399"/>
          </a:xfrm>
          <a:prstGeom prst="rect">
            <a:avLst/>
          </a:prstGeom>
          <a:noFill/>
        </p:spPr>
        <p:txBody>
          <a:bodyPr wrap="square" lIns="86376" tIns="43188" rIns="86376" bIns="4318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017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1033" grpId="0" animBg="1"/>
      <p:bldP spid="15" grpId="0" animBg="1"/>
      <p:bldP spid="16" grpId="0" animBg="1"/>
      <p:bldP spid="20" grpId="0" animBg="1"/>
      <p:bldP spid="26" grpId="0" animBg="1"/>
      <p:bldP spid="31" grpId="0"/>
      <p:bldP spid="32" grpId="0"/>
      <p:bldP spid="33" grpId="0"/>
      <p:bldP spid="34" grpId="0"/>
      <p:bldP spid="35" grpId="0"/>
      <p:bldP spid="36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出自【趣你的PPT】(微信:qunideppt)：最优质的PPT资源库"/>
          <p:cNvSpPr/>
          <p:nvPr/>
        </p:nvSpPr>
        <p:spPr>
          <a:xfrm>
            <a:off x="987749" y="3667301"/>
            <a:ext cx="2936180" cy="15264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>
            <a:off x="4353862" y="3667301"/>
            <a:ext cx="2936180" cy="1526441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7719979" y="3667301"/>
            <a:ext cx="2936180" cy="1526441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出自【趣你的PPT】(微信:qunideppt)：最优质的PPT资源库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536" y="1836854"/>
            <a:ext cx="2800604" cy="1832217"/>
          </a:xfrm>
          <a:prstGeom prst="rect">
            <a:avLst/>
          </a:prstGeom>
        </p:spPr>
      </p:pic>
      <p:pic>
        <p:nvPicPr>
          <p:cNvPr id="11" name="出自【趣你的PPT】(微信:qunideppt)：最优质的PPT资源库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1649" y="1819528"/>
            <a:ext cx="2800604" cy="1866869"/>
          </a:xfrm>
          <a:prstGeom prst="rect">
            <a:avLst/>
          </a:prstGeom>
        </p:spPr>
      </p:pic>
      <p:pic>
        <p:nvPicPr>
          <p:cNvPr id="12" name="出自【趣你的PPT】(微信:qunideppt)：最优质的PPT资源库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7766" y="1835100"/>
            <a:ext cx="2800604" cy="183572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604672" y="4125138"/>
            <a:ext cx="1765884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8532">
              <a:lnSpc>
                <a:spcPct val="120000"/>
              </a:lnSpc>
              <a:defRPr/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5" name="矩形 14"/>
          <p:cNvSpPr/>
          <p:nvPr/>
        </p:nvSpPr>
        <p:spPr>
          <a:xfrm>
            <a:off x="4990234" y="4125138"/>
            <a:ext cx="1765884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8532">
              <a:lnSpc>
                <a:spcPct val="120000"/>
              </a:lnSpc>
              <a:defRPr/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7" name="矩形 16"/>
          <p:cNvSpPr/>
          <p:nvPr/>
        </p:nvSpPr>
        <p:spPr>
          <a:xfrm>
            <a:off x="8314079" y="4125138"/>
            <a:ext cx="1765884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8532">
              <a:lnSpc>
                <a:spcPct val="120000"/>
              </a:lnSpc>
              <a:defRPr/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</p:spTree>
    <p:extLst>
      <p:ext uri="{BB962C8B-B14F-4D97-AF65-F5344CB8AC3E}">
        <p14:creationId xmlns:p14="http://schemas.microsoft.com/office/powerpoint/2010/main" val="2068343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37"/>
          <p:cNvSpPr/>
          <p:nvPr/>
        </p:nvSpPr>
        <p:spPr>
          <a:xfrm rot="1706723">
            <a:off x="1713065" y="3788069"/>
            <a:ext cx="3428692" cy="678127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267">
              <a:cs typeface="+mn-ea"/>
              <a:sym typeface="+mn-lt"/>
            </a:endParaRPr>
          </a:p>
        </p:txBody>
      </p:sp>
      <p:sp>
        <p:nvSpPr>
          <p:cNvPr id="4" name="Freeform: Shape 35"/>
          <p:cNvSpPr/>
          <p:nvPr/>
        </p:nvSpPr>
        <p:spPr>
          <a:xfrm rot="565617">
            <a:off x="1863413" y="3345453"/>
            <a:ext cx="3428692" cy="678127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267">
              <a:cs typeface="+mn-ea"/>
              <a:sym typeface="+mn-lt"/>
            </a:endParaRPr>
          </a:p>
        </p:txBody>
      </p:sp>
      <p:sp>
        <p:nvSpPr>
          <p:cNvPr id="5" name="Freeform: Shape 33"/>
          <p:cNvSpPr/>
          <p:nvPr/>
        </p:nvSpPr>
        <p:spPr>
          <a:xfrm rot="21085328">
            <a:off x="1864542" y="2915488"/>
            <a:ext cx="3428692" cy="678127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267">
              <a:cs typeface="+mn-ea"/>
              <a:sym typeface="+mn-lt"/>
            </a:endParaRPr>
          </a:p>
        </p:txBody>
      </p:sp>
      <p:sp>
        <p:nvSpPr>
          <p:cNvPr id="6" name="Freeform: Shape 34"/>
          <p:cNvSpPr/>
          <p:nvPr/>
        </p:nvSpPr>
        <p:spPr>
          <a:xfrm rot="20079945">
            <a:off x="1752133" y="2522362"/>
            <a:ext cx="3428692" cy="678127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267">
              <a:cs typeface="+mn-ea"/>
              <a:sym typeface="+mn-lt"/>
            </a:endParaRPr>
          </a:p>
        </p:txBody>
      </p:sp>
      <p:sp>
        <p:nvSpPr>
          <p:cNvPr id="7" name="Rectangle 54"/>
          <p:cNvSpPr/>
          <p:nvPr/>
        </p:nvSpPr>
        <p:spPr>
          <a:xfrm rot="19939097">
            <a:off x="3530011" y="2445972"/>
            <a:ext cx="1191996" cy="290731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r"/>
            <a:r>
              <a:rPr lang="zh-CN" altLang="en-US" sz="1763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8" name="Rectangle 55"/>
          <p:cNvSpPr/>
          <p:nvPr/>
        </p:nvSpPr>
        <p:spPr>
          <a:xfrm rot="21051736">
            <a:off x="3885941" y="3014712"/>
            <a:ext cx="1191996" cy="290731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r"/>
            <a:r>
              <a:rPr lang="zh-CN" altLang="en-US" sz="1763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9" name="Rectangle 56"/>
          <p:cNvSpPr/>
          <p:nvPr/>
        </p:nvSpPr>
        <p:spPr>
          <a:xfrm rot="720999">
            <a:off x="3870912" y="3697474"/>
            <a:ext cx="1191996" cy="290731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r"/>
            <a:r>
              <a:rPr lang="zh-CN" altLang="en-US" sz="1763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0" name="Rectangle 57"/>
          <p:cNvSpPr/>
          <p:nvPr/>
        </p:nvSpPr>
        <p:spPr>
          <a:xfrm rot="1764474">
            <a:off x="3597298" y="4388297"/>
            <a:ext cx="1191996" cy="290731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algn="r"/>
            <a:r>
              <a:rPr lang="zh-CN" altLang="en-US" sz="1763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872505" y="1811673"/>
            <a:ext cx="3279968" cy="747209"/>
            <a:chOff x="5455106" y="1437624"/>
            <a:chExt cx="2604208" cy="593264"/>
          </a:xfrm>
        </p:grpSpPr>
        <p:grpSp>
          <p:nvGrpSpPr>
            <p:cNvPr id="12" name="Group 6"/>
            <p:cNvGrpSpPr/>
            <p:nvPr/>
          </p:nvGrpSpPr>
          <p:grpSpPr>
            <a:xfrm>
              <a:off x="5455106" y="1437624"/>
              <a:ext cx="593264" cy="593264"/>
              <a:chOff x="7273474" y="1916832"/>
              <a:chExt cx="791019" cy="791019"/>
            </a:xfrm>
          </p:grpSpPr>
          <p:sp>
            <p:nvSpPr>
              <p:cNvPr id="14" name="Oval 40"/>
              <p:cNvSpPr/>
              <p:nvPr/>
            </p:nvSpPr>
            <p:spPr>
              <a:xfrm>
                <a:off x="7273474" y="1916832"/>
                <a:ext cx="791019" cy="7910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267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15" name="Group 61"/>
              <p:cNvGrpSpPr/>
              <p:nvPr/>
            </p:nvGrpSpPr>
            <p:grpSpPr>
              <a:xfrm>
                <a:off x="7485214" y="2164026"/>
                <a:ext cx="367568" cy="296632"/>
                <a:chOff x="2700338" y="2965449"/>
                <a:chExt cx="271462" cy="219075"/>
              </a:xfrm>
              <a:solidFill>
                <a:schemeClr val="bg1"/>
              </a:solidFill>
            </p:grpSpPr>
            <p:sp>
              <p:nvSpPr>
                <p:cNvPr id="16" name="Freeform: Shape 62"/>
                <p:cNvSpPr>
                  <a:spLocks/>
                </p:cNvSpPr>
                <p:nvPr/>
              </p:nvSpPr>
              <p:spPr bwMode="auto">
                <a:xfrm>
                  <a:off x="2754313" y="2987674"/>
                  <a:ext cx="82550" cy="174625"/>
                </a:xfrm>
                <a:custGeom>
                  <a:avLst/>
                  <a:gdLst/>
                  <a:ahLst/>
                  <a:cxnLst>
                    <a:cxn ang="0">
                      <a:pos x="36" y="72"/>
                    </a:cxn>
                    <a:cxn ang="0">
                      <a:pos x="32" y="75"/>
                    </a:cxn>
                    <a:cxn ang="0">
                      <a:pos x="5" y="61"/>
                    </a:cxn>
                    <a:cxn ang="0">
                      <a:pos x="0" y="53"/>
                    </a:cxn>
                    <a:cxn ang="0">
                      <a:pos x="0" y="23"/>
                    </a:cxn>
                    <a:cxn ang="0">
                      <a:pos x="5" y="15"/>
                    </a:cxn>
                    <a:cxn ang="0">
                      <a:pos x="32" y="2"/>
                    </a:cxn>
                    <a:cxn ang="0">
                      <a:pos x="36" y="4"/>
                    </a:cxn>
                    <a:cxn ang="0">
                      <a:pos x="36" y="72"/>
                    </a:cxn>
                  </a:cxnLst>
                  <a:rect l="0" t="0" r="r" b="b"/>
                  <a:pathLst>
                    <a:path w="36" h="76">
                      <a:moveTo>
                        <a:pt x="36" y="72"/>
                      </a:moveTo>
                      <a:cubicBezTo>
                        <a:pt x="36" y="75"/>
                        <a:pt x="35" y="76"/>
                        <a:pt x="32" y="75"/>
                      </a:cubicBezTo>
                      <a:cubicBezTo>
                        <a:pt x="5" y="61"/>
                        <a:pt x="5" y="61"/>
                        <a:pt x="5" y="61"/>
                      </a:cubicBezTo>
                      <a:cubicBezTo>
                        <a:pt x="2" y="60"/>
                        <a:pt x="0" y="56"/>
                        <a:pt x="0" y="5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0"/>
                        <a:pt x="2" y="17"/>
                        <a:pt x="5" y="15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5" y="0"/>
                        <a:pt x="36" y="1"/>
                        <a:pt x="36" y="4"/>
                      </a:cubicBezTo>
                      <a:lnTo>
                        <a:pt x="36" y="7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2267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: Shape 63"/>
                <p:cNvSpPr>
                  <a:spLocks/>
                </p:cNvSpPr>
                <p:nvPr/>
              </p:nvSpPr>
              <p:spPr bwMode="auto">
                <a:xfrm>
                  <a:off x="2700338" y="3028949"/>
                  <a:ext cx="39687" cy="93663"/>
                </a:xfrm>
                <a:custGeom>
                  <a:avLst/>
                  <a:gdLst/>
                  <a:ahLst/>
                  <a:cxnLst>
                    <a:cxn ang="0">
                      <a:pos x="17" y="35"/>
                    </a:cxn>
                    <a:cxn ang="0">
                      <a:pos x="12" y="41"/>
                    </a:cxn>
                    <a:cxn ang="0">
                      <a:pos x="5" y="41"/>
                    </a:cxn>
                    <a:cxn ang="0">
                      <a:pos x="0" y="35"/>
                    </a:cxn>
                    <a:cxn ang="0">
                      <a:pos x="0" y="5"/>
                    </a:cxn>
                    <a:cxn ang="0">
                      <a:pos x="5" y="0"/>
                    </a:cxn>
                    <a:cxn ang="0">
                      <a:pos x="12" y="0"/>
                    </a:cxn>
                    <a:cxn ang="0">
                      <a:pos x="17" y="5"/>
                    </a:cxn>
                    <a:cxn ang="0">
                      <a:pos x="17" y="35"/>
                    </a:cxn>
                  </a:cxnLst>
                  <a:rect l="0" t="0" r="r" b="b"/>
                  <a:pathLst>
                    <a:path w="17" h="41">
                      <a:moveTo>
                        <a:pt x="17" y="35"/>
                      </a:moveTo>
                      <a:cubicBezTo>
                        <a:pt x="17" y="38"/>
                        <a:pt x="14" y="41"/>
                        <a:pt x="12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2" y="41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4" y="0"/>
                        <a:pt x="17" y="2"/>
                        <a:pt x="17" y="5"/>
                      </a:cubicBezTo>
                      <a:lnTo>
                        <a:pt x="17" y="3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2267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: Shape 64"/>
                <p:cNvSpPr>
                  <a:spLocks/>
                </p:cNvSpPr>
                <p:nvPr/>
              </p:nvSpPr>
              <p:spPr bwMode="auto">
                <a:xfrm>
                  <a:off x="2865438" y="3006724"/>
                  <a:ext cx="46037" cy="136525"/>
                </a:xfrm>
                <a:custGeom>
                  <a:avLst/>
                  <a:gdLst/>
                  <a:ahLst/>
                  <a:cxnLst>
                    <a:cxn ang="0">
                      <a:pos x="10" y="58"/>
                    </a:cxn>
                    <a:cxn ang="0">
                      <a:pos x="20" y="31"/>
                    </a:cxn>
                    <a:cxn ang="0">
                      <a:pos x="10" y="3"/>
                    </a:cxn>
                    <a:cxn ang="0">
                      <a:pos x="10" y="2"/>
                    </a:cxn>
                    <a:cxn ang="0">
                      <a:pos x="5" y="2"/>
                    </a:cxn>
                    <a:cxn ang="0">
                      <a:pos x="2" y="5"/>
                    </a:cxn>
                    <a:cxn ang="0">
                      <a:pos x="2" y="10"/>
                    </a:cxn>
                    <a:cxn ang="0">
                      <a:pos x="2" y="10"/>
                    </a:cxn>
                    <a:cxn ang="0">
                      <a:pos x="2" y="51"/>
                    </a:cxn>
                    <a:cxn ang="0">
                      <a:pos x="2" y="51"/>
                    </a:cxn>
                    <a:cxn ang="0">
                      <a:pos x="2" y="55"/>
                    </a:cxn>
                    <a:cxn ang="0">
                      <a:pos x="5" y="59"/>
                    </a:cxn>
                    <a:cxn ang="0">
                      <a:pos x="7" y="60"/>
                    </a:cxn>
                    <a:cxn ang="0">
                      <a:pos x="9" y="58"/>
                    </a:cxn>
                    <a:cxn ang="0">
                      <a:pos x="10" y="58"/>
                    </a:cxn>
                  </a:cxnLst>
                  <a:rect l="0" t="0" r="r" b="b"/>
                  <a:pathLst>
                    <a:path w="20" h="60">
                      <a:moveTo>
                        <a:pt x="10" y="58"/>
                      </a:moveTo>
                      <a:cubicBezTo>
                        <a:pt x="16" y="50"/>
                        <a:pt x="20" y="41"/>
                        <a:pt x="20" y="31"/>
                      </a:cubicBezTo>
                      <a:cubicBezTo>
                        <a:pt x="20" y="20"/>
                        <a:pt x="17" y="11"/>
                        <a:pt x="10" y="3"/>
                      </a:cubicBez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8" y="1"/>
                        <a:pt x="7" y="0"/>
                        <a:pt x="5" y="2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7"/>
                        <a:pt x="1" y="9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12" y="22"/>
                        <a:pt x="12" y="39"/>
                        <a:pt x="2" y="51"/>
                      </a:cubicBezTo>
                      <a:cubicBezTo>
                        <a:pt x="2" y="51"/>
                        <a:pt x="2" y="51"/>
                        <a:pt x="2" y="51"/>
                      </a:cubicBezTo>
                      <a:cubicBezTo>
                        <a:pt x="1" y="51"/>
                        <a:pt x="0" y="53"/>
                        <a:pt x="2" y="55"/>
                      </a:cubicBezTo>
                      <a:cubicBezTo>
                        <a:pt x="5" y="59"/>
                        <a:pt x="5" y="59"/>
                        <a:pt x="5" y="59"/>
                      </a:cubicBezTo>
                      <a:cubicBezTo>
                        <a:pt x="6" y="59"/>
                        <a:pt x="7" y="60"/>
                        <a:pt x="7" y="60"/>
                      </a:cubicBezTo>
                      <a:cubicBezTo>
                        <a:pt x="8" y="59"/>
                        <a:pt x="9" y="59"/>
                        <a:pt x="9" y="58"/>
                      </a:cubicBezTo>
                      <a:cubicBezTo>
                        <a:pt x="10" y="58"/>
                        <a:pt x="10" y="58"/>
                        <a:pt x="10" y="58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2267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: Shape 65"/>
                <p:cNvSpPr>
                  <a:spLocks/>
                </p:cNvSpPr>
                <p:nvPr/>
              </p:nvSpPr>
              <p:spPr bwMode="auto">
                <a:xfrm>
                  <a:off x="2906713" y="2965449"/>
                  <a:ext cx="65087" cy="219075"/>
                </a:xfrm>
                <a:custGeom>
                  <a:avLst/>
                  <a:gdLst/>
                  <a:ahLst/>
                  <a:cxnLst>
                    <a:cxn ang="0">
                      <a:pos x="28" y="49"/>
                    </a:cxn>
                    <a:cxn ang="0">
                      <a:pos x="11" y="3"/>
                    </a:cxn>
                    <a:cxn ang="0">
                      <a:pos x="11" y="3"/>
                    </a:cxn>
                    <a:cxn ang="0">
                      <a:pos x="10" y="2"/>
                    </a:cxn>
                    <a:cxn ang="0">
                      <a:pos x="6" y="1"/>
                    </a:cxn>
                    <a:cxn ang="0">
                      <a:pos x="2" y="5"/>
                    </a:cxn>
                    <a:cxn ang="0">
                      <a:pos x="3" y="10"/>
                    </a:cxn>
                    <a:cxn ang="0">
                      <a:pos x="3" y="10"/>
                    </a:cxn>
                    <a:cxn ang="0">
                      <a:pos x="2" y="87"/>
                    </a:cxn>
                    <a:cxn ang="0">
                      <a:pos x="2" y="91"/>
                    </a:cxn>
                    <a:cxn ang="0">
                      <a:pos x="6" y="95"/>
                    </a:cxn>
                    <a:cxn ang="0">
                      <a:pos x="8" y="96"/>
                    </a:cxn>
                    <a:cxn ang="0">
                      <a:pos x="10" y="95"/>
                    </a:cxn>
                    <a:cxn ang="0">
                      <a:pos x="28" y="49"/>
                    </a:cxn>
                  </a:cxnLst>
                  <a:rect l="0" t="0" r="r" b="b"/>
                  <a:pathLst>
                    <a:path w="28" h="96">
                      <a:moveTo>
                        <a:pt x="28" y="49"/>
                      </a:moveTo>
                      <a:cubicBezTo>
                        <a:pt x="28" y="32"/>
                        <a:pt x="22" y="15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2"/>
                        <a:pt x="10" y="2"/>
                        <a:pt x="10" y="2"/>
                      </a:cubicBezTo>
                      <a:cubicBezTo>
                        <a:pt x="8" y="0"/>
                        <a:pt x="7" y="0"/>
                        <a:pt x="6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7"/>
                        <a:pt x="2" y="9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22" y="33"/>
                        <a:pt x="22" y="65"/>
                        <a:pt x="2" y="87"/>
                      </a:cubicBezTo>
                      <a:cubicBezTo>
                        <a:pt x="2" y="88"/>
                        <a:pt x="0" y="89"/>
                        <a:pt x="2" y="91"/>
                      </a:cubicBezTo>
                      <a:cubicBezTo>
                        <a:pt x="6" y="95"/>
                        <a:pt x="6" y="95"/>
                        <a:pt x="6" y="95"/>
                      </a:cubicBezTo>
                      <a:cubicBezTo>
                        <a:pt x="7" y="96"/>
                        <a:pt x="7" y="96"/>
                        <a:pt x="8" y="96"/>
                      </a:cubicBezTo>
                      <a:cubicBezTo>
                        <a:pt x="9" y="96"/>
                        <a:pt x="9" y="95"/>
                        <a:pt x="10" y="95"/>
                      </a:cubicBezTo>
                      <a:cubicBezTo>
                        <a:pt x="22" y="82"/>
                        <a:pt x="28" y="66"/>
                        <a:pt x="28" y="4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2267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3" name="TextBox 30"/>
            <p:cNvSpPr txBox="1">
              <a:spLocks/>
            </p:cNvSpPr>
            <p:nvPr/>
          </p:nvSpPr>
          <p:spPr bwMode="auto">
            <a:xfrm>
              <a:off x="6048370" y="1486494"/>
              <a:ext cx="2010944" cy="417134"/>
            </a:xfrm>
            <a:prstGeom prst="rect">
              <a:avLst/>
            </a:prstGeom>
            <a:noFill/>
          </p:spPr>
          <p:txBody>
            <a:bodyPr wrap="square" lIns="453416" tIns="58944" rIns="113354" bIns="58944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6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26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72509" y="2675679"/>
            <a:ext cx="3355320" cy="747209"/>
            <a:chOff x="5455106" y="2123622"/>
            <a:chExt cx="2664035" cy="593264"/>
          </a:xfrm>
        </p:grpSpPr>
        <p:grpSp>
          <p:nvGrpSpPr>
            <p:cNvPr id="21" name="Group 7"/>
            <p:cNvGrpSpPr/>
            <p:nvPr/>
          </p:nvGrpSpPr>
          <p:grpSpPr>
            <a:xfrm>
              <a:off x="5455106" y="2123622"/>
              <a:ext cx="593264" cy="593264"/>
              <a:chOff x="7273474" y="2831496"/>
              <a:chExt cx="791019" cy="791019"/>
            </a:xfrm>
          </p:grpSpPr>
          <p:sp>
            <p:nvSpPr>
              <p:cNvPr id="23" name="Oval 44"/>
              <p:cNvSpPr/>
              <p:nvPr/>
            </p:nvSpPr>
            <p:spPr>
              <a:xfrm>
                <a:off x="7273474" y="2831496"/>
                <a:ext cx="791019" cy="7910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267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: Shape 66"/>
              <p:cNvSpPr>
                <a:spLocks/>
              </p:cNvSpPr>
              <p:nvPr/>
            </p:nvSpPr>
            <p:spPr bwMode="auto">
              <a:xfrm>
                <a:off x="7484126" y="3047522"/>
                <a:ext cx="369717" cy="358969"/>
              </a:xfrm>
              <a:custGeom>
                <a:avLst/>
                <a:gdLst/>
                <a:ahLst/>
                <a:cxnLst>
                  <a:cxn ang="0">
                    <a:pos x="86" y="58"/>
                  </a:cxn>
                  <a:cxn ang="0">
                    <a:pos x="76" y="55"/>
                  </a:cxn>
                  <a:cxn ang="0">
                    <a:pos x="76" y="54"/>
                  </a:cxn>
                  <a:cxn ang="0">
                    <a:pos x="71" y="47"/>
                  </a:cxn>
                  <a:cxn ang="0">
                    <a:pos x="76" y="68"/>
                  </a:cxn>
                  <a:cxn ang="0">
                    <a:pos x="76" y="59"/>
                  </a:cxn>
                  <a:cxn ang="0">
                    <a:pos x="81" y="59"/>
                  </a:cxn>
                  <a:cxn ang="0">
                    <a:pos x="86" y="68"/>
                  </a:cxn>
                  <a:cxn ang="0">
                    <a:pos x="65" y="59"/>
                  </a:cxn>
                  <a:cxn ang="0">
                    <a:pos x="58" y="47"/>
                  </a:cxn>
                  <a:cxn ang="0">
                    <a:pos x="50" y="63"/>
                  </a:cxn>
                  <a:cxn ang="0">
                    <a:pos x="60" y="68"/>
                  </a:cxn>
                  <a:cxn ang="0">
                    <a:pos x="65" y="63"/>
                  </a:cxn>
                  <a:cxn ang="0">
                    <a:pos x="67" y="59"/>
                  </a:cxn>
                  <a:cxn ang="0">
                    <a:pos x="39" y="64"/>
                  </a:cxn>
                  <a:cxn ang="0">
                    <a:pos x="40" y="46"/>
                  </a:cxn>
                  <a:cxn ang="0">
                    <a:pos x="37" y="54"/>
                  </a:cxn>
                  <a:cxn ang="0">
                    <a:pos x="42" y="54"/>
                  </a:cxn>
                  <a:cxn ang="0">
                    <a:pos x="33" y="68"/>
                  </a:cxn>
                  <a:cxn ang="0">
                    <a:pos x="48" y="64"/>
                  </a:cxn>
                  <a:cxn ang="0">
                    <a:pos x="60" y="89"/>
                  </a:cxn>
                  <a:cxn ang="0">
                    <a:pos x="60" y="27"/>
                  </a:cxn>
                  <a:cxn ang="0">
                    <a:pos x="59" y="54"/>
                  </a:cxn>
                  <a:cxn ang="0">
                    <a:pos x="55" y="59"/>
                  </a:cxn>
                  <a:cxn ang="0">
                    <a:pos x="60" y="54"/>
                  </a:cxn>
                  <a:cxn ang="0">
                    <a:pos x="60" y="52"/>
                  </a:cxn>
                  <a:cxn ang="0">
                    <a:pos x="109" y="28"/>
                  </a:cxn>
                  <a:cxn ang="0">
                    <a:pos x="5" y="40"/>
                  </a:cxn>
                  <a:cxn ang="0">
                    <a:pos x="6" y="46"/>
                  </a:cxn>
                  <a:cxn ang="0">
                    <a:pos x="60" y="12"/>
                  </a:cxn>
                  <a:cxn ang="0">
                    <a:pos x="90" y="33"/>
                  </a:cxn>
                  <a:cxn ang="0">
                    <a:pos x="104" y="50"/>
                  </a:cxn>
                  <a:cxn ang="0">
                    <a:pos x="112" y="55"/>
                  </a:cxn>
                  <a:cxn ang="0">
                    <a:pos x="119" y="28"/>
                  </a:cxn>
                  <a:cxn ang="0">
                    <a:pos x="109" y="28"/>
                  </a:cxn>
                  <a:cxn ang="0">
                    <a:pos x="114" y="76"/>
                  </a:cxn>
                  <a:cxn ang="0">
                    <a:pos x="11" y="89"/>
                  </a:cxn>
                  <a:cxn ang="0">
                    <a:pos x="3" y="90"/>
                  </a:cxn>
                  <a:cxn ang="0">
                    <a:pos x="6" y="66"/>
                  </a:cxn>
                  <a:cxn ang="0">
                    <a:pos x="10" y="60"/>
                  </a:cxn>
                  <a:cxn ang="0">
                    <a:pos x="30" y="79"/>
                  </a:cxn>
                  <a:cxn ang="0">
                    <a:pos x="22" y="85"/>
                  </a:cxn>
                  <a:cxn ang="0">
                    <a:pos x="103" y="72"/>
                  </a:cxn>
                </a:cxnLst>
                <a:rect l="0" t="0" r="r" b="b"/>
                <a:pathLst>
                  <a:path w="119" h="115">
                    <a:moveTo>
                      <a:pt x="86" y="68"/>
                    </a:moveTo>
                    <a:cubicBezTo>
                      <a:pt x="86" y="58"/>
                      <a:pt x="86" y="58"/>
                      <a:pt x="86" y="58"/>
                    </a:cubicBezTo>
                    <a:cubicBezTo>
                      <a:pt x="86" y="54"/>
                      <a:pt x="83" y="52"/>
                      <a:pt x="80" y="52"/>
                    </a:cubicBezTo>
                    <a:cubicBezTo>
                      <a:pt x="78" y="52"/>
                      <a:pt x="77" y="53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6" y="55"/>
                      <a:pt x="76" y="54"/>
                      <a:pt x="76" y="54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6" y="61"/>
                      <a:pt x="76" y="60"/>
                      <a:pt x="76" y="59"/>
                    </a:cubicBezTo>
                    <a:cubicBezTo>
                      <a:pt x="76" y="58"/>
                      <a:pt x="77" y="57"/>
                      <a:pt x="79" y="57"/>
                    </a:cubicBezTo>
                    <a:cubicBezTo>
                      <a:pt x="80" y="57"/>
                      <a:pt x="81" y="58"/>
                      <a:pt x="81" y="59"/>
                    </a:cubicBezTo>
                    <a:cubicBezTo>
                      <a:pt x="81" y="68"/>
                      <a:pt x="81" y="68"/>
                      <a:pt x="81" y="68"/>
                    </a:cubicBezTo>
                    <a:lnTo>
                      <a:pt x="86" y="68"/>
                    </a:lnTo>
                    <a:close/>
                    <a:moveTo>
                      <a:pt x="67" y="59"/>
                    </a:moveTo>
                    <a:cubicBezTo>
                      <a:pt x="65" y="59"/>
                      <a:pt x="65" y="59"/>
                      <a:pt x="65" y="59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67" y="63"/>
                      <a:pt x="67" y="63"/>
                      <a:pt x="67" y="63"/>
                    </a:cubicBezTo>
                    <a:lnTo>
                      <a:pt x="67" y="59"/>
                    </a:lnTo>
                    <a:close/>
                    <a:moveTo>
                      <a:pt x="48" y="64"/>
                    </a:move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1"/>
                      <a:pt x="48" y="60"/>
                      <a:pt x="48" y="53"/>
                    </a:cubicBezTo>
                    <a:cubicBezTo>
                      <a:pt x="48" y="48"/>
                      <a:pt x="44" y="46"/>
                      <a:pt x="40" y="46"/>
                    </a:cubicBezTo>
                    <a:cubicBezTo>
                      <a:pt x="35" y="46"/>
                      <a:pt x="33" y="51"/>
                      <a:pt x="33" y="51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8" y="51"/>
                      <a:pt x="40" y="51"/>
                    </a:cubicBezTo>
                    <a:cubicBezTo>
                      <a:pt x="41" y="51"/>
                      <a:pt x="42" y="52"/>
                      <a:pt x="42" y="54"/>
                    </a:cubicBezTo>
                    <a:cubicBezTo>
                      <a:pt x="42" y="57"/>
                      <a:pt x="33" y="58"/>
                      <a:pt x="33" y="66"/>
                    </a:cubicBezTo>
                    <a:cubicBezTo>
                      <a:pt x="33" y="67"/>
                      <a:pt x="33" y="67"/>
                      <a:pt x="33" y="68"/>
                    </a:cubicBezTo>
                    <a:cubicBezTo>
                      <a:pt x="48" y="68"/>
                      <a:pt x="48" y="68"/>
                      <a:pt x="48" y="68"/>
                    </a:cubicBezTo>
                    <a:lnTo>
                      <a:pt x="48" y="64"/>
                    </a:lnTo>
                    <a:close/>
                    <a:moveTo>
                      <a:pt x="90" y="58"/>
                    </a:moveTo>
                    <a:cubicBezTo>
                      <a:pt x="90" y="75"/>
                      <a:pt x="77" y="89"/>
                      <a:pt x="60" y="89"/>
                    </a:cubicBezTo>
                    <a:cubicBezTo>
                      <a:pt x="43" y="89"/>
                      <a:pt x="29" y="75"/>
                      <a:pt x="29" y="58"/>
                    </a:cubicBezTo>
                    <a:cubicBezTo>
                      <a:pt x="29" y="41"/>
                      <a:pt x="43" y="27"/>
                      <a:pt x="60" y="27"/>
                    </a:cubicBezTo>
                    <a:cubicBezTo>
                      <a:pt x="77" y="27"/>
                      <a:pt x="90" y="41"/>
                      <a:pt x="90" y="58"/>
                    </a:cubicBezTo>
                    <a:moveTo>
                      <a:pt x="59" y="54"/>
                    </a:move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0" y="54"/>
                      <a:pt x="60" y="54"/>
                      <a:pt x="60" y="54"/>
                    </a:cubicBezTo>
                    <a:cubicBezTo>
                      <a:pt x="60" y="53"/>
                      <a:pt x="60" y="52"/>
                      <a:pt x="60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2"/>
                      <a:pt x="59" y="53"/>
                      <a:pt x="59" y="54"/>
                    </a:cubicBezTo>
                    <a:moveTo>
                      <a:pt x="109" y="28"/>
                    </a:moveTo>
                    <a:cubicBezTo>
                      <a:pt x="98" y="11"/>
                      <a:pt x="80" y="0"/>
                      <a:pt x="60" y="0"/>
                    </a:cubicBezTo>
                    <a:cubicBezTo>
                      <a:pt x="34" y="0"/>
                      <a:pt x="12" y="17"/>
                      <a:pt x="5" y="40"/>
                    </a:cubicBezTo>
                    <a:cubicBezTo>
                      <a:pt x="4" y="42"/>
                      <a:pt x="5" y="44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9" y="49"/>
                      <a:pt x="14" y="48"/>
                      <a:pt x="16" y="44"/>
                    </a:cubicBezTo>
                    <a:cubicBezTo>
                      <a:pt x="22" y="25"/>
                      <a:pt x="39" y="12"/>
                      <a:pt x="60" y="12"/>
                    </a:cubicBezTo>
                    <a:cubicBezTo>
                      <a:pt x="75" y="12"/>
                      <a:pt x="89" y="19"/>
                      <a:pt x="97" y="3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89" y="34"/>
                      <a:pt x="88" y="35"/>
                      <a:pt x="89" y="37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10" y="57"/>
                      <a:pt x="112" y="56"/>
                      <a:pt x="112" y="55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9" y="27"/>
                      <a:pt x="118" y="25"/>
                      <a:pt x="116" y="26"/>
                    </a:cubicBezTo>
                    <a:lnTo>
                      <a:pt x="109" y="28"/>
                    </a:lnTo>
                    <a:close/>
                    <a:moveTo>
                      <a:pt x="113" y="70"/>
                    </a:moveTo>
                    <a:cubicBezTo>
                      <a:pt x="114" y="71"/>
                      <a:pt x="115" y="74"/>
                      <a:pt x="114" y="76"/>
                    </a:cubicBezTo>
                    <a:cubicBezTo>
                      <a:pt x="107" y="99"/>
                      <a:pt x="85" y="115"/>
                      <a:pt x="60" y="115"/>
                    </a:cubicBezTo>
                    <a:cubicBezTo>
                      <a:pt x="40" y="115"/>
                      <a:pt x="22" y="105"/>
                      <a:pt x="11" y="89"/>
                    </a:cubicBezTo>
                    <a:cubicBezTo>
                      <a:pt x="11" y="88"/>
                      <a:pt x="10" y="88"/>
                      <a:pt x="9" y="88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1" y="90"/>
                      <a:pt x="0" y="89"/>
                      <a:pt x="0" y="88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7" y="61"/>
                      <a:pt x="7" y="61"/>
                      <a:pt x="7" y="61"/>
                    </a:cubicBezTo>
                    <a:cubicBezTo>
                      <a:pt x="7" y="60"/>
                      <a:pt x="9" y="59"/>
                      <a:pt x="10" y="60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31" y="80"/>
                      <a:pt x="30" y="82"/>
                      <a:pt x="29" y="8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31" y="97"/>
                      <a:pt x="44" y="104"/>
                      <a:pt x="60" y="104"/>
                    </a:cubicBezTo>
                    <a:cubicBezTo>
                      <a:pt x="80" y="104"/>
                      <a:pt x="97" y="91"/>
                      <a:pt x="103" y="72"/>
                    </a:cubicBezTo>
                    <a:cubicBezTo>
                      <a:pt x="105" y="68"/>
                      <a:pt x="110" y="67"/>
                      <a:pt x="113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267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TextBox 31"/>
            <p:cNvSpPr txBox="1">
              <a:spLocks/>
            </p:cNvSpPr>
            <p:nvPr/>
          </p:nvSpPr>
          <p:spPr bwMode="auto">
            <a:xfrm>
              <a:off x="6108197" y="2172492"/>
              <a:ext cx="2010944" cy="417134"/>
            </a:xfrm>
            <a:prstGeom prst="rect">
              <a:avLst/>
            </a:prstGeom>
            <a:noFill/>
          </p:spPr>
          <p:txBody>
            <a:bodyPr wrap="square" lIns="453416" tIns="58944" rIns="113354" bIns="58944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6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26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872509" y="3539686"/>
            <a:ext cx="3355320" cy="747209"/>
            <a:chOff x="5455106" y="2809620"/>
            <a:chExt cx="2664035" cy="593264"/>
          </a:xfrm>
        </p:grpSpPr>
        <p:grpSp>
          <p:nvGrpSpPr>
            <p:cNvPr id="26" name="Group 8"/>
            <p:cNvGrpSpPr/>
            <p:nvPr/>
          </p:nvGrpSpPr>
          <p:grpSpPr>
            <a:xfrm>
              <a:off x="5455106" y="2809620"/>
              <a:ext cx="593264" cy="593264"/>
              <a:chOff x="7273474" y="3746160"/>
              <a:chExt cx="791019" cy="791019"/>
            </a:xfrm>
          </p:grpSpPr>
          <p:sp>
            <p:nvSpPr>
              <p:cNvPr id="28" name="Oval 47"/>
              <p:cNvSpPr/>
              <p:nvPr/>
            </p:nvSpPr>
            <p:spPr>
              <a:xfrm>
                <a:off x="7273474" y="3746160"/>
                <a:ext cx="791019" cy="7910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267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9" name="Group 58"/>
              <p:cNvGrpSpPr/>
              <p:nvPr/>
            </p:nvGrpSpPr>
            <p:grpSpPr>
              <a:xfrm>
                <a:off x="7484134" y="3952513"/>
                <a:ext cx="369718" cy="378313"/>
                <a:chOff x="2308225" y="2935287"/>
                <a:chExt cx="273050" cy="279400"/>
              </a:xfrm>
              <a:solidFill>
                <a:schemeClr val="bg1"/>
              </a:solidFill>
            </p:grpSpPr>
            <p:sp>
              <p:nvSpPr>
                <p:cNvPr id="30" name="Freeform: Shape 59"/>
                <p:cNvSpPr>
                  <a:spLocks/>
                </p:cNvSpPr>
                <p:nvPr/>
              </p:nvSpPr>
              <p:spPr bwMode="auto">
                <a:xfrm>
                  <a:off x="2308225" y="2935287"/>
                  <a:ext cx="246062" cy="279400"/>
                </a:xfrm>
                <a:custGeom>
                  <a:avLst/>
                  <a:gdLst/>
                  <a:ahLst/>
                  <a:cxnLst>
                    <a:cxn ang="0">
                      <a:pos x="66" y="97"/>
                    </a:cxn>
                    <a:cxn ang="0">
                      <a:pos x="95" y="68"/>
                    </a:cxn>
                    <a:cxn ang="0">
                      <a:pos x="103" y="69"/>
                    </a:cxn>
                    <a:cxn ang="0">
                      <a:pos x="105" y="67"/>
                    </a:cxn>
                    <a:cxn ang="0">
                      <a:pos x="107" y="55"/>
                    </a:cxn>
                    <a:cxn ang="0">
                      <a:pos x="107" y="20"/>
                    </a:cxn>
                    <a:cxn ang="0">
                      <a:pos x="104" y="17"/>
                    </a:cxn>
                    <a:cxn ang="0">
                      <a:pos x="85" y="15"/>
                    </a:cxn>
                    <a:cxn ang="0">
                      <a:pos x="53" y="0"/>
                    </a:cxn>
                    <a:cxn ang="0">
                      <a:pos x="26" y="15"/>
                    </a:cxn>
                    <a:cxn ang="0">
                      <a:pos x="3" y="16"/>
                    </a:cxn>
                    <a:cxn ang="0">
                      <a:pos x="1" y="19"/>
                    </a:cxn>
                    <a:cxn ang="0">
                      <a:pos x="0" y="55"/>
                    </a:cxn>
                    <a:cxn ang="0">
                      <a:pos x="53" y="122"/>
                    </a:cxn>
                    <a:cxn ang="0">
                      <a:pos x="70" y="114"/>
                    </a:cxn>
                    <a:cxn ang="0">
                      <a:pos x="70" y="112"/>
                    </a:cxn>
                    <a:cxn ang="0">
                      <a:pos x="66" y="97"/>
                    </a:cxn>
                  </a:cxnLst>
                  <a:rect l="0" t="0" r="r" b="b"/>
                  <a:pathLst>
                    <a:path w="107" h="122">
                      <a:moveTo>
                        <a:pt x="66" y="97"/>
                      </a:moveTo>
                      <a:cubicBezTo>
                        <a:pt x="66" y="81"/>
                        <a:pt x="79" y="68"/>
                        <a:pt x="95" y="68"/>
                      </a:cubicBezTo>
                      <a:cubicBezTo>
                        <a:pt x="98" y="68"/>
                        <a:pt x="101" y="68"/>
                        <a:pt x="103" y="69"/>
                      </a:cubicBezTo>
                      <a:cubicBezTo>
                        <a:pt x="104" y="69"/>
                        <a:pt x="105" y="68"/>
                        <a:pt x="105" y="67"/>
                      </a:cubicBezTo>
                      <a:cubicBezTo>
                        <a:pt x="106" y="63"/>
                        <a:pt x="107" y="59"/>
                        <a:pt x="107" y="55"/>
                      </a:cubicBezTo>
                      <a:cubicBezTo>
                        <a:pt x="107" y="55"/>
                        <a:pt x="107" y="20"/>
                        <a:pt x="107" y="20"/>
                      </a:cubicBezTo>
                      <a:cubicBezTo>
                        <a:pt x="107" y="17"/>
                        <a:pt x="105" y="17"/>
                        <a:pt x="104" y="17"/>
                      </a:cubicBezTo>
                      <a:cubicBezTo>
                        <a:pt x="98" y="17"/>
                        <a:pt x="91" y="17"/>
                        <a:pt x="85" y="15"/>
                      </a:cubicBezTo>
                      <a:cubicBezTo>
                        <a:pt x="71" y="11"/>
                        <a:pt x="58" y="0"/>
                        <a:pt x="53" y="0"/>
                      </a:cubicBezTo>
                      <a:cubicBezTo>
                        <a:pt x="49" y="0"/>
                        <a:pt x="40" y="11"/>
                        <a:pt x="26" y="15"/>
                      </a:cubicBezTo>
                      <a:cubicBezTo>
                        <a:pt x="18" y="17"/>
                        <a:pt x="10" y="17"/>
                        <a:pt x="3" y="16"/>
                      </a:cubicBezTo>
                      <a:cubicBezTo>
                        <a:pt x="2" y="16"/>
                        <a:pt x="1" y="16"/>
                        <a:pt x="1" y="19"/>
                      </a:cubicBezTo>
                      <a:cubicBezTo>
                        <a:pt x="1" y="20"/>
                        <a:pt x="0" y="55"/>
                        <a:pt x="0" y="55"/>
                      </a:cubicBezTo>
                      <a:cubicBezTo>
                        <a:pt x="0" y="90"/>
                        <a:pt x="43" y="122"/>
                        <a:pt x="53" y="122"/>
                      </a:cubicBezTo>
                      <a:cubicBezTo>
                        <a:pt x="57" y="122"/>
                        <a:pt x="62" y="120"/>
                        <a:pt x="70" y="114"/>
                      </a:cubicBezTo>
                      <a:cubicBezTo>
                        <a:pt x="71" y="113"/>
                        <a:pt x="70" y="113"/>
                        <a:pt x="70" y="112"/>
                      </a:cubicBezTo>
                      <a:cubicBezTo>
                        <a:pt x="67" y="108"/>
                        <a:pt x="66" y="102"/>
                        <a:pt x="66" y="9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2267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: Shape 60"/>
                <p:cNvSpPr>
                  <a:spLocks/>
                </p:cNvSpPr>
                <p:nvPr/>
              </p:nvSpPr>
              <p:spPr bwMode="auto">
                <a:xfrm>
                  <a:off x="2471738" y="3121024"/>
                  <a:ext cx="109537" cy="73025"/>
                </a:xfrm>
                <a:custGeom>
                  <a:avLst/>
                  <a:gdLst/>
                  <a:ahLst/>
                  <a:cxnLst>
                    <a:cxn ang="0">
                      <a:pos x="24" y="31"/>
                    </a:cxn>
                    <a:cxn ang="0">
                      <a:pos x="20" y="31"/>
                    </a:cxn>
                    <a:cxn ang="0">
                      <a:pos x="2" y="17"/>
                    </a:cxn>
                    <a:cxn ang="0">
                      <a:pos x="1" y="14"/>
                    </a:cxn>
                    <a:cxn ang="0">
                      <a:pos x="4" y="11"/>
                    </a:cxn>
                    <a:cxn ang="0">
                      <a:pos x="7" y="10"/>
                    </a:cxn>
                    <a:cxn ang="0">
                      <a:pos x="19" y="19"/>
                    </a:cxn>
                    <a:cxn ang="0">
                      <a:pos x="23" y="18"/>
                    </a:cxn>
                    <a:cxn ang="0">
                      <a:pos x="40" y="1"/>
                    </a:cxn>
                    <a:cxn ang="0">
                      <a:pos x="44" y="1"/>
                    </a:cxn>
                    <a:cxn ang="0">
                      <a:pos x="47" y="3"/>
                    </a:cxn>
                    <a:cxn ang="0">
                      <a:pos x="47" y="7"/>
                    </a:cxn>
                    <a:cxn ang="0">
                      <a:pos x="24" y="31"/>
                    </a:cxn>
                  </a:cxnLst>
                  <a:rect l="0" t="0" r="r" b="b"/>
                  <a:pathLst>
                    <a:path w="48" h="32">
                      <a:moveTo>
                        <a:pt x="24" y="31"/>
                      </a:moveTo>
                      <a:cubicBezTo>
                        <a:pt x="23" y="32"/>
                        <a:pt x="21" y="32"/>
                        <a:pt x="20" y="31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" y="17"/>
                        <a:pt x="0" y="15"/>
                        <a:pt x="1" y="14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9"/>
                        <a:pt x="6" y="9"/>
                        <a:pt x="7" y="10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20" y="20"/>
                        <a:pt x="22" y="20"/>
                        <a:pt x="23" y="18"/>
                      </a:cubicBezTo>
                      <a:cubicBezTo>
                        <a:pt x="40" y="1"/>
                        <a:pt x="40" y="1"/>
                        <a:pt x="40" y="1"/>
                      </a:cubicBezTo>
                      <a:cubicBezTo>
                        <a:pt x="41" y="0"/>
                        <a:pt x="43" y="0"/>
                        <a:pt x="44" y="1"/>
                      </a:cubicBezTo>
                      <a:cubicBezTo>
                        <a:pt x="47" y="3"/>
                        <a:pt x="47" y="3"/>
                        <a:pt x="47" y="3"/>
                      </a:cubicBezTo>
                      <a:cubicBezTo>
                        <a:pt x="48" y="4"/>
                        <a:pt x="48" y="6"/>
                        <a:pt x="47" y="7"/>
                      </a:cubicBezTo>
                      <a:lnTo>
                        <a:pt x="24" y="3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sz="2267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7" name="TextBox 32"/>
            <p:cNvSpPr txBox="1">
              <a:spLocks/>
            </p:cNvSpPr>
            <p:nvPr/>
          </p:nvSpPr>
          <p:spPr bwMode="auto">
            <a:xfrm>
              <a:off x="6108197" y="2858490"/>
              <a:ext cx="2010944" cy="417134"/>
            </a:xfrm>
            <a:prstGeom prst="rect">
              <a:avLst/>
            </a:prstGeom>
            <a:noFill/>
          </p:spPr>
          <p:txBody>
            <a:bodyPr wrap="square" lIns="453416" tIns="58944" rIns="113354" bIns="58944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6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26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872509" y="4403693"/>
            <a:ext cx="3355320" cy="747209"/>
            <a:chOff x="5455106" y="3495619"/>
            <a:chExt cx="2664035" cy="593264"/>
          </a:xfrm>
        </p:grpSpPr>
        <p:grpSp>
          <p:nvGrpSpPr>
            <p:cNvPr id="33" name="Group 10"/>
            <p:cNvGrpSpPr/>
            <p:nvPr/>
          </p:nvGrpSpPr>
          <p:grpSpPr>
            <a:xfrm>
              <a:off x="5455106" y="3495619"/>
              <a:ext cx="593264" cy="593264"/>
              <a:chOff x="7273474" y="4660825"/>
              <a:chExt cx="791019" cy="791019"/>
            </a:xfrm>
          </p:grpSpPr>
          <p:sp>
            <p:nvSpPr>
              <p:cNvPr id="35" name="Oval 50"/>
              <p:cNvSpPr/>
              <p:nvPr/>
            </p:nvSpPr>
            <p:spPr>
              <a:xfrm>
                <a:off x="7273474" y="4660825"/>
                <a:ext cx="791019" cy="79101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267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: Shape 67"/>
              <p:cNvSpPr>
                <a:spLocks/>
              </p:cNvSpPr>
              <p:nvPr/>
            </p:nvSpPr>
            <p:spPr bwMode="auto">
              <a:xfrm>
                <a:off x="7484126" y="4829562"/>
                <a:ext cx="369717" cy="453547"/>
              </a:xfrm>
              <a:custGeom>
                <a:avLst/>
                <a:gdLst/>
                <a:ahLst/>
                <a:cxnLst>
                  <a:cxn ang="0">
                    <a:pos x="19" y="108"/>
                  </a:cxn>
                  <a:cxn ang="0">
                    <a:pos x="17" y="104"/>
                  </a:cxn>
                  <a:cxn ang="0">
                    <a:pos x="58" y="102"/>
                  </a:cxn>
                  <a:cxn ang="0">
                    <a:pos x="60" y="106"/>
                  </a:cxn>
                  <a:cxn ang="0">
                    <a:pos x="62" y="90"/>
                  </a:cxn>
                  <a:cxn ang="0">
                    <a:pos x="17" y="87"/>
                  </a:cxn>
                  <a:cxn ang="0">
                    <a:pos x="19" y="83"/>
                  </a:cxn>
                  <a:cxn ang="0">
                    <a:pos x="65" y="85"/>
                  </a:cxn>
                  <a:cxn ang="0">
                    <a:pos x="62" y="90"/>
                  </a:cxn>
                  <a:cxn ang="0">
                    <a:pos x="19" y="54"/>
                  </a:cxn>
                  <a:cxn ang="0">
                    <a:pos x="17" y="50"/>
                  </a:cxn>
                  <a:cxn ang="0">
                    <a:pos x="73" y="48"/>
                  </a:cxn>
                  <a:cxn ang="0">
                    <a:pos x="75" y="52"/>
                  </a:cxn>
                  <a:cxn ang="0">
                    <a:pos x="73" y="73"/>
                  </a:cxn>
                  <a:cxn ang="0">
                    <a:pos x="17" y="71"/>
                  </a:cxn>
                  <a:cxn ang="0">
                    <a:pos x="19" y="67"/>
                  </a:cxn>
                  <a:cxn ang="0">
                    <a:pos x="75" y="69"/>
                  </a:cxn>
                  <a:cxn ang="0">
                    <a:pos x="73" y="73"/>
                  </a:cxn>
                  <a:cxn ang="0">
                    <a:pos x="93" y="132"/>
                  </a:cxn>
                  <a:cxn ang="0">
                    <a:pos x="87" y="132"/>
                  </a:cxn>
                  <a:cxn ang="0">
                    <a:pos x="76" y="118"/>
                  </a:cxn>
                  <a:cxn ang="0">
                    <a:pos x="89" y="123"/>
                  </a:cxn>
                  <a:cxn ang="0">
                    <a:pos x="109" y="107"/>
                  </a:cxn>
                  <a:cxn ang="0">
                    <a:pos x="92" y="92"/>
                  </a:cxn>
                  <a:cxn ang="0">
                    <a:pos x="92" y="146"/>
                  </a:cxn>
                  <a:cxn ang="0">
                    <a:pos x="92" y="92"/>
                  </a:cxn>
                  <a:cxn ang="0">
                    <a:pos x="8" y="131"/>
                  </a:cxn>
                  <a:cxn ang="0">
                    <a:pos x="0" y="23"/>
                  </a:cxn>
                  <a:cxn ang="0">
                    <a:pos x="23" y="15"/>
                  </a:cxn>
                  <a:cxn ang="0">
                    <a:pos x="33" y="27"/>
                  </a:cxn>
                  <a:cxn ang="0">
                    <a:pos x="71" y="17"/>
                  </a:cxn>
                  <a:cxn ang="0">
                    <a:pos x="83" y="15"/>
                  </a:cxn>
                  <a:cxn ang="0">
                    <a:pos x="94" y="86"/>
                  </a:cxn>
                  <a:cxn ang="0">
                    <a:pos x="83" y="87"/>
                  </a:cxn>
                  <a:cxn ang="0">
                    <a:pos x="11" y="38"/>
                  </a:cxn>
                  <a:cxn ang="0">
                    <a:pos x="58" y="121"/>
                  </a:cxn>
                  <a:cxn ang="0">
                    <a:pos x="47" y="11"/>
                  </a:cxn>
                  <a:cxn ang="0">
                    <a:pos x="47" y="4"/>
                  </a:cxn>
                  <a:cxn ang="0">
                    <a:pos x="47" y="11"/>
                  </a:cxn>
                  <a:cxn ang="0">
                    <a:pos x="57" y="11"/>
                  </a:cxn>
                  <a:cxn ang="0">
                    <a:pos x="54" y="7"/>
                  </a:cxn>
                  <a:cxn ang="0">
                    <a:pos x="47" y="0"/>
                  </a:cxn>
                  <a:cxn ang="0">
                    <a:pos x="40" y="7"/>
                  </a:cxn>
                  <a:cxn ang="0">
                    <a:pos x="33" y="11"/>
                  </a:cxn>
                  <a:cxn ang="0">
                    <a:pos x="27" y="17"/>
                  </a:cxn>
                  <a:cxn ang="0">
                    <a:pos x="60" y="23"/>
                  </a:cxn>
                  <a:cxn ang="0">
                    <a:pos x="67" y="17"/>
                  </a:cxn>
                </a:cxnLst>
                <a:rect l="0" t="0" r="r" b="b"/>
                <a:pathLst>
                  <a:path w="119" h="146">
                    <a:moveTo>
                      <a:pt x="58" y="108"/>
                    </a:moveTo>
                    <a:cubicBezTo>
                      <a:pt x="19" y="108"/>
                      <a:pt x="19" y="108"/>
                      <a:pt x="19" y="108"/>
                    </a:cubicBezTo>
                    <a:cubicBezTo>
                      <a:pt x="18" y="108"/>
                      <a:pt x="17" y="107"/>
                      <a:pt x="17" y="106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7" y="103"/>
                      <a:pt x="18" y="102"/>
                      <a:pt x="19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9" y="102"/>
                      <a:pt x="60" y="103"/>
                      <a:pt x="60" y="104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7"/>
                      <a:pt x="59" y="108"/>
                      <a:pt x="58" y="108"/>
                    </a:cubicBezTo>
                    <a:moveTo>
                      <a:pt x="62" y="90"/>
                    </a:moveTo>
                    <a:cubicBezTo>
                      <a:pt x="19" y="90"/>
                      <a:pt x="19" y="90"/>
                      <a:pt x="19" y="90"/>
                    </a:cubicBezTo>
                    <a:cubicBezTo>
                      <a:pt x="18" y="90"/>
                      <a:pt x="17" y="89"/>
                      <a:pt x="17" y="87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4"/>
                      <a:pt x="18" y="83"/>
                      <a:pt x="19" y="83"/>
                    </a:cubicBezTo>
                    <a:cubicBezTo>
                      <a:pt x="62" y="83"/>
                      <a:pt x="62" y="83"/>
                      <a:pt x="62" y="83"/>
                    </a:cubicBezTo>
                    <a:cubicBezTo>
                      <a:pt x="64" y="83"/>
                      <a:pt x="65" y="84"/>
                      <a:pt x="65" y="85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65" y="89"/>
                      <a:pt x="64" y="90"/>
                      <a:pt x="62" y="90"/>
                    </a:cubicBezTo>
                    <a:moveTo>
                      <a:pt x="73" y="54"/>
                    </a:moveTo>
                    <a:cubicBezTo>
                      <a:pt x="19" y="54"/>
                      <a:pt x="19" y="54"/>
                      <a:pt x="19" y="54"/>
                    </a:cubicBezTo>
                    <a:cubicBezTo>
                      <a:pt x="18" y="54"/>
                      <a:pt x="17" y="53"/>
                      <a:pt x="17" y="5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49"/>
                      <a:pt x="18" y="48"/>
                      <a:pt x="19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4" y="48"/>
                      <a:pt x="75" y="49"/>
                      <a:pt x="75" y="50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5" y="53"/>
                      <a:pt x="74" y="54"/>
                      <a:pt x="73" y="54"/>
                    </a:cubicBezTo>
                    <a:moveTo>
                      <a:pt x="73" y="73"/>
                    </a:moveTo>
                    <a:cubicBezTo>
                      <a:pt x="19" y="73"/>
                      <a:pt x="19" y="73"/>
                      <a:pt x="19" y="73"/>
                    </a:cubicBezTo>
                    <a:cubicBezTo>
                      <a:pt x="18" y="73"/>
                      <a:pt x="17" y="72"/>
                      <a:pt x="17" y="71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8"/>
                      <a:pt x="18" y="67"/>
                      <a:pt x="19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5" y="68"/>
                      <a:pt x="75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5" y="72"/>
                      <a:pt x="74" y="73"/>
                      <a:pt x="73" y="73"/>
                    </a:cubicBezTo>
                    <a:moveTo>
                      <a:pt x="109" y="113"/>
                    </a:moveTo>
                    <a:cubicBezTo>
                      <a:pt x="93" y="132"/>
                      <a:pt x="93" y="132"/>
                      <a:pt x="93" y="132"/>
                    </a:cubicBezTo>
                    <a:cubicBezTo>
                      <a:pt x="92" y="133"/>
                      <a:pt x="91" y="133"/>
                      <a:pt x="89" y="133"/>
                    </a:cubicBezTo>
                    <a:cubicBezTo>
                      <a:pt x="89" y="133"/>
                      <a:pt x="88" y="133"/>
                      <a:pt x="87" y="132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5" y="123"/>
                      <a:pt x="74" y="120"/>
                      <a:pt x="76" y="118"/>
                    </a:cubicBezTo>
                    <a:cubicBezTo>
                      <a:pt x="77" y="116"/>
                      <a:pt x="80" y="116"/>
                      <a:pt x="82" y="118"/>
                    </a:cubicBezTo>
                    <a:cubicBezTo>
                      <a:pt x="89" y="123"/>
                      <a:pt x="89" y="123"/>
                      <a:pt x="89" y="123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5" y="106"/>
                      <a:pt x="107" y="106"/>
                      <a:pt x="109" y="107"/>
                    </a:cubicBezTo>
                    <a:cubicBezTo>
                      <a:pt x="111" y="109"/>
                      <a:pt x="111" y="111"/>
                      <a:pt x="109" y="113"/>
                    </a:cubicBezTo>
                    <a:moveTo>
                      <a:pt x="92" y="92"/>
                    </a:moveTo>
                    <a:cubicBezTo>
                      <a:pt x="77" y="92"/>
                      <a:pt x="65" y="104"/>
                      <a:pt x="65" y="119"/>
                    </a:cubicBezTo>
                    <a:cubicBezTo>
                      <a:pt x="65" y="134"/>
                      <a:pt x="77" y="146"/>
                      <a:pt x="92" y="146"/>
                    </a:cubicBezTo>
                    <a:cubicBezTo>
                      <a:pt x="106" y="146"/>
                      <a:pt x="119" y="134"/>
                      <a:pt x="119" y="119"/>
                    </a:cubicBezTo>
                    <a:cubicBezTo>
                      <a:pt x="119" y="104"/>
                      <a:pt x="106" y="92"/>
                      <a:pt x="92" y="92"/>
                    </a:cubicBezTo>
                    <a:moveTo>
                      <a:pt x="61" y="131"/>
                    </a:moveTo>
                    <a:cubicBezTo>
                      <a:pt x="8" y="131"/>
                      <a:pt x="8" y="131"/>
                      <a:pt x="8" y="131"/>
                    </a:cubicBezTo>
                    <a:cubicBezTo>
                      <a:pt x="4" y="131"/>
                      <a:pt x="0" y="127"/>
                      <a:pt x="0" y="1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4" y="15"/>
                      <a:pt x="6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3" y="16"/>
                      <a:pt x="23" y="17"/>
                    </a:cubicBezTo>
                    <a:cubicBezTo>
                      <a:pt x="23" y="23"/>
                      <a:pt x="28" y="27"/>
                      <a:pt x="33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6" y="27"/>
                      <a:pt x="71" y="23"/>
                      <a:pt x="71" y="17"/>
                    </a:cubicBezTo>
                    <a:cubicBezTo>
                      <a:pt x="71" y="16"/>
                      <a:pt x="71" y="15"/>
                      <a:pt x="71" y="15"/>
                    </a:cubicBezTo>
                    <a:cubicBezTo>
                      <a:pt x="83" y="15"/>
                      <a:pt x="83" y="15"/>
                      <a:pt x="83" y="15"/>
                    </a:cubicBezTo>
                    <a:cubicBezTo>
                      <a:pt x="90" y="15"/>
                      <a:pt x="94" y="18"/>
                      <a:pt x="94" y="23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3" y="85"/>
                      <a:pt x="92" y="85"/>
                      <a:pt x="92" y="85"/>
                    </a:cubicBezTo>
                    <a:cubicBezTo>
                      <a:pt x="89" y="85"/>
                      <a:pt x="86" y="86"/>
                      <a:pt x="83" y="8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59" y="124"/>
                      <a:pt x="59" y="128"/>
                      <a:pt x="61" y="131"/>
                    </a:cubicBezTo>
                    <a:moveTo>
                      <a:pt x="47" y="11"/>
                    </a:moveTo>
                    <a:cubicBezTo>
                      <a:pt x="45" y="11"/>
                      <a:pt x="44" y="9"/>
                      <a:pt x="44" y="7"/>
                    </a:cubicBezTo>
                    <a:cubicBezTo>
                      <a:pt x="44" y="6"/>
                      <a:pt x="45" y="4"/>
                      <a:pt x="47" y="4"/>
                    </a:cubicBezTo>
                    <a:cubicBezTo>
                      <a:pt x="49" y="4"/>
                      <a:pt x="50" y="6"/>
                      <a:pt x="50" y="7"/>
                    </a:cubicBezTo>
                    <a:cubicBezTo>
                      <a:pt x="50" y="9"/>
                      <a:pt x="49" y="11"/>
                      <a:pt x="47" y="11"/>
                    </a:cubicBezTo>
                    <a:moveTo>
                      <a:pt x="60" y="11"/>
                    </a:move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4" y="9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3" y="0"/>
                      <a:pt x="40" y="3"/>
                      <a:pt x="40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9"/>
                      <a:pt x="38" y="11"/>
                      <a:pt x="37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0" y="11"/>
                      <a:pt x="27" y="13"/>
                      <a:pt x="27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20"/>
                      <a:pt x="30" y="23"/>
                      <a:pt x="33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4" y="23"/>
                      <a:pt x="67" y="20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3"/>
                      <a:pt x="64" y="11"/>
                      <a:pt x="60" y="11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267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4" name="TextBox 36"/>
            <p:cNvSpPr txBox="1">
              <a:spLocks/>
            </p:cNvSpPr>
            <p:nvPr/>
          </p:nvSpPr>
          <p:spPr bwMode="auto">
            <a:xfrm>
              <a:off x="6108197" y="3544489"/>
              <a:ext cx="2010944" cy="417134"/>
            </a:xfrm>
            <a:prstGeom prst="rect">
              <a:avLst/>
            </a:prstGeom>
            <a:noFill/>
          </p:spPr>
          <p:txBody>
            <a:bodyPr wrap="square" lIns="453416" tIns="58944" rIns="113354" bIns="58944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6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26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222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B4FDDDC-2F23-4FB7-B981-F197E01EF8BB}"/>
              </a:ext>
            </a:extLst>
          </p:cNvPr>
          <p:cNvSpPr/>
          <p:nvPr/>
        </p:nvSpPr>
        <p:spPr>
          <a:xfrm>
            <a:off x="4113769" y="2927679"/>
            <a:ext cx="5352640" cy="4071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646" dirty="0">
                <a:solidFill>
                  <a:schemeClr val="bg1"/>
                </a:solidFill>
              </a:rPr>
              <a:t>标题文字占位</a:t>
            </a:r>
            <a:endParaRPr lang="zh-CN" altLang="en-US" sz="264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156A909-C063-4601-B462-96AB39790947}"/>
              </a:ext>
            </a:extLst>
          </p:cNvPr>
          <p:cNvSpPr txBox="1"/>
          <p:nvPr/>
        </p:nvSpPr>
        <p:spPr>
          <a:xfrm>
            <a:off x="4113769" y="3542491"/>
            <a:ext cx="3564561" cy="3865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82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CAC2BD2-EDFA-4E2C-A2BF-4F8344C1C7D1}"/>
              </a:ext>
            </a:extLst>
          </p:cNvPr>
          <p:cNvSpPr/>
          <p:nvPr/>
        </p:nvSpPr>
        <p:spPr>
          <a:xfrm>
            <a:off x="2518959" y="2835180"/>
            <a:ext cx="1243661" cy="127059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4536" b="1" dirty="0">
                <a:solidFill>
                  <a:schemeClr val="bg1"/>
                </a:solidFill>
              </a:rPr>
              <a:t>02</a:t>
            </a:r>
            <a:endParaRPr lang="zh-CN" altLang="en-US" sz="453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98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285941" y="1922915"/>
            <a:ext cx="2110855" cy="3313038"/>
            <a:chOff x="778084" y="1038958"/>
            <a:chExt cx="1850186" cy="2900945"/>
          </a:xfrm>
        </p:grpSpPr>
        <p:sp>
          <p:nvSpPr>
            <p:cNvPr id="33" name="圆角矩形 32"/>
            <p:cNvSpPr/>
            <p:nvPr/>
          </p:nvSpPr>
          <p:spPr>
            <a:xfrm>
              <a:off x="887052" y="1038958"/>
              <a:ext cx="1632254" cy="1502650"/>
            </a:xfrm>
            <a:prstGeom prst="roundRect">
              <a:avLst>
                <a:gd name="adj" fmla="val 9350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8084" y="1947913"/>
              <a:ext cx="1850186" cy="1991990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2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403141" y="1647875"/>
              <a:ext cx="600075" cy="6000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Impact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36" name="文本框 11"/>
            <p:cNvSpPr txBox="1"/>
            <p:nvPr/>
          </p:nvSpPr>
          <p:spPr>
            <a:xfrm>
              <a:off x="1304926" y="1222952"/>
              <a:ext cx="839367" cy="636660"/>
            </a:xfrm>
            <a:prstGeom prst="rect">
              <a:avLst/>
            </a:prstGeom>
            <a:noFill/>
          </p:spPr>
          <p:txBody>
            <a:bodyPr wrap="square" lIns="86402" tIns="43201" rIns="86402" bIns="43201" rtlCol="0">
              <a:spAutoFit/>
            </a:bodyPr>
            <a:lstStyle/>
            <a:p>
              <a:pPr algn="ctr" defTabSz="1151965">
                <a:defRPr/>
              </a:pPr>
              <a:r>
                <a:rPr lang="en-US" altLang="zh-HK" sz="4158" dirty="0">
                  <a:solidFill>
                    <a:prstClr val="white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01</a:t>
              </a:r>
              <a:endParaRPr lang="zh-HK" altLang="en-US" sz="4158" dirty="0">
                <a:solidFill>
                  <a:prstClr val="white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558669" y="1922915"/>
            <a:ext cx="2110855" cy="3313038"/>
            <a:chOff x="2690633" y="1038958"/>
            <a:chExt cx="1850186" cy="2900945"/>
          </a:xfrm>
        </p:grpSpPr>
        <p:sp>
          <p:nvSpPr>
            <p:cNvPr id="40" name="圆角矩形 39"/>
            <p:cNvSpPr/>
            <p:nvPr/>
          </p:nvSpPr>
          <p:spPr>
            <a:xfrm>
              <a:off x="2799601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2690633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1"/>
              </a:solidFill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315689" y="1647875"/>
              <a:ext cx="600075" cy="6000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Impact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3" name="文本框 48"/>
            <p:cNvSpPr txBox="1"/>
            <p:nvPr/>
          </p:nvSpPr>
          <p:spPr>
            <a:xfrm>
              <a:off x="3185327" y="1222952"/>
              <a:ext cx="894944" cy="636660"/>
            </a:xfrm>
            <a:prstGeom prst="rect">
              <a:avLst/>
            </a:prstGeom>
            <a:noFill/>
          </p:spPr>
          <p:txBody>
            <a:bodyPr wrap="square" lIns="86402" tIns="43201" rIns="86402" bIns="43201" rtlCol="0">
              <a:spAutoFit/>
            </a:bodyPr>
            <a:lstStyle/>
            <a:p>
              <a:pPr algn="ctr" defTabSz="1151965">
                <a:defRPr/>
              </a:pPr>
              <a:r>
                <a:rPr lang="en-US" altLang="zh-HK" sz="4158" dirty="0">
                  <a:solidFill>
                    <a:prstClr val="white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02</a:t>
              </a:r>
              <a:endParaRPr lang="zh-HK" altLang="en-US" sz="4158" dirty="0">
                <a:solidFill>
                  <a:prstClr val="white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22000" y="1922915"/>
            <a:ext cx="2110855" cy="3313038"/>
            <a:chOff x="4603182" y="1038958"/>
            <a:chExt cx="1850186" cy="2900945"/>
          </a:xfrm>
        </p:grpSpPr>
        <p:sp>
          <p:nvSpPr>
            <p:cNvPr id="47" name="圆角矩形 46"/>
            <p:cNvSpPr/>
            <p:nvPr/>
          </p:nvSpPr>
          <p:spPr>
            <a:xfrm>
              <a:off x="4712149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4603182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3"/>
              </a:solidFill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5228238" y="1647875"/>
              <a:ext cx="600075" cy="600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Impact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0" name="文本框 54"/>
            <p:cNvSpPr txBox="1"/>
            <p:nvPr/>
          </p:nvSpPr>
          <p:spPr>
            <a:xfrm>
              <a:off x="5044295" y="1222952"/>
              <a:ext cx="978584" cy="636660"/>
            </a:xfrm>
            <a:prstGeom prst="rect">
              <a:avLst/>
            </a:prstGeom>
            <a:noFill/>
          </p:spPr>
          <p:txBody>
            <a:bodyPr wrap="square" lIns="86402" tIns="43201" rIns="86402" bIns="43201" rtlCol="0">
              <a:spAutoFit/>
            </a:bodyPr>
            <a:lstStyle/>
            <a:p>
              <a:pPr algn="ctr" defTabSz="1151965">
                <a:defRPr/>
              </a:pPr>
              <a:r>
                <a:rPr lang="en-US" altLang="zh-HK" sz="4158" dirty="0">
                  <a:solidFill>
                    <a:prstClr val="white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03</a:t>
              </a:r>
              <a:endParaRPr lang="zh-HK" altLang="en-US" sz="4158" dirty="0">
                <a:solidFill>
                  <a:prstClr val="white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094729" y="1922915"/>
            <a:ext cx="2110855" cy="3313038"/>
            <a:chOff x="6515731" y="1038958"/>
            <a:chExt cx="1850186" cy="2900945"/>
          </a:xfrm>
        </p:grpSpPr>
        <p:sp>
          <p:nvSpPr>
            <p:cNvPr id="54" name="圆角矩形 53"/>
            <p:cNvSpPr/>
            <p:nvPr/>
          </p:nvSpPr>
          <p:spPr>
            <a:xfrm>
              <a:off x="6624698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6515731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4"/>
              </a:solidFill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7140787" y="1647875"/>
              <a:ext cx="600075" cy="6000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2" tIns="43201" rIns="86402" bIns="43201" rtlCol="0" anchor="ctr"/>
            <a:lstStyle/>
            <a:p>
              <a:pPr algn="ctr" defTabSz="1151965">
                <a:defRPr/>
              </a:pPr>
              <a:endParaRPr lang="zh-HK" altLang="en-US" sz="2268">
                <a:solidFill>
                  <a:prstClr val="white"/>
                </a:solidFill>
                <a:latin typeface="Impact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7" name="文本框 60"/>
            <p:cNvSpPr txBox="1"/>
            <p:nvPr/>
          </p:nvSpPr>
          <p:spPr>
            <a:xfrm>
              <a:off x="6988992" y="1222952"/>
              <a:ext cx="876274" cy="636660"/>
            </a:xfrm>
            <a:prstGeom prst="rect">
              <a:avLst/>
            </a:prstGeom>
            <a:noFill/>
          </p:spPr>
          <p:txBody>
            <a:bodyPr wrap="square" lIns="86402" tIns="43201" rIns="86402" bIns="43201" rtlCol="0">
              <a:spAutoFit/>
            </a:bodyPr>
            <a:lstStyle/>
            <a:p>
              <a:pPr algn="ctr" defTabSz="1151965">
                <a:defRPr/>
              </a:pPr>
              <a:r>
                <a:rPr lang="en-US" altLang="zh-HK" sz="4158" dirty="0">
                  <a:solidFill>
                    <a:prstClr val="white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04</a:t>
              </a:r>
              <a:endParaRPr lang="zh-HK" altLang="en-US" sz="4158" dirty="0">
                <a:solidFill>
                  <a:prstClr val="white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</p:grpSp>
      <p:sp>
        <p:nvSpPr>
          <p:cNvPr id="64" name="TextBox 15">
            <a:extLst>
              <a:ext uri="{FF2B5EF4-FFF2-40B4-BE49-F238E27FC236}">
                <a16:creationId xmlns:a16="http://schemas.microsoft.com/office/drawing/2014/main" id="{9BADBEBD-D84A-44C0-95B8-919EB7747C32}"/>
              </a:ext>
            </a:extLst>
          </p:cNvPr>
          <p:cNvSpPr txBox="1"/>
          <p:nvPr/>
        </p:nvSpPr>
        <p:spPr>
          <a:xfrm>
            <a:off x="1438405" y="4062345"/>
            <a:ext cx="1787684" cy="697950"/>
          </a:xfrm>
          <a:prstGeom prst="rect">
            <a:avLst/>
          </a:prstGeom>
          <a:noFill/>
        </p:spPr>
        <p:txBody>
          <a:bodyPr wrap="square" lIns="88902" tIns="44451" rIns="88902" bIns="4445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5" name="TextBox 16">
            <a:extLst>
              <a:ext uri="{FF2B5EF4-FFF2-40B4-BE49-F238E27FC236}">
                <a16:creationId xmlns:a16="http://schemas.microsoft.com/office/drawing/2014/main" id="{3FD6A6B4-3BDC-486F-A174-8D267E9E60A4}"/>
              </a:ext>
            </a:extLst>
          </p:cNvPr>
          <p:cNvSpPr txBox="1"/>
          <p:nvPr/>
        </p:nvSpPr>
        <p:spPr>
          <a:xfrm>
            <a:off x="1445670" y="3739920"/>
            <a:ext cx="859214" cy="293352"/>
          </a:xfrm>
          <a:prstGeom prst="rect">
            <a:avLst/>
          </a:prstGeom>
          <a:noFill/>
        </p:spPr>
        <p:txBody>
          <a:bodyPr wrap="none" lIns="88902" tIns="44451" rIns="88902" bIns="44451" rtlCol="0">
            <a:spAutoFit/>
          </a:bodyPr>
          <a:lstStyle/>
          <a:p>
            <a:r>
              <a:rPr lang="zh-CN" altLang="en-US" sz="132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66" name="TextBox 15">
            <a:extLst>
              <a:ext uri="{FF2B5EF4-FFF2-40B4-BE49-F238E27FC236}">
                <a16:creationId xmlns:a16="http://schemas.microsoft.com/office/drawing/2014/main" id="{4BAA1520-35A3-4530-B491-DBAB300B92AC}"/>
              </a:ext>
            </a:extLst>
          </p:cNvPr>
          <p:cNvSpPr txBox="1"/>
          <p:nvPr/>
        </p:nvSpPr>
        <p:spPr>
          <a:xfrm>
            <a:off x="3731108" y="4062345"/>
            <a:ext cx="1787684" cy="697950"/>
          </a:xfrm>
          <a:prstGeom prst="rect">
            <a:avLst/>
          </a:prstGeom>
          <a:noFill/>
        </p:spPr>
        <p:txBody>
          <a:bodyPr wrap="square" lIns="88902" tIns="44451" rIns="88902" bIns="4445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7" name="TextBox 16">
            <a:extLst>
              <a:ext uri="{FF2B5EF4-FFF2-40B4-BE49-F238E27FC236}">
                <a16:creationId xmlns:a16="http://schemas.microsoft.com/office/drawing/2014/main" id="{3549709A-9F8D-49FA-BD27-002BE0A4108A}"/>
              </a:ext>
            </a:extLst>
          </p:cNvPr>
          <p:cNvSpPr txBox="1"/>
          <p:nvPr/>
        </p:nvSpPr>
        <p:spPr>
          <a:xfrm>
            <a:off x="3738371" y="3739920"/>
            <a:ext cx="859214" cy="293352"/>
          </a:xfrm>
          <a:prstGeom prst="rect">
            <a:avLst/>
          </a:prstGeom>
          <a:noFill/>
        </p:spPr>
        <p:txBody>
          <a:bodyPr wrap="none" lIns="88902" tIns="44451" rIns="88902" bIns="44451" rtlCol="0">
            <a:spAutoFit/>
          </a:bodyPr>
          <a:lstStyle/>
          <a:p>
            <a:r>
              <a:rPr lang="zh-CN" altLang="en-US" sz="132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68" name="TextBox 15">
            <a:extLst>
              <a:ext uri="{FF2B5EF4-FFF2-40B4-BE49-F238E27FC236}">
                <a16:creationId xmlns:a16="http://schemas.microsoft.com/office/drawing/2014/main" id="{445C5552-F1CB-4AB5-88ED-86D8EE76F5BB}"/>
              </a:ext>
            </a:extLst>
          </p:cNvPr>
          <p:cNvSpPr txBox="1"/>
          <p:nvPr/>
        </p:nvSpPr>
        <p:spPr>
          <a:xfrm>
            <a:off x="5948452" y="4086242"/>
            <a:ext cx="1787684" cy="697950"/>
          </a:xfrm>
          <a:prstGeom prst="rect">
            <a:avLst/>
          </a:prstGeom>
          <a:noFill/>
        </p:spPr>
        <p:txBody>
          <a:bodyPr wrap="square" lIns="88902" tIns="44451" rIns="88902" bIns="4445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9" name="TextBox 16">
            <a:extLst>
              <a:ext uri="{FF2B5EF4-FFF2-40B4-BE49-F238E27FC236}">
                <a16:creationId xmlns:a16="http://schemas.microsoft.com/office/drawing/2014/main" id="{7AE590C1-AF9B-46EB-B96E-189ADBC1A6AF}"/>
              </a:ext>
            </a:extLst>
          </p:cNvPr>
          <p:cNvSpPr txBox="1"/>
          <p:nvPr/>
        </p:nvSpPr>
        <p:spPr>
          <a:xfrm>
            <a:off x="5955717" y="3763818"/>
            <a:ext cx="859214" cy="293352"/>
          </a:xfrm>
          <a:prstGeom prst="rect">
            <a:avLst/>
          </a:prstGeom>
          <a:noFill/>
        </p:spPr>
        <p:txBody>
          <a:bodyPr wrap="none" lIns="88902" tIns="44451" rIns="88902" bIns="44451" rtlCol="0">
            <a:spAutoFit/>
          </a:bodyPr>
          <a:lstStyle/>
          <a:p>
            <a:r>
              <a:rPr lang="zh-CN" altLang="en-US" sz="132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70" name="TextBox 15">
            <a:extLst>
              <a:ext uri="{FF2B5EF4-FFF2-40B4-BE49-F238E27FC236}">
                <a16:creationId xmlns:a16="http://schemas.microsoft.com/office/drawing/2014/main" id="{F27FF436-6855-4789-89B9-86463E2ACF87}"/>
              </a:ext>
            </a:extLst>
          </p:cNvPr>
          <p:cNvSpPr txBox="1"/>
          <p:nvPr/>
        </p:nvSpPr>
        <p:spPr>
          <a:xfrm>
            <a:off x="8246814" y="4086242"/>
            <a:ext cx="1787684" cy="697950"/>
          </a:xfrm>
          <a:prstGeom prst="rect">
            <a:avLst/>
          </a:prstGeom>
          <a:noFill/>
        </p:spPr>
        <p:txBody>
          <a:bodyPr wrap="square" lIns="88902" tIns="44451" rIns="88902" bIns="4445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3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1" name="TextBox 16">
            <a:extLst>
              <a:ext uri="{FF2B5EF4-FFF2-40B4-BE49-F238E27FC236}">
                <a16:creationId xmlns:a16="http://schemas.microsoft.com/office/drawing/2014/main" id="{A8FA15B1-F650-4967-8C02-5C9F90F63F3B}"/>
              </a:ext>
            </a:extLst>
          </p:cNvPr>
          <p:cNvSpPr txBox="1"/>
          <p:nvPr/>
        </p:nvSpPr>
        <p:spPr>
          <a:xfrm>
            <a:off x="8254077" y="3763818"/>
            <a:ext cx="859214" cy="293352"/>
          </a:xfrm>
          <a:prstGeom prst="rect">
            <a:avLst/>
          </a:prstGeom>
          <a:noFill/>
        </p:spPr>
        <p:txBody>
          <a:bodyPr wrap="none" lIns="88902" tIns="44451" rIns="88902" bIns="44451" rtlCol="0">
            <a:spAutoFit/>
          </a:bodyPr>
          <a:lstStyle/>
          <a:p>
            <a:r>
              <a:rPr lang="zh-CN" altLang="en-US" sz="132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3752447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5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32"/>
          <p:cNvGrpSpPr>
            <a:grpSpLocks noChangeAspect="1"/>
          </p:cNvGrpSpPr>
          <p:nvPr/>
        </p:nvGrpSpPr>
        <p:grpSpPr>
          <a:xfrm>
            <a:off x="1528166" y="2197302"/>
            <a:ext cx="510250" cy="510250"/>
            <a:chOff x="4643438" y="2786064"/>
            <a:chExt cx="288476" cy="288476"/>
          </a:xfrm>
        </p:grpSpPr>
        <p:sp>
          <p:nvSpPr>
            <p:cNvPr id="11" name="Oval 59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lin ang="420000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3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" name="Freeform 26"/>
            <p:cNvSpPr>
              <a:spLocks/>
            </p:cNvSpPr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en-US" sz="1323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4" name="Group 332"/>
          <p:cNvGrpSpPr>
            <a:grpSpLocks noChangeAspect="1"/>
          </p:cNvGrpSpPr>
          <p:nvPr/>
        </p:nvGrpSpPr>
        <p:grpSpPr>
          <a:xfrm>
            <a:off x="1528166" y="3361355"/>
            <a:ext cx="510250" cy="510250"/>
            <a:chOff x="4643438" y="2786064"/>
            <a:chExt cx="288476" cy="288476"/>
          </a:xfrm>
        </p:grpSpPr>
        <p:sp>
          <p:nvSpPr>
            <p:cNvPr id="17" name="Oval 59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3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" name="Freeform 26"/>
            <p:cNvSpPr>
              <a:spLocks/>
            </p:cNvSpPr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en-US" sz="1323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0" name="Group 332"/>
          <p:cNvGrpSpPr>
            <a:grpSpLocks noChangeAspect="1"/>
          </p:cNvGrpSpPr>
          <p:nvPr/>
        </p:nvGrpSpPr>
        <p:grpSpPr>
          <a:xfrm>
            <a:off x="1528166" y="4471365"/>
            <a:ext cx="510250" cy="510250"/>
            <a:chOff x="4643438" y="2786064"/>
            <a:chExt cx="288476" cy="288476"/>
          </a:xfrm>
        </p:grpSpPr>
        <p:sp>
          <p:nvSpPr>
            <p:cNvPr id="23" name="Oval 59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3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6402" tIns="43201" rIns="86402" bIns="43201" numCol="1" anchor="t" anchorCtr="0" compatLnSpc="1">
              <a:prstTxWarp prst="textNoShape">
                <a:avLst/>
              </a:prstTxWarp>
            </a:bodyPr>
            <a:lstStyle/>
            <a:p>
              <a:endParaRPr lang="en-US" sz="1323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5" name="Group 21"/>
          <p:cNvGrpSpPr/>
          <p:nvPr/>
        </p:nvGrpSpPr>
        <p:grpSpPr>
          <a:xfrm>
            <a:off x="5496982" y="2215993"/>
            <a:ext cx="5619636" cy="3142143"/>
            <a:chOff x="1091650" y="2292968"/>
            <a:chExt cx="5947287" cy="3325345"/>
          </a:xfrm>
        </p:grpSpPr>
        <p:grpSp>
          <p:nvGrpSpPr>
            <p:cNvPr id="26" name="Group 22"/>
            <p:cNvGrpSpPr/>
            <p:nvPr/>
          </p:nvGrpSpPr>
          <p:grpSpPr>
            <a:xfrm>
              <a:off x="1091650" y="2292968"/>
              <a:ext cx="5947287" cy="3325345"/>
              <a:chOff x="1763688" y="1124744"/>
              <a:chExt cx="5652564" cy="3166095"/>
            </a:xfrm>
          </p:grpSpPr>
          <p:sp>
            <p:nvSpPr>
              <p:cNvPr id="28" name="Rectangle 26"/>
              <p:cNvSpPr/>
              <p:nvPr/>
            </p:nvSpPr>
            <p:spPr>
              <a:xfrm>
                <a:off x="2699792" y="1397918"/>
                <a:ext cx="3744416" cy="23042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7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pic>
            <p:nvPicPr>
              <p:cNvPr id="29" name="Picture 3" descr="F:\Trabajos\Envato\Graphic River\Duckson\Elements\laptop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3688" y="1124744"/>
                <a:ext cx="5652564" cy="3166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7" name="Rectangle 23"/>
            <p:cNvSpPr/>
            <p:nvPr/>
          </p:nvSpPr>
          <p:spPr>
            <a:xfrm>
              <a:off x="2278239" y="2601770"/>
              <a:ext cx="3574107" cy="2266065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7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43B3986A-F1A6-4383-ADBA-2584A3946410}"/>
              </a:ext>
            </a:extLst>
          </p:cNvPr>
          <p:cNvSpPr/>
          <p:nvPr/>
        </p:nvSpPr>
        <p:spPr>
          <a:xfrm>
            <a:off x="2326270" y="2318244"/>
            <a:ext cx="3942827" cy="566856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8739FB6-DFCD-4AAA-AA9A-DB4A7F405703}"/>
              </a:ext>
            </a:extLst>
          </p:cNvPr>
          <p:cNvSpPr/>
          <p:nvPr/>
        </p:nvSpPr>
        <p:spPr>
          <a:xfrm>
            <a:off x="2326270" y="1995766"/>
            <a:ext cx="3942827" cy="358722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76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4907031B-BFE7-4BCB-931F-C2CCD978E6E3}"/>
              </a:ext>
            </a:extLst>
          </p:cNvPr>
          <p:cNvSpPr/>
          <p:nvPr/>
        </p:nvSpPr>
        <p:spPr>
          <a:xfrm>
            <a:off x="2326270" y="3383199"/>
            <a:ext cx="3942827" cy="566856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31F121B-37C2-4E4D-8228-59361A631FE8}"/>
              </a:ext>
            </a:extLst>
          </p:cNvPr>
          <p:cNvSpPr/>
          <p:nvPr/>
        </p:nvSpPr>
        <p:spPr>
          <a:xfrm>
            <a:off x="2326270" y="3060721"/>
            <a:ext cx="3942827" cy="358722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76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4FDF432-DE79-45E7-BDDE-325B0330C479}"/>
              </a:ext>
            </a:extLst>
          </p:cNvPr>
          <p:cNvSpPr/>
          <p:nvPr/>
        </p:nvSpPr>
        <p:spPr>
          <a:xfrm>
            <a:off x="2322797" y="4586663"/>
            <a:ext cx="3942827" cy="566856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2C9F977-680E-4533-A4BB-47BC636BF720}"/>
              </a:ext>
            </a:extLst>
          </p:cNvPr>
          <p:cNvSpPr/>
          <p:nvPr/>
        </p:nvSpPr>
        <p:spPr>
          <a:xfrm>
            <a:off x="2322797" y="4264187"/>
            <a:ext cx="3942827" cy="358722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76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302716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33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83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66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16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ab81b07-6a51-44c0-86d9-00c2408833e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768123" y="2180822"/>
            <a:ext cx="4012884" cy="2628093"/>
            <a:chOff x="3987729" y="1902856"/>
            <a:chExt cx="4246854" cy="2781323"/>
          </a:xfrm>
        </p:grpSpPr>
        <p:grpSp>
          <p:nvGrpSpPr>
            <p:cNvPr id="4" name="iṧļíḓê"/>
            <p:cNvGrpSpPr/>
            <p:nvPr/>
          </p:nvGrpSpPr>
          <p:grpSpPr>
            <a:xfrm>
              <a:off x="5070743" y="1902856"/>
              <a:ext cx="2100117" cy="2781323"/>
              <a:chOff x="14573250" y="3352800"/>
              <a:chExt cx="2124075" cy="2813050"/>
            </a:xfrm>
          </p:grpSpPr>
          <p:sp>
            <p:nvSpPr>
              <p:cNvPr id="22" name="i$1îḋe"/>
              <p:cNvSpPr>
                <a:spLocks/>
              </p:cNvSpPr>
              <p:nvPr/>
            </p:nvSpPr>
            <p:spPr bwMode="auto">
              <a:xfrm>
                <a:off x="14576425" y="3362325"/>
                <a:ext cx="2114550" cy="2803525"/>
              </a:xfrm>
              <a:custGeom>
                <a:avLst/>
                <a:gdLst>
                  <a:gd name="T0" fmla="*/ 1016 w 1332"/>
                  <a:gd name="T1" fmla="*/ 0 h 1766"/>
                  <a:gd name="T2" fmla="*/ 318 w 1332"/>
                  <a:gd name="T3" fmla="*/ 0 h 1766"/>
                  <a:gd name="T4" fmla="*/ 0 w 1332"/>
                  <a:gd name="T5" fmla="*/ 316 h 1766"/>
                  <a:gd name="T6" fmla="*/ 0 w 1332"/>
                  <a:gd name="T7" fmla="*/ 1448 h 1766"/>
                  <a:gd name="T8" fmla="*/ 318 w 1332"/>
                  <a:gd name="T9" fmla="*/ 1766 h 1766"/>
                  <a:gd name="T10" fmla="*/ 1016 w 1332"/>
                  <a:gd name="T11" fmla="*/ 1766 h 1766"/>
                  <a:gd name="T12" fmla="*/ 1332 w 1332"/>
                  <a:gd name="T13" fmla="*/ 1448 h 1766"/>
                  <a:gd name="T14" fmla="*/ 1332 w 1332"/>
                  <a:gd name="T15" fmla="*/ 316 h 1766"/>
                  <a:gd name="T16" fmla="*/ 1016 w 1332"/>
                  <a:gd name="T17" fmla="*/ 0 h 1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2" h="1766">
                    <a:moveTo>
                      <a:pt x="1016" y="0"/>
                    </a:moveTo>
                    <a:lnTo>
                      <a:pt x="318" y="0"/>
                    </a:lnTo>
                    <a:lnTo>
                      <a:pt x="0" y="316"/>
                    </a:lnTo>
                    <a:lnTo>
                      <a:pt x="0" y="1448"/>
                    </a:lnTo>
                    <a:lnTo>
                      <a:pt x="318" y="1766"/>
                    </a:lnTo>
                    <a:lnTo>
                      <a:pt x="1016" y="1766"/>
                    </a:lnTo>
                    <a:lnTo>
                      <a:pt x="1332" y="1448"/>
                    </a:lnTo>
                    <a:lnTo>
                      <a:pt x="1332" y="316"/>
                    </a:lnTo>
                    <a:lnTo>
                      <a:pt x="1016" y="0"/>
                    </a:lnTo>
                    <a:close/>
                  </a:path>
                </a:pathLst>
              </a:custGeom>
              <a:solidFill>
                <a:srgbClr val="594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îś1îḋé"/>
              <p:cNvSpPr>
                <a:spLocks/>
              </p:cNvSpPr>
              <p:nvPr/>
            </p:nvSpPr>
            <p:spPr bwMode="auto">
              <a:xfrm>
                <a:off x="14573250" y="3857625"/>
                <a:ext cx="514350" cy="1803400"/>
              </a:xfrm>
              <a:custGeom>
                <a:avLst/>
                <a:gdLst>
                  <a:gd name="T0" fmla="*/ 324 w 324"/>
                  <a:gd name="T1" fmla="*/ 154 h 1136"/>
                  <a:gd name="T2" fmla="*/ 0 w 324"/>
                  <a:gd name="T3" fmla="*/ 0 h 1136"/>
                  <a:gd name="T4" fmla="*/ 0 w 324"/>
                  <a:gd name="T5" fmla="*/ 1136 h 1136"/>
                  <a:gd name="T6" fmla="*/ 324 w 324"/>
                  <a:gd name="T7" fmla="*/ 982 h 1136"/>
                  <a:gd name="T8" fmla="*/ 324 w 324"/>
                  <a:gd name="T9" fmla="*/ 154 h 1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1136">
                    <a:moveTo>
                      <a:pt x="324" y="154"/>
                    </a:moveTo>
                    <a:lnTo>
                      <a:pt x="0" y="0"/>
                    </a:lnTo>
                    <a:lnTo>
                      <a:pt x="0" y="1136"/>
                    </a:lnTo>
                    <a:lnTo>
                      <a:pt x="324" y="982"/>
                    </a:lnTo>
                    <a:lnTo>
                      <a:pt x="324" y="15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îŝlïdè"/>
              <p:cNvSpPr>
                <a:spLocks/>
              </p:cNvSpPr>
              <p:nvPr/>
            </p:nvSpPr>
            <p:spPr bwMode="auto">
              <a:xfrm>
                <a:off x="15078075" y="3352800"/>
                <a:ext cx="1114425" cy="504825"/>
              </a:xfrm>
              <a:custGeom>
                <a:avLst/>
                <a:gdLst>
                  <a:gd name="T0" fmla="*/ 542 w 702"/>
                  <a:gd name="T1" fmla="*/ 318 h 318"/>
                  <a:gd name="T2" fmla="*/ 702 w 702"/>
                  <a:gd name="T3" fmla="*/ 0 h 318"/>
                  <a:gd name="T4" fmla="*/ 0 w 702"/>
                  <a:gd name="T5" fmla="*/ 0 h 318"/>
                  <a:gd name="T6" fmla="*/ 160 w 702"/>
                  <a:gd name="T7" fmla="*/ 318 h 318"/>
                  <a:gd name="T8" fmla="*/ 542 w 702"/>
                  <a:gd name="T9" fmla="*/ 318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2" h="318">
                    <a:moveTo>
                      <a:pt x="542" y="318"/>
                    </a:moveTo>
                    <a:lnTo>
                      <a:pt x="702" y="0"/>
                    </a:lnTo>
                    <a:lnTo>
                      <a:pt x="0" y="0"/>
                    </a:lnTo>
                    <a:lnTo>
                      <a:pt x="160" y="318"/>
                    </a:lnTo>
                    <a:lnTo>
                      <a:pt x="542" y="31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íşḷîḓè"/>
              <p:cNvSpPr>
                <a:spLocks/>
              </p:cNvSpPr>
              <p:nvPr/>
            </p:nvSpPr>
            <p:spPr bwMode="auto">
              <a:xfrm>
                <a:off x="15938500" y="3352800"/>
                <a:ext cx="758825" cy="749300"/>
              </a:xfrm>
              <a:custGeom>
                <a:avLst/>
                <a:gdLst>
                  <a:gd name="T0" fmla="*/ 154 w 478"/>
                  <a:gd name="T1" fmla="*/ 472 h 472"/>
                  <a:gd name="T2" fmla="*/ 478 w 478"/>
                  <a:gd name="T3" fmla="*/ 318 h 472"/>
                  <a:gd name="T4" fmla="*/ 160 w 478"/>
                  <a:gd name="T5" fmla="*/ 0 h 472"/>
                  <a:gd name="T6" fmla="*/ 0 w 478"/>
                  <a:gd name="T7" fmla="*/ 318 h 472"/>
                  <a:gd name="T8" fmla="*/ 154 w 478"/>
                  <a:gd name="T9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72">
                    <a:moveTo>
                      <a:pt x="154" y="472"/>
                    </a:moveTo>
                    <a:lnTo>
                      <a:pt x="478" y="318"/>
                    </a:lnTo>
                    <a:lnTo>
                      <a:pt x="160" y="0"/>
                    </a:lnTo>
                    <a:lnTo>
                      <a:pt x="0" y="318"/>
                    </a:lnTo>
                    <a:lnTo>
                      <a:pt x="154" y="4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iṩḻïḑè"/>
              <p:cNvSpPr>
                <a:spLocks/>
              </p:cNvSpPr>
              <p:nvPr/>
            </p:nvSpPr>
            <p:spPr bwMode="auto">
              <a:xfrm>
                <a:off x="14573250" y="3352800"/>
                <a:ext cx="758825" cy="749300"/>
              </a:xfrm>
              <a:custGeom>
                <a:avLst/>
                <a:gdLst>
                  <a:gd name="T0" fmla="*/ 478 w 478"/>
                  <a:gd name="T1" fmla="*/ 318 h 472"/>
                  <a:gd name="T2" fmla="*/ 318 w 478"/>
                  <a:gd name="T3" fmla="*/ 0 h 472"/>
                  <a:gd name="T4" fmla="*/ 0 w 478"/>
                  <a:gd name="T5" fmla="*/ 318 h 472"/>
                  <a:gd name="T6" fmla="*/ 324 w 478"/>
                  <a:gd name="T7" fmla="*/ 472 h 472"/>
                  <a:gd name="T8" fmla="*/ 478 w 478"/>
                  <a:gd name="T9" fmla="*/ 318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72">
                    <a:moveTo>
                      <a:pt x="478" y="318"/>
                    </a:moveTo>
                    <a:lnTo>
                      <a:pt x="318" y="0"/>
                    </a:lnTo>
                    <a:lnTo>
                      <a:pt x="0" y="318"/>
                    </a:lnTo>
                    <a:lnTo>
                      <a:pt x="324" y="472"/>
                    </a:lnTo>
                    <a:lnTo>
                      <a:pt x="478" y="31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iSļïďè"/>
              <p:cNvSpPr>
                <a:spLocks/>
              </p:cNvSpPr>
              <p:nvPr/>
            </p:nvSpPr>
            <p:spPr bwMode="auto">
              <a:xfrm>
                <a:off x="15938500" y="5416550"/>
                <a:ext cx="758825" cy="749300"/>
              </a:xfrm>
              <a:custGeom>
                <a:avLst/>
                <a:gdLst>
                  <a:gd name="T0" fmla="*/ 0 w 478"/>
                  <a:gd name="T1" fmla="*/ 152 h 472"/>
                  <a:gd name="T2" fmla="*/ 160 w 478"/>
                  <a:gd name="T3" fmla="*/ 472 h 472"/>
                  <a:gd name="T4" fmla="*/ 478 w 478"/>
                  <a:gd name="T5" fmla="*/ 154 h 472"/>
                  <a:gd name="T6" fmla="*/ 154 w 478"/>
                  <a:gd name="T7" fmla="*/ 0 h 472"/>
                  <a:gd name="T8" fmla="*/ 0 w 478"/>
                  <a:gd name="T9" fmla="*/ 15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72">
                    <a:moveTo>
                      <a:pt x="0" y="152"/>
                    </a:moveTo>
                    <a:lnTo>
                      <a:pt x="160" y="472"/>
                    </a:lnTo>
                    <a:lnTo>
                      <a:pt x="478" y="154"/>
                    </a:lnTo>
                    <a:lnTo>
                      <a:pt x="154" y="0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iṧḷíḋè"/>
              <p:cNvSpPr>
                <a:spLocks/>
              </p:cNvSpPr>
              <p:nvPr/>
            </p:nvSpPr>
            <p:spPr bwMode="auto">
              <a:xfrm>
                <a:off x="16182975" y="3857625"/>
                <a:ext cx="514350" cy="1803400"/>
              </a:xfrm>
              <a:custGeom>
                <a:avLst/>
                <a:gdLst>
                  <a:gd name="T0" fmla="*/ 0 w 324"/>
                  <a:gd name="T1" fmla="*/ 154 h 1136"/>
                  <a:gd name="T2" fmla="*/ 0 w 324"/>
                  <a:gd name="T3" fmla="*/ 982 h 1136"/>
                  <a:gd name="T4" fmla="*/ 324 w 324"/>
                  <a:gd name="T5" fmla="*/ 1136 h 1136"/>
                  <a:gd name="T6" fmla="*/ 324 w 324"/>
                  <a:gd name="T7" fmla="*/ 0 h 1136"/>
                  <a:gd name="T8" fmla="*/ 0 w 324"/>
                  <a:gd name="T9" fmla="*/ 154 h 1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1136">
                    <a:moveTo>
                      <a:pt x="0" y="154"/>
                    </a:moveTo>
                    <a:lnTo>
                      <a:pt x="0" y="982"/>
                    </a:lnTo>
                    <a:lnTo>
                      <a:pt x="324" y="1136"/>
                    </a:lnTo>
                    <a:lnTo>
                      <a:pt x="324" y="0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í$ľíďé"/>
              <p:cNvSpPr>
                <a:spLocks/>
              </p:cNvSpPr>
              <p:nvPr/>
            </p:nvSpPr>
            <p:spPr bwMode="auto">
              <a:xfrm>
                <a:off x="14573250" y="5416550"/>
                <a:ext cx="758825" cy="749300"/>
              </a:xfrm>
              <a:custGeom>
                <a:avLst/>
                <a:gdLst>
                  <a:gd name="T0" fmla="*/ 324 w 478"/>
                  <a:gd name="T1" fmla="*/ 0 h 472"/>
                  <a:gd name="T2" fmla="*/ 0 w 478"/>
                  <a:gd name="T3" fmla="*/ 154 h 472"/>
                  <a:gd name="T4" fmla="*/ 318 w 478"/>
                  <a:gd name="T5" fmla="*/ 472 h 472"/>
                  <a:gd name="T6" fmla="*/ 478 w 478"/>
                  <a:gd name="T7" fmla="*/ 152 h 472"/>
                  <a:gd name="T8" fmla="*/ 324 w 478"/>
                  <a:gd name="T9" fmla="*/ 0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472">
                    <a:moveTo>
                      <a:pt x="324" y="0"/>
                    </a:moveTo>
                    <a:lnTo>
                      <a:pt x="0" y="154"/>
                    </a:lnTo>
                    <a:lnTo>
                      <a:pt x="318" y="472"/>
                    </a:lnTo>
                    <a:lnTo>
                      <a:pt x="478" y="152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iṣḻiďé"/>
              <p:cNvSpPr>
                <a:spLocks/>
              </p:cNvSpPr>
              <p:nvPr/>
            </p:nvSpPr>
            <p:spPr bwMode="auto">
              <a:xfrm>
                <a:off x="15078075" y="5657850"/>
                <a:ext cx="1114425" cy="508000"/>
              </a:xfrm>
              <a:custGeom>
                <a:avLst/>
                <a:gdLst>
                  <a:gd name="T0" fmla="*/ 160 w 702"/>
                  <a:gd name="T1" fmla="*/ 0 h 320"/>
                  <a:gd name="T2" fmla="*/ 0 w 702"/>
                  <a:gd name="T3" fmla="*/ 320 h 320"/>
                  <a:gd name="T4" fmla="*/ 702 w 702"/>
                  <a:gd name="T5" fmla="*/ 320 h 320"/>
                  <a:gd name="T6" fmla="*/ 542 w 702"/>
                  <a:gd name="T7" fmla="*/ 0 h 320"/>
                  <a:gd name="T8" fmla="*/ 160 w 702"/>
                  <a:gd name="T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2" h="320">
                    <a:moveTo>
                      <a:pt x="160" y="0"/>
                    </a:moveTo>
                    <a:lnTo>
                      <a:pt x="0" y="320"/>
                    </a:lnTo>
                    <a:lnTo>
                      <a:pt x="702" y="320"/>
                    </a:lnTo>
                    <a:lnTo>
                      <a:pt x="542" y="0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îṥľïḍê"/>
              <p:cNvSpPr>
                <a:spLocks/>
              </p:cNvSpPr>
              <p:nvPr/>
            </p:nvSpPr>
            <p:spPr bwMode="auto">
              <a:xfrm>
                <a:off x="15087600" y="3857625"/>
                <a:ext cx="1095375" cy="1800225"/>
              </a:xfrm>
              <a:custGeom>
                <a:avLst/>
                <a:gdLst>
                  <a:gd name="T0" fmla="*/ 154 w 690"/>
                  <a:gd name="T1" fmla="*/ 0 h 1134"/>
                  <a:gd name="T2" fmla="*/ 0 w 690"/>
                  <a:gd name="T3" fmla="*/ 154 h 1134"/>
                  <a:gd name="T4" fmla="*/ 0 w 690"/>
                  <a:gd name="T5" fmla="*/ 982 h 1134"/>
                  <a:gd name="T6" fmla="*/ 154 w 690"/>
                  <a:gd name="T7" fmla="*/ 1134 h 1134"/>
                  <a:gd name="T8" fmla="*/ 536 w 690"/>
                  <a:gd name="T9" fmla="*/ 1134 h 1134"/>
                  <a:gd name="T10" fmla="*/ 690 w 690"/>
                  <a:gd name="T11" fmla="*/ 982 h 1134"/>
                  <a:gd name="T12" fmla="*/ 690 w 690"/>
                  <a:gd name="T13" fmla="*/ 154 h 1134"/>
                  <a:gd name="T14" fmla="*/ 536 w 690"/>
                  <a:gd name="T15" fmla="*/ 0 h 1134"/>
                  <a:gd name="T16" fmla="*/ 154 w 690"/>
                  <a:gd name="T17" fmla="*/ 0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0" h="1134">
                    <a:moveTo>
                      <a:pt x="154" y="0"/>
                    </a:moveTo>
                    <a:lnTo>
                      <a:pt x="0" y="154"/>
                    </a:lnTo>
                    <a:lnTo>
                      <a:pt x="0" y="982"/>
                    </a:lnTo>
                    <a:lnTo>
                      <a:pt x="154" y="1134"/>
                    </a:lnTo>
                    <a:lnTo>
                      <a:pt x="536" y="1134"/>
                    </a:lnTo>
                    <a:lnTo>
                      <a:pt x="690" y="982"/>
                    </a:lnTo>
                    <a:lnTo>
                      <a:pt x="690" y="154"/>
                    </a:lnTo>
                    <a:lnTo>
                      <a:pt x="536" y="0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" name="iṧḷîḑe"/>
            <p:cNvSpPr/>
            <p:nvPr/>
          </p:nvSpPr>
          <p:spPr>
            <a:xfrm>
              <a:off x="7905525" y="1927372"/>
              <a:ext cx="329058" cy="32905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ïṧļíḓê"/>
            <p:cNvSpPr/>
            <p:nvPr/>
          </p:nvSpPr>
          <p:spPr>
            <a:xfrm>
              <a:off x="3987729" y="1913873"/>
              <a:ext cx="329058" cy="3290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îṣļide"/>
            <p:cNvSpPr/>
            <p:nvPr/>
          </p:nvSpPr>
          <p:spPr>
            <a:xfrm>
              <a:off x="7905525" y="3352512"/>
              <a:ext cx="329058" cy="3290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íš1îḋé"/>
            <p:cNvSpPr/>
            <p:nvPr/>
          </p:nvSpPr>
          <p:spPr>
            <a:xfrm>
              <a:off x="3987729" y="3339013"/>
              <a:ext cx="329058" cy="32905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4" name="Rectangle 29">
            <a:extLst>
              <a:ext uri="{FF2B5EF4-FFF2-40B4-BE49-F238E27FC236}">
                <a16:creationId xmlns:a16="http://schemas.microsoft.com/office/drawing/2014/main" id="{2715801A-5B51-44E6-8072-F3AB9A36291B}"/>
              </a:ext>
            </a:extLst>
          </p:cNvPr>
          <p:cNvSpPr/>
          <p:nvPr/>
        </p:nvSpPr>
        <p:spPr>
          <a:xfrm>
            <a:off x="1391683" y="2663189"/>
            <a:ext cx="1899307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id="{FAF5198E-A105-4D28-8487-B947B48D99D6}"/>
              </a:ext>
            </a:extLst>
          </p:cNvPr>
          <p:cNvSpPr/>
          <p:nvPr/>
        </p:nvSpPr>
        <p:spPr>
          <a:xfrm>
            <a:off x="1391684" y="2341614"/>
            <a:ext cx="1032258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4A42109F-FF70-40E7-B4BB-09762C6A256A}"/>
              </a:ext>
            </a:extLst>
          </p:cNvPr>
          <p:cNvSpPr/>
          <p:nvPr/>
        </p:nvSpPr>
        <p:spPr>
          <a:xfrm>
            <a:off x="8314572" y="2680625"/>
            <a:ext cx="1899307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Rectangle 30">
            <a:extLst>
              <a:ext uri="{FF2B5EF4-FFF2-40B4-BE49-F238E27FC236}">
                <a16:creationId xmlns:a16="http://schemas.microsoft.com/office/drawing/2014/main" id="{D9C47849-4522-467D-BBC3-B756F5F95545}"/>
              </a:ext>
            </a:extLst>
          </p:cNvPr>
          <p:cNvSpPr/>
          <p:nvPr/>
        </p:nvSpPr>
        <p:spPr>
          <a:xfrm>
            <a:off x="8314571" y="2359048"/>
            <a:ext cx="1032258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12895A24-6A25-45D2-ACC4-77E71B0040D5}"/>
              </a:ext>
            </a:extLst>
          </p:cNvPr>
          <p:cNvSpPr/>
          <p:nvPr/>
        </p:nvSpPr>
        <p:spPr>
          <a:xfrm>
            <a:off x="1391682" y="3751113"/>
            <a:ext cx="1899307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Rectangle 30">
            <a:extLst>
              <a:ext uri="{FF2B5EF4-FFF2-40B4-BE49-F238E27FC236}">
                <a16:creationId xmlns:a16="http://schemas.microsoft.com/office/drawing/2014/main" id="{DEDF18A5-93E6-48C6-8F5F-A751AAEB6804}"/>
              </a:ext>
            </a:extLst>
          </p:cNvPr>
          <p:cNvSpPr/>
          <p:nvPr/>
        </p:nvSpPr>
        <p:spPr>
          <a:xfrm>
            <a:off x="1391683" y="3429536"/>
            <a:ext cx="1032258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0" name="Rectangle 29">
            <a:extLst>
              <a:ext uri="{FF2B5EF4-FFF2-40B4-BE49-F238E27FC236}">
                <a16:creationId xmlns:a16="http://schemas.microsoft.com/office/drawing/2014/main" id="{7829CC1F-F9B7-4076-B22F-B35E566E2645}"/>
              </a:ext>
            </a:extLst>
          </p:cNvPr>
          <p:cNvSpPr/>
          <p:nvPr/>
        </p:nvSpPr>
        <p:spPr>
          <a:xfrm>
            <a:off x="8314571" y="3768548"/>
            <a:ext cx="1899307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Rectangle 30">
            <a:extLst>
              <a:ext uri="{FF2B5EF4-FFF2-40B4-BE49-F238E27FC236}">
                <a16:creationId xmlns:a16="http://schemas.microsoft.com/office/drawing/2014/main" id="{E4B3C779-4EF3-4A0C-9F05-AED1021009B9}"/>
              </a:ext>
            </a:extLst>
          </p:cNvPr>
          <p:cNvSpPr/>
          <p:nvPr/>
        </p:nvSpPr>
        <p:spPr>
          <a:xfrm>
            <a:off x="8314570" y="3446971"/>
            <a:ext cx="1032258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5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06f78988-2226-4fd2-a204-160a7a83b013"/>
          <p:cNvGrpSpPr>
            <a:grpSpLocks noChangeAspect="1"/>
          </p:cNvGrpSpPr>
          <p:nvPr/>
        </p:nvGrpSpPr>
        <p:grpSpPr>
          <a:xfrm>
            <a:off x="1832836" y="2306912"/>
            <a:ext cx="7761679" cy="2350983"/>
            <a:chOff x="764923" y="1829592"/>
            <a:chExt cx="10707940" cy="3243393"/>
          </a:xfrm>
        </p:grpSpPr>
        <p:sp>
          <p:nvSpPr>
            <p:cNvPr id="7" name="îŝḷîḓé-Freeform: Shape 24"/>
            <p:cNvSpPr>
              <a:spLocks/>
            </p:cNvSpPr>
            <p:nvPr/>
          </p:nvSpPr>
          <p:spPr bwMode="auto">
            <a:xfrm>
              <a:off x="3816566" y="3640833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1"/>
                </a:cxn>
                <a:cxn ang="0">
                  <a:pos x="120" y="0"/>
                </a:cxn>
                <a:cxn ang="0">
                  <a:pos x="17" y="70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0"/>
                  </a:cubicBezTo>
                  <a:cubicBezTo>
                    <a:pt x="10" y="76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latin typeface="Lucida Handwriting" panose="03010101010101010101" pitchFamily="66" charset="0"/>
                <a:ea typeface="Auraka方黑檀" panose="02020700000000000000" pitchFamily="18" charset="-128"/>
                <a:cs typeface="+mn-ea"/>
                <a:sym typeface="Lucida Handwriting" panose="03010101010101010101" pitchFamily="66" charset="0"/>
              </a:endParaRPr>
            </a:p>
          </p:txBody>
        </p:sp>
        <p:grpSp>
          <p:nvGrpSpPr>
            <p:cNvPr id="8" name="Group 25"/>
            <p:cNvGrpSpPr/>
            <p:nvPr/>
          </p:nvGrpSpPr>
          <p:grpSpPr>
            <a:xfrm>
              <a:off x="3709550" y="2476739"/>
              <a:ext cx="886082" cy="1267486"/>
              <a:chOff x="3640900" y="2047391"/>
              <a:chExt cx="571075" cy="913168"/>
            </a:xfrm>
          </p:grpSpPr>
          <p:sp>
            <p:nvSpPr>
              <p:cNvPr id="107" name="îŝḷîḓé-Freeform: Shape 30"/>
              <p:cNvSpPr>
                <a:spLocks/>
              </p:cNvSpPr>
              <p:nvPr/>
            </p:nvSpPr>
            <p:spPr bwMode="auto">
              <a:xfrm>
                <a:off x="3642825" y="2058426"/>
                <a:ext cx="567226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1"/>
                  </a:cxn>
                  <a:cxn ang="0">
                    <a:pos x="176" y="291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8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8"/>
                  </a:cxn>
                </a:cxnLst>
                <a:rect l="0" t="0" r="r" b="b"/>
                <a:pathLst>
                  <a:path w="186" h="292">
                    <a:moveTo>
                      <a:pt x="186" y="72"/>
                    </a:move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2"/>
                      <a:pt x="10" y="291"/>
                    </a:cubicBezTo>
                    <a:cubicBezTo>
                      <a:pt x="176" y="291"/>
                      <a:pt x="176" y="291"/>
                      <a:pt x="176" y="291"/>
                    </a:cubicBezTo>
                    <a:cubicBezTo>
                      <a:pt x="181" y="292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8"/>
                    </a:moveTo>
                    <a:cubicBezTo>
                      <a:pt x="132" y="278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8"/>
                      <a:pt x="142" y="278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108" name="îŝḷîḓé-Freeform: Shape 31"/>
              <p:cNvSpPr>
                <a:spLocks/>
              </p:cNvSpPr>
              <p:nvPr/>
            </p:nvSpPr>
            <p:spPr bwMode="auto">
              <a:xfrm>
                <a:off x="3640900" y="2047391"/>
                <a:ext cx="571075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3"/>
                  </a:cxn>
                  <a:cxn ang="0">
                    <a:pos x="176" y="293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9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9"/>
                  </a:cxn>
                </a:cxnLst>
                <a:rect l="0" t="0" r="r" b="b"/>
                <a:pathLst>
                  <a:path w="186" h="293">
                    <a:moveTo>
                      <a:pt x="186" y="72"/>
                    </a:moveTo>
                    <a:cubicBezTo>
                      <a:pt x="186" y="72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3"/>
                      <a:pt x="10" y="293"/>
                    </a:cubicBezTo>
                    <a:cubicBezTo>
                      <a:pt x="176" y="293"/>
                      <a:pt x="176" y="293"/>
                      <a:pt x="176" y="293"/>
                    </a:cubicBezTo>
                    <a:cubicBezTo>
                      <a:pt x="181" y="293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9"/>
                    </a:moveTo>
                    <a:cubicBezTo>
                      <a:pt x="132" y="279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9"/>
                      <a:pt x="142" y="27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grpSp>
          <p:nvGrpSpPr>
            <p:cNvPr id="9" name="Group 32"/>
            <p:cNvGrpSpPr/>
            <p:nvPr/>
          </p:nvGrpSpPr>
          <p:grpSpPr>
            <a:xfrm>
              <a:off x="2519560" y="3648498"/>
              <a:ext cx="1887747" cy="1424487"/>
              <a:chOff x="2873949" y="2891588"/>
              <a:chExt cx="1216638" cy="1026279"/>
            </a:xfrm>
          </p:grpSpPr>
          <p:sp>
            <p:nvSpPr>
              <p:cNvPr id="100" name="îŝḷîḓé-Freeform: Shape 33"/>
              <p:cNvSpPr>
                <a:spLocks/>
              </p:cNvSpPr>
              <p:nvPr/>
            </p:nvSpPr>
            <p:spPr bwMode="auto">
              <a:xfrm>
                <a:off x="3693318" y="3145399"/>
                <a:ext cx="46901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16" h="20">
                    <a:moveTo>
                      <a:pt x="0" y="3"/>
                    </a:moveTo>
                    <a:cubicBezTo>
                      <a:pt x="4" y="0"/>
                      <a:pt x="10" y="1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6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3"/>
                      <a:pt x="13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3"/>
                      <a:pt x="4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101" name="îŝḷîḓé-Freeform: Shape 34"/>
              <p:cNvSpPr>
                <a:spLocks/>
              </p:cNvSpPr>
              <p:nvPr/>
            </p:nvSpPr>
            <p:spPr bwMode="auto">
              <a:xfrm>
                <a:off x="2873949" y="3059875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6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8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39"/>
                      <a:pt x="264" y="41"/>
                      <a:pt x="270" y="49"/>
                    </a:cubicBezTo>
                    <a:cubicBezTo>
                      <a:pt x="277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102" name="iS1ide-Freeform: Shape 35"/>
              <p:cNvSpPr>
                <a:spLocks/>
              </p:cNvSpPr>
              <p:nvPr/>
            </p:nvSpPr>
            <p:spPr bwMode="auto">
              <a:xfrm>
                <a:off x="3616071" y="3197815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7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103" name="iS1ide-Freeform: Shape 36"/>
              <p:cNvSpPr>
                <a:spLocks/>
              </p:cNvSpPr>
              <p:nvPr/>
            </p:nvSpPr>
            <p:spPr bwMode="auto">
              <a:xfrm>
                <a:off x="3599518" y="3181263"/>
                <a:ext cx="126905" cy="12690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6" y="32"/>
                  </a:cxn>
                  <a:cxn ang="0">
                    <a:pos x="31" y="35"/>
                  </a:cxn>
                  <a:cxn ang="0">
                    <a:pos x="34" y="10"/>
                  </a:cxn>
                  <a:cxn ang="0">
                    <a:pos x="9" y="7"/>
                  </a:cxn>
                  <a:cxn ang="0">
                    <a:pos x="29" y="31"/>
                  </a:cxn>
                  <a:cxn ang="0">
                    <a:pos x="10" y="29"/>
                  </a:cxn>
                  <a:cxn ang="0">
                    <a:pos x="12" y="10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1">
                    <a:moveTo>
                      <a:pt x="9" y="7"/>
                    </a:moveTo>
                    <a:cubicBezTo>
                      <a:pt x="2" y="13"/>
                      <a:pt x="0" y="24"/>
                      <a:pt x="6" y="32"/>
                    </a:cubicBezTo>
                    <a:cubicBezTo>
                      <a:pt x="12" y="39"/>
                      <a:pt x="24" y="41"/>
                      <a:pt x="31" y="35"/>
                    </a:cubicBezTo>
                    <a:cubicBezTo>
                      <a:pt x="39" y="29"/>
                      <a:pt x="41" y="17"/>
                      <a:pt x="34" y="10"/>
                    </a:cubicBezTo>
                    <a:cubicBezTo>
                      <a:pt x="28" y="2"/>
                      <a:pt x="17" y="0"/>
                      <a:pt x="9" y="7"/>
                    </a:cubicBezTo>
                    <a:close/>
                    <a:moveTo>
                      <a:pt x="29" y="31"/>
                    </a:moveTo>
                    <a:cubicBezTo>
                      <a:pt x="23" y="36"/>
                      <a:pt x="14" y="35"/>
                      <a:pt x="10" y="29"/>
                    </a:cubicBezTo>
                    <a:cubicBezTo>
                      <a:pt x="5" y="23"/>
                      <a:pt x="6" y="15"/>
                      <a:pt x="12" y="10"/>
                    </a:cubicBezTo>
                    <a:cubicBezTo>
                      <a:pt x="18" y="5"/>
                      <a:pt x="26" y="6"/>
                      <a:pt x="31" y="12"/>
                    </a:cubicBezTo>
                    <a:cubicBezTo>
                      <a:pt x="36" y="18"/>
                      <a:pt x="35" y="27"/>
                      <a:pt x="29" y="31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104" name="iS1ide-Freeform: Shape 37"/>
              <p:cNvSpPr>
                <a:spLocks/>
              </p:cNvSpPr>
              <p:nvPr/>
            </p:nvSpPr>
            <p:spPr bwMode="auto">
              <a:xfrm>
                <a:off x="3679523" y="2891588"/>
                <a:ext cx="411064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5" y="106"/>
                  </a:cxn>
                  <a:cxn ang="0">
                    <a:pos x="5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3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0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3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2" y="22"/>
                      <a:pt x="131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3" y="11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5" y="106"/>
                    </a:cubicBezTo>
                    <a:cubicBezTo>
                      <a:pt x="5" y="106"/>
                      <a:pt x="5" y="106"/>
                      <a:pt x="5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09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105" name="iS1ide-Freeform: Shape 38"/>
              <p:cNvSpPr>
                <a:spLocks/>
              </p:cNvSpPr>
              <p:nvPr/>
            </p:nvSpPr>
            <p:spPr bwMode="auto">
              <a:xfrm>
                <a:off x="3679523" y="3153674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106" name="iS1ide-Freeform: Shape 39"/>
              <p:cNvSpPr>
                <a:spLocks/>
              </p:cNvSpPr>
              <p:nvPr/>
            </p:nvSpPr>
            <p:spPr bwMode="auto">
              <a:xfrm>
                <a:off x="3662970" y="3186780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8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sp>
          <p:nvSpPr>
            <p:cNvPr id="10" name="iS1ide-Freeform: Shape 40"/>
            <p:cNvSpPr>
              <a:spLocks/>
            </p:cNvSpPr>
            <p:nvPr/>
          </p:nvSpPr>
          <p:spPr bwMode="auto">
            <a:xfrm>
              <a:off x="5549784" y="3614028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1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latin typeface="Lucida Handwriting" panose="03010101010101010101" pitchFamily="66" charset="0"/>
                <a:ea typeface="Auraka方黑檀" panose="02020700000000000000" pitchFamily="18" charset="-128"/>
                <a:cs typeface="+mn-ea"/>
                <a:sym typeface="Lucida Handwriting" panose="03010101010101010101" pitchFamily="66" charset="0"/>
              </a:endParaRPr>
            </a:p>
          </p:txBody>
        </p:sp>
        <p:grpSp>
          <p:nvGrpSpPr>
            <p:cNvPr id="11" name="Group 41"/>
            <p:cNvGrpSpPr/>
            <p:nvPr/>
          </p:nvGrpSpPr>
          <p:grpSpPr>
            <a:xfrm>
              <a:off x="5425646" y="2852005"/>
              <a:ext cx="890362" cy="892217"/>
              <a:chOff x="4336121" y="2317754"/>
              <a:chExt cx="573833" cy="642803"/>
            </a:xfrm>
          </p:grpSpPr>
          <p:sp>
            <p:nvSpPr>
              <p:cNvPr id="98" name="iS1ide-Freeform: Shape 42"/>
              <p:cNvSpPr>
                <a:spLocks/>
              </p:cNvSpPr>
              <p:nvPr/>
            </p:nvSpPr>
            <p:spPr bwMode="auto">
              <a:xfrm>
                <a:off x="4338320" y="2326030"/>
                <a:ext cx="569436" cy="634527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6" y="72"/>
                  </a:cxn>
                  <a:cxn ang="0">
                    <a:pos x="185" y="72"/>
                  </a:cxn>
                  <a:cxn ang="0">
                    <a:pos x="178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1" y="82"/>
                  </a:cxn>
                  <a:cxn ang="0">
                    <a:pos x="1" y="196"/>
                  </a:cxn>
                  <a:cxn ang="0">
                    <a:pos x="10" y="204"/>
                  </a:cxn>
                  <a:cxn ang="0">
                    <a:pos x="176" y="204"/>
                  </a:cxn>
                  <a:cxn ang="0">
                    <a:pos x="186" y="196"/>
                  </a:cxn>
                  <a:cxn ang="0">
                    <a:pos x="186" y="82"/>
                  </a:cxn>
                  <a:cxn ang="0">
                    <a:pos x="186" y="73"/>
                  </a:cxn>
                  <a:cxn ang="0">
                    <a:pos x="186" y="72"/>
                  </a:cxn>
                  <a:cxn ang="0">
                    <a:pos x="142" y="191"/>
                  </a:cxn>
                  <a:cxn ang="0">
                    <a:pos x="123" y="172"/>
                  </a:cxn>
                  <a:cxn ang="0">
                    <a:pos x="142" y="153"/>
                  </a:cxn>
                  <a:cxn ang="0">
                    <a:pos x="162" y="172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2"/>
                    </a:moveTo>
                    <a:cubicBezTo>
                      <a:pt x="186" y="72"/>
                      <a:pt x="186" y="72"/>
                      <a:pt x="186" y="72"/>
                    </a:cubicBez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8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7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3"/>
                      <a:pt x="1" y="77"/>
                      <a:pt x="1" y="82"/>
                    </a:cubicBezTo>
                    <a:cubicBezTo>
                      <a:pt x="1" y="196"/>
                      <a:pt x="1" y="196"/>
                      <a:pt x="1" y="196"/>
                    </a:cubicBezTo>
                    <a:cubicBezTo>
                      <a:pt x="1" y="201"/>
                      <a:pt x="5" y="205"/>
                      <a:pt x="10" y="204"/>
                    </a:cubicBezTo>
                    <a:cubicBezTo>
                      <a:pt x="176" y="204"/>
                      <a:pt x="176" y="204"/>
                      <a:pt x="176" y="204"/>
                    </a:cubicBezTo>
                    <a:cubicBezTo>
                      <a:pt x="181" y="205"/>
                      <a:pt x="186" y="201"/>
                      <a:pt x="186" y="196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7"/>
                      <a:pt x="186" y="73"/>
                      <a:pt x="186" y="73"/>
                    </a:cubicBezTo>
                    <a:cubicBezTo>
                      <a:pt x="186" y="73"/>
                      <a:pt x="186" y="73"/>
                      <a:pt x="186" y="72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3"/>
                      <a:pt x="123" y="172"/>
                    </a:cubicBezTo>
                    <a:cubicBezTo>
                      <a:pt x="123" y="161"/>
                      <a:pt x="132" y="153"/>
                      <a:pt x="142" y="153"/>
                    </a:cubicBezTo>
                    <a:cubicBezTo>
                      <a:pt x="153" y="153"/>
                      <a:pt x="162" y="161"/>
                      <a:pt x="162" y="172"/>
                    </a:cubicBezTo>
                    <a:cubicBezTo>
                      <a:pt x="162" y="183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9" name="iS1ide-Freeform: Shape 43"/>
              <p:cNvSpPr>
                <a:spLocks/>
              </p:cNvSpPr>
              <p:nvPr/>
            </p:nvSpPr>
            <p:spPr bwMode="auto">
              <a:xfrm>
                <a:off x="4336121" y="2317754"/>
                <a:ext cx="573833" cy="631769"/>
              </a:xfrm>
              <a:custGeom>
                <a:avLst/>
                <a:gdLst/>
                <a:ahLst/>
                <a:cxnLst>
                  <a:cxn ang="0">
                    <a:pos x="186" y="71"/>
                  </a:cxn>
                  <a:cxn ang="0">
                    <a:pos x="186" y="71"/>
                  </a:cxn>
                  <a:cxn ang="0">
                    <a:pos x="185" y="71"/>
                  </a:cxn>
                  <a:cxn ang="0">
                    <a:pos x="178" y="65"/>
                  </a:cxn>
                  <a:cxn ang="0">
                    <a:pos x="147" y="40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0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195"/>
                  </a:cxn>
                  <a:cxn ang="0">
                    <a:pos x="10" y="205"/>
                  </a:cxn>
                  <a:cxn ang="0">
                    <a:pos x="176" y="205"/>
                  </a:cxn>
                  <a:cxn ang="0">
                    <a:pos x="186" y="195"/>
                  </a:cxn>
                  <a:cxn ang="0">
                    <a:pos x="186" y="82"/>
                  </a:cxn>
                  <a:cxn ang="0">
                    <a:pos x="186" y="72"/>
                  </a:cxn>
                  <a:cxn ang="0">
                    <a:pos x="186" y="71"/>
                  </a:cxn>
                  <a:cxn ang="0">
                    <a:pos x="142" y="191"/>
                  </a:cxn>
                  <a:cxn ang="0">
                    <a:pos x="123" y="171"/>
                  </a:cxn>
                  <a:cxn ang="0">
                    <a:pos x="142" y="152"/>
                  </a:cxn>
                  <a:cxn ang="0">
                    <a:pos x="162" y="171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1"/>
                    </a:move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8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3" y="37"/>
                      <a:pt x="136" y="31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7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1"/>
                      <a:pt x="43" y="37"/>
                      <a:pt x="39" y="40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1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1" y="76"/>
                      <a:pt x="1" y="82"/>
                    </a:cubicBezTo>
                    <a:cubicBezTo>
                      <a:pt x="1" y="195"/>
                      <a:pt x="1" y="195"/>
                      <a:pt x="1" y="195"/>
                    </a:cubicBezTo>
                    <a:cubicBezTo>
                      <a:pt x="1" y="200"/>
                      <a:pt x="5" y="205"/>
                      <a:pt x="10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81" y="205"/>
                      <a:pt x="186" y="200"/>
                      <a:pt x="186" y="195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1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2"/>
                      <a:pt x="123" y="171"/>
                    </a:cubicBezTo>
                    <a:cubicBezTo>
                      <a:pt x="123" y="160"/>
                      <a:pt x="132" y="152"/>
                      <a:pt x="142" y="152"/>
                    </a:cubicBezTo>
                    <a:cubicBezTo>
                      <a:pt x="153" y="152"/>
                      <a:pt x="162" y="160"/>
                      <a:pt x="162" y="171"/>
                    </a:cubicBezTo>
                    <a:cubicBezTo>
                      <a:pt x="162" y="182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4248483" y="3621695"/>
              <a:ext cx="1887740" cy="1424489"/>
              <a:chOff x="3577448" y="2872275"/>
              <a:chExt cx="1216638" cy="1026280"/>
            </a:xfrm>
          </p:grpSpPr>
          <p:sp>
            <p:nvSpPr>
              <p:cNvPr id="91" name="iS1ide-Freeform: Shape 45"/>
              <p:cNvSpPr>
                <a:spLocks/>
              </p:cNvSpPr>
              <p:nvPr/>
            </p:nvSpPr>
            <p:spPr bwMode="auto">
              <a:xfrm>
                <a:off x="4396815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2" name="iS1ide-Freeform: Shape 46"/>
              <p:cNvSpPr>
                <a:spLocks/>
              </p:cNvSpPr>
              <p:nvPr/>
            </p:nvSpPr>
            <p:spPr bwMode="auto">
              <a:xfrm>
                <a:off x="3577448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1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1" y="176"/>
                      <a:pt x="11" y="176"/>
                      <a:pt x="11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6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3" name="iS1ide-Freeform: Shape 47"/>
              <p:cNvSpPr>
                <a:spLocks/>
              </p:cNvSpPr>
              <p:nvPr/>
            </p:nvSpPr>
            <p:spPr bwMode="auto">
              <a:xfrm>
                <a:off x="4319568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10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8" y="28"/>
                      <a:pt x="11" y="27"/>
                      <a:pt x="7" y="22"/>
                    </a:cubicBezTo>
                    <a:cubicBezTo>
                      <a:pt x="4" y="18"/>
                      <a:pt x="5" y="11"/>
                      <a:pt x="9" y="7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8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4" name="iS1ide-Freeform: Shape 48"/>
              <p:cNvSpPr>
                <a:spLocks/>
              </p:cNvSpPr>
              <p:nvPr/>
            </p:nvSpPr>
            <p:spPr bwMode="auto">
              <a:xfrm>
                <a:off x="4303394" y="3164710"/>
                <a:ext cx="126905" cy="12414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6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5" name="iS1ide-Freeform: Shape 49"/>
              <p:cNvSpPr>
                <a:spLocks/>
              </p:cNvSpPr>
              <p:nvPr/>
            </p:nvSpPr>
            <p:spPr bwMode="auto">
              <a:xfrm>
                <a:off x="4388539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9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6" name="iS1ide-Freeform: Shape 50"/>
              <p:cNvSpPr>
                <a:spLocks/>
              </p:cNvSpPr>
              <p:nvPr/>
            </p:nvSpPr>
            <p:spPr bwMode="auto">
              <a:xfrm>
                <a:off x="4385780" y="3134364"/>
                <a:ext cx="35865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1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7" name="iS1ide-Freeform: Shape 67"/>
              <p:cNvSpPr>
                <a:spLocks/>
              </p:cNvSpPr>
              <p:nvPr/>
            </p:nvSpPr>
            <p:spPr bwMode="auto">
              <a:xfrm>
                <a:off x="4371986" y="3170227"/>
                <a:ext cx="1931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2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sp>
          <p:nvSpPr>
            <p:cNvPr id="13" name="iS1ide-Freeform: Shape 68"/>
            <p:cNvSpPr>
              <a:spLocks/>
            </p:cNvSpPr>
            <p:nvPr/>
          </p:nvSpPr>
          <p:spPr bwMode="auto">
            <a:xfrm>
              <a:off x="7270160" y="3614028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4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latin typeface="Lucida Handwriting" panose="03010101010101010101" pitchFamily="66" charset="0"/>
                <a:ea typeface="Auraka方黑檀" panose="02020700000000000000" pitchFamily="18" charset="-128"/>
                <a:cs typeface="+mn-ea"/>
                <a:sym typeface="Lucida Handwriting" panose="03010101010101010101" pitchFamily="66" charset="0"/>
              </a:endParaRPr>
            </a:p>
          </p:txBody>
        </p:sp>
        <p:grpSp>
          <p:nvGrpSpPr>
            <p:cNvPr id="14" name="Group 69"/>
            <p:cNvGrpSpPr/>
            <p:nvPr/>
          </p:nvGrpSpPr>
          <p:grpSpPr>
            <a:xfrm>
              <a:off x="7137463" y="2227836"/>
              <a:ext cx="886082" cy="1516387"/>
              <a:chOff x="4989961" y="1868067"/>
              <a:chExt cx="571075" cy="1092490"/>
            </a:xfrm>
          </p:grpSpPr>
          <p:sp>
            <p:nvSpPr>
              <p:cNvPr id="89" name="iS1ide-Freeform: Shape 70"/>
              <p:cNvSpPr>
                <a:spLocks/>
              </p:cNvSpPr>
              <p:nvPr/>
            </p:nvSpPr>
            <p:spPr bwMode="auto">
              <a:xfrm>
                <a:off x="4993160" y="1879102"/>
                <a:ext cx="564678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49"/>
                  </a:cxn>
                  <a:cxn ang="0">
                    <a:pos x="176" y="349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6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6"/>
                  </a:cxn>
                </a:cxnLst>
                <a:rect l="0" t="0" r="r" b="b"/>
                <a:pathLst>
                  <a:path w="186" h="350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0"/>
                      <a:pt x="10" y="349"/>
                    </a:cubicBezTo>
                    <a:cubicBezTo>
                      <a:pt x="176" y="349"/>
                      <a:pt x="176" y="349"/>
                      <a:pt x="176" y="349"/>
                    </a:cubicBezTo>
                    <a:cubicBezTo>
                      <a:pt x="181" y="350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6"/>
                    </a:moveTo>
                    <a:cubicBezTo>
                      <a:pt x="132" y="336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6"/>
                      <a:pt x="142" y="33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90" name="iS1ide-Freeform: Shape 71"/>
              <p:cNvSpPr>
                <a:spLocks/>
              </p:cNvSpPr>
              <p:nvPr/>
            </p:nvSpPr>
            <p:spPr bwMode="auto">
              <a:xfrm>
                <a:off x="4989961" y="1868067"/>
                <a:ext cx="571075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51"/>
                  </a:cxn>
                  <a:cxn ang="0">
                    <a:pos x="176" y="351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7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7"/>
                  </a:cxn>
                </a:cxnLst>
                <a:rect l="0" t="0" r="r" b="b"/>
                <a:pathLst>
                  <a:path w="186" h="351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1"/>
                      <a:pt x="10" y="351"/>
                    </a:cubicBezTo>
                    <a:cubicBezTo>
                      <a:pt x="176" y="351"/>
                      <a:pt x="176" y="351"/>
                      <a:pt x="176" y="351"/>
                    </a:cubicBezTo>
                    <a:cubicBezTo>
                      <a:pt x="181" y="351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7"/>
                    </a:moveTo>
                    <a:cubicBezTo>
                      <a:pt x="132" y="337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7"/>
                      <a:pt x="142" y="33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grpSp>
          <p:nvGrpSpPr>
            <p:cNvPr id="15" name="Group 72"/>
            <p:cNvGrpSpPr/>
            <p:nvPr/>
          </p:nvGrpSpPr>
          <p:grpSpPr>
            <a:xfrm>
              <a:off x="5968862" y="3621695"/>
              <a:ext cx="1883461" cy="1424489"/>
              <a:chOff x="4236804" y="2872275"/>
              <a:chExt cx="1213880" cy="1026280"/>
            </a:xfrm>
          </p:grpSpPr>
          <p:sp>
            <p:nvSpPr>
              <p:cNvPr id="82" name="iS1ide-Freeform: Shape 73"/>
              <p:cNvSpPr>
                <a:spLocks/>
              </p:cNvSpPr>
              <p:nvPr/>
            </p:nvSpPr>
            <p:spPr bwMode="auto">
              <a:xfrm>
                <a:off x="5053413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1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7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83" name="iS1ide-Freeform: Shape 74"/>
              <p:cNvSpPr>
                <a:spLocks/>
              </p:cNvSpPr>
              <p:nvPr/>
            </p:nvSpPr>
            <p:spPr bwMode="auto">
              <a:xfrm>
                <a:off x="4236804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84" name="iS1ide-Freeform: Shape 75"/>
              <p:cNvSpPr>
                <a:spLocks/>
              </p:cNvSpPr>
              <p:nvPr/>
            </p:nvSpPr>
            <p:spPr bwMode="auto">
              <a:xfrm>
                <a:off x="4978926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3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85" name="iS1ide-Freeform: Shape 76"/>
              <p:cNvSpPr>
                <a:spLocks/>
              </p:cNvSpPr>
              <p:nvPr/>
            </p:nvSpPr>
            <p:spPr bwMode="auto">
              <a:xfrm>
                <a:off x="4965131" y="3164710"/>
                <a:ext cx="121388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4" y="40"/>
                      <a:pt x="31" y="34"/>
                    </a:cubicBezTo>
                    <a:cubicBezTo>
                      <a:pt x="39" y="28"/>
                      <a:pt x="40" y="16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6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86" name="iS1ide-Freeform: Shape 77"/>
              <p:cNvSpPr>
                <a:spLocks/>
              </p:cNvSpPr>
              <p:nvPr/>
            </p:nvSpPr>
            <p:spPr bwMode="auto">
              <a:xfrm>
                <a:off x="5045137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2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1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12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10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87" name="iS1ide-Freeform: Shape 78"/>
              <p:cNvSpPr>
                <a:spLocks/>
              </p:cNvSpPr>
              <p:nvPr/>
            </p:nvSpPr>
            <p:spPr bwMode="auto">
              <a:xfrm>
                <a:off x="5045137" y="3134364"/>
                <a:ext cx="33106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88" name="iS1ide-Freeform: Shape 79"/>
              <p:cNvSpPr>
                <a:spLocks/>
              </p:cNvSpPr>
              <p:nvPr/>
            </p:nvSpPr>
            <p:spPr bwMode="auto">
              <a:xfrm>
                <a:off x="5028584" y="3170227"/>
                <a:ext cx="22071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sp>
          <p:nvSpPr>
            <p:cNvPr id="16" name="iS1ide-Freeform: Shape 80"/>
            <p:cNvSpPr>
              <a:spLocks/>
            </p:cNvSpPr>
            <p:nvPr/>
          </p:nvSpPr>
          <p:spPr bwMode="auto">
            <a:xfrm>
              <a:off x="8977699" y="3606369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2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latin typeface="Lucida Handwriting" panose="03010101010101010101" pitchFamily="66" charset="0"/>
                <a:ea typeface="Auraka方黑檀" panose="02020700000000000000" pitchFamily="18" charset="-128"/>
                <a:cs typeface="+mn-ea"/>
                <a:sym typeface="Lucida Handwriting" panose="03010101010101010101" pitchFamily="66" charset="0"/>
              </a:endParaRPr>
            </a:p>
          </p:txBody>
        </p:sp>
        <p:grpSp>
          <p:nvGrpSpPr>
            <p:cNvPr id="17" name="Group 81"/>
            <p:cNvGrpSpPr/>
            <p:nvPr/>
          </p:nvGrpSpPr>
          <p:grpSpPr>
            <a:xfrm>
              <a:off x="8857842" y="1967445"/>
              <a:ext cx="886082" cy="1776778"/>
              <a:chOff x="5704493" y="1680467"/>
              <a:chExt cx="571075" cy="1280091"/>
            </a:xfrm>
          </p:grpSpPr>
          <p:sp>
            <p:nvSpPr>
              <p:cNvPr id="80" name="iS1ide-Freeform: Shape 82"/>
              <p:cNvSpPr>
                <a:spLocks/>
              </p:cNvSpPr>
              <p:nvPr/>
            </p:nvSpPr>
            <p:spPr bwMode="auto">
              <a:xfrm>
                <a:off x="5707849" y="1691503"/>
                <a:ext cx="564364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0"/>
                  </a:cxn>
                  <a:cxn ang="0">
                    <a:pos x="176" y="410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7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7"/>
                  </a:cxn>
                </a:cxnLst>
                <a:rect l="0" t="0" r="r" b="b"/>
                <a:pathLst>
                  <a:path w="186" h="411">
                    <a:moveTo>
                      <a:pt x="186" y="72"/>
                    </a:moveTo>
                    <a:cubicBezTo>
                      <a:pt x="186" y="72"/>
                      <a:pt x="185" y="72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1"/>
                      <a:pt x="10" y="410"/>
                    </a:cubicBezTo>
                    <a:cubicBezTo>
                      <a:pt x="176" y="410"/>
                      <a:pt x="176" y="410"/>
                      <a:pt x="176" y="410"/>
                    </a:cubicBezTo>
                    <a:cubicBezTo>
                      <a:pt x="181" y="411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7"/>
                    </a:moveTo>
                    <a:cubicBezTo>
                      <a:pt x="132" y="397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7"/>
                      <a:pt x="142" y="397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81" name="iS1ide-Freeform: Shape 83"/>
              <p:cNvSpPr>
                <a:spLocks/>
              </p:cNvSpPr>
              <p:nvPr/>
            </p:nvSpPr>
            <p:spPr bwMode="auto">
              <a:xfrm>
                <a:off x="5704493" y="1680467"/>
                <a:ext cx="571075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2"/>
                  </a:cxn>
                  <a:cxn ang="0">
                    <a:pos x="176" y="412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8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8"/>
                  </a:cxn>
                </a:cxnLst>
                <a:rect l="0" t="0" r="r" b="b"/>
                <a:pathLst>
                  <a:path w="186" h="412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9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2"/>
                      <a:pt x="10" y="412"/>
                    </a:cubicBezTo>
                    <a:cubicBezTo>
                      <a:pt x="176" y="412"/>
                      <a:pt x="176" y="412"/>
                      <a:pt x="176" y="412"/>
                    </a:cubicBezTo>
                    <a:cubicBezTo>
                      <a:pt x="181" y="412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8"/>
                    </a:moveTo>
                    <a:cubicBezTo>
                      <a:pt x="132" y="398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8"/>
                      <a:pt x="142" y="3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grpSp>
          <p:nvGrpSpPr>
            <p:cNvPr id="18" name="Group 84"/>
            <p:cNvGrpSpPr/>
            <p:nvPr/>
          </p:nvGrpSpPr>
          <p:grpSpPr>
            <a:xfrm>
              <a:off x="7676398" y="3614036"/>
              <a:ext cx="1887742" cy="1424489"/>
              <a:chOff x="4943060" y="2866758"/>
              <a:chExt cx="1216639" cy="1026280"/>
            </a:xfrm>
          </p:grpSpPr>
          <p:sp>
            <p:nvSpPr>
              <p:cNvPr id="73" name="iS1ide-Freeform: Shape 85"/>
              <p:cNvSpPr>
                <a:spLocks/>
              </p:cNvSpPr>
              <p:nvPr/>
            </p:nvSpPr>
            <p:spPr bwMode="auto">
              <a:xfrm>
                <a:off x="5762429" y="3120569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4" name="iS1ide-Freeform: Shape 86"/>
              <p:cNvSpPr>
                <a:spLocks/>
              </p:cNvSpPr>
              <p:nvPr/>
            </p:nvSpPr>
            <p:spPr bwMode="auto">
              <a:xfrm>
                <a:off x="4943060" y="3035046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5" y="68"/>
                      <a:pt x="268" y="7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5" name="iS1ide-Freeform: Shape 87"/>
              <p:cNvSpPr>
                <a:spLocks/>
              </p:cNvSpPr>
              <p:nvPr/>
            </p:nvSpPr>
            <p:spPr bwMode="auto">
              <a:xfrm>
                <a:off x="5685182" y="3172987"/>
                <a:ext cx="96559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7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8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7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8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7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6" name="iS1ide-Freeform: Shape 88"/>
              <p:cNvSpPr>
                <a:spLocks/>
              </p:cNvSpPr>
              <p:nvPr/>
            </p:nvSpPr>
            <p:spPr bwMode="auto">
              <a:xfrm>
                <a:off x="5668629" y="3159192"/>
                <a:ext cx="126905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9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9" y="6"/>
                    </a:moveTo>
                    <a:cubicBezTo>
                      <a:pt x="2" y="12"/>
                      <a:pt x="0" y="23"/>
                      <a:pt x="6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39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9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7" name="iS1ide-Freeform: Shape 89"/>
              <p:cNvSpPr>
                <a:spLocks/>
              </p:cNvSpPr>
              <p:nvPr/>
            </p:nvSpPr>
            <p:spPr bwMode="auto">
              <a:xfrm>
                <a:off x="5754152" y="2866758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7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8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8" name="iS1ide-Freeform: Shape 90"/>
              <p:cNvSpPr>
                <a:spLocks/>
              </p:cNvSpPr>
              <p:nvPr/>
            </p:nvSpPr>
            <p:spPr bwMode="auto">
              <a:xfrm>
                <a:off x="5748634" y="3128846"/>
                <a:ext cx="35865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4" y="9"/>
                      <a:pt x="8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9" name="iS1ide-Freeform: Shape 91"/>
              <p:cNvSpPr>
                <a:spLocks/>
              </p:cNvSpPr>
              <p:nvPr/>
            </p:nvSpPr>
            <p:spPr bwMode="auto">
              <a:xfrm>
                <a:off x="5737599" y="3161952"/>
                <a:ext cx="19313" cy="3862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0" y="6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1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2"/>
                      <a:pt x="1" y="5"/>
                      <a:pt x="0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sp>
          <p:nvSpPr>
            <p:cNvPr id="19" name="iS1ide-Freeform: Shape 92"/>
            <p:cNvSpPr>
              <a:spLocks/>
            </p:cNvSpPr>
            <p:nvPr/>
          </p:nvSpPr>
          <p:spPr bwMode="auto">
            <a:xfrm>
              <a:off x="10693796" y="3606369"/>
              <a:ext cx="577881" cy="375268"/>
            </a:xfrm>
            <a:custGeom>
              <a:avLst/>
              <a:gdLst/>
              <a:ahLst/>
              <a:cxnLst>
                <a:cxn ang="0">
                  <a:pos x="28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8" y="64"/>
                </a:cxn>
              </a:cxnLst>
              <a:rect l="0" t="0" r="r" b="b"/>
              <a:pathLst>
                <a:path w="121" h="88">
                  <a:moveTo>
                    <a:pt x="28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1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3"/>
                    <a:pt x="28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latin typeface="Lucida Handwriting" panose="03010101010101010101" pitchFamily="66" charset="0"/>
                <a:ea typeface="Auraka方黑檀" panose="02020700000000000000" pitchFamily="18" charset="-128"/>
                <a:cs typeface="+mn-ea"/>
                <a:sym typeface="Lucida Handwriting" panose="03010101010101010101" pitchFamily="66" charset="0"/>
              </a:endParaRPr>
            </a:p>
          </p:txBody>
        </p:sp>
        <p:grpSp>
          <p:nvGrpSpPr>
            <p:cNvPr id="20" name="Group 93"/>
            <p:cNvGrpSpPr/>
            <p:nvPr/>
          </p:nvGrpSpPr>
          <p:grpSpPr>
            <a:xfrm>
              <a:off x="10582501" y="2484397"/>
              <a:ext cx="890362" cy="1255475"/>
              <a:chOff x="6407992" y="2052908"/>
              <a:chExt cx="573833" cy="904515"/>
            </a:xfrm>
          </p:grpSpPr>
          <p:sp>
            <p:nvSpPr>
              <p:cNvPr id="71" name="iS1ide-Freeform: Shape 94"/>
              <p:cNvSpPr>
                <a:spLocks/>
              </p:cNvSpPr>
              <p:nvPr/>
            </p:nvSpPr>
            <p:spPr bwMode="auto">
              <a:xfrm>
                <a:off x="6410374" y="2060807"/>
                <a:ext cx="569070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6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6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6"/>
                    </a:moveTo>
                    <a:cubicBezTo>
                      <a:pt x="131" y="276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6"/>
                      <a:pt x="142" y="27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2" name="iS1ide-Freeform: Shape 95"/>
              <p:cNvSpPr>
                <a:spLocks/>
              </p:cNvSpPr>
              <p:nvPr/>
            </p:nvSpPr>
            <p:spPr bwMode="auto">
              <a:xfrm>
                <a:off x="6407992" y="2052908"/>
                <a:ext cx="573833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7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7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7"/>
                    </a:moveTo>
                    <a:cubicBezTo>
                      <a:pt x="131" y="277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7"/>
                      <a:pt x="142" y="27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grpSp>
          <p:nvGrpSpPr>
            <p:cNvPr id="21" name="Group 96"/>
            <p:cNvGrpSpPr/>
            <p:nvPr/>
          </p:nvGrpSpPr>
          <p:grpSpPr>
            <a:xfrm>
              <a:off x="9396738" y="3614014"/>
              <a:ext cx="1883454" cy="1424478"/>
              <a:chOff x="5643881" y="2866774"/>
              <a:chExt cx="1213898" cy="1026284"/>
            </a:xfrm>
          </p:grpSpPr>
          <p:sp>
            <p:nvSpPr>
              <p:cNvPr id="64" name="iS1ide-Freeform: Shape 97"/>
              <p:cNvSpPr>
                <a:spLocks/>
              </p:cNvSpPr>
              <p:nvPr/>
            </p:nvSpPr>
            <p:spPr bwMode="auto">
              <a:xfrm>
                <a:off x="6460502" y="3120585"/>
                <a:ext cx="52419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0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6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5" name="iS1ide-Freeform: Shape 98"/>
              <p:cNvSpPr>
                <a:spLocks/>
              </p:cNvSpPr>
              <p:nvPr/>
            </p:nvSpPr>
            <p:spPr bwMode="auto">
              <a:xfrm>
                <a:off x="5643881" y="3035061"/>
                <a:ext cx="957324" cy="857997"/>
              </a:xfrm>
              <a:custGeom>
                <a:avLst/>
                <a:gdLst/>
                <a:ahLst/>
                <a:cxnLst>
                  <a:cxn ang="0">
                    <a:pos x="225" y="7"/>
                  </a:cxn>
                  <a:cxn ang="0">
                    <a:pos x="10" y="176"/>
                  </a:cxn>
                  <a:cxn ang="0">
                    <a:pos x="6" y="204"/>
                  </a:cxn>
                  <a:cxn ang="0">
                    <a:pos x="56" y="268"/>
                  </a:cxn>
                  <a:cxn ang="0">
                    <a:pos x="84" y="271"/>
                  </a:cxn>
                  <a:cxn ang="0">
                    <a:pos x="300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5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0" h="278">
                    <a:moveTo>
                      <a:pt x="225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6" y="204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63" y="277"/>
                      <a:pt x="76" y="278"/>
                      <a:pt x="84" y="271"/>
                    </a:cubicBezTo>
                    <a:cubicBezTo>
                      <a:pt x="300" y="102"/>
                      <a:pt x="300" y="102"/>
                      <a:pt x="300" y="102"/>
                    </a:cubicBezTo>
                    <a:cubicBezTo>
                      <a:pt x="309" y="95"/>
                      <a:pt x="310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4" y="0"/>
                      <a:pt x="225" y="7"/>
                    </a:cubicBezTo>
                    <a:close/>
                    <a:moveTo>
                      <a:pt x="267" y="74"/>
                    </a:moveTo>
                    <a:cubicBezTo>
                      <a:pt x="259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7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6" name="iS1ide-Freeform: Shape 99"/>
              <p:cNvSpPr>
                <a:spLocks/>
              </p:cNvSpPr>
              <p:nvPr/>
            </p:nvSpPr>
            <p:spPr bwMode="auto">
              <a:xfrm>
                <a:off x="6388772" y="3173003"/>
                <a:ext cx="91043" cy="938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4" y="24"/>
                  </a:cxn>
                  <a:cxn ang="0">
                    <a:pos x="23" y="27"/>
                  </a:cxn>
                  <a:cxn ang="0">
                    <a:pos x="26" y="7"/>
                  </a:cxn>
                  <a:cxn ang="0">
                    <a:pos x="6" y="5"/>
                  </a:cxn>
                  <a:cxn ang="0">
                    <a:pos x="21" y="24"/>
                  </a:cxn>
                  <a:cxn ang="0">
                    <a:pos x="7" y="22"/>
                  </a:cxn>
                  <a:cxn ang="0">
                    <a:pos x="8" y="8"/>
                  </a:cxn>
                  <a:cxn ang="0">
                    <a:pos x="23" y="9"/>
                  </a:cxn>
                  <a:cxn ang="0">
                    <a:pos x="21" y="24"/>
                  </a:cxn>
                </a:cxnLst>
                <a:rect l="0" t="0" r="r" b="b"/>
                <a:pathLst>
                  <a:path w="30" h="31">
                    <a:moveTo>
                      <a:pt x="6" y="5"/>
                    </a:moveTo>
                    <a:cubicBezTo>
                      <a:pt x="1" y="10"/>
                      <a:pt x="0" y="18"/>
                      <a:pt x="4" y="24"/>
                    </a:cubicBezTo>
                    <a:cubicBezTo>
                      <a:pt x="9" y="30"/>
                      <a:pt x="17" y="31"/>
                      <a:pt x="23" y="27"/>
                    </a:cubicBezTo>
                    <a:cubicBezTo>
                      <a:pt x="29" y="22"/>
                      <a:pt x="30" y="13"/>
                      <a:pt x="26" y="7"/>
                    </a:cubicBezTo>
                    <a:cubicBezTo>
                      <a:pt x="21" y="1"/>
                      <a:pt x="12" y="0"/>
                      <a:pt x="6" y="5"/>
                    </a:cubicBezTo>
                    <a:close/>
                    <a:moveTo>
                      <a:pt x="21" y="24"/>
                    </a:moveTo>
                    <a:cubicBezTo>
                      <a:pt x="17" y="28"/>
                      <a:pt x="10" y="27"/>
                      <a:pt x="7" y="22"/>
                    </a:cubicBezTo>
                    <a:cubicBezTo>
                      <a:pt x="3" y="18"/>
                      <a:pt x="4" y="11"/>
                      <a:pt x="8" y="8"/>
                    </a:cubicBezTo>
                    <a:cubicBezTo>
                      <a:pt x="13" y="4"/>
                      <a:pt x="20" y="5"/>
                      <a:pt x="23" y="9"/>
                    </a:cubicBezTo>
                    <a:cubicBezTo>
                      <a:pt x="27" y="14"/>
                      <a:pt x="26" y="20"/>
                      <a:pt x="21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7" name="iS1ide-Freeform: Shape 100"/>
              <p:cNvSpPr>
                <a:spLocks/>
              </p:cNvSpPr>
              <p:nvPr/>
            </p:nvSpPr>
            <p:spPr bwMode="auto">
              <a:xfrm>
                <a:off x="6372221" y="3159208"/>
                <a:ext cx="124150" cy="124149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8" y="31"/>
                  </a:cxn>
                  <a:cxn ang="0">
                    <a:pos x="9" y="28"/>
                  </a:cxn>
                  <a:cxn ang="0">
                    <a:pos x="11" y="9"/>
                  </a:cxn>
                  <a:cxn ang="0">
                    <a:pos x="31" y="11"/>
                  </a:cxn>
                  <a:cxn ang="0">
                    <a:pos x="28" y="31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3" y="40"/>
                      <a:pt x="31" y="34"/>
                    </a:cubicBezTo>
                    <a:cubicBezTo>
                      <a:pt x="39" y="28"/>
                      <a:pt x="40" y="17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8" y="31"/>
                    </a:moveTo>
                    <a:cubicBezTo>
                      <a:pt x="22" y="35"/>
                      <a:pt x="14" y="34"/>
                      <a:pt x="9" y="28"/>
                    </a:cubicBezTo>
                    <a:cubicBezTo>
                      <a:pt x="5" y="22"/>
                      <a:pt x="6" y="14"/>
                      <a:pt x="11" y="9"/>
                    </a:cubicBezTo>
                    <a:cubicBezTo>
                      <a:pt x="17" y="4"/>
                      <a:pt x="26" y="5"/>
                      <a:pt x="31" y="11"/>
                    </a:cubicBezTo>
                    <a:cubicBezTo>
                      <a:pt x="35" y="17"/>
                      <a:pt x="34" y="26"/>
                      <a:pt x="28" y="3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8" name="iS1ide-Freeform: Shape 101"/>
              <p:cNvSpPr>
                <a:spLocks/>
              </p:cNvSpPr>
              <p:nvPr/>
            </p:nvSpPr>
            <p:spPr bwMode="auto">
              <a:xfrm>
                <a:off x="6452226" y="2866774"/>
                <a:ext cx="405553" cy="361408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5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4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9" name="iS1ide-Freeform: Shape 102"/>
              <p:cNvSpPr>
                <a:spLocks/>
              </p:cNvSpPr>
              <p:nvPr/>
            </p:nvSpPr>
            <p:spPr bwMode="auto">
              <a:xfrm>
                <a:off x="6452220" y="3128851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0" y="11"/>
                      <a:pt x="1" y="12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3"/>
                      <a:pt x="3" y="6"/>
                      <a:pt x="1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70" name="iS1ide-Freeform: Shape 103"/>
              <p:cNvSpPr>
                <a:spLocks/>
              </p:cNvSpPr>
              <p:nvPr/>
            </p:nvSpPr>
            <p:spPr bwMode="auto">
              <a:xfrm>
                <a:off x="6435580" y="3161952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3" y="5"/>
                      <a:pt x="5" y="3"/>
                      <a:pt x="7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3" y="2"/>
                      <a:pt x="2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sp>
          <p:nvSpPr>
            <p:cNvPr id="22" name="iS1ide-Freeform: Shape 104"/>
            <p:cNvSpPr>
              <a:spLocks/>
            </p:cNvSpPr>
            <p:nvPr/>
          </p:nvSpPr>
          <p:spPr bwMode="auto">
            <a:xfrm>
              <a:off x="2061944" y="3621686"/>
              <a:ext cx="577881" cy="379099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2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4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512">
                <a:solidFill>
                  <a:schemeClr val="bg1"/>
                </a:solidFill>
                <a:latin typeface="Lucida Handwriting" panose="03010101010101010101" pitchFamily="66" charset="0"/>
                <a:ea typeface="Auraka方黑檀" panose="02020700000000000000" pitchFamily="18" charset="-128"/>
                <a:cs typeface="+mn-ea"/>
                <a:sym typeface="Lucida Handwriting" panose="03010101010101010101" pitchFamily="66" charset="0"/>
              </a:endParaRPr>
            </a:p>
          </p:txBody>
        </p:sp>
        <p:grpSp>
          <p:nvGrpSpPr>
            <p:cNvPr id="23" name="Group 105"/>
            <p:cNvGrpSpPr/>
            <p:nvPr/>
          </p:nvGrpSpPr>
          <p:grpSpPr>
            <a:xfrm>
              <a:off x="1980610" y="1829592"/>
              <a:ext cx="886082" cy="1914630"/>
              <a:chOff x="2945678" y="1581150"/>
              <a:chExt cx="571075" cy="1379407"/>
            </a:xfrm>
          </p:grpSpPr>
          <p:sp>
            <p:nvSpPr>
              <p:cNvPr id="62" name="iS1ide-Freeform: Shape 106"/>
              <p:cNvSpPr>
                <a:spLocks/>
              </p:cNvSpPr>
              <p:nvPr/>
            </p:nvSpPr>
            <p:spPr bwMode="auto">
              <a:xfrm>
                <a:off x="2945678" y="1592185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0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0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2"/>
                  </a:cxn>
                  <a:cxn ang="0">
                    <a:pos x="175" y="442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29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29"/>
                  </a:cxn>
                </a:cxnLst>
                <a:rect l="0" t="0" r="r" b="b"/>
                <a:pathLst>
                  <a:path w="185" h="443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0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3"/>
                      <a:pt x="10" y="442"/>
                    </a:cubicBezTo>
                    <a:cubicBezTo>
                      <a:pt x="175" y="442"/>
                      <a:pt x="175" y="442"/>
                      <a:pt x="175" y="442"/>
                    </a:cubicBezTo>
                    <a:cubicBezTo>
                      <a:pt x="181" y="443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29"/>
                    </a:moveTo>
                    <a:cubicBezTo>
                      <a:pt x="131" y="429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29"/>
                      <a:pt x="142" y="42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3" name="iS1ide-Freeform: Shape 107"/>
              <p:cNvSpPr>
                <a:spLocks/>
              </p:cNvSpPr>
              <p:nvPr/>
            </p:nvSpPr>
            <p:spPr bwMode="auto">
              <a:xfrm>
                <a:off x="2945678" y="1581150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1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4"/>
                  </a:cxn>
                  <a:cxn ang="0">
                    <a:pos x="175" y="444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30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30"/>
                  </a:cxn>
                </a:cxnLst>
                <a:rect l="0" t="0" r="r" b="b"/>
                <a:pathLst>
                  <a:path w="185" h="444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4"/>
                      <a:pt x="10" y="444"/>
                    </a:cubicBezTo>
                    <a:cubicBezTo>
                      <a:pt x="175" y="444"/>
                      <a:pt x="175" y="444"/>
                      <a:pt x="175" y="444"/>
                    </a:cubicBezTo>
                    <a:cubicBezTo>
                      <a:pt x="181" y="444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30"/>
                    </a:moveTo>
                    <a:cubicBezTo>
                      <a:pt x="131" y="430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30"/>
                      <a:pt x="142" y="4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grpSp>
          <p:nvGrpSpPr>
            <p:cNvPr id="24" name="Group 108"/>
            <p:cNvGrpSpPr/>
            <p:nvPr/>
          </p:nvGrpSpPr>
          <p:grpSpPr>
            <a:xfrm>
              <a:off x="764923" y="3629356"/>
              <a:ext cx="1887742" cy="1428319"/>
              <a:chOff x="2162175" y="2877793"/>
              <a:chExt cx="1216639" cy="1029038"/>
            </a:xfrm>
          </p:grpSpPr>
          <p:sp>
            <p:nvSpPr>
              <p:cNvPr id="55" name="iS1ide-Freeform: Shape 109"/>
              <p:cNvSpPr>
                <a:spLocks/>
              </p:cNvSpPr>
              <p:nvPr/>
            </p:nvSpPr>
            <p:spPr bwMode="auto">
              <a:xfrm>
                <a:off x="2981544" y="3134364"/>
                <a:ext cx="52418" cy="5793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4" y="19"/>
                  </a:cxn>
                  <a:cxn ang="0">
                    <a:pos x="14" y="19"/>
                  </a:cxn>
                  <a:cxn ang="0">
                    <a:pos x="13" y="18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"/>
                  </a:cxn>
                </a:cxnLst>
                <a:rect l="0" t="0" r="r" b="b"/>
                <a:pathLst>
                  <a:path w="17" h="19">
                    <a:moveTo>
                      <a:pt x="0" y="2"/>
                    </a:moveTo>
                    <a:cubicBezTo>
                      <a:pt x="4" y="0"/>
                      <a:pt x="10" y="1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8"/>
                      <a:pt x="17" y="13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3"/>
                      <a:pt x="14" y="9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9" y="3"/>
                      <a:pt x="4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56" name="iS1ide-Freeform: Shape 110"/>
              <p:cNvSpPr>
                <a:spLocks/>
              </p:cNvSpPr>
              <p:nvPr/>
            </p:nvSpPr>
            <p:spPr bwMode="auto">
              <a:xfrm>
                <a:off x="2162175" y="3048839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6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2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57" name="iS1ide-Freeform: Shape 111"/>
              <p:cNvSpPr>
                <a:spLocks/>
              </p:cNvSpPr>
              <p:nvPr/>
            </p:nvSpPr>
            <p:spPr bwMode="auto">
              <a:xfrm>
                <a:off x="2904297" y="3186780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5" y="23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4"/>
                  </a:cxn>
                  <a:cxn ang="0">
                    <a:pos x="22" y="23"/>
                  </a:cxn>
                  <a:cxn ang="0">
                    <a:pos x="7" y="21"/>
                  </a:cxn>
                  <a:cxn ang="0">
                    <a:pos x="9" y="7"/>
                  </a:cxn>
                  <a:cxn ang="0">
                    <a:pos x="24" y="8"/>
                  </a:cxn>
                  <a:cxn ang="0">
                    <a:pos x="22" y="23"/>
                  </a:cxn>
                </a:cxnLst>
                <a:rect l="0" t="0" r="r" b="b"/>
                <a:pathLst>
                  <a:path w="31" h="30">
                    <a:moveTo>
                      <a:pt x="7" y="4"/>
                    </a:moveTo>
                    <a:cubicBezTo>
                      <a:pt x="1" y="9"/>
                      <a:pt x="0" y="17"/>
                      <a:pt x="5" y="23"/>
                    </a:cubicBezTo>
                    <a:cubicBezTo>
                      <a:pt x="10" y="29"/>
                      <a:pt x="18" y="30"/>
                      <a:pt x="24" y="26"/>
                    </a:cubicBezTo>
                    <a:cubicBezTo>
                      <a:pt x="30" y="21"/>
                      <a:pt x="31" y="12"/>
                      <a:pt x="26" y="7"/>
                    </a:cubicBezTo>
                    <a:cubicBezTo>
                      <a:pt x="22" y="1"/>
                      <a:pt x="13" y="0"/>
                      <a:pt x="7" y="4"/>
                    </a:cubicBezTo>
                    <a:close/>
                    <a:moveTo>
                      <a:pt x="22" y="23"/>
                    </a:moveTo>
                    <a:cubicBezTo>
                      <a:pt x="18" y="27"/>
                      <a:pt x="11" y="26"/>
                      <a:pt x="7" y="21"/>
                    </a:cubicBezTo>
                    <a:cubicBezTo>
                      <a:pt x="4" y="17"/>
                      <a:pt x="5" y="10"/>
                      <a:pt x="9" y="7"/>
                    </a:cubicBezTo>
                    <a:cubicBezTo>
                      <a:pt x="14" y="3"/>
                      <a:pt x="20" y="4"/>
                      <a:pt x="24" y="8"/>
                    </a:cubicBezTo>
                    <a:cubicBezTo>
                      <a:pt x="28" y="13"/>
                      <a:pt x="27" y="20"/>
                      <a:pt x="22" y="2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58" name="iS1ide-Freeform: Shape 112"/>
              <p:cNvSpPr>
                <a:spLocks/>
              </p:cNvSpPr>
              <p:nvPr/>
            </p:nvSpPr>
            <p:spPr bwMode="auto">
              <a:xfrm>
                <a:off x="2887744" y="3172987"/>
                <a:ext cx="126905" cy="12138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5"/>
                      <a:pt x="27" y="6"/>
                      <a:pt x="31" y="12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59" name="iS1ide-Freeform: Shape 113"/>
              <p:cNvSpPr>
                <a:spLocks/>
              </p:cNvSpPr>
              <p:nvPr/>
            </p:nvSpPr>
            <p:spPr bwMode="auto">
              <a:xfrm>
                <a:off x="2970509" y="2877793"/>
                <a:ext cx="408305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5"/>
                  </a:cxn>
                  <a:cxn ang="0">
                    <a:pos x="108" y="35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5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4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1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81" y="55"/>
                      <a:pt x="38" y="76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8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0" name="iS1ide-Freeform: Shape 114"/>
              <p:cNvSpPr>
                <a:spLocks/>
              </p:cNvSpPr>
              <p:nvPr/>
            </p:nvSpPr>
            <p:spPr bwMode="auto">
              <a:xfrm>
                <a:off x="2967749" y="3139881"/>
                <a:ext cx="38623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1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  <p:sp>
            <p:nvSpPr>
              <p:cNvPr id="61" name="iS1ide-Freeform: Shape 115"/>
              <p:cNvSpPr>
                <a:spLocks/>
              </p:cNvSpPr>
              <p:nvPr/>
            </p:nvSpPr>
            <p:spPr bwMode="auto">
              <a:xfrm>
                <a:off x="2956714" y="3175745"/>
                <a:ext cx="1655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3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512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endParaRPr>
              </a:p>
            </p:txBody>
          </p:sp>
        </p:grpSp>
        <p:sp>
          <p:nvSpPr>
            <p:cNvPr id="25" name="iS1ide-TextBox 134"/>
            <p:cNvSpPr txBox="1"/>
            <p:nvPr/>
          </p:nvSpPr>
          <p:spPr>
            <a:xfrm rot="19338731">
              <a:off x="983608" y="4373873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567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标题文本预设</a:t>
              </a:r>
            </a:p>
          </p:txBody>
        </p:sp>
        <p:sp>
          <p:nvSpPr>
            <p:cNvPr id="26" name="iS1ide-TextBox 135"/>
            <p:cNvSpPr txBox="1"/>
            <p:nvPr/>
          </p:nvSpPr>
          <p:spPr>
            <a:xfrm rot="19338731">
              <a:off x="2733464" y="4373871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567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标题文本预设</a:t>
              </a:r>
            </a:p>
          </p:txBody>
        </p:sp>
        <p:sp>
          <p:nvSpPr>
            <p:cNvPr id="27" name="iS1ide-TextBox 136"/>
            <p:cNvSpPr txBox="1"/>
            <p:nvPr/>
          </p:nvSpPr>
          <p:spPr>
            <a:xfrm rot="19338731">
              <a:off x="4450236" y="4373870"/>
              <a:ext cx="95410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567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标题文本预设</a:t>
              </a:r>
            </a:p>
          </p:txBody>
        </p:sp>
        <p:sp>
          <p:nvSpPr>
            <p:cNvPr id="28" name="iS1ide-TextBox 137"/>
            <p:cNvSpPr txBox="1"/>
            <p:nvPr/>
          </p:nvSpPr>
          <p:spPr>
            <a:xfrm rot="19338731">
              <a:off x="6181903" y="4373870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567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标题文本预设</a:t>
              </a:r>
            </a:p>
          </p:txBody>
        </p:sp>
        <p:sp>
          <p:nvSpPr>
            <p:cNvPr id="29" name="iS1ide-TextBox 138"/>
            <p:cNvSpPr txBox="1"/>
            <p:nvPr/>
          </p:nvSpPr>
          <p:spPr>
            <a:xfrm rot="19338731">
              <a:off x="7866713" y="4373870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567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标题文本预设</a:t>
              </a:r>
            </a:p>
          </p:txBody>
        </p:sp>
        <p:sp>
          <p:nvSpPr>
            <p:cNvPr id="30" name="iS1ide-TextBox 139"/>
            <p:cNvSpPr txBox="1"/>
            <p:nvPr/>
          </p:nvSpPr>
          <p:spPr>
            <a:xfrm rot="19338731">
              <a:off x="9590931" y="4373870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567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标题文本预设</a:t>
              </a:r>
            </a:p>
          </p:txBody>
        </p:sp>
        <p:sp>
          <p:nvSpPr>
            <p:cNvPr id="31" name="iS1ide-TextBox 140"/>
            <p:cNvSpPr txBox="1"/>
            <p:nvPr/>
          </p:nvSpPr>
          <p:spPr>
            <a:xfrm>
              <a:off x="2098734" y="2522491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134" b="1" dirty="0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80%</a:t>
              </a:r>
            </a:p>
          </p:txBody>
        </p:sp>
        <p:sp>
          <p:nvSpPr>
            <p:cNvPr id="32" name="iS1ide-TextBox 141"/>
            <p:cNvSpPr txBox="1"/>
            <p:nvPr/>
          </p:nvSpPr>
          <p:spPr>
            <a:xfrm>
              <a:off x="3827674" y="2883859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134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35%</a:t>
              </a:r>
            </a:p>
          </p:txBody>
        </p:sp>
        <p:sp>
          <p:nvSpPr>
            <p:cNvPr id="33" name="iS1ide-TextBox 142"/>
            <p:cNvSpPr txBox="1"/>
            <p:nvPr/>
          </p:nvSpPr>
          <p:spPr>
            <a:xfrm>
              <a:off x="5545910" y="3033694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134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15%</a:t>
              </a:r>
            </a:p>
          </p:txBody>
        </p:sp>
        <p:sp>
          <p:nvSpPr>
            <p:cNvPr id="34" name="iS1ide-TextBox 143"/>
            <p:cNvSpPr txBox="1"/>
            <p:nvPr/>
          </p:nvSpPr>
          <p:spPr>
            <a:xfrm>
              <a:off x="7255587" y="2786906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134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60%</a:t>
              </a:r>
            </a:p>
          </p:txBody>
        </p:sp>
        <p:sp>
          <p:nvSpPr>
            <p:cNvPr id="35" name="iS1ide-TextBox 144"/>
            <p:cNvSpPr txBox="1"/>
            <p:nvPr/>
          </p:nvSpPr>
          <p:spPr>
            <a:xfrm>
              <a:off x="8975965" y="2591418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134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70%</a:t>
              </a:r>
            </a:p>
          </p:txBody>
        </p:sp>
        <p:sp>
          <p:nvSpPr>
            <p:cNvPr id="36" name="iS1ide-TextBox 145"/>
            <p:cNvSpPr txBox="1"/>
            <p:nvPr/>
          </p:nvSpPr>
          <p:spPr>
            <a:xfrm>
              <a:off x="10702765" y="2847718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134" b="1">
                  <a:solidFill>
                    <a:schemeClr val="bg1"/>
                  </a:solidFill>
                  <a:latin typeface="Lucida Handwriting" panose="03010101010101010101" pitchFamily="66" charset="0"/>
                  <a:ea typeface="Auraka方黑檀" panose="02020700000000000000" pitchFamily="18" charset="-128"/>
                  <a:cs typeface="+mn-ea"/>
                  <a:sym typeface="Lucida Handwriting" panose="03010101010101010101" pitchFamily="66" charset="0"/>
                </a:rPr>
                <a:t>50%</a:t>
              </a:r>
            </a:p>
          </p:txBody>
        </p:sp>
      </p:grpSp>
      <p:sp>
        <p:nvSpPr>
          <p:cNvPr id="117" name="矩形 116">
            <a:extLst>
              <a:ext uri="{FF2B5EF4-FFF2-40B4-BE49-F238E27FC236}">
                <a16:creationId xmlns:a16="http://schemas.microsoft.com/office/drawing/2014/main" id="{3F4A67BC-190C-43E8-A2FA-95AD711A2BDC}"/>
              </a:ext>
            </a:extLst>
          </p:cNvPr>
          <p:cNvSpPr/>
          <p:nvPr/>
        </p:nvSpPr>
        <p:spPr>
          <a:xfrm>
            <a:off x="1095334" y="5018093"/>
            <a:ext cx="1827942" cy="745944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CCF6C4D9-4254-49F4-BCED-A3FFB190DE73}"/>
              </a:ext>
            </a:extLst>
          </p:cNvPr>
          <p:cNvSpPr/>
          <p:nvPr/>
        </p:nvSpPr>
        <p:spPr>
          <a:xfrm>
            <a:off x="1095334" y="4695616"/>
            <a:ext cx="1827942" cy="334549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60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CAECE152-5AA9-42E8-BF97-F356E77DAA4E}"/>
              </a:ext>
            </a:extLst>
          </p:cNvPr>
          <p:cNvSpPr/>
          <p:nvPr/>
        </p:nvSpPr>
        <p:spPr>
          <a:xfrm>
            <a:off x="3453994" y="1992832"/>
            <a:ext cx="1827942" cy="745944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D802F2D-ADB5-4EBE-8698-F46C72D03428}"/>
              </a:ext>
            </a:extLst>
          </p:cNvPr>
          <p:cNvSpPr/>
          <p:nvPr/>
        </p:nvSpPr>
        <p:spPr>
          <a:xfrm>
            <a:off x="3453994" y="1670355"/>
            <a:ext cx="1827942" cy="334549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60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DEB5F052-5CB8-46FF-A78D-B273D663900C}"/>
              </a:ext>
            </a:extLst>
          </p:cNvPr>
          <p:cNvSpPr/>
          <p:nvPr/>
        </p:nvSpPr>
        <p:spPr>
          <a:xfrm>
            <a:off x="3549732" y="5018093"/>
            <a:ext cx="1827942" cy="745944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36E872BA-E3C4-4A57-B8F4-C93C851AE53E}"/>
              </a:ext>
            </a:extLst>
          </p:cNvPr>
          <p:cNvSpPr/>
          <p:nvPr/>
        </p:nvSpPr>
        <p:spPr>
          <a:xfrm>
            <a:off x="3549732" y="4695616"/>
            <a:ext cx="1827942" cy="334549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60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53E5B46A-9EEB-4A10-8544-672D1BB83AB3}"/>
              </a:ext>
            </a:extLst>
          </p:cNvPr>
          <p:cNvSpPr/>
          <p:nvPr/>
        </p:nvSpPr>
        <p:spPr>
          <a:xfrm>
            <a:off x="5668333" y="1984141"/>
            <a:ext cx="1827942" cy="745944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18EC8E85-7BDC-4420-8EFF-988B2C445908}"/>
              </a:ext>
            </a:extLst>
          </p:cNvPr>
          <p:cNvSpPr/>
          <p:nvPr/>
        </p:nvSpPr>
        <p:spPr>
          <a:xfrm>
            <a:off x="5668333" y="1661664"/>
            <a:ext cx="1827942" cy="334549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60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87ABBC98-07F4-48D9-891D-3D6EE36DBED3}"/>
              </a:ext>
            </a:extLst>
          </p:cNvPr>
          <p:cNvSpPr/>
          <p:nvPr/>
        </p:nvSpPr>
        <p:spPr>
          <a:xfrm>
            <a:off x="6142815" y="5010713"/>
            <a:ext cx="1827942" cy="745944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F4A47960-F79B-4335-B2CC-D23A659327A3}"/>
              </a:ext>
            </a:extLst>
          </p:cNvPr>
          <p:cNvSpPr/>
          <p:nvPr/>
        </p:nvSpPr>
        <p:spPr>
          <a:xfrm>
            <a:off x="6142815" y="4688236"/>
            <a:ext cx="1827942" cy="334549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60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E946F218-4B21-4146-B548-9B3859E3BB87}"/>
              </a:ext>
            </a:extLst>
          </p:cNvPr>
          <p:cNvSpPr/>
          <p:nvPr/>
        </p:nvSpPr>
        <p:spPr>
          <a:xfrm>
            <a:off x="8345062" y="1988651"/>
            <a:ext cx="1827942" cy="745944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CB023F59-9D3E-4BEE-A2D0-699895441D82}"/>
              </a:ext>
            </a:extLst>
          </p:cNvPr>
          <p:cNvSpPr/>
          <p:nvPr/>
        </p:nvSpPr>
        <p:spPr>
          <a:xfrm>
            <a:off x="8345062" y="1666174"/>
            <a:ext cx="1827942" cy="334549"/>
          </a:xfrm>
          <a:prstGeom prst="rect">
            <a:avLst/>
          </a:prstGeom>
        </p:spPr>
        <p:txBody>
          <a:bodyPr wrap="square" lIns="86396" tIns="43197" rIns="86396" bIns="43197">
            <a:spAutoFit/>
          </a:bodyPr>
          <a:lstStyle/>
          <a:p>
            <a:pPr algn="just"/>
            <a:r>
              <a:rPr lang="zh-CN" altLang="en-US" sz="160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3843865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33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83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66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16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199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4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32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82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66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916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9DB3CB6-AF35-4B2B-8744-46B8042C33D9}"/>
              </a:ext>
            </a:extLst>
          </p:cNvPr>
          <p:cNvSpPr/>
          <p:nvPr/>
        </p:nvSpPr>
        <p:spPr>
          <a:xfrm>
            <a:off x="4113769" y="2927679"/>
            <a:ext cx="5352640" cy="4071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646" dirty="0">
                <a:solidFill>
                  <a:schemeClr val="bg1"/>
                </a:solidFill>
              </a:rPr>
              <a:t>标题文字占位</a:t>
            </a:r>
            <a:endParaRPr lang="zh-CN" altLang="en-US" sz="264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7BF9D8E-CA2A-404F-ACAB-E5E2B8A7F188}"/>
              </a:ext>
            </a:extLst>
          </p:cNvPr>
          <p:cNvSpPr txBox="1"/>
          <p:nvPr/>
        </p:nvSpPr>
        <p:spPr>
          <a:xfrm>
            <a:off x="4113769" y="3542491"/>
            <a:ext cx="3564561" cy="3865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82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DCA824F-F0F8-401F-BBAE-A23F2AF5B1BD}"/>
              </a:ext>
            </a:extLst>
          </p:cNvPr>
          <p:cNvSpPr/>
          <p:nvPr/>
        </p:nvSpPr>
        <p:spPr>
          <a:xfrm>
            <a:off x="2518959" y="2835180"/>
            <a:ext cx="1243661" cy="127059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4536" b="1" dirty="0">
                <a:solidFill>
                  <a:schemeClr val="bg1"/>
                </a:solidFill>
              </a:rPr>
              <a:t>03</a:t>
            </a:r>
            <a:endParaRPr lang="zh-CN" altLang="en-US" sz="453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888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46847" y="1556875"/>
            <a:ext cx="3533528" cy="3533524"/>
            <a:chOff x="3132652" y="1254891"/>
            <a:chExt cx="2804662" cy="2804659"/>
          </a:xfrm>
        </p:grpSpPr>
        <p:sp>
          <p:nvSpPr>
            <p:cNvPr id="5" name="椭圆 163"/>
            <p:cNvSpPr/>
            <p:nvPr/>
          </p:nvSpPr>
          <p:spPr>
            <a:xfrm rot="2700000">
              <a:off x="3132653" y="2203471"/>
              <a:ext cx="1856078" cy="1856080"/>
            </a:xfrm>
            <a:custGeom>
              <a:avLst/>
              <a:gdLst/>
              <a:ahLst/>
              <a:cxnLst/>
              <a:rect l="l" t="t" r="r" b="b"/>
              <a:pathLst>
                <a:path w="2207690" h="2207692">
                  <a:moveTo>
                    <a:pt x="2195631" y="1258405"/>
                  </a:moveTo>
                  <a:cubicBezTo>
                    <a:pt x="2191595" y="1296645"/>
                    <a:pt x="2184315" y="1334081"/>
                    <a:pt x="2173913" y="1370472"/>
                  </a:cubicBezTo>
                  <a:close/>
                  <a:moveTo>
                    <a:pt x="2207690" y="1103924"/>
                  </a:moveTo>
                  <a:cubicBezTo>
                    <a:pt x="2207691" y="1147015"/>
                    <a:pt x="2205219" y="1189529"/>
                    <a:pt x="2199774" y="1231259"/>
                  </a:cubicBezTo>
                  <a:close/>
                  <a:moveTo>
                    <a:pt x="815432" y="39382"/>
                  </a:moveTo>
                  <a:cubicBezTo>
                    <a:pt x="792913" y="124550"/>
                    <a:pt x="781644" y="213975"/>
                    <a:pt x="781644" y="306031"/>
                  </a:cubicBezTo>
                  <a:cubicBezTo>
                    <a:pt x="781644" y="915669"/>
                    <a:pt x="1275853" y="1409878"/>
                    <a:pt x="1885491" y="1409878"/>
                  </a:cubicBezTo>
                  <a:cubicBezTo>
                    <a:pt x="1985397" y="1409878"/>
                    <a:pt x="2082202" y="1396606"/>
                    <a:pt x="2173907" y="1370494"/>
                  </a:cubicBezTo>
                  <a:cubicBezTo>
                    <a:pt x="2055810" y="1851467"/>
                    <a:pt x="1621429" y="2207692"/>
                    <a:pt x="1103847" y="2207692"/>
                  </a:cubicBezTo>
                  <a:cubicBezTo>
                    <a:pt x="494209" y="2207692"/>
                    <a:pt x="0" y="1713483"/>
                    <a:pt x="0" y="1103845"/>
                  </a:cubicBezTo>
                  <a:cubicBezTo>
                    <a:pt x="0" y="594112"/>
                    <a:pt x="345503" y="165076"/>
                    <a:pt x="815432" y="39382"/>
                  </a:cubicBezTo>
                  <a:close/>
                  <a:moveTo>
                    <a:pt x="937859" y="13805"/>
                  </a:moveTo>
                  <a:lnTo>
                    <a:pt x="815433" y="39382"/>
                  </a:lnTo>
                  <a:cubicBezTo>
                    <a:pt x="855095" y="27337"/>
                    <a:pt x="895991" y="18718"/>
                    <a:pt x="937859" y="13805"/>
                  </a:cubicBezTo>
                  <a:close/>
                  <a:moveTo>
                    <a:pt x="1103792" y="1"/>
                  </a:moveTo>
                  <a:lnTo>
                    <a:pt x="968896" y="9068"/>
                  </a:lnTo>
                  <a:cubicBezTo>
                    <a:pt x="1013034" y="2780"/>
                    <a:pt x="1058088" y="0"/>
                    <a:pt x="11037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9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144444" y="1254891"/>
              <a:ext cx="2792870" cy="2795049"/>
              <a:chOff x="3144444" y="1254891"/>
              <a:chExt cx="2792870" cy="2795049"/>
            </a:xfrm>
          </p:grpSpPr>
          <p:sp>
            <p:nvSpPr>
              <p:cNvPr id="7" name="椭圆 168"/>
              <p:cNvSpPr/>
              <p:nvPr/>
            </p:nvSpPr>
            <p:spPr>
              <a:xfrm rot="2700000">
                <a:off x="4081233" y="1254891"/>
                <a:ext cx="1856082" cy="1856081"/>
              </a:xfrm>
              <a:custGeom>
                <a:avLst/>
                <a:gdLst/>
                <a:ahLst/>
                <a:cxnLst/>
                <a:rect l="l" t="t" r="r" b="b"/>
                <a:pathLst>
                  <a:path w="2207694" h="2207694">
                    <a:moveTo>
                      <a:pt x="1240201" y="2198410"/>
                    </a:moveTo>
                    <a:cubicBezTo>
                      <a:pt x="1195601" y="2204855"/>
                      <a:pt x="1150057" y="2207694"/>
                      <a:pt x="1103851" y="2207694"/>
                    </a:cubicBezTo>
                    <a:close/>
                    <a:moveTo>
                      <a:pt x="1396176" y="2167304"/>
                    </a:moveTo>
                    <a:cubicBezTo>
                      <a:pt x="1355911" y="2179613"/>
                      <a:pt x="1314389" y="2188486"/>
                      <a:pt x="1271865" y="2193577"/>
                    </a:cubicBezTo>
                    <a:close/>
                    <a:moveTo>
                      <a:pt x="7872" y="976750"/>
                    </a:moveTo>
                    <a:lnTo>
                      <a:pt x="1" y="1103847"/>
                    </a:lnTo>
                    <a:cubicBezTo>
                      <a:pt x="1" y="1713485"/>
                      <a:pt x="494210" y="2207694"/>
                      <a:pt x="1103848" y="2207694"/>
                    </a:cubicBezTo>
                    <a:cubicBezTo>
                      <a:pt x="494209" y="2207694"/>
                      <a:pt x="0" y="1713485"/>
                      <a:pt x="0" y="1103847"/>
                    </a:cubicBezTo>
                    <a:cubicBezTo>
                      <a:pt x="0" y="1060839"/>
                      <a:pt x="2460" y="1018405"/>
                      <a:pt x="7872" y="976750"/>
                    </a:cubicBezTo>
                    <a:close/>
                    <a:moveTo>
                      <a:pt x="1103847" y="0"/>
                    </a:moveTo>
                    <a:cubicBezTo>
                      <a:pt x="1713485" y="0"/>
                      <a:pt x="2207694" y="494209"/>
                      <a:pt x="2207694" y="1103847"/>
                    </a:cubicBezTo>
                    <a:cubicBezTo>
                      <a:pt x="2207694" y="1612162"/>
                      <a:pt x="1864110" y="2040229"/>
                      <a:pt x="1396188" y="2167301"/>
                    </a:cubicBezTo>
                    <a:cubicBezTo>
                      <a:pt x="1418536" y="2082435"/>
                      <a:pt x="1429716" y="1993353"/>
                      <a:pt x="1429716" y="1901660"/>
                    </a:cubicBezTo>
                    <a:cubicBezTo>
                      <a:pt x="1429716" y="1292022"/>
                      <a:pt x="935507" y="797813"/>
                      <a:pt x="325869" y="797813"/>
                    </a:cubicBezTo>
                    <a:cubicBezTo>
                      <a:pt x="224547" y="797813"/>
                      <a:pt x="126413" y="811464"/>
                      <a:pt x="33529" y="838206"/>
                    </a:cubicBezTo>
                    <a:cubicBezTo>
                      <a:pt x="23934" y="874644"/>
                      <a:pt x="16397" y="911859"/>
                      <a:pt x="11973" y="949877"/>
                    </a:cubicBezTo>
                    <a:cubicBezTo>
                      <a:pt x="85667" y="413031"/>
                      <a:pt x="546523" y="0"/>
                      <a:pt x="110384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9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" name="椭圆 161"/>
              <p:cNvSpPr/>
              <p:nvPr/>
            </p:nvSpPr>
            <p:spPr>
              <a:xfrm rot="2700000">
                <a:off x="3144445" y="1266681"/>
                <a:ext cx="1856078" cy="1856079"/>
              </a:xfrm>
              <a:custGeom>
                <a:avLst/>
                <a:gdLst/>
                <a:ahLst/>
                <a:cxnLst/>
                <a:rect l="l" t="t" r="r" b="b"/>
                <a:pathLst>
                  <a:path w="2207690" h="2207691">
                    <a:moveTo>
                      <a:pt x="967503" y="2198411"/>
                    </a:moveTo>
                    <a:lnTo>
                      <a:pt x="1103795" y="2207691"/>
                    </a:lnTo>
                    <a:cubicBezTo>
                      <a:pt x="1057608" y="2207692"/>
                      <a:pt x="1012085" y="2204853"/>
                      <a:pt x="967503" y="2198411"/>
                    </a:cubicBezTo>
                    <a:close/>
                    <a:moveTo>
                      <a:pt x="811529" y="2167307"/>
                    </a:moveTo>
                    <a:lnTo>
                      <a:pt x="935821" y="2193576"/>
                    </a:lnTo>
                    <a:cubicBezTo>
                      <a:pt x="893304" y="2188486"/>
                      <a:pt x="851788" y="2179614"/>
                      <a:pt x="811529" y="2167307"/>
                    </a:cubicBezTo>
                    <a:close/>
                    <a:moveTo>
                      <a:pt x="2199826" y="976772"/>
                    </a:moveTo>
                    <a:cubicBezTo>
                      <a:pt x="2205232" y="1018393"/>
                      <a:pt x="2207691" y="1060793"/>
                      <a:pt x="2207690" y="1103766"/>
                    </a:cubicBezTo>
                    <a:close/>
                    <a:moveTo>
                      <a:pt x="2174170" y="838223"/>
                    </a:moveTo>
                    <a:cubicBezTo>
                      <a:pt x="2184491" y="874470"/>
                      <a:pt x="2191713" y="911752"/>
                      <a:pt x="2195714" y="949832"/>
                    </a:cubicBezTo>
                    <a:close/>
                    <a:moveTo>
                      <a:pt x="1103847" y="0"/>
                    </a:moveTo>
                    <a:cubicBezTo>
                      <a:pt x="1621792" y="0"/>
                      <a:pt x="2056420" y="356726"/>
                      <a:pt x="2174166" y="838207"/>
                    </a:cubicBezTo>
                    <a:cubicBezTo>
                      <a:pt x="2081282" y="811466"/>
                      <a:pt x="1983150" y="797814"/>
                      <a:pt x="1881827" y="797814"/>
                    </a:cubicBezTo>
                    <a:cubicBezTo>
                      <a:pt x="1272189" y="797814"/>
                      <a:pt x="777980" y="1292023"/>
                      <a:pt x="777980" y="1901661"/>
                    </a:cubicBezTo>
                    <a:cubicBezTo>
                      <a:pt x="777980" y="1993354"/>
                      <a:pt x="789160" y="2082435"/>
                      <a:pt x="811508" y="2167301"/>
                    </a:cubicBezTo>
                    <a:cubicBezTo>
                      <a:pt x="343585" y="2040230"/>
                      <a:pt x="0" y="1612163"/>
                      <a:pt x="0" y="1103847"/>
                    </a:cubicBezTo>
                    <a:cubicBezTo>
                      <a:pt x="0" y="494209"/>
                      <a:pt x="494209" y="0"/>
                      <a:pt x="11038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9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" name="椭圆 162"/>
              <p:cNvSpPr/>
              <p:nvPr/>
            </p:nvSpPr>
            <p:spPr>
              <a:xfrm rot="2700000">
                <a:off x="4071621" y="2193858"/>
                <a:ext cx="1856082" cy="1856081"/>
              </a:xfrm>
              <a:custGeom>
                <a:avLst/>
                <a:gdLst/>
                <a:ahLst/>
                <a:cxnLst/>
                <a:rect l="l" t="t" r="r" b="b"/>
                <a:pathLst>
                  <a:path w="2207694" h="2207694">
                    <a:moveTo>
                      <a:pt x="1269814" y="13804"/>
                    </a:moveTo>
                    <a:cubicBezTo>
                      <a:pt x="1800820" y="92567"/>
                      <a:pt x="2207694" y="550692"/>
                      <a:pt x="2207694" y="1103847"/>
                    </a:cubicBezTo>
                    <a:cubicBezTo>
                      <a:pt x="2207694" y="1713485"/>
                      <a:pt x="1713485" y="2207694"/>
                      <a:pt x="1103847" y="2207694"/>
                    </a:cubicBezTo>
                    <a:cubicBezTo>
                      <a:pt x="546709" y="2207694"/>
                      <a:pt x="85975" y="1794939"/>
                      <a:pt x="12055" y="1258354"/>
                    </a:cubicBezTo>
                    <a:lnTo>
                      <a:pt x="33789" y="1370498"/>
                    </a:lnTo>
                    <a:cubicBezTo>
                      <a:pt x="125494" y="1396610"/>
                      <a:pt x="222299" y="1409882"/>
                      <a:pt x="322205" y="1409882"/>
                    </a:cubicBezTo>
                    <a:cubicBezTo>
                      <a:pt x="931843" y="1409882"/>
                      <a:pt x="1426052" y="915673"/>
                      <a:pt x="1426052" y="306035"/>
                    </a:cubicBezTo>
                    <a:cubicBezTo>
                      <a:pt x="1426052" y="213979"/>
                      <a:pt x="1414784" y="124554"/>
                      <a:pt x="1392265" y="39385"/>
                    </a:cubicBezTo>
                    <a:cubicBezTo>
                      <a:pt x="1352416" y="28038"/>
                      <a:pt x="1311604" y="19116"/>
                      <a:pt x="1269814" y="13804"/>
                    </a:cubicBezTo>
                    <a:close/>
                    <a:moveTo>
                      <a:pt x="1103847" y="0"/>
                    </a:moveTo>
                    <a:cubicBezTo>
                      <a:pt x="1149577" y="0"/>
                      <a:pt x="1194657" y="2781"/>
                      <a:pt x="1238818" y="9073"/>
                    </a:cubicBezTo>
                    <a:lnTo>
                      <a:pt x="1103848" y="1"/>
                    </a:lnTo>
                    <a:cubicBezTo>
                      <a:pt x="494210" y="1"/>
                      <a:pt x="1" y="494210"/>
                      <a:pt x="1" y="1103848"/>
                    </a:cubicBezTo>
                    <a:cubicBezTo>
                      <a:pt x="1" y="1146981"/>
                      <a:pt x="2475" y="1189536"/>
                      <a:pt x="7924" y="1231287"/>
                    </a:cubicBezTo>
                    <a:cubicBezTo>
                      <a:pt x="2473" y="1189523"/>
                      <a:pt x="0" y="1146974"/>
                      <a:pt x="0" y="1103847"/>
                    </a:cubicBezTo>
                    <a:cubicBezTo>
                      <a:pt x="0" y="494209"/>
                      <a:pt x="494209" y="0"/>
                      <a:pt x="11038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9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0" name="八角星 9"/>
              <p:cNvSpPr/>
              <p:nvPr/>
            </p:nvSpPr>
            <p:spPr>
              <a:xfrm>
                <a:off x="3396389" y="1524972"/>
                <a:ext cx="2266679" cy="2266679"/>
              </a:xfrm>
              <a:prstGeom prst="star8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15203" tIns="57602" rIns="115203" bIns="57602" numCol="1" spcCol="0" rtlCol="0" fromWordArt="0" anchor="ctr" anchorCtr="0" forceAA="0" compatLnSpc="1">
                <a:no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89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839621" y="2531353"/>
                <a:ext cx="1380215" cy="234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323" b="1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输入标题</a:t>
                </a:r>
                <a:endParaRPr lang="en-US" altLang="zh-CN" sz="1323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28" name="Rectangle 29">
            <a:extLst>
              <a:ext uri="{FF2B5EF4-FFF2-40B4-BE49-F238E27FC236}">
                <a16:creationId xmlns:a16="http://schemas.microsoft.com/office/drawing/2014/main" id="{3C1F6EE8-C5E8-4233-85CF-F90EEFF198F7}"/>
              </a:ext>
            </a:extLst>
          </p:cNvPr>
          <p:cNvSpPr/>
          <p:nvPr/>
        </p:nvSpPr>
        <p:spPr>
          <a:xfrm>
            <a:off x="1620207" y="2239804"/>
            <a:ext cx="1898780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3A983CA6-5FC8-43B4-B51E-67A039F5D894}"/>
              </a:ext>
            </a:extLst>
          </p:cNvPr>
          <p:cNvSpPr/>
          <p:nvPr/>
        </p:nvSpPr>
        <p:spPr>
          <a:xfrm>
            <a:off x="1620209" y="1918227"/>
            <a:ext cx="1031972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516F2C-6654-4BEC-BC93-6B8D0A49866C}"/>
              </a:ext>
            </a:extLst>
          </p:cNvPr>
          <p:cNvSpPr/>
          <p:nvPr/>
        </p:nvSpPr>
        <p:spPr>
          <a:xfrm>
            <a:off x="7963326" y="2251917"/>
            <a:ext cx="1898780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CFCA28-05B9-45DE-AB70-64D14819B922}"/>
              </a:ext>
            </a:extLst>
          </p:cNvPr>
          <p:cNvSpPr/>
          <p:nvPr/>
        </p:nvSpPr>
        <p:spPr>
          <a:xfrm>
            <a:off x="7963328" y="1930342"/>
            <a:ext cx="1031972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24E4BAB1-8879-47E1-8C4F-D6AC546C5229}"/>
              </a:ext>
            </a:extLst>
          </p:cNvPr>
          <p:cNvSpPr/>
          <p:nvPr/>
        </p:nvSpPr>
        <p:spPr>
          <a:xfrm>
            <a:off x="1620207" y="4187136"/>
            <a:ext cx="1898780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11BF1EFC-FA7A-40CF-AAB1-98496FA00812}"/>
              </a:ext>
            </a:extLst>
          </p:cNvPr>
          <p:cNvSpPr/>
          <p:nvPr/>
        </p:nvSpPr>
        <p:spPr>
          <a:xfrm>
            <a:off x="1620209" y="3865556"/>
            <a:ext cx="1031972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B1A70D5F-B32A-46E3-8F6E-8B601EBDE5C3}"/>
              </a:ext>
            </a:extLst>
          </p:cNvPr>
          <p:cNvSpPr/>
          <p:nvPr/>
        </p:nvSpPr>
        <p:spPr>
          <a:xfrm>
            <a:off x="7963326" y="4199247"/>
            <a:ext cx="1898780" cy="846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id="{13768E5B-B98B-492B-9430-B5BD930B4E3B}"/>
              </a:ext>
            </a:extLst>
          </p:cNvPr>
          <p:cNvSpPr/>
          <p:nvPr/>
        </p:nvSpPr>
        <p:spPr>
          <a:xfrm>
            <a:off x="7963328" y="3877669"/>
            <a:ext cx="1031972" cy="32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5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415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出自【趣你的PPT】(微信:qunideppt)：最优质的PPT资源库"/>
          <p:cNvSpPr/>
          <p:nvPr/>
        </p:nvSpPr>
        <p:spPr>
          <a:xfrm>
            <a:off x="1698749" y="2675767"/>
            <a:ext cx="1954568" cy="2520392"/>
          </a:xfrm>
          <a:prstGeom prst="rect">
            <a:avLst/>
          </a:prstGeom>
          <a:solidFill>
            <a:srgbClr val="878787">
              <a:alpha val="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7" name="Group 2出自【趣你的PPT】(微信:qunideppt)：最优质的PPT资源库"/>
          <p:cNvGrpSpPr/>
          <p:nvPr/>
        </p:nvGrpSpPr>
        <p:grpSpPr>
          <a:xfrm>
            <a:off x="1695903" y="1841295"/>
            <a:ext cx="1960254" cy="898769"/>
            <a:chOff x="1748969" y="1899884"/>
            <a:chExt cx="2074546" cy="951171"/>
          </a:xfrm>
          <a:solidFill>
            <a:srgbClr val="00AFF0"/>
          </a:solidFill>
        </p:grpSpPr>
        <p:sp>
          <p:nvSpPr>
            <p:cNvPr id="8" name="出自【趣你的PPT】(微信:qunideppt)：最优质的PPT资源库"/>
            <p:cNvSpPr/>
            <p:nvPr/>
          </p:nvSpPr>
          <p:spPr>
            <a:xfrm flipH="1">
              <a:off x="1748969" y="1899884"/>
              <a:ext cx="2074546" cy="878239"/>
            </a:xfrm>
            <a:prstGeom prst="snip1Rect">
              <a:avLst/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" name="出自【趣你的PPT】(微信:qunideppt)：最优质的PPT资源库"/>
            <p:cNvSpPr/>
            <p:nvPr/>
          </p:nvSpPr>
          <p:spPr>
            <a:xfrm rot="3600000">
              <a:off x="2704419" y="2698694"/>
              <a:ext cx="163647" cy="141076"/>
            </a:xfrm>
            <a:prstGeom prst="triangle">
              <a:avLst/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0" name="出自【趣你的PPT】(微信:qunideppt)：最优质的PPT资源库"/>
          <p:cNvSpPr/>
          <p:nvPr/>
        </p:nvSpPr>
        <p:spPr>
          <a:xfrm>
            <a:off x="1698749" y="5210055"/>
            <a:ext cx="1954568" cy="38427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>
            <a:off x="3801869" y="2675767"/>
            <a:ext cx="1954568" cy="2520392"/>
          </a:xfrm>
          <a:prstGeom prst="rect">
            <a:avLst/>
          </a:prstGeom>
          <a:solidFill>
            <a:srgbClr val="878787">
              <a:alpha val="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2" name="Group 10出自【趣你的PPT】(微信:qunideppt)：最优质的PPT资源库"/>
          <p:cNvGrpSpPr/>
          <p:nvPr/>
        </p:nvGrpSpPr>
        <p:grpSpPr>
          <a:xfrm>
            <a:off x="3799023" y="1841295"/>
            <a:ext cx="1960254" cy="898769"/>
            <a:chOff x="3974711" y="1899884"/>
            <a:chExt cx="2074546" cy="951171"/>
          </a:xfrm>
          <a:solidFill>
            <a:srgbClr val="7ACDEF"/>
          </a:solidFill>
        </p:grpSpPr>
        <p:sp>
          <p:nvSpPr>
            <p:cNvPr id="13" name="出自【趣你的PPT】(微信:qunideppt)：最优质的PPT资源库"/>
            <p:cNvSpPr/>
            <p:nvPr/>
          </p:nvSpPr>
          <p:spPr>
            <a:xfrm flipH="1">
              <a:off x="3974711" y="1899884"/>
              <a:ext cx="2074546" cy="878239"/>
            </a:xfrm>
            <a:prstGeom prst="snip1Rect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出自【趣你的PPT】(微信:qunideppt)：最优质的PPT资源库"/>
            <p:cNvSpPr/>
            <p:nvPr/>
          </p:nvSpPr>
          <p:spPr>
            <a:xfrm rot="3600000">
              <a:off x="4930161" y="2698694"/>
              <a:ext cx="163647" cy="141076"/>
            </a:xfrm>
            <a:prstGeom prst="triangl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5" name="出自【趣你的PPT】(微信:qunideppt)：最优质的PPT资源库"/>
          <p:cNvSpPr/>
          <p:nvPr/>
        </p:nvSpPr>
        <p:spPr>
          <a:xfrm>
            <a:off x="3801869" y="5210055"/>
            <a:ext cx="1954568" cy="38427"/>
          </a:xfrm>
          <a:prstGeom prst="rect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出自【趣你的PPT】(微信:qunideppt)：最优质的PPT资源库"/>
          <p:cNvSpPr/>
          <p:nvPr/>
        </p:nvSpPr>
        <p:spPr>
          <a:xfrm>
            <a:off x="5904989" y="2675767"/>
            <a:ext cx="1954568" cy="2520392"/>
          </a:xfrm>
          <a:prstGeom prst="rect">
            <a:avLst/>
          </a:prstGeom>
          <a:solidFill>
            <a:srgbClr val="878787">
              <a:alpha val="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出自【趣你的PPT】(微信:qunideppt)：最优质的PPT资源库"/>
          <p:cNvSpPr/>
          <p:nvPr/>
        </p:nvSpPr>
        <p:spPr>
          <a:xfrm>
            <a:off x="5904989" y="5210055"/>
            <a:ext cx="1954568" cy="38427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>
          <a:xfrm>
            <a:off x="7993989" y="2675767"/>
            <a:ext cx="1954568" cy="2520392"/>
          </a:xfrm>
          <a:prstGeom prst="rect">
            <a:avLst/>
          </a:prstGeom>
          <a:solidFill>
            <a:srgbClr val="878787">
              <a:alpha val="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出自【趣你的PPT】(微信:qunideppt)：最优质的PPT资源库"/>
          <p:cNvSpPr/>
          <p:nvPr/>
        </p:nvSpPr>
        <p:spPr>
          <a:xfrm>
            <a:off x="7993989" y="5210055"/>
            <a:ext cx="1954568" cy="38427"/>
          </a:xfrm>
          <a:prstGeom prst="rect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sz="1607" kern="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0" name="Group 31出自【趣你的PPT】(微信:qunideppt)：最优质的PPT资源库"/>
          <p:cNvGrpSpPr/>
          <p:nvPr/>
        </p:nvGrpSpPr>
        <p:grpSpPr>
          <a:xfrm>
            <a:off x="5902144" y="1841300"/>
            <a:ext cx="1960254" cy="906590"/>
            <a:chOff x="6200453" y="1899884"/>
            <a:chExt cx="2074546" cy="959449"/>
          </a:xfrm>
          <a:solidFill>
            <a:srgbClr val="00AFF0"/>
          </a:solidFill>
        </p:grpSpPr>
        <p:sp>
          <p:nvSpPr>
            <p:cNvPr id="21" name="出自【趣你的PPT】(微信:qunideppt)：最优质的PPT资源库"/>
            <p:cNvSpPr/>
            <p:nvPr/>
          </p:nvSpPr>
          <p:spPr>
            <a:xfrm flipH="1">
              <a:off x="6200453" y="1899884"/>
              <a:ext cx="2074546" cy="878239"/>
            </a:xfrm>
            <a:prstGeom prst="snip1Rect">
              <a:avLst/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出自【趣你的PPT】(微信:qunideppt)：最优质的PPT资源库"/>
            <p:cNvSpPr/>
            <p:nvPr/>
          </p:nvSpPr>
          <p:spPr>
            <a:xfrm rot="3600000">
              <a:off x="7174191" y="2706972"/>
              <a:ext cx="163647" cy="141076"/>
            </a:xfrm>
            <a:prstGeom prst="triangle">
              <a:avLst/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3" name="Group 34出自【趣你的PPT】(微信:qunideppt)：最优质的PPT资源库"/>
          <p:cNvGrpSpPr/>
          <p:nvPr/>
        </p:nvGrpSpPr>
        <p:grpSpPr>
          <a:xfrm>
            <a:off x="7991141" y="1841295"/>
            <a:ext cx="1960254" cy="914117"/>
            <a:chOff x="8411249" y="1899884"/>
            <a:chExt cx="2074546" cy="967414"/>
          </a:xfrm>
          <a:solidFill>
            <a:srgbClr val="7ACDEF"/>
          </a:solidFill>
        </p:grpSpPr>
        <p:sp>
          <p:nvSpPr>
            <p:cNvPr id="24" name="出自【趣你的PPT】(微信:qunideppt)：最优质的PPT资源库"/>
            <p:cNvSpPr/>
            <p:nvPr/>
          </p:nvSpPr>
          <p:spPr>
            <a:xfrm flipH="1">
              <a:off x="8411249" y="1899884"/>
              <a:ext cx="2074546" cy="878239"/>
            </a:xfrm>
            <a:prstGeom prst="snip1Rect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>
            <a:xfrm rot="3600000">
              <a:off x="9369595" y="2714937"/>
              <a:ext cx="163647" cy="141076"/>
            </a:xfrm>
            <a:prstGeom prst="triangl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bg-BG" sz="1607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出自【趣你的PPT】(微信:qunideppt)：最优质的PPT资源库"/>
          <p:cNvSpPr txBox="1"/>
          <p:nvPr/>
        </p:nvSpPr>
        <p:spPr>
          <a:xfrm>
            <a:off x="2119955" y="2038113"/>
            <a:ext cx="1126275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6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方法一</a:t>
            </a:r>
          </a:p>
        </p:txBody>
      </p:sp>
      <p:sp>
        <p:nvSpPr>
          <p:cNvPr id="27" name="出自【趣你的PPT】(微信:qunideppt)：最优质的PPT资源库"/>
          <p:cNvSpPr txBox="1"/>
          <p:nvPr/>
        </p:nvSpPr>
        <p:spPr>
          <a:xfrm>
            <a:off x="4223075" y="2038113"/>
            <a:ext cx="1126275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6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方法二</a:t>
            </a:r>
          </a:p>
        </p:txBody>
      </p:sp>
      <p:sp>
        <p:nvSpPr>
          <p:cNvPr id="28" name="出自【趣你的PPT】(微信:qunideppt)：最优质的PPT资源库"/>
          <p:cNvSpPr txBox="1"/>
          <p:nvPr/>
        </p:nvSpPr>
        <p:spPr>
          <a:xfrm>
            <a:off x="6336413" y="2038113"/>
            <a:ext cx="1126275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6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方法三</a:t>
            </a:r>
          </a:p>
        </p:txBody>
      </p:sp>
      <p:sp>
        <p:nvSpPr>
          <p:cNvPr id="29" name="出自【趣你的PPT】(微信:qunideppt)：最优质的PPT资源库"/>
          <p:cNvSpPr txBox="1"/>
          <p:nvPr/>
        </p:nvSpPr>
        <p:spPr>
          <a:xfrm>
            <a:off x="8507248" y="2038113"/>
            <a:ext cx="1126275" cy="441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6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方法四</a:t>
            </a:r>
          </a:p>
        </p:txBody>
      </p:sp>
      <p:sp>
        <p:nvSpPr>
          <p:cNvPr id="30" name="矩形 29"/>
          <p:cNvSpPr/>
          <p:nvPr/>
        </p:nvSpPr>
        <p:spPr>
          <a:xfrm>
            <a:off x="1850697" y="3355513"/>
            <a:ext cx="1664791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8532">
              <a:lnSpc>
                <a:spcPct val="120000"/>
              </a:lnSpc>
              <a:defRPr/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31" name="矩形 30"/>
          <p:cNvSpPr/>
          <p:nvPr/>
        </p:nvSpPr>
        <p:spPr>
          <a:xfrm>
            <a:off x="3946757" y="3355513"/>
            <a:ext cx="1664791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8532">
              <a:lnSpc>
                <a:spcPct val="120000"/>
              </a:lnSpc>
              <a:defRPr/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32" name="矩形 31"/>
          <p:cNvSpPr/>
          <p:nvPr/>
        </p:nvSpPr>
        <p:spPr>
          <a:xfrm>
            <a:off x="6067155" y="3355513"/>
            <a:ext cx="1664791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8532">
              <a:lnSpc>
                <a:spcPct val="120000"/>
              </a:lnSpc>
              <a:defRPr/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  <p:sp>
        <p:nvSpPr>
          <p:cNvPr id="33" name="矩形 32"/>
          <p:cNvSpPr/>
          <p:nvPr/>
        </p:nvSpPr>
        <p:spPr>
          <a:xfrm>
            <a:off x="8138873" y="3355513"/>
            <a:ext cx="1664791" cy="804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8532">
              <a:lnSpc>
                <a:spcPct val="120000"/>
              </a:lnSpc>
              <a:defRPr/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</a:p>
        </p:txBody>
      </p:sp>
    </p:spTree>
    <p:extLst>
      <p:ext uri="{BB962C8B-B14F-4D97-AF65-F5344CB8AC3E}">
        <p14:creationId xmlns:p14="http://schemas.microsoft.com/office/powerpoint/2010/main" val="823894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826611" y="2029868"/>
            <a:ext cx="5433686" cy="3101465"/>
            <a:chOff x="8540751" y="4843463"/>
            <a:chExt cx="8012112" cy="4562475"/>
          </a:xfrm>
          <a:effectLst/>
        </p:grpSpPr>
        <p:sp>
          <p:nvSpPr>
            <p:cNvPr id="19" name="任意多边形: 形状 4"/>
            <p:cNvSpPr>
              <a:spLocks/>
            </p:cNvSpPr>
            <p:nvPr/>
          </p:nvSpPr>
          <p:spPr bwMode="auto">
            <a:xfrm>
              <a:off x="9321800" y="4843463"/>
              <a:ext cx="6480176" cy="4421188"/>
            </a:xfrm>
            <a:custGeom>
              <a:avLst/>
              <a:gdLst>
                <a:gd name="T0" fmla="*/ 17508 w 18000"/>
                <a:gd name="T1" fmla="*/ 12280 h 12281"/>
                <a:gd name="T2" fmla="*/ 491 w 18000"/>
                <a:gd name="T3" fmla="*/ 12280 h 12281"/>
                <a:gd name="T4" fmla="*/ 0 w 18000"/>
                <a:gd name="T5" fmla="*/ 11792 h 12281"/>
                <a:gd name="T6" fmla="*/ 0 w 18000"/>
                <a:gd name="T7" fmla="*/ 488 h 12281"/>
                <a:gd name="T8" fmla="*/ 491 w 18000"/>
                <a:gd name="T9" fmla="*/ 0 h 12281"/>
                <a:gd name="T10" fmla="*/ 17508 w 18000"/>
                <a:gd name="T11" fmla="*/ 0 h 12281"/>
                <a:gd name="T12" fmla="*/ 17999 w 18000"/>
                <a:gd name="T13" fmla="*/ 488 h 12281"/>
                <a:gd name="T14" fmla="*/ 17999 w 18000"/>
                <a:gd name="T15" fmla="*/ 11792 h 12281"/>
                <a:gd name="T16" fmla="*/ 17508 w 18000"/>
                <a:gd name="T17" fmla="*/ 12280 h 122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000"/>
                <a:gd name="T28" fmla="*/ 0 h 12281"/>
                <a:gd name="T29" fmla="*/ 18000 w 18000"/>
                <a:gd name="T30" fmla="*/ 12281 h 1228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000" h="12281">
                  <a:moveTo>
                    <a:pt x="17508" y="12280"/>
                  </a:moveTo>
                  <a:lnTo>
                    <a:pt x="491" y="12280"/>
                  </a:lnTo>
                  <a:cubicBezTo>
                    <a:pt x="220" y="12280"/>
                    <a:pt x="0" y="12061"/>
                    <a:pt x="0" y="11792"/>
                  </a:cubicBezTo>
                  <a:lnTo>
                    <a:pt x="0" y="488"/>
                  </a:lnTo>
                  <a:cubicBezTo>
                    <a:pt x="0" y="219"/>
                    <a:pt x="220" y="0"/>
                    <a:pt x="491" y="0"/>
                  </a:cubicBezTo>
                  <a:lnTo>
                    <a:pt x="17508" y="0"/>
                  </a:lnTo>
                  <a:cubicBezTo>
                    <a:pt x="17779" y="0"/>
                    <a:pt x="17999" y="219"/>
                    <a:pt x="17999" y="488"/>
                  </a:cubicBezTo>
                  <a:lnTo>
                    <a:pt x="17999" y="11792"/>
                  </a:lnTo>
                  <a:cubicBezTo>
                    <a:pt x="17999" y="12061"/>
                    <a:pt x="17779" y="12280"/>
                    <a:pt x="17508" y="12280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7"/>
            </a:p>
          </p:txBody>
        </p:sp>
        <p:sp>
          <p:nvSpPr>
            <p:cNvPr id="20" name="任意多边形: 形状 5"/>
            <p:cNvSpPr>
              <a:spLocks/>
            </p:cNvSpPr>
            <p:nvPr/>
          </p:nvSpPr>
          <p:spPr bwMode="auto">
            <a:xfrm>
              <a:off x="8542336" y="9169402"/>
              <a:ext cx="8008936" cy="142874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7"/>
            </a:p>
          </p:txBody>
        </p:sp>
        <p:sp>
          <p:nvSpPr>
            <p:cNvPr id="21" name="任意多边形: 形状 6"/>
            <p:cNvSpPr>
              <a:spLocks/>
            </p:cNvSpPr>
            <p:nvPr/>
          </p:nvSpPr>
          <p:spPr bwMode="auto">
            <a:xfrm>
              <a:off x="8542339" y="9169399"/>
              <a:ext cx="8008939" cy="236539"/>
            </a:xfrm>
            <a:custGeom>
              <a:avLst/>
              <a:gdLst>
                <a:gd name="T0" fmla="*/ 22247 w 22248"/>
                <a:gd name="T1" fmla="*/ 398 h 657"/>
                <a:gd name="T2" fmla="*/ 21410 w 22248"/>
                <a:gd name="T3" fmla="*/ 656 h 657"/>
                <a:gd name="T4" fmla="*/ 870 w 22248"/>
                <a:gd name="T5" fmla="*/ 656 h 657"/>
                <a:gd name="T6" fmla="*/ 0 w 22248"/>
                <a:gd name="T7" fmla="*/ 398 h 657"/>
                <a:gd name="T8" fmla="*/ 0 w 22248"/>
                <a:gd name="T9" fmla="*/ 0 h 657"/>
                <a:gd name="T10" fmla="*/ 22247 w 22248"/>
                <a:gd name="T11" fmla="*/ 0 h 657"/>
                <a:gd name="T12" fmla="*/ 22247 w 22248"/>
                <a:gd name="T13" fmla="*/ 398 h 6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248"/>
                <a:gd name="T22" fmla="*/ 0 h 657"/>
                <a:gd name="T23" fmla="*/ 22248 w 22248"/>
                <a:gd name="T24" fmla="*/ 657 h 6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248" h="657">
                  <a:moveTo>
                    <a:pt x="22247" y="398"/>
                  </a:moveTo>
                  <a:cubicBezTo>
                    <a:pt x="22247" y="398"/>
                    <a:pt x="21890" y="656"/>
                    <a:pt x="21410" y="656"/>
                  </a:cubicBezTo>
                  <a:lnTo>
                    <a:pt x="870" y="656"/>
                  </a:lnTo>
                  <a:cubicBezTo>
                    <a:pt x="462" y="656"/>
                    <a:pt x="0" y="398"/>
                    <a:pt x="0" y="398"/>
                  </a:cubicBezTo>
                  <a:lnTo>
                    <a:pt x="0" y="0"/>
                  </a:lnTo>
                  <a:lnTo>
                    <a:pt x="22247" y="0"/>
                  </a:lnTo>
                  <a:lnTo>
                    <a:pt x="22247" y="398"/>
                  </a:lnTo>
                </a:path>
              </a:pathLst>
            </a:custGeom>
            <a:noFill/>
            <a:ln w="10080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1607"/>
            </a:p>
          </p:txBody>
        </p:sp>
        <p:sp>
          <p:nvSpPr>
            <p:cNvPr id="22" name="任意多边形: 形状 7"/>
            <p:cNvSpPr>
              <a:spLocks/>
            </p:cNvSpPr>
            <p:nvPr/>
          </p:nvSpPr>
          <p:spPr bwMode="auto">
            <a:xfrm>
              <a:off x="8540751" y="9312275"/>
              <a:ext cx="8012112" cy="93663"/>
            </a:xfrm>
            <a:custGeom>
              <a:avLst/>
              <a:gdLst>
                <a:gd name="T0" fmla="*/ 0 w 22256"/>
                <a:gd name="T1" fmla="*/ 0 h 262"/>
                <a:gd name="T2" fmla="*/ 870 w 22256"/>
                <a:gd name="T3" fmla="*/ 261 h 262"/>
                <a:gd name="T4" fmla="*/ 21418 w 22256"/>
                <a:gd name="T5" fmla="*/ 261 h 262"/>
                <a:gd name="T6" fmla="*/ 22255 w 22256"/>
                <a:gd name="T7" fmla="*/ 0 h 262"/>
                <a:gd name="T8" fmla="*/ 0 w 22256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256"/>
                <a:gd name="T16" fmla="*/ 0 h 262"/>
                <a:gd name="T17" fmla="*/ 22256 w 22256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256" h="262">
                  <a:moveTo>
                    <a:pt x="0" y="0"/>
                  </a:moveTo>
                  <a:cubicBezTo>
                    <a:pt x="0" y="0"/>
                    <a:pt x="462" y="261"/>
                    <a:pt x="870" y="261"/>
                  </a:cubicBezTo>
                  <a:lnTo>
                    <a:pt x="21418" y="261"/>
                  </a:lnTo>
                  <a:cubicBezTo>
                    <a:pt x="21898" y="261"/>
                    <a:pt x="22255" y="0"/>
                    <a:pt x="22255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7"/>
            </a:p>
          </p:txBody>
        </p:sp>
        <p:sp>
          <p:nvSpPr>
            <p:cNvPr id="23" name="任意多边形: 形状 8"/>
            <p:cNvSpPr>
              <a:spLocks/>
            </p:cNvSpPr>
            <p:nvPr/>
          </p:nvSpPr>
          <p:spPr bwMode="auto">
            <a:xfrm>
              <a:off x="11979275" y="9167813"/>
              <a:ext cx="1141413" cy="88900"/>
            </a:xfrm>
            <a:custGeom>
              <a:avLst/>
              <a:gdLst>
                <a:gd name="T0" fmla="*/ 0 w 3171"/>
                <a:gd name="T1" fmla="*/ 0 h 249"/>
                <a:gd name="T2" fmla="*/ 349 w 3171"/>
                <a:gd name="T3" fmla="*/ 248 h 249"/>
                <a:gd name="T4" fmla="*/ 2821 w 3171"/>
                <a:gd name="T5" fmla="*/ 248 h 249"/>
                <a:gd name="T6" fmla="*/ 3170 w 3171"/>
                <a:gd name="T7" fmla="*/ 0 h 249"/>
                <a:gd name="T8" fmla="*/ 0 w 3171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71"/>
                <a:gd name="T16" fmla="*/ 0 h 249"/>
                <a:gd name="T17" fmla="*/ 3171 w 3171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71" h="249">
                  <a:moveTo>
                    <a:pt x="0" y="0"/>
                  </a:moveTo>
                  <a:cubicBezTo>
                    <a:pt x="49" y="144"/>
                    <a:pt x="187" y="248"/>
                    <a:pt x="349" y="248"/>
                  </a:cubicBezTo>
                  <a:lnTo>
                    <a:pt x="2821" y="248"/>
                  </a:lnTo>
                  <a:cubicBezTo>
                    <a:pt x="2983" y="248"/>
                    <a:pt x="3120" y="144"/>
                    <a:pt x="3170" y="0"/>
                  </a:cubicBezTo>
                  <a:lnTo>
                    <a:pt x="0" y="0"/>
                  </a:ln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7"/>
            </a:p>
          </p:txBody>
        </p:sp>
        <p:sp>
          <p:nvSpPr>
            <p:cNvPr id="24" name="任意多边形: 形状 9"/>
            <p:cNvSpPr>
              <a:spLocks/>
            </p:cNvSpPr>
            <p:nvPr/>
          </p:nvSpPr>
          <p:spPr bwMode="auto">
            <a:xfrm>
              <a:off x="12571413" y="4937125"/>
              <a:ext cx="38100" cy="36513"/>
            </a:xfrm>
            <a:custGeom>
              <a:avLst/>
              <a:gdLst>
                <a:gd name="T0" fmla="*/ 51 w 104"/>
                <a:gd name="T1" fmla="*/ 102 h 103"/>
                <a:gd name="T2" fmla="*/ 0 w 104"/>
                <a:gd name="T3" fmla="*/ 51 h 103"/>
                <a:gd name="T4" fmla="*/ 51 w 104"/>
                <a:gd name="T5" fmla="*/ 0 h 103"/>
                <a:gd name="T6" fmla="*/ 103 w 104"/>
                <a:gd name="T7" fmla="*/ 51 h 103"/>
                <a:gd name="T8" fmla="*/ 51 w 104"/>
                <a:gd name="T9" fmla="*/ 102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"/>
                <a:gd name="T16" fmla="*/ 0 h 103"/>
                <a:gd name="T17" fmla="*/ 104 w 104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" h="103">
                  <a:moveTo>
                    <a:pt x="51" y="102"/>
                  </a:moveTo>
                  <a:cubicBezTo>
                    <a:pt x="23" y="102"/>
                    <a:pt x="0" y="79"/>
                    <a:pt x="0" y="51"/>
                  </a:cubicBezTo>
                  <a:cubicBezTo>
                    <a:pt x="0" y="22"/>
                    <a:pt x="23" y="0"/>
                    <a:pt x="51" y="0"/>
                  </a:cubicBezTo>
                  <a:cubicBezTo>
                    <a:pt x="80" y="0"/>
                    <a:pt x="103" y="22"/>
                    <a:pt x="103" y="51"/>
                  </a:cubicBezTo>
                  <a:cubicBezTo>
                    <a:pt x="103" y="79"/>
                    <a:pt x="80" y="102"/>
                    <a:pt x="51" y="10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607"/>
            </a:p>
          </p:txBody>
        </p:sp>
      </p:grpSp>
      <p:sp>
        <p:nvSpPr>
          <p:cNvPr id="7" name="椭圆 6"/>
          <p:cNvSpPr/>
          <p:nvPr/>
        </p:nvSpPr>
        <p:spPr bwMode="auto">
          <a:xfrm>
            <a:off x="6532461" y="2366477"/>
            <a:ext cx="850511" cy="850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1607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6532461" y="3954664"/>
            <a:ext cx="850511" cy="8505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1607">
              <a:solidFill>
                <a:schemeClr val="bg1"/>
              </a:solidFill>
            </a:endParaRPr>
          </a:p>
        </p:txBody>
      </p:sp>
      <p:sp>
        <p:nvSpPr>
          <p:cNvPr id="9" name="任意多边形: 形状 18"/>
          <p:cNvSpPr/>
          <p:nvPr/>
        </p:nvSpPr>
        <p:spPr bwMode="auto">
          <a:xfrm>
            <a:off x="6704009" y="2545172"/>
            <a:ext cx="507415" cy="493122"/>
          </a:xfrm>
          <a:custGeom>
            <a:avLst/>
            <a:gdLst>
              <a:gd name="connsiteX0" fmla="*/ 279778 w 338138"/>
              <a:gd name="connsiteY0" fmla="*/ 231775 h 328613"/>
              <a:gd name="connsiteX1" fmla="*/ 289126 w 338138"/>
              <a:gd name="connsiteY1" fmla="*/ 271719 h 328613"/>
              <a:gd name="connsiteX2" fmla="*/ 283784 w 338138"/>
              <a:gd name="connsiteY2" fmla="*/ 279708 h 328613"/>
              <a:gd name="connsiteX3" fmla="*/ 282449 w 338138"/>
              <a:gd name="connsiteY3" fmla="*/ 279708 h 328613"/>
              <a:gd name="connsiteX4" fmla="*/ 275771 w 338138"/>
              <a:gd name="connsiteY4" fmla="*/ 274382 h 328613"/>
              <a:gd name="connsiteX5" fmla="*/ 265087 w 338138"/>
              <a:gd name="connsiteY5" fmla="*/ 234438 h 328613"/>
              <a:gd name="connsiteX6" fmla="*/ 239712 w 338138"/>
              <a:gd name="connsiteY6" fmla="*/ 273050 h 328613"/>
              <a:gd name="connsiteX7" fmla="*/ 282449 w 338138"/>
              <a:gd name="connsiteY7" fmla="*/ 314325 h 328613"/>
              <a:gd name="connsiteX8" fmla="*/ 323850 w 338138"/>
              <a:gd name="connsiteY8" fmla="*/ 273050 h 328613"/>
              <a:gd name="connsiteX9" fmla="*/ 282449 w 338138"/>
              <a:gd name="connsiteY9" fmla="*/ 231775 h 328613"/>
              <a:gd name="connsiteX10" fmla="*/ 279778 w 338138"/>
              <a:gd name="connsiteY10" fmla="*/ 231775 h 328613"/>
              <a:gd name="connsiteX11" fmla="*/ 55688 w 338138"/>
              <a:gd name="connsiteY11" fmla="*/ 231775 h 328613"/>
              <a:gd name="connsiteX12" fmla="*/ 14287 w 338138"/>
              <a:gd name="connsiteY12" fmla="*/ 273050 h 328613"/>
              <a:gd name="connsiteX13" fmla="*/ 55688 w 338138"/>
              <a:gd name="connsiteY13" fmla="*/ 314325 h 328613"/>
              <a:gd name="connsiteX14" fmla="*/ 98425 w 338138"/>
              <a:gd name="connsiteY14" fmla="*/ 273050 h 328613"/>
              <a:gd name="connsiteX15" fmla="*/ 97089 w 338138"/>
              <a:gd name="connsiteY15" fmla="*/ 265062 h 328613"/>
              <a:gd name="connsiteX16" fmla="*/ 58359 w 338138"/>
              <a:gd name="connsiteY16" fmla="*/ 279708 h 328613"/>
              <a:gd name="connsiteX17" fmla="*/ 55688 w 338138"/>
              <a:gd name="connsiteY17" fmla="*/ 279708 h 328613"/>
              <a:gd name="connsiteX18" fmla="*/ 49011 w 338138"/>
              <a:gd name="connsiteY18" fmla="*/ 275713 h 328613"/>
              <a:gd name="connsiteX19" fmla="*/ 53017 w 338138"/>
              <a:gd name="connsiteY19" fmla="*/ 266393 h 328613"/>
              <a:gd name="connsiteX20" fmla="*/ 91747 w 338138"/>
              <a:gd name="connsiteY20" fmla="*/ 251747 h 328613"/>
              <a:gd name="connsiteX21" fmla="*/ 55688 w 338138"/>
              <a:gd name="connsiteY21" fmla="*/ 231775 h 328613"/>
              <a:gd name="connsiteX22" fmla="*/ 39613 w 338138"/>
              <a:gd name="connsiteY22" fmla="*/ 195263 h 328613"/>
              <a:gd name="connsiteX23" fmla="*/ 92431 w 338138"/>
              <a:gd name="connsiteY23" fmla="*/ 195263 h 328613"/>
              <a:gd name="connsiteX24" fmla="*/ 97713 w 338138"/>
              <a:gd name="connsiteY24" fmla="*/ 196583 h 328613"/>
              <a:gd name="connsiteX25" fmla="*/ 138647 w 338138"/>
              <a:gd name="connsiteY25" fmla="*/ 237513 h 328613"/>
              <a:gd name="connsiteX26" fmla="*/ 139967 w 338138"/>
              <a:gd name="connsiteY26" fmla="*/ 244114 h 328613"/>
              <a:gd name="connsiteX27" fmla="*/ 136006 w 338138"/>
              <a:gd name="connsiteY27" fmla="*/ 249395 h 328613"/>
              <a:gd name="connsiteX28" fmla="*/ 109597 w 338138"/>
              <a:gd name="connsiteY28" fmla="*/ 259958 h 328613"/>
              <a:gd name="connsiteX29" fmla="*/ 110918 w 338138"/>
              <a:gd name="connsiteY29" fmla="*/ 273161 h 328613"/>
              <a:gd name="connsiteX30" fmla="*/ 55459 w 338138"/>
              <a:gd name="connsiteY30" fmla="*/ 328613 h 328613"/>
              <a:gd name="connsiteX31" fmla="*/ 0 w 338138"/>
              <a:gd name="connsiteY31" fmla="*/ 273161 h 328613"/>
              <a:gd name="connsiteX32" fmla="*/ 55459 w 338138"/>
              <a:gd name="connsiteY32" fmla="*/ 217708 h 328613"/>
              <a:gd name="connsiteX33" fmla="*/ 104315 w 338138"/>
              <a:gd name="connsiteY33" fmla="*/ 246755 h 328613"/>
              <a:gd name="connsiteX34" fmla="*/ 121481 w 338138"/>
              <a:gd name="connsiteY34" fmla="*/ 240153 h 328613"/>
              <a:gd name="connsiteX35" fmla="*/ 89790 w 338138"/>
              <a:gd name="connsiteY35" fmla="*/ 208466 h 328613"/>
              <a:gd name="connsiteX36" fmla="*/ 39613 w 338138"/>
              <a:gd name="connsiteY36" fmla="*/ 208466 h 328613"/>
              <a:gd name="connsiteX37" fmla="*/ 33011 w 338138"/>
              <a:gd name="connsiteY37" fmla="*/ 201864 h 328613"/>
              <a:gd name="connsiteX38" fmla="*/ 39613 w 338138"/>
              <a:gd name="connsiteY38" fmla="*/ 195263 h 328613"/>
              <a:gd name="connsiteX39" fmla="*/ 155575 w 338138"/>
              <a:gd name="connsiteY39" fmla="*/ 0 h 328613"/>
              <a:gd name="connsiteX40" fmla="*/ 191294 w 338138"/>
              <a:gd name="connsiteY40" fmla="*/ 35490 h 328613"/>
              <a:gd name="connsiteX41" fmla="*/ 156898 w 338138"/>
              <a:gd name="connsiteY41" fmla="*/ 70980 h 328613"/>
              <a:gd name="connsiteX42" fmla="*/ 167481 w 338138"/>
              <a:gd name="connsiteY42" fmla="*/ 80181 h 328613"/>
              <a:gd name="connsiteX43" fmla="*/ 168804 w 338138"/>
              <a:gd name="connsiteY43" fmla="*/ 81496 h 328613"/>
              <a:gd name="connsiteX44" fmla="*/ 196586 w 338138"/>
              <a:gd name="connsiteY44" fmla="*/ 126187 h 328613"/>
              <a:gd name="connsiteX45" fmla="*/ 225690 w 338138"/>
              <a:gd name="connsiteY45" fmla="*/ 130131 h 328613"/>
              <a:gd name="connsiteX46" fmla="*/ 234950 w 338138"/>
              <a:gd name="connsiteY46" fmla="*/ 138017 h 328613"/>
              <a:gd name="connsiteX47" fmla="*/ 257440 w 338138"/>
              <a:gd name="connsiteY47" fmla="*/ 149847 h 328613"/>
              <a:gd name="connsiteX48" fmla="*/ 260086 w 338138"/>
              <a:gd name="connsiteY48" fmla="*/ 155105 h 328613"/>
              <a:gd name="connsiteX49" fmla="*/ 270669 w 338138"/>
              <a:gd name="connsiteY49" fmla="*/ 197168 h 328613"/>
              <a:gd name="connsiteX50" fmla="*/ 278607 w 338138"/>
              <a:gd name="connsiteY50" fmla="*/ 197168 h 328613"/>
              <a:gd name="connsiteX51" fmla="*/ 315648 w 338138"/>
              <a:gd name="connsiteY51" fmla="*/ 205054 h 328613"/>
              <a:gd name="connsiteX52" fmla="*/ 319617 w 338138"/>
              <a:gd name="connsiteY52" fmla="*/ 214255 h 328613"/>
              <a:gd name="connsiteX53" fmla="*/ 310357 w 338138"/>
              <a:gd name="connsiteY53" fmla="*/ 216884 h 328613"/>
              <a:gd name="connsiteX54" fmla="*/ 278607 w 338138"/>
              <a:gd name="connsiteY54" fmla="*/ 210312 h 328613"/>
              <a:gd name="connsiteX55" fmla="*/ 274638 w 338138"/>
              <a:gd name="connsiteY55" fmla="*/ 211627 h 328613"/>
              <a:gd name="connsiteX56" fmla="*/ 275961 w 338138"/>
              <a:gd name="connsiteY56" fmla="*/ 218199 h 328613"/>
              <a:gd name="connsiteX57" fmla="*/ 282575 w 338138"/>
              <a:gd name="connsiteY57" fmla="*/ 218199 h 328613"/>
              <a:gd name="connsiteX58" fmla="*/ 338138 w 338138"/>
              <a:gd name="connsiteY58" fmla="*/ 273406 h 328613"/>
              <a:gd name="connsiteX59" fmla="*/ 282575 w 338138"/>
              <a:gd name="connsiteY59" fmla="*/ 328613 h 328613"/>
              <a:gd name="connsiteX60" fmla="*/ 229659 w 338138"/>
              <a:gd name="connsiteY60" fmla="*/ 289180 h 328613"/>
              <a:gd name="connsiteX61" fmla="*/ 183356 w 338138"/>
              <a:gd name="connsiteY61" fmla="*/ 289180 h 328613"/>
              <a:gd name="connsiteX62" fmla="*/ 175419 w 338138"/>
              <a:gd name="connsiteY62" fmla="*/ 282607 h 328613"/>
              <a:gd name="connsiteX63" fmla="*/ 183356 w 338138"/>
              <a:gd name="connsiteY63" fmla="*/ 276035 h 328613"/>
              <a:gd name="connsiteX64" fmla="*/ 227013 w 338138"/>
              <a:gd name="connsiteY64" fmla="*/ 276035 h 328613"/>
              <a:gd name="connsiteX65" fmla="*/ 227013 w 338138"/>
              <a:gd name="connsiteY65" fmla="*/ 273406 h 328613"/>
              <a:gd name="connsiteX66" fmla="*/ 262732 w 338138"/>
              <a:gd name="connsiteY66" fmla="*/ 222142 h 328613"/>
              <a:gd name="connsiteX67" fmla="*/ 261409 w 338138"/>
              <a:gd name="connsiteY67" fmla="*/ 214255 h 328613"/>
              <a:gd name="connsiteX68" fmla="*/ 230981 w 338138"/>
              <a:gd name="connsiteY68" fmla="*/ 239231 h 328613"/>
              <a:gd name="connsiteX69" fmla="*/ 224367 w 338138"/>
              <a:gd name="connsiteY69" fmla="*/ 243174 h 328613"/>
              <a:gd name="connsiteX70" fmla="*/ 221721 w 338138"/>
              <a:gd name="connsiteY70" fmla="*/ 241859 h 328613"/>
              <a:gd name="connsiteX71" fmla="*/ 219075 w 338138"/>
              <a:gd name="connsiteY71" fmla="*/ 232658 h 328613"/>
              <a:gd name="connsiteX72" fmla="*/ 257440 w 338138"/>
              <a:gd name="connsiteY72" fmla="*/ 201111 h 328613"/>
              <a:gd name="connsiteX73" fmla="*/ 248180 w 338138"/>
              <a:gd name="connsiteY73" fmla="*/ 160363 h 328613"/>
              <a:gd name="connsiteX74" fmla="*/ 228336 w 338138"/>
              <a:gd name="connsiteY74" fmla="*/ 151162 h 328613"/>
              <a:gd name="connsiteX75" fmla="*/ 227013 w 338138"/>
              <a:gd name="connsiteY75" fmla="*/ 149847 h 328613"/>
              <a:gd name="connsiteX76" fmla="*/ 224367 w 338138"/>
              <a:gd name="connsiteY76" fmla="*/ 149847 h 328613"/>
              <a:gd name="connsiteX77" fmla="*/ 188648 w 338138"/>
              <a:gd name="connsiteY77" fmla="*/ 149847 h 328613"/>
              <a:gd name="connsiteX78" fmla="*/ 179388 w 338138"/>
              <a:gd name="connsiteY78" fmla="*/ 145904 h 328613"/>
              <a:gd name="connsiteX79" fmla="*/ 178065 w 338138"/>
              <a:gd name="connsiteY79" fmla="*/ 144589 h 328613"/>
              <a:gd name="connsiteX80" fmla="*/ 170127 w 338138"/>
              <a:gd name="connsiteY80" fmla="*/ 134074 h 328613"/>
              <a:gd name="connsiteX81" fmla="*/ 168804 w 338138"/>
              <a:gd name="connsiteY81" fmla="*/ 140646 h 328613"/>
              <a:gd name="connsiteX82" fmla="*/ 167481 w 338138"/>
              <a:gd name="connsiteY82" fmla="*/ 148533 h 328613"/>
              <a:gd name="connsiteX83" fmla="*/ 166158 w 338138"/>
              <a:gd name="connsiteY83" fmla="*/ 152476 h 328613"/>
              <a:gd name="connsiteX84" fmla="*/ 166158 w 338138"/>
              <a:gd name="connsiteY84" fmla="*/ 156420 h 328613"/>
              <a:gd name="connsiteX85" fmla="*/ 163513 w 338138"/>
              <a:gd name="connsiteY85" fmla="*/ 164306 h 328613"/>
              <a:gd name="connsiteX86" fmla="*/ 162190 w 338138"/>
              <a:gd name="connsiteY86" fmla="*/ 170879 h 328613"/>
              <a:gd name="connsiteX87" fmla="*/ 160867 w 338138"/>
              <a:gd name="connsiteY87" fmla="*/ 173507 h 328613"/>
              <a:gd name="connsiteX88" fmla="*/ 200554 w 338138"/>
              <a:gd name="connsiteY88" fmla="*/ 182709 h 328613"/>
              <a:gd name="connsiteX89" fmla="*/ 201877 w 338138"/>
              <a:gd name="connsiteY89" fmla="*/ 182709 h 328613"/>
              <a:gd name="connsiteX90" fmla="*/ 215106 w 338138"/>
              <a:gd name="connsiteY90" fmla="*/ 205054 h 328613"/>
              <a:gd name="connsiteX91" fmla="*/ 212461 w 338138"/>
              <a:gd name="connsiteY91" fmla="*/ 210312 h 328613"/>
              <a:gd name="connsiteX92" fmla="*/ 163513 w 338138"/>
              <a:gd name="connsiteY92" fmla="*/ 289180 h 328613"/>
              <a:gd name="connsiteX93" fmla="*/ 144992 w 338138"/>
              <a:gd name="connsiteY93" fmla="*/ 293123 h 328613"/>
              <a:gd name="connsiteX94" fmla="*/ 139700 w 338138"/>
              <a:gd name="connsiteY94" fmla="*/ 276035 h 328613"/>
              <a:gd name="connsiteX95" fmla="*/ 168804 w 338138"/>
              <a:gd name="connsiteY95" fmla="*/ 214255 h 328613"/>
              <a:gd name="connsiteX96" fmla="*/ 125148 w 338138"/>
              <a:gd name="connsiteY96" fmla="*/ 206369 h 328613"/>
              <a:gd name="connsiteX97" fmla="*/ 103981 w 338138"/>
              <a:gd name="connsiteY97" fmla="*/ 195853 h 328613"/>
              <a:gd name="connsiteX98" fmla="*/ 97367 w 338138"/>
              <a:gd name="connsiteY98" fmla="*/ 164306 h 328613"/>
              <a:gd name="connsiteX99" fmla="*/ 121179 w 338138"/>
              <a:gd name="connsiteY99" fmla="*/ 95955 h 328613"/>
              <a:gd name="connsiteX100" fmla="*/ 121179 w 338138"/>
              <a:gd name="connsiteY100" fmla="*/ 90697 h 328613"/>
              <a:gd name="connsiteX101" fmla="*/ 143669 w 338138"/>
              <a:gd name="connsiteY101" fmla="*/ 68351 h 328613"/>
              <a:gd name="connsiteX102" fmla="*/ 119856 w 338138"/>
              <a:gd name="connsiteY102" fmla="*/ 35490 h 328613"/>
              <a:gd name="connsiteX103" fmla="*/ 155575 w 338138"/>
              <a:gd name="connsiteY103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38138" h="328613">
                <a:moveTo>
                  <a:pt x="279778" y="231775"/>
                </a:moveTo>
                <a:cubicBezTo>
                  <a:pt x="279778" y="231775"/>
                  <a:pt x="279778" y="231775"/>
                  <a:pt x="289126" y="271719"/>
                </a:cubicBezTo>
                <a:cubicBezTo>
                  <a:pt x="290462" y="275713"/>
                  <a:pt x="287791" y="278376"/>
                  <a:pt x="283784" y="279708"/>
                </a:cubicBezTo>
                <a:cubicBezTo>
                  <a:pt x="283784" y="279708"/>
                  <a:pt x="282449" y="279708"/>
                  <a:pt x="282449" y="279708"/>
                </a:cubicBezTo>
                <a:cubicBezTo>
                  <a:pt x="279778" y="279708"/>
                  <a:pt x="275771" y="278376"/>
                  <a:pt x="275771" y="274382"/>
                </a:cubicBezTo>
                <a:cubicBezTo>
                  <a:pt x="275771" y="274382"/>
                  <a:pt x="275771" y="274382"/>
                  <a:pt x="265087" y="234438"/>
                </a:cubicBezTo>
                <a:cubicBezTo>
                  <a:pt x="250396" y="241095"/>
                  <a:pt x="239712" y="255741"/>
                  <a:pt x="239712" y="273050"/>
                </a:cubicBezTo>
                <a:cubicBezTo>
                  <a:pt x="239712" y="295685"/>
                  <a:pt x="259745" y="314325"/>
                  <a:pt x="282449" y="314325"/>
                </a:cubicBezTo>
                <a:cubicBezTo>
                  <a:pt x="305153" y="314325"/>
                  <a:pt x="323850" y="295685"/>
                  <a:pt x="323850" y="273050"/>
                </a:cubicBezTo>
                <a:cubicBezTo>
                  <a:pt x="323850" y="250416"/>
                  <a:pt x="305153" y="231775"/>
                  <a:pt x="282449" y="231775"/>
                </a:cubicBezTo>
                <a:cubicBezTo>
                  <a:pt x="281113" y="231775"/>
                  <a:pt x="279778" y="231775"/>
                  <a:pt x="279778" y="231775"/>
                </a:cubicBezTo>
                <a:close/>
                <a:moveTo>
                  <a:pt x="55688" y="231775"/>
                </a:moveTo>
                <a:cubicBezTo>
                  <a:pt x="32984" y="231775"/>
                  <a:pt x="14287" y="250416"/>
                  <a:pt x="14287" y="273050"/>
                </a:cubicBezTo>
                <a:cubicBezTo>
                  <a:pt x="14287" y="295685"/>
                  <a:pt x="32984" y="314325"/>
                  <a:pt x="55688" y="314325"/>
                </a:cubicBezTo>
                <a:cubicBezTo>
                  <a:pt x="78392" y="314325"/>
                  <a:pt x="98425" y="295685"/>
                  <a:pt x="98425" y="273050"/>
                </a:cubicBezTo>
                <a:cubicBezTo>
                  <a:pt x="98425" y="270387"/>
                  <a:pt x="97089" y="267724"/>
                  <a:pt x="97089" y="265062"/>
                </a:cubicBezTo>
                <a:cubicBezTo>
                  <a:pt x="97089" y="265062"/>
                  <a:pt x="97089" y="265062"/>
                  <a:pt x="58359" y="279708"/>
                </a:cubicBezTo>
                <a:cubicBezTo>
                  <a:pt x="57024" y="279708"/>
                  <a:pt x="57024" y="279708"/>
                  <a:pt x="55688" y="279708"/>
                </a:cubicBezTo>
                <a:cubicBezTo>
                  <a:pt x="53017" y="279708"/>
                  <a:pt x="50346" y="278376"/>
                  <a:pt x="49011" y="275713"/>
                </a:cubicBezTo>
                <a:cubicBezTo>
                  <a:pt x="47675" y="271719"/>
                  <a:pt x="49011" y="267724"/>
                  <a:pt x="53017" y="266393"/>
                </a:cubicBezTo>
                <a:cubicBezTo>
                  <a:pt x="53017" y="266393"/>
                  <a:pt x="53017" y="266393"/>
                  <a:pt x="91747" y="251747"/>
                </a:cubicBezTo>
                <a:cubicBezTo>
                  <a:pt x="83734" y="239764"/>
                  <a:pt x="70379" y="231775"/>
                  <a:pt x="55688" y="231775"/>
                </a:cubicBezTo>
                <a:close/>
                <a:moveTo>
                  <a:pt x="39613" y="195263"/>
                </a:moveTo>
                <a:cubicBezTo>
                  <a:pt x="39613" y="195263"/>
                  <a:pt x="39613" y="195263"/>
                  <a:pt x="92431" y="195263"/>
                </a:cubicBezTo>
                <a:cubicBezTo>
                  <a:pt x="95072" y="195263"/>
                  <a:pt x="96393" y="195263"/>
                  <a:pt x="97713" y="196583"/>
                </a:cubicBezTo>
                <a:cubicBezTo>
                  <a:pt x="97713" y="196583"/>
                  <a:pt x="97713" y="196583"/>
                  <a:pt x="138647" y="237513"/>
                </a:cubicBezTo>
                <a:cubicBezTo>
                  <a:pt x="139967" y="238833"/>
                  <a:pt x="141288" y="241474"/>
                  <a:pt x="139967" y="244114"/>
                </a:cubicBezTo>
                <a:cubicBezTo>
                  <a:pt x="139967" y="246755"/>
                  <a:pt x="138647" y="248075"/>
                  <a:pt x="136006" y="249395"/>
                </a:cubicBezTo>
                <a:cubicBezTo>
                  <a:pt x="136006" y="249395"/>
                  <a:pt x="136006" y="249395"/>
                  <a:pt x="109597" y="259958"/>
                </a:cubicBezTo>
                <a:cubicBezTo>
                  <a:pt x="110918" y="263919"/>
                  <a:pt x="110918" y="267880"/>
                  <a:pt x="110918" y="273161"/>
                </a:cubicBezTo>
                <a:cubicBezTo>
                  <a:pt x="110918" y="303528"/>
                  <a:pt x="85829" y="328613"/>
                  <a:pt x="55459" y="328613"/>
                </a:cubicBezTo>
                <a:cubicBezTo>
                  <a:pt x="25088" y="328613"/>
                  <a:pt x="0" y="303528"/>
                  <a:pt x="0" y="273161"/>
                </a:cubicBezTo>
                <a:cubicBezTo>
                  <a:pt x="0" y="242794"/>
                  <a:pt x="25088" y="217708"/>
                  <a:pt x="55459" y="217708"/>
                </a:cubicBezTo>
                <a:cubicBezTo>
                  <a:pt x="76586" y="217708"/>
                  <a:pt x="95072" y="229590"/>
                  <a:pt x="104315" y="246755"/>
                </a:cubicBezTo>
                <a:cubicBezTo>
                  <a:pt x="104315" y="246755"/>
                  <a:pt x="104315" y="246755"/>
                  <a:pt x="121481" y="240153"/>
                </a:cubicBezTo>
                <a:cubicBezTo>
                  <a:pt x="121481" y="240153"/>
                  <a:pt x="121481" y="240153"/>
                  <a:pt x="89790" y="208466"/>
                </a:cubicBezTo>
                <a:cubicBezTo>
                  <a:pt x="89790" y="208466"/>
                  <a:pt x="89790" y="208466"/>
                  <a:pt x="39613" y="208466"/>
                </a:cubicBezTo>
                <a:cubicBezTo>
                  <a:pt x="35652" y="208466"/>
                  <a:pt x="33011" y="205825"/>
                  <a:pt x="33011" y="201864"/>
                </a:cubicBezTo>
                <a:cubicBezTo>
                  <a:pt x="33011" y="197903"/>
                  <a:pt x="35652" y="195263"/>
                  <a:pt x="39613" y="195263"/>
                </a:cubicBezTo>
                <a:close/>
                <a:moveTo>
                  <a:pt x="155575" y="0"/>
                </a:moveTo>
                <a:cubicBezTo>
                  <a:pt x="175419" y="0"/>
                  <a:pt x="191294" y="15773"/>
                  <a:pt x="191294" y="35490"/>
                </a:cubicBezTo>
                <a:cubicBezTo>
                  <a:pt x="191294" y="53892"/>
                  <a:pt x="175419" y="69666"/>
                  <a:pt x="156898" y="70980"/>
                </a:cubicBezTo>
                <a:cubicBezTo>
                  <a:pt x="160867" y="72295"/>
                  <a:pt x="164835" y="76238"/>
                  <a:pt x="167481" y="80181"/>
                </a:cubicBezTo>
                <a:cubicBezTo>
                  <a:pt x="168804" y="80181"/>
                  <a:pt x="168804" y="80181"/>
                  <a:pt x="168804" y="81496"/>
                </a:cubicBezTo>
                <a:cubicBezTo>
                  <a:pt x="168804" y="81496"/>
                  <a:pt x="168804" y="81496"/>
                  <a:pt x="196586" y="126187"/>
                </a:cubicBezTo>
                <a:cubicBezTo>
                  <a:pt x="196586" y="126187"/>
                  <a:pt x="196586" y="126187"/>
                  <a:pt x="225690" y="130131"/>
                </a:cubicBezTo>
                <a:cubicBezTo>
                  <a:pt x="230981" y="130131"/>
                  <a:pt x="234950" y="134074"/>
                  <a:pt x="234950" y="138017"/>
                </a:cubicBezTo>
                <a:cubicBezTo>
                  <a:pt x="234950" y="138017"/>
                  <a:pt x="234950" y="138017"/>
                  <a:pt x="257440" y="149847"/>
                </a:cubicBezTo>
                <a:cubicBezTo>
                  <a:pt x="258763" y="151162"/>
                  <a:pt x="260086" y="152476"/>
                  <a:pt x="260086" y="155105"/>
                </a:cubicBezTo>
                <a:cubicBezTo>
                  <a:pt x="260086" y="155105"/>
                  <a:pt x="260086" y="155105"/>
                  <a:pt x="270669" y="197168"/>
                </a:cubicBezTo>
                <a:cubicBezTo>
                  <a:pt x="273315" y="197168"/>
                  <a:pt x="275961" y="197168"/>
                  <a:pt x="278607" y="197168"/>
                </a:cubicBezTo>
                <a:cubicBezTo>
                  <a:pt x="291836" y="195853"/>
                  <a:pt x="303742" y="198482"/>
                  <a:pt x="315648" y="205054"/>
                </a:cubicBezTo>
                <a:cubicBezTo>
                  <a:pt x="319617" y="206369"/>
                  <a:pt x="320940" y="210312"/>
                  <a:pt x="319617" y="214255"/>
                </a:cubicBezTo>
                <a:cubicBezTo>
                  <a:pt x="316971" y="216884"/>
                  <a:pt x="313003" y="219513"/>
                  <a:pt x="310357" y="216884"/>
                </a:cubicBezTo>
                <a:cubicBezTo>
                  <a:pt x="299773" y="211627"/>
                  <a:pt x="289190" y="210312"/>
                  <a:pt x="278607" y="210312"/>
                </a:cubicBezTo>
                <a:cubicBezTo>
                  <a:pt x="277284" y="210312"/>
                  <a:pt x="275961" y="210312"/>
                  <a:pt x="274638" y="211627"/>
                </a:cubicBezTo>
                <a:cubicBezTo>
                  <a:pt x="274638" y="211627"/>
                  <a:pt x="274638" y="211627"/>
                  <a:pt x="275961" y="218199"/>
                </a:cubicBezTo>
                <a:cubicBezTo>
                  <a:pt x="278607" y="218199"/>
                  <a:pt x="279930" y="218199"/>
                  <a:pt x="282575" y="218199"/>
                </a:cubicBezTo>
                <a:cubicBezTo>
                  <a:pt x="313003" y="218199"/>
                  <a:pt x="338138" y="243174"/>
                  <a:pt x="338138" y="273406"/>
                </a:cubicBezTo>
                <a:cubicBezTo>
                  <a:pt x="338138" y="303639"/>
                  <a:pt x="313003" y="328613"/>
                  <a:pt x="282575" y="328613"/>
                </a:cubicBezTo>
                <a:cubicBezTo>
                  <a:pt x="257440" y="328613"/>
                  <a:pt x="236273" y="312840"/>
                  <a:pt x="229659" y="289180"/>
                </a:cubicBezTo>
                <a:cubicBezTo>
                  <a:pt x="229659" y="289180"/>
                  <a:pt x="229659" y="289180"/>
                  <a:pt x="183356" y="289180"/>
                </a:cubicBezTo>
                <a:cubicBezTo>
                  <a:pt x="179388" y="289180"/>
                  <a:pt x="175419" y="286551"/>
                  <a:pt x="175419" y="282607"/>
                </a:cubicBezTo>
                <a:cubicBezTo>
                  <a:pt x="175419" y="278664"/>
                  <a:pt x="179388" y="276035"/>
                  <a:pt x="183356" y="276035"/>
                </a:cubicBezTo>
                <a:cubicBezTo>
                  <a:pt x="183356" y="276035"/>
                  <a:pt x="183356" y="276035"/>
                  <a:pt x="227013" y="276035"/>
                </a:cubicBezTo>
                <a:cubicBezTo>
                  <a:pt x="227013" y="274721"/>
                  <a:pt x="227013" y="274721"/>
                  <a:pt x="227013" y="273406"/>
                </a:cubicBezTo>
                <a:cubicBezTo>
                  <a:pt x="227013" y="249746"/>
                  <a:pt x="241565" y="230029"/>
                  <a:pt x="262732" y="222142"/>
                </a:cubicBezTo>
                <a:cubicBezTo>
                  <a:pt x="262732" y="222142"/>
                  <a:pt x="262732" y="222142"/>
                  <a:pt x="261409" y="214255"/>
                </a:cubicBezTo>
                <a:cubicBezTo>
                  <a:pt x="248180" y="219513"/>
                  <a:pt x="237596" y="228714"/>
                  <a:pt x="230981" y="239231"/>
                </a:cubicBezTo>
                <a:cubicBezTo>
                  <a:pt x="229659" y="241859"/>
                  <a:pt x="227013" y="243174"/>
                  <a:pt x="224367" y="243174"/>
                </a:cubicBezTo>
                <a:cubicBezTo>
                  <a:pt x="224367" y="243174"/>
                  <a:pt x="223044" y="243174"/>
                  <a:pt x="221721" y="241859"/>
                </a:cubicBezTo>
                <a:cubicBezTo>
                  <a:pt x="217752" y="240545"/>
                  <a:pt x="216429" y="235287"/>
                  <a:pt x="219075" y="232658"/>
                </a:cubicBezTo>
                <a:cubicBezTo>
                  <a:pt x="228336" y="218199"/>
                  <a:pt x="241565" y="206369"/>
                  <a:pt x="257440" y="201111"/>
                </a:cubicBezTo>
                <a:cubicBezTo>
                  <a:pt x="257440" y="201111"/>
                  <a:pt x="257440" y="201111"/>
                  <a:pt x="248180" y="160363"/>
                </a:cubicBezTo>
                <a:cubicBezTo>
                  <a:pt x="248180" y="160363"/>
                  <a:pt x="248180" y="160363"/>
                  <a:pt x="228336" y="151162"/>
                </a:cubicBezTo>
                <a:cubicBezTo>
                  <a:pt x="228336" y="151162"/>
                  <a:pt x="228336" y="149847"/>
                  <a:pt x="227013" y="149847"/>
                </a:cubicBezTo>
                <a:cubicBezTo>
                  <a:pt x="227013" y="149847"/>
                  <a:pt x="225690" y="149847"/>
                  <a:pt x="224367" y="149847"/>
                </a:cubicBezTo>
                <a:cubicBezTo>
                  <a:pt x="224367" y="149847"/>
                  <a:pt x="224367" y="149847"/>
                  <a:pt x="188648" y="149847"/>
                </a:cubicBezTo>
                <a:cubicBezTo>
                  <a:pt x="184679" y="149847"/>
                  <a:pt x="180711" y="148533"/>
                  <a:pt x="179388" y="145904"/>
                </a:cubicBezTo>
                <a:cubicBezTo>
                  <a:pt x="179388" y="145904"/>
                  <a:pt x="179388" y="145904"/>
                  <a:pt x="178065" y="144589"/>
                </a:cubicBezTo>
                <a:cubicBezTo>
                  <a:pt x="178065" y="144589"/>
                  <a:pt x="178065" y="144589"/>
                  <a:pt x="170127" y="134074"/>
                </a:cubicBezTo>
                <a:cubicBezTo>
                  <a:pt x="170127" y="136703"/>
                  <a:pt x="170127" y="138017"/>
                  <a:pt x="168804" y="140646"/>
                </a:cubicBezTo>
                <a:cubicBezTo>
                  <a:pt x="168804" y="143275"/>
                  <a:pt x="167481" y="145904"/>
                  <a:pt x="167481" y="148533"/>
                </a:cubicBezTo>
                <a:cubicBezTo>
                  <a:pt x="167481" y="149847"/>
                  <a:pt x="167481" y="151162"/>
                  <a:pt x="166158" y="152476"/>
                </a:cubicBezTo>
                <a:cubicBezTo>
                  <a:pt x="166158" y="153791"/>
                  <a:pt x="166158" y="155105"/>
                  <a:pt x="166158" y="156420"/>
                </a:cubicBezTo>
                <a:cubicBezTo>
                  <a:pt x="164835" y="159048"/>
                  <a:pt x="164835" y="161677"/>
                  <a:pt x="163513" y="164306"/>
                </a:cubicBezTo>
                <a:cubicBezTo>
                  <a:pt x="163513" y="166935"/>
                  <a:pt x="162190" y="168250"/>
                  <a:pt x="162190" y="170879"/>
                </a:cubicBezTo>
                <a:cubicBezTo>
                  <a:pt x="160867" y="172193"/>
                  <a:pt x="160867" y="172193"/>
                  <a:pt x="160867" y="173507"/>
                </a:cubicBezTo>
                <a:cubicBezTo>
                  <a:pt x="160867" y="173507"/>
                  <a:pt x="160867" y="173507"/>
                  <a:pt x="200554" y="182709"/>
                </a:cubicBezTo>
                <a:cubicBezTo>
                  <a:pt x="200554" y="182709"/>
                  <a:pt x="200554" y="182709"/>
                  <a:pt x="201877" y="182709"/>
                </a:cubicBezTo>
                <a:cubicBezTo>
                  <a:pt x="211138" y="185337"/>
                  <a:pt x="217752" y="195853"/>
                  <a:pt x="215106" y="205054"/>
                </a:cubicBezTo>
                <a:cubicBezTo>
                  <a:pt x="215106" y="206369"/>
                  <a:pt x="213784" y="208998"/>
                  <a:pt x="212461" y="210312"/>
                </a:cubicBezTo>
                <a:cubicBezTo>
                  <a:pt x="212461" y="210312"/>
                  <a:pt x="212461" y="210312"/>
                  <a:pt x="163513" y="289180"/>
                </a:cubicBezTo>
                <a:cubicBezTo>
                  <a:pt x="159544" y="294437"/>
                  <a:pt x="151606" y="297066"/>
                  <a:pt x="144992" y="293123"/>
                </a:cubicBezTo>
                <a:cubicBezTo>
                  <a:pt x="138377" y="289180"/>
                  <a:pt x="137054" y="281293"/>
                  <a:pt x="139700" y="276035"/>
                </a:cubicBezTo>
                <a:cubicBezTo>
                  <a:pt x="139700" y="276035"/>
                  <a:pt x="139700" y="276035"/>
                  <a:pt x="168804" y="214255"/>
                </a:cubicBezTo>
                <a:cubicBezTo>
                  <a:pt x="168804" y="214255"/>
                  <a:pt x="168804" y="214255"/>
                  <a:pt x="125148" y="206369"/>
                </a:cubicBezTo>
                <a:cubicBezTo>
                  <a:pt x="115887" y="203740"/>
                  <a:pt x="107950" y="201111"/>
                  <a:pt x="103981" y="195853"/>
                </a:cubicBezTo>
                <a:cubicBezTo>
                  <a:pt x="96044" y="186652"/>
                  <a:pt x="92075" y="176136"/>
                  <a:pt x="97367" y="164306"/>
                </a:cubicBezTo>
                <a:cubicBezTo>
                  <a:pt x="115887" y="124873"/>
                  <a:pt x="121179" y="95955"/>
                  <a:pt x="121179" y="95955"/>
                </a:cubicBezTo>
                <a:cubicBezTo>
                  <a:pt x="121179" y="95955"/>
                  <a:pt x="121179" y="95955"/>
                  <a:pt x="121179" y="90697"/>
                </a:cubicBezTo>
                <a:cubicBezTo>
                  <a:pt x="122502" y="78867"/>
                  <a:pt x="131763" y="69666"/>
                  <a:pt x="143669" y="68351"/>
                </a:cubicBezTo>
                <a:cubicBezTo>
                  <a:pt x="130440" y="63093"/>
                  <a:pt x="119856" y="49949"/>
                  <a:pt x="119856" y="35490"/>
                </a:cubicBezTo>
                <a:cubicBezTo>
                  <a:pt x="119856" y="15773"/>
                  <a:pt x="135731" y="0"/>
                  <a:pt x="155575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607">
              <a:solidFill>
                <a:schemeClr val="bg1"/>
              </a:solidFill>
            </a:endParaRPr>
          </a:p>
        </p:txBody>
      </p:sp>
      <p:sp>
        <p:nvSpPr>
          <p:cNvPr id="10" name="任意多边形: 形状 19"/>
          <p:cNvSpPr/>
          <p:nvPr/>
        </p:nvSpPr>
        <p:spPr bwMode="auto">
          <a:xfrm>
            <a:off x="6704009" y="4172987"/>
            <a:ext cx="507415" cy="413860"/>
          </a:xfrm>
          <a:custGeom>
            <a:avLst/>
            <a:gdLst>
              <a:gd name="connsiteX0" fmla="*/ 39952 w 338667"/>
              <a:gd name="connsiteY0" fmla="*/ 252412 h 276225"/>
              <a:gd name="connsiteX1" fmla="*/ 297127 w 338667"/>
              <a:gd name="connsiteY1" fmla="*/ 252412 h 276225"/>
              <a:gd name="connsiteX2" fmla="*/ 297127 w 338667"/>
              <a:gd name="connsiteY2" fmla="*/ 276225 h 276225"/>
              <a:gd name="connsiteX3" fmla="*/ 39952 w 338667"/>
              <a:gd name="connsiteY3" fmla="*/ 276225 h 276225"/>
              <a:gd name="connsiteX4" fmla="*/ 169334 w 338667"/>
              <a:gd name="connsiteY4" fmla="*/ 98425 h 276225"/>
              <a:gd name="connsiteX5" fmla="*/ 225690 w 338667"/>
              <a:gd name="connsiteY5" fmla="*/ 154918 h 276225"/>
              <a:gd name="connsiteX6" fmla="*/ 221758 w 338667"/>
              <a:gd name="connsiteY6" fmla="*/ 177253 h 276225"/>
              <a:gd name="connsiteX7" fmla="*/ 206031 w 338667"/>
              <a:gd name="connsiteY7" fmla="*/ 169370 h 276225"/>
              <a:gd name="connsiteX8" fmla="*/ 206031 w 338667"/>
              <a:gd name="connsiteY8" fmla="*/ 168056 h 276225"/>
              <a:gd name="connsiteX9" fmla="*/ 208652 w 338667"/>
              <a:gd name="connsiteY9" fmla="*/ 154918 h 276225"/>
              <a:gd name="connsiteX10" fmla="*/ 169334 w 338667"/>
              <a:gd name="connsiteY10" fmla="*/ 116818 h 276225"/>
              <a:gd name="connsiteX11" fmla="*/ 130015 w 338667"/>
              <a:gd name="connsiteY11" fmla="*/ 154918 h 276225"/>
              <a:gd name="connsiteX12" fmla="*/ 169334 w 338667"/>
              <a:gd name="connsiteY12" fmla="*/ 194332 h 276225"/>
              <a:gd name="connsiteX13" fmla="*/ 198167 w 338667"/>
              <a:gd name="connsiteY13" fmla="*/ 181194 h 276225"/>
              <a:gd name="connsiteX14" fmla="*/ 199478 w 338667"/>
              <a:gd name="connsiteY14" fmla="*/ 181194 h 276225"/>
              <a:gd name="connsiteX15" fmla="*/ 213895 w 338667"/>
              <a:gd name="connsiteY15" fmla="*/ 190391 h 276225"/>
              <a:gd name="connsiteX16" fmla="*/ 169334 w 338667"/>
              <a:gd name="connsiteY16" fmla="*/ 212725 h 276225"/>
              <a:gd name="connsiteX17" fmla="*/ 112977 w 338667"/>
              <a:gd name="connsiteY17" fmla="*/ 156232 h 276225"/>
              <a:gd name="connsiteX18" fmla="*/ 169334 w 338667"/>
              <a:gd name="connsiteY18" fmla="*/ 98425 h 276225"/>
              <a:gd name="connsiteX19" fmla="*/ 169740 w 338667"/>
              <a:gd name="connsiteY19" fmla="*/ 84137 h 276225"/>
              <a:gd name="connsiteX20" fmla="*/ 98689 w 338667"/>
              <a:gd name="connsiteY20" fmla="*/ 157031 h 276225"/>
              <a:gd name="connsiteX21" fmla="*/ 169740 w 338667"/>
              <a:gd name="connsiteY21" fmla="*/ 228600 h 276225"/>
              <a:gd name="connsiteX22" fmla="*/ 227634 w 338667"/>
              <a:gd name="connsiteY22" fmla="*/ 198117 h 276225"/>
              <a:gd name="connsiteX23" fmla="*/ 236845 w 338667"/>
              <a:gd name="connsiteY23" fmla="*/ 203418 h 276225"/>
              <a:gd name="connsiteX24" fmla="*/ 242108 w 338667"/>
              <a:gd name="connsiteY24" fmla="*/ 199442 h 276225"/>
              <a:gd name="connsiteX25" fmla="*/ 239476 w 338667"/>
              <a:gd name="connsiteY25" fmla="*/ 190165 h 276225"/>
              <a:gd name="connsiteX26" fmla="*/ 234213 w 338667"/>
              <a:gd name="connsiteY26" fmla="*/ 186189 h 276225"/>
              <a:gd name="connsiteX27" fmla="*/ 240792 w 338667"/>
              <a:gd name="connsiteY27" fmla="*/ 157031 h 276225"/>
              <a:gd name="connsiteX28" fmla="*/ 169740 w 338667"/>
              <a:gd name="connsiteY28" fmla="*/ 84137 h 276225"/>
              <a:gd name="connsiteX29" fmla="*/ 280981 w 338667"/>
              <a:gd name="connsiteY29" fmla="*/ 82550 h 276225"/>
              <a:gd name="connsiteX30" fmla="*/ 333639 w 338667"/>
              <a:gd name="connsiteY30" fmla="*/ 82550 h 276225"/>
              <a:gd name="connsiteX31" fmla="*/ 331006 w 338667"/>
              <a:gd name="connsiteY31" fmla="*/ 92075 h 276225"/>
              <a:gd name="connsiteX32" fmla="*/ 279664 w 338667"/>
              <a:gd name="connsiteY32" fmla="*/ 92075 h 276225"/>
              <a:gd name="connsiteX33" fmla="*/ 280981 w 338667"/>
              <a:gd name="connsiteY33" fmla="*/ 82550 h 276225"/>
              <a:gd name="connsiteX34" fmla="*/ 5027 w 338667"/>
              <a:gd name="connsiteY34" fmla="*/ 82550 h 276225"/>
              <a:gd name="connsiteX35" fmla="*/ 57685 w 338667"/>
              <a:gd name="connsiteY35" fmla="*/ 82550 h 276225"/>
              <a:gd name="connsiteX36" fmla="*/ 59002 w 338667"/>
              <a:gd name="connsiteY36" fmla="*/ 92075 h 276225"/>
              <a:gd name="connsiteX37" fmla="*/ 7660 w 338667"/>
              <a:gd name="connsiteY37" fmla="*/ 92075 h 276225"/>
              <a:gd name="connsiteX38" fmla="*/ 5027 w 338667"/>
              <a:gd name="connsiteY38" fmla="*/ 82550 h 276225"/>
              <a:gd name="connsiteX39" fmla="*/ 106627 w 338667"/>
              <a:gd name="connsiteY39" fmla="*/ 47625 h 276225"/>
              <a:gd name="connsiteX40" fmla="*/ 128852 w 338667"/>
              <a:gd name="connsiteY40" fmla="*/ 47625 h 276225"/>
              <a:gd name="connsiteX41" fmla="*/ 128852 w 338667"/>
              <a:gd name="connsiteY41" fmla="*/ 66675 h 276225"/>
              <a:gd name="connsiteX42" fmla="*/ 209815 w 338667"/>
              <a:gd name="connsiteY42" fmla="*/ 66675 h 276225"/>
              <a:gd name="connsiteX43" fmla="*/ 209815 w 338667"/>
              <a:gd name="connsiteY43" fmla="*/ 47625 h 276225"/>
              <a:gd name="connsiteX44" fmla="*/ 232040 w 338667"/>
              <a:gd name="connsiteY44" fmla="*/ 47625 h 276225"/>
              <a:gd name="connsiteX45" fmla="*/ 232040 w 338667"/>
              <a:gd name="connsiteY45" fmla="*/ 66675 h 276225"/>
              <a:gd name="connsiteX46" fmla="*/ 254265 w 338667"/>
              <a:gd name="connsiteY46" fmla="*/ 66675 h 276225"/>
              <a:gd name="connsiteX47" fmla="*/ 295540 w 338667"/>
              <a:gd name="connsiteY47" fmla="*/ 238125 h 276225"/>
              <a:gd name="connsiteX48" fmla="*/ 43127 w 338667"/>
              <a:gd name="connsiteY48" fmla="*/ 238125 h 276225"/>
              <a:gd name="connsiteX49" fmla="*/ 84402 w 338667"/>
              <a:gd name="connsiteY49" fmla="*/ 66675 h 276225"/>
              <a:gd name="connsiteX50" fmla="*/ 106627 w 338667"/>
              <a:gd name="connsiteY50" fmla="*/ 66675 h 276225"/>
              <a:gd name="connsiteX51" fmla="*/ 169334 w 338667"/>
              <a:gd name="connsiteY51" fmla="*/ 0 h 276225"/>
              <a:gd name="connsiteX52" fmla="*/ 333376 w 338667"/>
              <a:gd name="connsiteY52" fmla="*/ 30193 h 276225"/>
              <a:gd name="connsiteX53" fmla="*/ 337344 w 338667"/>
              <a:gd name="connsiteY53" fmla="*/ 68263 h 276225"/>
              <a:gd name="connsiteX54" fmla="*/ 281782 w 338667"/>
              <a:gd name="connsiteY54" fmla="*/ 68263 h 276225"/>
              <a:gd name="connsiteX55" fmla="*/ 275167 w 338667"/>
              <a:gd name="connsiteY55" fmla="*/ 45946 h 276225"/>
              <a:gd name="connsiteX56" fmla="*/ 169334 w 338667"/>
              <a:gd name="connsiteY56" fmla="*/ 19691 h 276225"/>
              <a:gd name="connsiteX57" fmla="*/ 63500 w 338667"/>
              <a:gd name="connsiteY57" fmla="*/ 45946 h 276225"/>
              <a:gd name="connsiteX58" fmla="*/ 56885 w 338667"/>
              <a:gd name="connsiteY58" fmla="*/ 68263 h 276225"/>
              <a:gd name="connsiteX59" fmla="*/ 1323 w 338667"/>
              <a:gd name="connsiteY59" fmla="*/ 68263 h 276225"/>
              <a:gd name="connsiteX60" fmla="*/ 5291 w 338667"/>
              <a:gd name="connsiteY60" fmla="*/ 30193 h 276225"/>
              <a:gd name="connsiteX61" fmla="*/ 169334 w 338667"/>
              <a:gd name="connsiteY61" fmla="*/ 0 h 27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667" h="276225">
                <a:moveTo>
                  <a:pt x="39952" y="252412"/>
                </a:moveTo>
                <a:lnTo>
                  <a:pt x="297127" y="252412"/>
                </a:lnTo>
                <a:lnTo>
                  <a:pt x="297127" y="276225"/>
                </a:lnTo>
                <a:lnTo>
                  <a:pt x="39952" y="276225"/>
                </a:lnTo>
                <a:close/>
                <a:moveTo>
                  <a:pt x="169334" y="98425"/>
                </a:moveTo>
                <a:cubicBezTo>
                  <a:pt x="200788" y="98425"/>
                  <a:pt x="225690" y="124701"/>
                  <a:pt x="225690" y="154918"/>
                </a:cubicBezTo>
                <a:cubicBezTo>
                  <a:pt x="225690" y="162801"/>
                  <a:pt x="224380" y="170684"/>
                  <a:pt x="221758" y="177253"/>
                </a:cubicBezTo>
                <a:cubicBezTo>
                  <a:pt x="221758" y="177253"/>
                  <a:pt x="221758" y="177253"/>
                  <a:pt x="206031" y="169370"/>
                </a:cubicBezTo>
                <a:cubicBezTo>
                  <a:pt x="206031" y="169370"/>
                  <a:pt x="206031" y="168056"/>
                  <a:pt x="206031" y="168056"/>
                </a:cubicBezTo>
                <a:cubicBezTo>
                  <a:pt x="207342" y="164115"/>
                  <a:pt x="208652" y="160173"/>
                  <a:pt x="208652" y="154918"/>
                </a:cubicBezTo>
                <a:cubicBezTo>
                  <a:pt x="208652" y="133897"/>
                  <a:pt x="190303" y="116818"/>
                  <a:pt x="169334" y="116818"/>
                </a:cubicBezTo>
                <a:cubicBezTo>
                  <a:pt x="148364" y="116818"/>
                  <a:pt x="130015" y="133897"/>
                  <a:pt x="130015" y="154918"/>
                </a:cubicBezTo>
                <a:cubicBezTo>
                  <a:pt x="130015" y="177253"/>
                  <a:pt x="148364" y="194332"/>
                  <a:pt x="169334" y="194332"/>
                </a:cubicBezTo>
                <a:cubicBezTo>
                  <a:pt x="181129" y="194332"/>
                  <a:pt x="191614" y="189077"/>
                  <a:pt x="198167" y="181194"/>
                </a:cubicBezTo>
                <a:cubicBezTo>
                  <a:pt x="199478" y="181194"/>
                  <a:pt x="199478" y="181194"/>
                  <a:pt x="199478" y="181194"/>
                </a:cubicBezTo>
                <a:cubicBezTo>
                  <a:pt x="199478" y="181194"/>
                  <a:pt x="199478" y="181194"/>
                  <a:pt x="213895" y="190391"/>
                </a:cubicBezTo>
                <a:cubicBezTo>
                  <a:pt x="203410" y="203528"/>
                  <a:pt x="187682" y="212725"/>
                  <a:pt x="169334" y="212725"/>
                </a:cubicBezTo>
                <a:cubicBezTo>
                  <a:pt x="137879" y="212725"/>
                  <a:pt x="112977" y="186449"/>
                  <a:pt x="112977" y="156232"/>
                </a:cubicBezTo>
                <a:cubicBezTo>
                  <a:pt x="112977" y="124701"/>
                  <a:pt x="137879" y="98425"/>
                  <a:pt x="169334" y="98425"/>
                </a:cubicBezTo>
                <a:close/>
                <a:moveTo>
                  <a:pt x="169740" y="84137"/>
                </a:moveTo>
                <a:cubicBezTo>
                  <a:pt x="130268" y="84137"/>
                  <a:pt x="98689" y="117271"/>
                  <a:pt x="98689" y="157031"/>
                </a:cubicBezTo>
                <a:cubicBezTo>
                  <a:pt x="98689" y="195466"/>
                  <a:pt x="130268" y="228600"/>
                  <a:pt x="169740" y="228600"/>
                </a:cubicBezTo>
                <a:cubicBezTo>
                  <a:pt x="193424" y="228600"/>
                  <a:pt x="214477" y="216672"/>
                  <a:pt x="227634" y="198117"/>
                </a:cubicBezTo>
                <a:cubicBezTo>
                  <a:pt x="227634" y="198117"/>
                  <a:pt x="232897" y="203418"/>
                  <a:pt x="236845" y="203418"/>
                </a:cubicBezTo>
                <a:cubicBezTo>
                  <a:pt x="238160" y="203418"/>
                  <a:pt x="240792" y="200768"/>
                  <a:pt x="242108" y="199442"/>
                </a:cubicBezTo>
                <a:cubicBezTo>
                  <a:pt x="244739" y="195466"/>
                  <a:pt x="243423" y="191490"/>
                  <a:pt x="239476" y="190165"/>
                </a:cubicBezTo>
                <a:cubicBezTo>
                  <a:pt x="239476" y="190165"/>
                  <a:pt x="239476" y="190165"/>
                  <a:pt x="234213" y="186189"/>
                </a:cubicBezTo>
                <a:cubicBezTo>
                  <a:pt x="238160" y="176911"/>
                  <a:pt x="240792" y="167634"/>
                  <a:pt x="240792" y="157031"/>
                </a:cubicBezTo>
                <a:cubicBezTo>
                  <a:pt x="240792" y="117271"/>
                  <a:pt x="209213" y="84137"/>
                  <a:pt x="169740" y="84137"/>
                </a:cubicBezTo>
                <a:close/>
                <a:moveTo>
                  <a:pt x="280981" y="82550"/>
                </a:moveTo>
                <a:cubicBezTo>
                  <a:pt x="333639" y="82550"/>
                  <a:pt x="333639" y="82550"/>
                  <a:pt x="333639" y="82550"/>
                </a:cubicBezTo>
                <a:cubicBezTo>
                  <a:pt x="332323" y="87313"/>
                  <a:pt x="332323" y="89694"/>
                  <a:pt x="331006" y="92075"/>
                </a:cubicBezTo>
                <a:cubicBezTo>
                  <a:pt x="279664" y="92075"/>
                  <a:pt x="279664" y="92075"/>
                  <a:pt x="279664" y="92075"/>
                </a:cubicBezTo>
                <a:cubicBezTo>
                  <a:pt x="279664" y="89694"/>
                  <a:pt x="279664" y="86122"/>
                  <a:pt x="280981" y="82550"/>
                </a:cubicBezTo>
                <a:close/>
                <a:moveTo>
                  <a:pt x="5027" y="82550"/>
                </a:moveTo>
                <a:cubicBezTo>
                  <a:pt x="5027" y="82550"/>
                  <a:pt x="5027" y="82550"/>
                  <a:pt x="57685" y="82550"/>
                </a:cubicBezTo>
                <a:cubicBezTo>
                  <a:pt x="59002" y="86122"/>
                  <a:pt x="59002" y="89694"/>
                  <a:pt x="59002" y="92075"/>
                </a:cubicBezTo>
                <a:cubicBezTo>
                  <a:pt x="59002" y="92075"/>
                  <a:pt x="59002" y="92075"/>
                  <a:pt x="7660" y="92075"/>
                </a:cubicBezTo>
                <a:cubicBezTo>
                  <a:pt x="6343" y="89694"/>
                  <a:pt x="6343" y="87313"/>
                  <a:pt x="5027" y="82550"/>
                </a:cubicBezTo>
                <a:close/>
                <a:moveTo>
                  <a:pt x="106627" y="47625"/>
                </a:moveTo>
                <a:lnTo>
                  <a:pt x="128852" y="47625"/>
                </a:lnTo>
                <a:lnTo>
                  <a:pt x="128852" y="66675"/>
                </a:lnTo>
                <a:lnTo>
                  <a:pt x="209815" y="66675"/>
                </a:lnTo>
                <a:lnTo>
                  <a:pt x="209815" y="47625"/>
                </a:lnTo>
                <a:lnTo>
                  <a:pt x="232040" y="47625"/>
                </a:lnTo>
                <a:lnTo>
                  <a:pt x="232040" y="66675"/>
                </a:lnTo>
                <a:lnTo>
                  <a:pt x="254265" y="66675"/>
                </a:lnTo>
                <a:lnTo>
                  <a:pt x="295540" y="238125"/>
                </a:lnTo>
                <a:lnTo>
                  <a:pt x="43127" y="238125"/>
                </a:lnTo>
                <a:lnTo>
                  <a:pt x="84402" y="66675"/>
                </a:lnTo>
                <a:lnTo>
                  <a:pt x="106627" y="66675"/>
                </a:lnTo>
                <a:close/>
                <a:moveTo>
                  <a:pt x="169334" y="0"/>
                </a:moveTo>
                <a:cubicBezTo>
                  <a:pt x="244740" y="0"/>
                  <a:pt x="309563" y="11815"/>
                  <a:pt x="333376" y="30193"/>
                </a:cubicBezTo>
                <a:cubicBezTo>
                  <a:pt x="338667" y="34132"/>
                  <a:pt x="339990" y="48572"/>
                  <a:pt x="337344" y="68263"/>
                </a:cubicBezTo>
                <a:cubicBezTo>
                  <a:pt x="281782" y="68263"/>
                  <a:pt x="281782" y="68263"/>
                  <a:pt x="281782" y="68263"/>
                </a:cubicBezTo>
                <a:cubicBezTo>
                  <a:pt x="281782" y="57761"/>
                  <a:pt x="279136" y="49884"/>
                  <a:pt x="275167" y="45946"/>
                </a:cubicBezTo>
                <a:cubicBezTo>
                  <a:pt x="256646" y="26255"/>
                  <a:pt x="207698" y="19691"/>
                  <a:pt x="169334" y="19691"/>
                </a:cubicBezTo>
                <a:cubicBezTo>
                  <a:pt x="130969" y="19691"/>
                  <a:pt x="82021" y="26255"/>
                  <a:pt x="63500" y="45946"/>
                </a:cubicBezTo>
                <a:cubicBezTo>
                  <a:pt x="59531" y="49884"/>
                  <a:pt x="56885" y="57761"/>
                  <a:pt x="56885" y="68263"/>
                </a:cubicBezTo>
                <a:cubicBezTo>
                  <a:pt x="1323" y="68263"/>
                  <a:pt x="1323" y="68263"/>
                  <a:pt x="1323" y="68263"/>
                </a:cubicBezTo>
                <a:cubicBezTo>
                  <a:pt x="-1323" y="48572"/>
                  <a:pt x="0" y="35444"/>
                  <a:pt x="5291" y="30193"/>
                </a:cubicBezTo>
                <a:cubicBezTo>
                  <a:pt x="29104" y="11815"/>
                  <a:pt x="93927" y="0"/>
                  <a:pt x="169334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607">
              <a:solidFill>
                <a:schemeClr val="bg1"/>
              </a:solidFill>
            </a:endParaRPr>
          </a:p>
        </p:txBody>
      </p:sp>
      <p:pic>
        <p:nvPicPr>
          <p:cNvPr id="50" name="图片占位符 4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1" b="2551"/>
          <a:stretch>
            <a:fillRect/>
          </a:stretch>
        </p:blipFill>
        <p:spPr/>
      </p:pic>
      <p:grpSp>
        <p:nvGrpSpPr>
          <p:cNvPr id="14" name="组合 13"/>
          <p:cNvGrpSpPr/>
          <p:nvPr/>
        </p:nvGrpSpPr>
        <p:grpSpPr>
          <a:xfrm>
            <a:off x="7554523" y="2395766"/>
            <a:ext cx="3017854" cy="811999"/>
            <a:chOff x="874712" y="3344238"/>
            <a:chExt cx="3193809" cy="859343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2" y="3677812"/>
              <a:ext cx="3193809" cy="5257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3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zh-CN" altLang="en-US" sz="1134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874712" y="3344238"/>
              <a:ext cx="2241974" cy="3741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12" b="1" dirty="0">
                  <a:solidFill>
                    <a:schemeClr val="bg1"/>
                  </a:solidFill>
                </a:rPr>
                <a:t>小标题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54523" y="3976385"/>
            <a:ext cx="3017854" cy="811999"/>
            <a:chOff x="874712" y="3344238"/>
            <a:chExt cx="3193809" cy="859343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2" y="3677812"/>
              <a:ext cx="3193809" cy="5257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3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zh-CN" altLang="en-US" sz="1134" dirty="0">
                <a:solidFill>
                  <a:schemeClr val="bg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874712" y="3344238"/>
              <a:ext cx="2241974" cy="3741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12" b="1" dirty="0">
                  <a:solidFill>
                    <a:schemeClr val="bg1"/>
                  </a:solidFill>
                </a:rPr>
                <a:t>小标题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193796" y="3701342"/>
            <a:ext cx="849841" cy="849841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19165">
                <a:lnSpc>
                  <a:spcPct val="120000"/>
                </a:lnSpc>
                <a:spcAft>
                  <a:spcPct val="35000"/>
                </a:spcAft>
              </a:pPr>
              <a:endParaRPr lang="en-US" sz="718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0394" tIns="230394" rIns="199061" bIns="199061" numCol="1" spcCol="1270" anchor="ctr" anchorCtr="0">
              <a:noAutofit/>
            </a:bodyPr>
            <a:lstStyle/>
            <a:p>
              <a:pPr algn="ctr" defTabSz="1119165">
                <a:lnSpc>
                  <a:spcPct val="120000"/>
                </a:lnSpc>
                <a:spcAft>
                  <a:spcPct val="35000"/>
                </a:spcAft>
              </a:pPr>
              <a:endParaRPr lang="en-US" sz="718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066825" y="4126262"/>
            <a:ext cx="648789" cy="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7580956" y="2814487"/>
            <a:ext cx="849841" cy="849841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0394" tIns="199061" rIns="199061" bIns="115196" numCol="1" spcCol="1270" anchor="ctr" anchorCtr="0">
              <a:noAutofit/>
            </a:bodyPr>
            <a:lstStyle/>
            <a:p>
              <a:pPr algn="ctr" defTabSz="1119165">
                <a:lnSpc>
                  <a:spcPct val="120000"/>
                </a:lnSpc>
                <a:spcAft>
                  <a:spcPct val="35000"/>
                </a:spcAft>
              </a:pPr>
              <a:endParaRPr lang="en-US" sz="718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0394" tIns="230394" rIns="199061" bIns="199061" numCol="1" spcCol="1270" anchor="ctr" anchorCtr="0">
              <a:noAutofit/>
            </a:bodyPr>
            <a:lstStyle/>
            <a:p>
              <a:pPr algn="ctr" defTabSz="1119165">
                <a:lnSpc>
                  <a:spcPct val="120000"/>
                </a:lnSpc>
                <a:spcAft>
                  <a:spcPct val="35000"/>
                </a:spcAft>
              </a:pPr>
              <a:endParaRPr lang="en-US" sz="718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6688179" y="3239406"/>
            <a:ext cx="881938" cy="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6730783" y="4575181"/>
            <a:ext cx="881938" cy="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7623559" y="4150262"/>
            <a:ext cx="849841" cy="849841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0394" tIns="199061" rIns="199061" bIns="115196" numCol="1" spcCol="1270" anchor="ctr" anchorCtr="0">
                <a:noAutofit/>
              </a:bodyPr>
              <a:lstStyle/>
              <a:p>
                <a:pPr algn="ctr" defTabSz="111916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718" dirty="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0394" tIns="230394" rIns="199061" bIns="199061" numCol="1" spcCol="1270" anchor="ctr" anchorCtr="0">
                <a:noAutofit/>
              </a:bodyPr>
              <a:lstStyle/>
              <a:p>
                <a:pPr algn="ctr" defTabSz="111916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718" dirty="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066825" y="2609043"/>
            <a:ext cx="648789" cy="20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193796" y="2184121"/>
            <a:ext cx="849841" cy="849841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11916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718" dirty="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0394" tIns="230394" rIns="199061" bIns="199061" numCol="1" spcCol="1270" anchor="ctr" anchorCtr="0">
                <a:noAutofit/>
              </a:bodyPr>
              <a:lstStyle/>
              <a:p>
                <a:pPr algn="ctr" defTabSz="111916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718" dirty="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grpSp>
        <p:nvGrpSpPr>
          <p:cNvPr id="2" name="Group 128"/>
          <p:cNvGrpSpPr/>
          <p:nvPr/>
        </p:nvGrpSpPr>
        <p:grpSpPr>
          <a:xfrm>
            <a:off x="4542106" y="2483857"/>
            <a:ext cx="2436277" cy="2476378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15196" tIns="57598" rIns="115196" bIns="575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18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15196" tIns="57598" rIns="115196" bIns="5759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718" baseline="-250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15196" tIns="57598" rIns="115196" bIns="5759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718" baseline="-250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15196" tIns="57598" rIns="115196" bIns="5759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718" baseline="-250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15196" tIns="57598" rIns="115196" bIns="57598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718" baseline="-250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5196" tIns="57598" rIns="115196" bIns="575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18" baseline="-2500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</p:grpSp>
      </p:grpSp>
      <p:sp>
        <p:nvSpPr>
          <p:cNvPr id="51" name="Rectangle 29">
            <a:extLst>
              <a:ext uri="{FF2B5EF4-FFF2-40B4-BE49-F238E27FC236}">
                <a16:creationId xmlns:a16="http://schemas.microsoft.com/office/drawing/2014/main" id="{521CB16F-A849-4C70-9541-083F361F02DE}"/>
              </a:ext>
            </a:extLst>
          </p:cNvPr>
          <p:cNvSpPr/>
          <p:nvPr/>
        </p:nvSpPr>
        <p:spPr>
          <a:xfrm>
            <a:off x="1036358" y="2216144"/>
            <a:ext cx="2443929" cy="232584"/>
          </a:xfrm>
          <a:prstGeom prst="rect">
            <a:avLst/>
          </a:prstGeom>
        </p:spPr>
        <p:txBody>
          <a:bodyPr wrap="none" lIns="181366" tIns="0" rIns="181366" bIns="0">
            <a:normAutofit fontScale="85000" lnSpcReduction="20000"/>
          </a:bodyPr>
          <a:lstStyle/>
          <a:p>
            <a:r>
              <a:rPr lang="zh-CN" altLang="en-US" sz="2015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52" name="Rectangle 30">
            <a:extLst>
              <a:ext uri="{FF2B5EF4-FFF2-40B4-BE49-F238E27FC236}">
                <a16:creationId xmlns:a16="http://schemas.microsoft.com/office/drawing/2014/main" id="{66298640-DB0D-4E77-BD12-1CC9691C4C09}"/>
              </a:ext>
            </a:extLst>
          </p:cNvPr>
          <p:cNvSpPr/>
          <p:nvPr/>
        </p:nvSpPr>
        <p:spPr>
          <a:xfrm>
            <a:off x="1036358" y="2448726"/>
            <a:ext cx="2082772" cy="506325"/>
          </a:xfrm>
          <a:prstGeom prst="rect">
            <a:avLst/>
          </a:prstGeom>
        </p:spPr>
        <p:txBody>
          <a:bodyPr wrap="square" lIns="181366" tIns="0" rIns="181366" bIns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3" name="Rectangle 29">
            <a:extLst>
              <a:ext uri="{FF2B5EF4-FFF2-40B4-BE49-F238E27FC236}">
                <a16:creationId xmlns:a16="http://schemas.microsoft.com/office/drawing/2014/main" id="{030BFA06-7160-487B-B7BC-0CC57545CF44}"/>
              </a:ext>
            </a:extLst>
          </p:cNvPr>
          <p:cNvSpPr/>
          <p:nvPr/>
        </p:nvSpPr>
        <p:spPr>
          <a:xfrm>
            <a:off x="8339521" y="2952332"/>
            <a:ext cx="2443929" cy="232584"/>
          </a:xfrm>
          <a:prstGeom prst="rect">
            <a:avLst/>
          </a:prstGeom>
        </p:spPr>
        <p:txBody>
          <a:bodyPr wrap="none" lIns="181366" tIns="0" rIns="181366" bIns="0">
            <a:normAutofit fontScale="85000" lnSpcReduction="20000"/>
          </a:bodyPr>
          <a:lstStyle/>
          <a:p>
            <a:r>
              <a:rPr lang="zh-CN" altLang="en-US" sz="2015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54" name="Rectangle 30">
            <a:extLst>
              <a:ext uri="{FF2B5EF4-FFF2-40B4-BE49-F238E27FC236}">
                <a16:creationId xmlns:a16="http://schemas.microsoft.com/office/drawing/2014/main" id="{F988AD6B-3594-459B-82E4-777B8F9DC7F5}"/>
              </a:ext>
            </a:extLst>
          </p:cNvPr>
          <p:cNvSpPr/>
          <p:nvPr/>
        </p:nvSpPr>
        <p:spPr>
          <a:xfrm>
            <a:off x="8339521" y="3184916"/>
            <a:ext cx="2082772" cy="506325"/>
          </a:xfrm>
          <a:prstGeom prst="rect">
            <a:avLst/>
          </a:prstGeom>
        </p:spPr>
        <p:txBody>
          <a:bodyPr wrap="square" lIns="181366" tIns="0" rIns="181366" bIns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5" name="Rectangle 29">
            <a:extLst>
              <a:ext uri="{FF2B5EF4-FFF2-40B4-BE49-F238E27FC236}">
                <a16:creationId xmlns:a16="http://schemas.microsoft.com/office/drawing/2014/main" id="{88F284B0-0548-4ABD-A289-126BE7842F7E}"/>
              </a:ext>
            </a:extLst>
          </p:cNvPr>
          <p:cNvSpPr/>
          <p:nvPr/>
        </p:nvSpPr>
        <p:spPr>
          <a:xfrm>
            <a:off x="1036358" y="3701560"/>
            <a:ext cx="2443929" cy="232584"/>
          </a:xfrm>
          <a:prstGeom prst="rect">
            <a:avLst/>
          </a:prstGeom>
        </p:spPr>
        <p:txBody>
          <a:bodyPr wrap="none" lIns="181366" tIns="0" rIns="181366" bIns="0">
            <a:normAutofit fontScale="85000" lnSpcReduction="20000"/>
          </a:bodyPr>
          <a:lstStyle/>
          <a:p>
            <a:r>
              <a:rPr lang="zh-CN" altLang="en-US" sz="2015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56" name="Rectangle 30">
            <a:extLst>
              <a:ext uri="{FF2B5EF4-FFF2-40B4-BE49-F238E27FC236}">
                <a16:creationId xmlns:a16="http://schemas.microsoft.com/office/drawing/2014/main" id="{E5F2BB07-8739-46BF-9A56-C779810D2170}"/>
              </a:ext>
            </a:extLst>
          </p:cNvPr>
          <p:cNvSpPr/>
          <p:nvPr/>
        </p:nvSpPr>
        <p:spPr>
          <a:xfrm>
            <a:off x="1036358" y="3934139"/>
            <a:ext cx="2082772" cy="506325"/>
          </a:xfrm>
          <a:prstGeom prst="rect">
            <a:avLst/>
          </a:prstGeom>
        </p:spPr>
        <p:txBody>
          <a:bodyPr wrap="square" lIns="181366" tIns="0" rIns="181366" bIns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7" name="Rectangle 29">
            <a:extLst>
              <a:ext uri="{FF2B5EF4-FFF2-40B4-BE49-F238E27FC236}">
                <a16:creationId xmlns:a16="http://schemas.microsoft.com/office/drawing/2014/main" id="{AC8A146D-37B8-4D8D-B024-06E129F9BB0A}"/>
              </a:ext>
            </a:extLst>
          </p:cNvPr>
          <p:cNvSpPr/>
          <p:nvPr/>
        </p:nvSpPr>
        <p:spPr>
          <a:xfrm>
            <a:off x="8471118" y="4267020"/>
            <a:ext cx="2443929" cy="232584"/>
          </a:xfrm>
          <a:prstGeom prst="rect">
            <a:avLst/>
          </a:prstGeom>
        </p:spPr>
        <p:txBody>
          <a:bodyPr wrap="none" lIns="181366" tIns="0" rIns="181366" bIns="0">
            <a:normAutofit fontScale="85000" lnSpcReduction="20000"/>
          </a:bodyPr>
          <a:lstStyle/>
          <a:p>
            <a:r>
              <a:rPr lang="zh-CN" altLang="en-US" sz="2015" b="1" dirty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58" name="Rectangle 30">
            <a:extLst>
              <a:ext uri="{FF2B5EF4-FFF2-40B4-BE49-F238E27FC236}">
                <a16:creationId xmlns:a16="http://schemas.microsoft.com/office/drawing/2014/main" id="{8F97E591-5919-444E-ACCD-E85FCB81D5D0}"/>
              </a:ext>
            </a:extLst>
          </p:cNvPr>
          <p:cNvSpPr/>
          <p:nvPr/>
        </p:nvSpPr>
        <p:spPr>
          <a:xfrm>
            <a:off x="8471118" y="4499599"/>
            <a:ext cx="2082772" cy="506325"/>
          </a:xfrm>
          <a:prstGeom prst="rect">
            <a:avLst/>
          </a:prstGeom>
        </p:spPr>
        <p:txBody>
          <a:bodyPr wrap="square" lIns="181366" tIns="0" rIns="181366" bIns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4239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F747749-EDC1-4B44-8D12-FBBF98731FB9}"/>
              </a:ext>
            </a:extLst>
          </p:cNvPr>
          <p:cNvSpPr/>
          <p:nvPr/>
        </p:nvSpPr>
        <p:spPr>
          <a:xfrm>
            <a:off x="4113769" y="2927679"/>
            <a:ext cx="5352640" cy="4071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646" dirty="0">
                <a:solidFill>
                  <a:schemeClr val="bg1"/>
                </a:solidFill>
              </a:rPr>
              <a:t>标题文字占位</a:t>
            </a:r>
            <a:endParaRPr lang="zh-CN" altLang="en-US" sz="264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3FD779-65C9-4700-AC21-C41239321869}"/>
              </a:ext>
            </a:extLst>
          </p:cNvPr>
          <p:cNvSpPr txBox="1"/>
          <p:nvPr/>
        </p:nvSpPr>
        <p:spPr>
          <a:xfrm>
            <a:off x="4113769" y="3542491"/>
            <a:ext cx="3564561" cy="3865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82" dirty="0">
                <a:solidFill>
                  <a:schemeClr val="bg1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F8D660B-6F5D-46C7-A1E8-5BEB7CE815C4}"/>
              </a:ext>
            </a:extLst>
          </p:cNvPr>
          <p:cNvSpPr/>
          <p:nvPr/>
        </p:nvSpPr>
        <p:spPr>
          <a:xfrm>
            <a:off x="2518959" y="2835180"/>
            <a:ext cx="1243661" cy="127059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4536" b="1" dirty="0">
                <a:solidFill>
                  <a:schemeClr val="bg1"/>
                </a:solidFill>
              </a:rPr>
              <a:t>04</a:t>
            </a:r>
            <a:endParaRPr lang="zh-CN" altLang="en-US" sz="4536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317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249DECD-C82B-4445-A15E-800DB77785E0}"/>
              </a:ext>
            </a:extLst>
          </p:cNvPr>
          <p:cNvCxnSpPr/>
          <p:nvPr/>
        </p:nvCxnSpPr>
        <p:spPr>
          <a:xfrm>
            <a:off x="2814255" y="3162906"/>
            <a:ext cx="509947" cy="0"/>
          </a:xfrm>
          <a:prstGeom prst="line">
            <a:avLst/>
          </a:prstGeom>
          <a:ln w="12700">
            <a:solidFill>
              <a:srgbClr val="895C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2E9F189-1943-49DA-A2D6-16373A9884D8}"/>
              </a:ext>
            </a:extLst>
          </p:cNvPr>
          <p:cNvCxnSpPr/>
          <p:nvPr/>
        </p:nvCxnSpPr>
        <p:spPr>
          <a:xfrm>
            <a:off x="3326731" y="4119953"/>
            <a:ext cx="509947" cy="0"/>
          </a:xfrm>
          <a:prstGeom prst="line">
            <a:avLst/>
          </a:prstGeom>
          <a:ln w="12700">
            <a:solidFill>
              <a:srgbClr val="895C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3C23114-7A3C-4CA0-9DB6-9FA2E78AC837}"/>
              </a:ext>
            </a:extLst>
          </p:cNvPr>
          <p:cNvGrpSpPr/>
          <p:nvPr/>
        </p:nvGrpSpPr>
        <p:grpSpPr>
          <a:xfrm flipH="1">
            <a:off x="5239664" y="3160337"/>
            <a:ext cx="1022423" cy="957047"/>
            <a:chOff x="3127992" y="3312226"/>
            <a:chExt cx="1082679" cy="1013450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6CA5B9A-4487-477D-BD86-F071492D72A1}"/>
                </a:ext>
              </a:extLst>
            </p:cNvPr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7CB2723D-7EA7-4A3A-9E28-952EB3BCE317}"/>
                </a:ext>
              </a:extLst>
            </p:cNvPr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1F45F10-DE4B-4FA9-A35A-88328D963FB9}"/>
                </a:ext>
              </a:extLst>
            </p:cNvPr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09758D5-3B32-411C-B996-D5694BB60221}"/>
              </a:ext>
            </a:extLst>
          </p:cNvPr>
          <p:cNvGrpSpPr/>
          <p:nvPr/>
        </p:nvGrpSpPr>
        <p:grpSpPr>
          <a:xfrm>
            <a:off x="7676154" y="3157763"/>
            <a:ext cx="1022423" cy="957047"/>
            <a:chOff x="3127992" y="3312226"/>
            <a:chExt cx="1082679" cy="101345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A229D7F8-952D-4180-8E68-97170EC62147}"/>
                </a:ext>
              </a:extLst>
            </p:cNvPr>
            <p:cNvCxnSpPr/>
            <p:nvPr/>
          </p:nvCxnSpPr>
          <p:spPr>
            <a:xfrm>
              <a:off x="3127992" y="331222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956D0CD4-0C76-4DEC-A281-81C6B15768D6}"/>
                </a:ext>
              </a:extLst>
            </p:cNvPr>
            <p:cNvCxnSpPr/>
            <p:nvPr/>
          </p:nvCxnSpPr>
          <p:spPr>
            <a:xfrm rot="5400000">
              <a:off x="3163992" y="3816226"/>
              <a:ext cx="1008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DE6CC41-210D-48F6-924C-22242DD34BF8}"/>
                </a:ext>
              </a:extLst>
            </p:cNvPr>
            <p:cNvCxnSpPr/>
            <p:nvPr/>
          </p:nvCxnSpPr>
          <p:spPr>
            <a:xfrm>
              <a:off x="3670671" y="4325676"/>
              <a:ext cx="540000" cy="0"/>
            </a:xfrm>
            <a:prstGeom prst="line">
              <a:avLst/>
            </a:prstGeom>
            <a:ln w="12700">
              <a:solidFill>
                <a:srgbClr val="895C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圆角矩形 13">
            <a:extLst>
              <a:ext uri="{FF2B5EF4-FFF2-40B4-BE49-F238E27FC236}">
                <a16:creationId xmlns:a16="http://schemas.microsoft.com/office/drawing/2014/main" id="{6D943B84-88BD-4A64-AAC0-974144D59798}"/>
              </a:ext>
            </a:extLst>
          </p:cNvPr>
          <p:cNvSpPr/>
          <p:nvPr/>
        </p:nvSpPr>
        <p:spPr>
          <a:xfrm>
            <a:off x="1101374" y="2867203"/>
            <a:ext cx="1929454" cy="586170"/>
          </a:xfrm>
          <a:prstGeom prst="roundRect">
            <a:avLst>
              <a:gd name="adj" fmla="val 953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12">
              <a:solidFill>
                <a:schemeClr val="bg1"/>
              </a:solidFill>
            </a:endParaRPr>
          </a:p>
        </p:txBody>
      </p:sp>
      <p:sp>
        <p:nvSpPr>
          <p:cNvPr id="19" name="圆角矩形 14">
            <a:extLst>
              <a:ext uri="{FF2B5EF4-FFF2-40B4-BE49-F238E27FC236}">
                <a16:creationId xmlns:a16="http://schemas.microsoft.com/office/drawing/2014/main" id="{D6BFEEBB-B016-46AB-968C-53A369F05F73}"/>
              </a:ext>
            </a:extLst>
          </p:cNvPr>
          <p:cNvSpPr/>
          <p:nvPr/>
        </p:nvSpPr>
        <p:spPr>
          <a:xfrm>
            <a:off x="3549885" y="3825342"/>
            <a:ext cx="1929454" cy="586170"/>
          </a:xfrm>
          <a:prstGeom prst="roundRect">
            <a:avLst>
              <a:gd name="adj" fmla="val 9533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12">
              <a:solidFill>
                <a:schemeClr val="bg1"/>
              </a:solidFill>
            </a:endParaRPr>
          </a:p>
        </p:txBody>
      </p:sp>
      <p:sp>
        <p:nvSpPr>
          <p:cNvPr id="20" name="圆角矩形 15">
            <a:extLst>
              <a:ext uri="{FF2B5EF4-FFF2-40B4-BE49-F238E27FC236}">
                <a16:creationId xmlns:a16="http://schemas.microsoft.com/office/drawing/2014/main" id="{7F86D725-1AA3-4FD3-8EE5-2EF52B12E87F}"/>
              </a:ext>
            </a:extLst>
          </p:cNvPr>
          <p:cNvSpPr/>
          <p:nvPr/>
        </p:nvSpPr>
        <p:spPr>
          <a:xfrm>
            <a:off x="5998397" y="2867203"/>
            <a:ext cx="1929454" cy="586170"/>
          </a:xfrm>
          <a:prstGeom prst="roundRect">
            <a:avLst>
              <a:gd name="adj" fmla="val 9533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12">
              <a:solidFill>
                <a:schemeClr val="bg1"/>
              </a:solidFill>
            </a:endParaRPr>
          </a:p>
        </p:txBody>
      </p:sp>
      <p:sp>
        <p:nvSpPr>
          <p:cNvPr id="21" name="圆角矩形 16">
            <a:extLst>
              <a:ext uri="{FF2B5EF4-FFF2-40B4-BE49-F238E27FC236}">
                <a16:creationId xmlns:a16="http://schemas.microsoft.com/office/drawing/2014/main" id="{CD55A5E4-2801-46A5-B008-3CFCDAE24FD9}"/>
              </a:ext>
            </a:extLst>
          </p:cNvPr>
          <p:cNvSpPr/>
          <p:nvPr/>
        </p:nvSpPr>
        <p:spPr>
          <a:xfrm>
            <a:off x="8446909" y="3825342"/>
            <a:ext cx="1929454" cy="586170"/>
          </a:xfrm>
          <a:prstGeom prst="roundRect">
            <a:avLst>
              <a:gd name="adj" fmla="val 9533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12">
              <a:solidFill>
                <a:schemeClr val="bg1"/>
              </a:solidFill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BF9A001-39C2-41F9-9BCB-E25D1B8D406B}"/>
              </a:ext>
            </a:extLst>
          </p:cNvPr>
          <p:cNvCxnSpPr/>
          <p:nvPr/>
        </p:nvCxnSpPr>
        <p:spPr>
          <a:xfrm rot="5400000">
            <a:off x="2848253" y="3638856"/>
            <a:ext cx="951901" cy="0"/>
          </a:xfrm>
          <a:prstGeom prst="line">
            <a:avLst/>
          </a:prstGeom>
          <a:ln w="12700">
            <a:solidFill>
              <a:srgbClr val="895C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9">
            <a:extLst>
              <a:ext uri="{FF2B5EF4-FFF2-40B4-BE49-F238E27FC236}">
                <a16:creationId xmlns:a16="http://schemas.microsoft.com/office/drawing/2014/main" id="{69BF5180-7DE6-4550-A500-DC180002AB36}"/>
              </a:ext>
            </a:extLst>
          </p:cNvPr>
          <p:cNvSpPr txBox="1"/>
          <p:nvPr/>
        </p:nvSpPr>
        <p:spPr>
          <a:xfrm>
            <a:off x="1801042" y="2881646"/>
            <a:ext cx="540533" cy="5573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22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01</a:t>
            </a:r>
            <a:endParaRPr lang="zh-CN" altLang="en-US" sz="3022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4" name="文本框 40">
            <a:extLst>
              <a:ext uri="{FF2B5EF4-FFF2-40B4-BE49-F238E27FC236}">
                <a16:creationId xmlns:a16="http://schemas.microsoft.com/office/drawing/2014/main" id="{3E1D1406-6854-4D29-A76C-9D8CB04BF27E}"/>
              </a:ext>
            </a:extLst>
          </p:cNvPr>
          <p:cNvSpPr txBox="1"/>
          <p:nvPr/>
        </p:nvSpPr>
        <p:spPr>
          <a:xfrm>
            <a:off x="4249547" y="3841269"/>
            <a:ext cx="587020" cy="5573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22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02</a:t>
            </a:r>
            <a:endParaRPr lang="zh-CN" altLang="en-US" sz="3022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5" name="文本框 41">
            <a:extLst>
              <a:ext uri="{FF2B5EF4-FFF2-40B4-BE49-F238E27FC236}">
                <a16:creationId xmlns:a16="http://schemas.microsoft.com/office/drawing/2014/main" id="{9A90C570-865C-40BF-B0DE-308C9C700159}"/>
              </a:ext>
            </a:extLst>
          </p:cNvPr>
          <p:cNvSpPr txBox="1"/>
          <p:nvPr/>
        </p:nvSpPr>
        <p:spPr>
          <a:xfrm>
            <a:off x="6698061" y="2881646"/>
            <a:ext cx="598241" cy="5573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22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03</a:t>
            </a:r>
            <a:endParaRPr lang="zh-CN" altLang="en-US" sz="3022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6" name="文本框 42">
            <a:extLst>
              <a:ext uri="{FF2B5EF4-FFF2-40B4-BE49-F238E27FC236}">
                <a16:creationId xmlns:a16="http://schemas.microsoft.com/office/drawing/2014/main" id="{B2A40927-37C1-43D4-9A36-F5803C50D4A7}"/>
              </a:ext>
            </a:extLst>
          </p:cNvPr>
          <p:cNvSpPr txBox="1"/>
          <p:nvPr/>
        </p:nvSpPr>
        <p:spPr>
          <a:xfrm>
            <a:off x="9146571" y="3833549"/>
            <a:ext cx="587020" cy="5573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22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  <a:cs typeface="Kartika" panose="02020503030404060203" pitchFamily="18" charset="0"/>
              </a:rPr>
              <a:t>04</a:t>
            </a:r>
            <a:endParaRPr lang="zh-CN" altLang="en-US" sz="3022" dirty="0">
              <a:solidFill>
                <a:schemeClr val="bg1"/>
              </a:solidFill>
              <a:latin typeface="Impact" panose="020B0806030902050204" pitchFamily="34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7" name="文本框 43">
            <a:extLst>
              <a:ext uri="{FF2B5EF4-FFF2-40B4-BE49-F238E27FC236}">
                <a16:creationId xmlns:a16="http://schemas.microsoft.com/office/drawing/2014/main" id="{7EC3ED8F-763D-4F00-BE8E-1353A7BDE4FD}"/>
              </a:ext>
            </a:extLst>
          </p:cNvPr>
          <p:cNvSpPr txBox="1"/>
          <p:nvPr/>
        </p:nvSpPr>
        <p:spPr>
          <a:xfrm>
            <a:off x="995292" y="3975843"/>
            <a:ext cx="2026074" cy="16391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991" dirty="0">
              <a:solidFill>
                <a:schemeClr val="bg1"/>
              </a:solidFill>
            </a:endParaRPr>
          </a:p>
          <a:p>
            <a:endParaRPr lang="en-US" altLang="zh-CN" sz="113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39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991" dirty="0">
              <a:solidFill>
                <a:schemeClr val="bg1"/>
              </a:solidFill>
            </a:endParaRPr>
          </a:p>
          <a:p>
            <a:endParaRPr lang="en-US" altLang="zh-CN" sz="113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44">
            <a:extLst>
              <a:ext uri="{FF2B5EF4-FFF2-40B4-BE49-F238E27FC236}">
                <a16:creationId xmlns:a16="http://schemas.microsoft.com/office/drawing/2014/main" id="{792C5F82-F49C-47B8-B62F-67769DC46EA8}"/>
              </a:ext>
            </a:extLst>
          </p:cNvPr>
          <p:cNvSpPr txBox="1"/>
          <p:nvPr/>
        </p:nvSpPr>
        <p:spPr>
          <a:xfrm>
            <a:off x="5894843" y="3976440"/>
            <a:ext cx="2026074" cy="11522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/>
            <a:endParaRPr lang="en-US" altLang="zh-CN" sz="991" dirty="0">
              <a:solidFill>
                <a:schemeClr val="bg1"/>
              </a:solidFill>
            </a:endParaRPr>
          </a:p>
          <a:p>
            <a:pPr lvl="0"/>
            <a:endParaRPr lang="en-US" altLang="zh-CN" sz="113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45">
            <a:extLst>
              <a:ext uri="{FF2B5EF4-FFF2-40B4-BE49-F238E27FC236}">
                <a16:creationId xmlns:a16="http://schemas.microsoft.com/office/drawing/2014/main" id="{786965B6-2745-44E7-916B-ED9E5059161A}"/>
              </a:ext>
            </a:extLst>
          </p:cNvPr>
          <p:cNvSpPr txBox="1"/>
          <p:nvPr/>
        </p:nvSpPr>
        <p:spPr>
          <a:xfrm>
            <a:off x="3465250" y="2428209"/>
            <a:ext cx="2026074" cy="16391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/>
            <a:endParaRPr lang="en-US" altLang="zh-CN" sz="991" dirty="0">
              <a:solidFill>
                <a:schemeClr val="bg1"/>
              </a:solidFill>
            </a:endParaRPr>
          </a:p>
          <a:p>
            <a:pPr lvl="0"/>
            <a:endParaRPr lang="en-US" altLang="zh-CN" sz="113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en-US" altLang="zh-CN" sz="1039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/>
            <a:endParaRPr lang="en-US" altLang="zh-CN" sz="991" dirty="0">
              <a:solidFill>
                <a:schemeClr val="bg1"/>
              </a:solidFill>
            </a:endParaRPr>
          </a:p>
          <a:p>
            <a:pPr lvl="0"/>
            <a:endParaRPr lang="en-US" altLang="zh-CN" sz="113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6">
            <a:extLst>
              <a:ext uri="{FF2B5EF4-FFF2-40B4-BE49-F238E27FC236}">
                <a16:creationId xmlns:a16="http://schemas.microsoft.com/office/drawing/2014/main" id="{64A2FDC1-3E16-4BD4-AEAB-CA5A5F640DF9}"/>
              </a:ext>
            </a:extLst>
          </p:cNvPr>
          <p:cNvSpPr txBox="1"/>
          <p:nvPr/>
        </p:nvSpPr>
        <p:spPr>
          <a:xfrm>
            <a:off x="8363828" y="2436193"/>
            <a:ext cx="2026074" cy="99976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输入替换内容目录标题文字输入替换内容目录标题文字</a:t>
            </a:r>
            <a:endParaRPr lang="en-US" altLang="zh-CN" sz="1323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lvl="0"/>
            <a:endParaRPr lang="en-US" altLang="zh-CN" sz="113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6016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>
            <a:extLst>
              <a:ext uri="{FF2B5EF4-FFF2-40B4-BE49-F238E27FC236}">
                <a16:creationId xmlns:a16="http://schemas.microsoft.com/office/drawing/2014/main" id="{49347DA1-0C47-49FB-A5C9-E6804B49A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584" y="2351759"/>
            <a:ext cx="4028258" cy="2642504"/>
          </a:xfrm>
          <a:custGeom>
            <a:avLst/>
            <a:gdLst>
              <a:gd name="connsiteX0" fmla="*/ 0 w 2940125"/>
              <a:gd name="connsiteY0" fmla="*/ 0 h 3747273"/>
              <a:gd name="connsiteX1" fmla="*/ 2940125 w 2940125"/>
              <a:gd name="connsiteY1" fmla="*/ 0 h 3747273"/>
              <a:gd name="connsiteX2" fmla="*/ 2940125 w 2940125"/>
              <a:gd name="connsiteY2" fmla="*/ 3747273 h 3747273"/>
              <a:gd name="connsiteX3" fmla="*/ 0 w 2940125"/>
              <a:gd name="connsiteY3" fmla="*/ 3747273 h 374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125" h="3747273">
                <a:moveTo>
                  <a:pt x="0" y="0"/>
                </a:moveTo>
                <a:lnTo>
                  <a:pt x="2940125" y="0"/>
                </a:lnTo>
                <a:lnTo>
                  <a:pt x="2940125" y="3747273"/>
                </a:lnTo>
                <a:lnTo>
                  <a:pt x="0" y="3747273"/>
                </a:lnTo>
                <a:close/>
              </a:path>
            </a:pathLst>
          </a:custGeom>
        </p:spPr>
      </p:pic>
      <p:sp>
        <p:nvSpPr>
          <p:cNvPr id="62" name="Shape 4258">
            <a:extLst>
              <a:ext uri="{FF2B5EF4-FFF2-40B4-BE49-F238E27FC236}">
                <a16:creationId xmlns:a16="http://schemas.microsoft.com/office/drawing/2014/main" id="{820D5AB7-2D64-4FF4-8110-ADC4E5EFBA84}"/>
              </a:ext>
            </a:extLst>
          </p:cNvPr>
          <p:cNvSpPr/>
          <p:nvPr/>
        </p:nvSpPr>
        <p:spPr>
          <a:xfrm>
            <a:off x="5397364" y="4625732"/>
            <a:ext cx="603457" cy="60369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txBody>
          <a:bodyPr lIns="43181" tIns="0" rIns="43181" bIns="30229" anchor="ctr" anchorCtr="0">
            <a:noAutofit/>
          </a:bodyPr>
          <a:lstStyle/>
          <a:p>
            <a:pPr algn="ctr" defTabSz="863743">
              <a:buSzPct val="25000"/>
              <a:defRPr/>
            </a:pPr>
            <a:endParaRPr lang="id-ID" sz="1323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" name="Shape 4256">
            <a:extLst>
              <a:ext uri="{FF2B5EF4-FFF2-40B4-BE49-F238E27FC236}">
                <a16:creationId xmlns:a16="http://schemas.microsoft.com/office/drawing/2014/main" id="{3F5B440D-F60F-4BB6-BB7C-947CBE042045}"/>
              </a:ext>
            </a:extLst>
          </p:cNvPr>
          <p:cNvSpPr/>
          <p:nvPr/>
        </p:nvSpPr>
        <p:spPr>
          <a:xfrm>
            <a:off x="5397364" y="2067250"/>
            <a:ext cx="603457" cy="603693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43181" tIns="0" rIns="43181" bIns="30229" anchor="ctr" anchorCtr="0">
            <a:noAutofit/>
          </a:bodyPr>
          <a:lstStyle/>
          <a:p>
            <a:pPr algn="ctr" defTabSz="863743">
              <a:buSzPct val="25000"/>
              <a:defRPr/>
            </a:pPr>
            <a:endParaRPr lang="id-ID" sz="1323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Shape 4257">
            <a:extLst>
              <a:ext uri="{FF2B5EF4-FFF2-40B4-BE49-F238E27FC236}">
                <a16:creationId xmlns:a16="http://schemas.microsoft.com/office/drawing/2014/main" id="{26B049B4-A351-4B73-88D3-2C20C1703A6C}"/>
              </a:ext>
            </a:extLst>
          </p:cNvPr>
          <p:cNvSpPr/>
          <p:nvPr/>
        </p:nvSpPr>
        <p:spPr>
          <a:xfrm>
            <a:off x="5397364" y="3317140"/>
            <a:ext cx="603457" cy="603691"/>
          </a:xfrm>
          <a:prstGeom prst="ellipse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txBody>
          <a:bodyPr lIns="43181" tIns="0" rIns="43181" bIns="30229" anchor="ctr" anchorCtr="0">
            <a:noAutofit/>
          </a:bodyPr>
          <a:lstStyle/>
          <a:p>
            <a:pPr algn="ctr" defTabSz="863743">
              <a:buSzPct val="25000"/>
              <a:defRPr/>
            </a:pPr>
            <a:endParaRPr lang="id-ID" sz="1323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A207F5FB-69BA-426A-AE84-4ECD18C8D82C}"/>
              </a:ext>
            </a:extLst>
          </p:cNvPr>
          <p:cNvSpPr/>
          <p:nvPr/>
        </p:nvSpPr>
        <p:spPr>
          <a:xfrm>
            <a:off x="-41405" y="5827793"/>
            <a:ext cx="11560027" cy="43210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743">
              <a:defRPr/>
            </a:pPr>
            <a:endParaRPr lang="zh-CN" altLang="en-US" sz="1607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1" name="Freeform 13">
            <a:extLst>
              <a:ext uri="{FF2B5EF4-FFF2-40B4-BE49-F238E27FC236}">
                <a16:creationId xmlns:a16="http://schemas.microsoft.com/office/drawing/2014/main" id="{B0BE4E37-9DCE-4D4B-AF29-DCEB923AC092}"/>
              </a:ext>
            </a:extLst>
          </p:cNvPr>
          <p:cNvSpPr>
            <a:spLocks noEditPoints="1"/>
          </p:cNvSpPr>
          <p:nvPr/>
        </p:nvSpPr>
        <p:spPr bwMode="auto">
          <a:xfrm>
            <a:off x="5593434" y="4810681"/>
            <a:ext cx="241423" cy="221392"/>
          </a:xfrm>
          <a:custGeom>
            <a:avLst/>
            <a:gdLst>
              <a:gd name="T0" fmla="*/ 53 w 110"/>
              <a:gd name="T1" fmla="*/ 85 h 101"/>
              <a:gd name="T2" fmla="*/ 18 w 110"/>
              <a:gd name="T3" fmla="*/ 74 h 101"/>
              <a:gd name="T4" fmla="*/ 18 w 110"/>
              <a:gd name="T5" fmla="*/ 2 h 101"/>
              <a:gd name="T6" fmla="*/ 53 w 110"/>
              <a:gd name="T7" fmla="*/ 12 h 101"/>
              <a:gd name="T8" fmla="*/ 53 w 110"/>
              <a:gd name="T9" fmla="*/ 85 h 101"/>
              <a:gd name="T10" fmla="*/ 49 w 110"/>
              <a:gd name="T11" fmla="*/ 99 h 101"/>
              <a:gd name="T12" fmla="*/ 5 w 110"/>
              <a:gd name="T13" fmla="*/ 96 h 101"/>
              <a:gd name="T14" fmla="*/ 0 w 110"/>
              <a:gd name="T15" fmla="*/ 96 h 101"/>
              <a:gd name="T16" fmla="*/ 0 w 110"/>
              <a:gd name="T17" fmla="*/ 14 h 101"/>
              <a:gd name="T18" fmla="*/ 5 w 110"/>
              <a:gd name="T19" fmla="*/ 14 h 101"/>
              <a:gd name="T20" fmla="*/ 5 w 110"/>
              <a:gd name="T21" fmla="*/ 87 h 101"/>
              <a:gd name="T22" fmla="*/ 49 w 110"/>
              <a:gd name="T23" fmla="*/ 94 h 101"/>
              <a:gd name="T24" fmla="*/ 49 w 110"/>
              <a:gd name="T25" fmla="*/ 92 h 101"/>
              <a:gd name="T26" fmla="*/ 14 w 110"/>
              <a:gd name="T27" fmla="*/ 83 h 101"/>
              <a:gd name="T28" fmla="*/ 10 w 110"/>
              <a:gd name="T29" fmla="*/ 83 h 101"/>
              <a:gd name="T30" fmla="*/ 10 w 110"/>
              <a:gd name="T31" fmla="*/ 10 h 101"/>
              <a:gd name="T32" fmla="*/ 14 w 110"/>
              <a:gd name="T33" fmla="*/ 10 h 101"/>
              <a:gd name="T34" fmla="*/ 14 w 110"/>
              <a:gd name="T35" fmla="*/ 78 h 101"/>
              <a:gd name="T36" fmla="*/ 52 w 110"/>
              <a:gd name="T37" fmla="*/ 90 h 101"/>
              <a:gd name="T38" fmla="*/ 58 w 110"/>
              <a:gd name="T39" fmla="*/ 90 h 101"/>
              <a:gd name="T40" fmla="*/ 96 w 110"/>
              <a:gd name="T41" fmla="*/ 78 h 101"/>
              <a:gd name="T42" fmla="*/ 96 w 110"/>
              <a:gd name="T43" fmla="*/ 10 h 101"/>
              <a:gd name="T44" fmla="*/ 100 w 110"/>
              <a:gd name="T45" fmla="*/ 10 h 101"/>
              <a:gd name="T46" fmla="*/ 100 w 110"/>
              <a:gd name="T47" fmla="*/ 83 h 101"/>
              <a:gd name="T48" fmla="*/ 96 w 110"/>
              <a:gd name="T49" fmla="*/ 83 h 101"/>
              <a:gd name="T50" fmla="*/ 61 w 110"/>
              <a:gd name="T51" fmla="*/ 92 h 101"/>
              <a:gd name="T52" fmla="*/ 61 w 110"/>
              <a:gd name="T53" fmla="*/ 94 h 101"/>
              <a:gd name="T54" fmla="*/ 105 w 110"/>
              <a:gd name="T55" fmla="*/ 87 h 101"/>
              <a:gd name="T56" fmla="*/ 105 w 110"/>
              <a:gd name="T57" fmla="*/ 14 h 101"/>
              <a:gd name="T58" fmla="*/ 110 w 110"/>
              <a:gd name="T59" fmla="*/ 14 h 101"/>
              <a:gd name="T60" fmla="*/ 110 w 110"/>
              <a:gd name="T61" fmla="*/ 96 h 101"/>
              <a:gd name="T62" fmla="*/ 105 w 110"/>
              <a:gd name="T63" fmla="*/ 96 h 101"/>
              <a:gd name="T64" fmla="*/ 61 w 110"/>
              <a:gd name="T65" fmla="*/ 99 h 101"/>
              <a:gd name="T66" fmla="*/ 49 w 110"/>
              <a:gd name="T67" fmla="*/ 99 h 101"/>
              <a:gd name="T68" fmla="*/ 57 w 110"/>
              <a:gd name="T69" fmla="*/ 85 h 101"/>
              <a:gd name="T70" fmla="*/ 93 w 110"/>
              <a:gd name="T71" fmla="*/ 74 h 101"/>
              <a:gd name="T72" fmla="*/ 93 w 110"/>
              <a:gd name="T73" fmla="*/ 2 h 101"/>
              <a:gd name="T74" fmla="*/ 57 w 110"/>
              <a:gd name="T75" fmla="*/ 12 h 101"/>
              <a:gd name="T76" fmla="*/ 57 w 110"/>
              <a:gd name="T77" fmla="*/ 8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0" h="101">
                <a:moveTo>
                  <a:pt x="53" y="85"/>
                </a:moveTo>
                <a:cubicBezTo>
                  <a:pt x="43" y="76"/>
                  <a:pt x="31" y="73"/>
                  <a:pt x="18" y="74"/>
                </a:cubicBezTo>
                <a:cubicBezTo>
                  <a:pt x="18" y="50"/>
                  <a:pt x="18" y="26"/>
                  <a:pt x="18" y="2"/>
                </a:cubicBezTo>
                <a:cubicBezTo>
                  <a:pt x="32" y="0"/>
                  <a:pt x="45" y="4"/>
                  <a:pt x="53" y="12"/>
                </a:cubicBezTo>
                <a:cubicBezTo>
                  <a:pt x="53" y="36"/>
                  <a:pt x="53" y="61"/>
                  <a:pt x="53" y="85"/>
                </a:cubicBezTo>
                <a:close/>
                <a:moveTo>
                  <a:pt x="49" y="99"/>
                </a:moveTo>
                <a:cubicBezTo>
                  <a:pt x="40" y="95"/>
                  <a:pt x="22" y="93"/>
                  <a:pt x="5" y="9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4"/>
                  <a:pt x="0" y="14"/>
                  <a:pt x="0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5" y="87"/>
                  <a:pt x="5" y="87"/>
                  <a:pt x="5" y="87"/>
                </a:cubicBezTo>
                <a:cubicBezTo>
                  <a:pt x="21" y="86"/>
                  <a:pt x="37" y="86"/>
                  <a:pt x="49" y="94"/>
                </a:cubicBezTo>
                <a:cubicBezTo>
                  <a:pt x="49" y="94"/>
                  <a:pt x="49" y="93"/>
                  <a:pt x="49" y="92"/>
                </a:cubicBezTo>
                <a:cubicBezTo>
                  <a:pt x="41" y="86"/>
                  <a:pt x="32" y="83"/>
                  <a:pt x="14" y="83"/>
                </a:cubicBezTo>
                <a:cubicBezTo>
                  <a:pt x="10" y="83"/>
                  <a:pt x="10" y="83"/>
                  <a:pt x="10" y="83"/>
                </a:cubicBezTo>
                <a:cubicBezTo>
                  <a:pt x="10" y="10"/>
                  <a:pt x="10" y="10"/>
                  <a:pt x="10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78"/>
                  <a:pt x="14" y="78"/>
                  <a:pt x="14" y="78"/>
                </a:cubicBezTo>
                <a:cubicBezTo>
                  <a:pt x="30" y="76"/>
                  <a:pt x="45" y="81"/>
                  <a:pt x="52" y="90"/>
                </a:cubicBezTo>
                <a:cubicBezTo>
                  <a:pt x="54" y="89"/>
                  <a:pt x="56" y="89"/>
                  <a:pt x="58" y="90"/>
                </a:cubicBezTo>
                <a:cubicBezTo>
                  <a:pt x="65" y="81"/>
                  <a:pt x="80" y="76"/>
                  <a:pt x="96" y="78"/>
                </a:cubicBezTo>
                <a:cubicBezTo>
                  <a:pt x="96" y="10"/>
                  <a:pt x="96" y="10"/>
                  <a:pt x="96" y="10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78" y="83"/>
                  <a:pt x="69" y="86"/>
                  <a:pt x="61" y="92"/>
                </a:cubicBezTo>
                <a:cubicBezTo>
                  <a:pt x="61" y="93"/>
                  <a:pt x="61" y="94"/>
                  <a:pt x="61" y="94"/>
                </a:cubicBezTo>
                <a:cubicBezTo>
                  <a:pt x="74" y="86"/>
                  <a:pt x="89" y="86"/>
                  <a:pt x="105" y="87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10" y="14"/>
                  <a:pt x="110" y="14"/>
                  <a:pt x="110" y="14"/>
                </a:cubicBezTo>
                <a:cubicBezTo>
                  <a:pt x="110" y="96"/>
                  <a:pt x="110" y="96"/>
                  <a:pt x="110" y="96"/>
                </a:cubicBezTo>
                <a:cubicBezTo>
                  <a:pt x="105" y="96"/>
                  <a:pt x="105" y="96"/>
                  <a:pt x="105" y="96"/>
                </a:cubicBezTo>
                <a:cubicBezTo>
                  <a:pt x="89" y="93"/>
                  <a:pt x="70" y="95"/>
                  <a:pt x="61" y="99"/>
                </a:cubicBezTo>
                <a:cubicBezTo>
                  <a:pt x="61" y="101"/>
                  <a:pt x="49" y="101"/>
                  <a:pt x="49" y="99"/>
                </a:cubicBezTo>
                <a:close/>
                <a:moveTo>
                  <a:pt x="57" y="85"/>
                </a:moveTo>
                <a:cubicBezTo>
                  <a:pt x="67" y="76"/>
                  <a:pt x="79" y="73"/>
                  <a:pt x="93" y="74"/>
                </a:cubicBezTo>
                <a:cubicBezTo>
                  <a:pt x="93" y="50"/>
                  <a:pt x="93" y="26"/>
                  <a:pt x="93" y="2"/>
                </a:cubicBezTo>
                <a:cubicBezTo>
                  <a:pt x="78" y="0"/>
                  <a:pt x="66" y="4"/>
                  <a:pt x="57" y="12"/>
                </a:cubicBezTo>
                <a:cubicBezTo>
                  <a:pt x="57" y="36"/>
                  <a:pt x="57" y="61"/>
                  <a:pt x="57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5203" tIns="57602" rIns="115203" bIns="57602" numCol="1" anchor="t" anchorCtr="0" compatLnSpc="1">
            <a:prstTxWarp prst="textNoShape">
              <a:avLst/>
            </a:prstTxWarp>
          </a:bodyPr>
          <a:lstStyle/>
          <a:p>
            <a:pPr defTabSz="1151965">
              <a:defRPr/>
            </a:pPr>
            <a:endParaRPr lang="zh-CN" altLang="en-US" sz="2268">
              <a:solidFill>
                <a:schemeClr val="bg1"/>
              </a:solidFill>
              <a:latin typeface="Montserrat ExtraLight"/>
              <a:ea typeface="方正兰亭黑简体"/>
            </a:endParaRPr>
          </a:p>
        </p:txBody>
      </p:sp>
      <p:sp>
        <p:nvSpPr>
          <p:cNvPr id="82" name="Freeform 53">
            <a:extLst>
              <a:ext uri="{FF2B5EF4-FFF2-40B4-BE49-F238E27FC236}">
                <a16:creationId xmlns:a16="http://schemas.microsoft.com/office/drawing/2014/main" id="{CE562853-5227-4403-A537-F2EB3A8849A8}"/>
              </a:ext>
            </a:extLst>
          </p:cNvPr>
          <p:cNvSpPr>
            <a:spLocks noEditPoints="1"/>
          </p:cNvSpPr>
          <p:nvPr/>
        </p:nvSpPr>
        <p:spPr bwMode="auto">
          <a:xfrm>
            <a:off x="5605409" y="2245049"/>
            <a:ext cx="256138" cy="240731"/>
          </a:xfrm>
          <a:custGeom>
            <a:avLst/>
            <a:gdLst>
              <a:gd name="T0" fmla="*/ 38 w 128"/>
              <a:gd name="T1" fmla="*/ 99 h 120"/>
              <a:gd name="T2" fmla="*/ 55 w 128"/>
              <a:gd name="T3" fmla="*/ 99 h 120"/>
              <a:gd name="T4" fmla="*/ 55 w 128"/>
              <a:gd name="T5" fmla="*/ 103 h 120"/>
              <a:gd name="T6" fmla="*/ 38 w 128"/>
              <a:gd name="T7" fmla="*/ 103 h 120"/>
              <a:gd name="T8" fmla="*/ 38 w 128"/>
              <a:gd name="T9" fmla="*/ 99 h 120"/>
              <a:gd name="T10" fmla="*/ 88 w 128"/>
              <a:gd name="T11" fmla="*/ 98 h 120"/>
              <a:gd name="T12" fmla="*/ 60 w 128"/>
              <a:gd name="T13" fmla="*/ 103 h 120"/>
              <a:gd name="T14" fmla="*/ 65 w 128"/>
              <a:gd name="T15" fmla="*/ 76 h 120"/>
              <a:gd name="T16" fmla="*/ 105 w 128"/>
              <a:gd name="T17" fmla="*/ 35 h 120"/>
              <a:gd name="T18" fmla="*/ 128 w 128"/>
              <a:gd name="T19" fmla="*/ 57 h 120"/>
              <a:gd name="T20" fmla="*/ 88 w 128"/>
              <a:gd name="T21" fmla="*/ 98 h 120"/>
              <a:gd name="T22" fmla="*/ 83 w 128"/>
              <a:gd name="T23" fmla="*/ 87 h 120"/>
              <a:gd name="T24" fmla="*/ 117 w 128"/>
              <a:gd name="T25" fmla="*/ 52 h 120"/>
              <a:gd name="T26" fmla="*/ 114 w 128"/>
              <a:gd name="T27" fmla="*/ 49 h 120"/>
              <a:gd name="T28" fmla="*/ 80 w 128"/>
              <a:gd name="T29" fmla="*/ 84 h 120"/>
              <a:gd name="T30" fmla="*/ 83 w 128"/>
              <a:gd name="T31" fmla="*/ 87 h 120"/>
              <a:gd name="T32" fmla="*/ 85 w 128"/>
              <a:gd name="T33" fmla="*/ 95 h 120"/>
              <a:gd name="T34" fmla="*/ 73 w 128"/>
              <a:gd name="T35" fmla="*/ 97 h 120"/>
              <a:gd name="T36" fmla="*/ 66 w 128"/>
              <a:gd name="T37" fmla="*/ 90 h 120"/>
              <a:gd name="T38" fmla="*/ 68 w 128"/>
              <a:gd name="T39" fmla="*/ 78 h 120"/>
              <a:gd name="T40" fmla="*/ 85 w 128"/>
              <a:gd name="T41" fmla="*/ 95 h 120"/>
              <a:gd name="T42" fmla="*/ 74 w 128"/>
              <a:gd name="T43" fmla="*/ 78 h 120"/>
              <a:gd name="T44" fmla="*/ 108 w 128"/>
              <a:gd name="T45" fmla="*/ 43 h 120"/>
              <a:gd name="T46" fmla="*/ 106 w 128"/>
              <a:gd name="T47" fmla="*/ 40 h 120"/>
              <a:gd name="T48" fmla="*/ 71 w 128"/>
              <a:gd name="T49" fmla="*/ 76 h 120"/>
              <a:gd name="T50" fmla="*/ 74 w 128"/>
              <a:gd name="T51" fmla="*/ 78 h 120"/>
              <a:gd name="T52" fmla="*/ 3 w 128"/>
              <a:gd name="T53" fmla="*/ 120 h 120"/>
              <a:gd name="T54" fmla="*/ 92 w 128"/>
              <a:gd name="T55" fmla="*/ 120 h 120"/>
              <a:gd name="T56" fmla="*/ 96 w 128"/>
              <a:gd name="T57" fmla="*/ 120 h 120"/>
              <a:gd name="T58" fmla="*/ 96 w 128"/>
              <a:gd name="T59" fmla="*/ 117 h 120"/>
              <a:gd name="T60" fmla="*/ 96 w 128"/>
              <a:gd name="T61" fmla="*/ 96 h 120"/>
              <a:gd name="T62" fmla="*/ 89 w 128"/>
              <a:gd name="T63" fmla="*/ 103 h 120"/>
              <a:gd name="T64" fmla="*/ 89 w 128"/>
              <a:gd name="T65" fmla="*/ 114 h 120"/>
              <a:gd name="T66" fmla="*/ 7 w 128"/>
              <a:gd name="T67" fmla="*/ 114 h 120"/>
              <a:gd name="T68" fmla="*/ 7 w 128"/>
              <a:gd name="T69" fmla="*/ 49 h 120"/>
              <a:gd name="T70" fmla="*/ 45 w 128"/>
              <a:gd name="T71" fmla="*/ 49 h 120"/>
              <a:gd name="T72" fmla="*/ 47 w 128"/>
              <a:gd name="T73" fmla="*/ 46 h 120"/>
              <a:gd name="T74" fmla="*/ 47 w 128"/>
              <a:gd name="T75" fmla="*/ 7 h 120"/>
              <a:gd name="T76" fmla="*/ 89 w 128"/>
              <a:gd name="T77" fmla="*/ 7 h 120"/>
              <a:gd name="T78" fmla="*/ 89 w 128"/>
              <a:gd name="T79" fmla="*/ 44 h 120"/>
              <a:gd name="T80" fmla="*/ 96 w 128"/>
              <a:gd name="T81" fmla="*/ 38 h 120"/>
              <a:gd name="T82" fmla="*/ 96 w 128"/>
              <a:gd name="T83" fmla="*/ 4 h 120"/>
              <a:gd name="T84" fmla="*/ 96 w 128"/>
              <a:gd name="T85" fmla="*/ 0 h 120"/>
              <a:gd name="T86" fmla="*/ 92 w 128"/>
              <a:gd name="T87" fmla="*/ 0 h 120"/>
              <a:gd name="T88" fmla="*/ 42 w 128"/>
              <a:gd name="T89" fmla="*/ 0 h 120"/>
              <a:gd name="T90" fmla="*/ 0 w 128"/>
              <a:gd name="T91" fmla="*/ 43 h 120"/>
              <a:gd name="T92" fmla="*/ 0 w 128"/>
              <a:gd name="T93" fmla="*/ 117 h 120"/>
              <a:gd name="T94" fmla="*/ 0 w 128"/>
              <a:gd name="T95" fmla="*/ 120 h 120"/>
              <a:gd name="T96" fmla="*/ 3 w 128"/>
              <a:gd name="T97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38" y="99"/>
                </a:moveTo>
                <a:cubicBezTo>
                  <a:pt x="55" y="99"/>
                  <a:pt x="55" y="99"/>
                  <a:pt x="55" y="99"/>
                </a:cubicBezTo>
                <a:cubicBezTo>
                  <a:pt x="55" y="103"/>
                  <a:pt x="55" y="103"/>
                  <a:pt x="55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8" y="99"/>
                  <a:pt x="38" y="99"/>
                  <a:pt x="38" y="99"/>
                </a:cubicBezTo>
                <a:close/>
                <a:moveTo>
                  <a:pt x="88" y="98"/>
                </a:moveTo>
                <a:cubicBezTo>
                  <a:pt x="60" y="103"/>
                  <a:pt x="60" y="103"/>
                  <a:pt x="60" y="103"/>
                </a:cubicBezTo>
                <a:cubicBezTo>
                  <a:pt x="65" y="76"/>
                  <a:pt x="65" y="76"/>
                  <a:pt x="65" y="76"/>
                </a:cubicBezTo>
                <a:cubicBezTo>
                  <a:pt x="105" y="35"/>
                  <a:pt x="105" y="35"/>
                  <a:pt x="105" y="35"/>
                </a:cubicBezTo>
                <a:cubicBezTo>
                  <a:pt x="128" y="57"/>
                  <a:pt x="128" y="57"/>
                  <a:pt x="128" y="57"/>
                </a:cubicBezTo>
                <a:cubicBezTo>
                  <a:pt x="88" y="98"/>
                  <a:pt x="88" y="98"/>
                  <a:pt x="88" y="98"/>
                </a:cubicBezTo>
                <a:close/>
                <a:moveTo>
                  <a:pt x="83" y="87"/>
                </a:moveTo>
                <a:cubicBezTo>
                  <a:pt x="117" y="52"/>
                  <a:pt x="117" y="52"/>
                  <a:pt x="117" y="52"/>
                </a:cubicBezTo>
                <a:cubicBezTo>
                  <a:pt x="114" y="49"/>
                  <a:pt x="114" y="49"/>
                  <a:pt x="114" y="49"/>
                </a:cubicBezTo>
                <a:cubicBezTo>
                  <a:pt x="80" y="84"/>
                  <a:pt x="80" y="84"/>
                  <a:pt x="80" y="84"/>
                </a:cubicBezTo>
                <a:cubicBezTo>
                  <a:pt x="83" y="87"/>
                  <a:pt x="83" y="87"/>
                  <a:pt x="83" y="87"/>
                </a:cubicBezTo>
                <a:close/>
                <a:moveTo>
                  <a:pt x="85" y="95"/>
                </a:moveTo>
                <a:cubicBezTo>
                  <a:pt x="73" y="97"/>
                  <a:pt x="73" y="97"/>
                  <a:pt x="73" y="97"/>
                </a:cubicBezTo>
                <a:cubicBezTo>
                  <a:pt x="66" y="90"/>
                  <a:pt x="66" y="90"/>
                  <a:pt x="66" y="90"/>
                </a:cubicBezTo>
                <a:cubicBezTo>
                  <a:pt x="68" y="78"/>
                  <a:pt x="68" y="78"/>
                  <a:pt x="68" y="78"/>
                </a:cubicBezTo>
                <a:cubicBezTo>
                  <a:pt x="85" y="95"/>
                  <a:pt x="85" y="95"/>
                  <a:pt x="85" y="95"/>
                </a:cubicBezTo>
                <a:close/>
                <a:moveTo>
                  <a:pt x="74" y="78"/>
                </a:moveTo>
                <a:cubicBezTo>
                  <a:pt x="108" y="43"/>
                  <a:pt x="108" y="43"/>
                  <a:pt x="108" y="43"/>
                </a:cubicBezTo>
                <a:cubicBezTo>
                  <a:pt x="106" y="40"/>
                  <a:pt x="106" y="40"/>
                  <a:pt x="106" y="40"/>
                </a:cubicBezTo>
                <a:cubicBezTo>
                  <a:pt x="71" y="76"/>
                  <a:pt x="71" y="76"/>
                  <a:pt x="71" y="76"/>
                </a:cubicBezTo>
                <a:cubicBezTo>
                  <a:pt x="74" y="78"/>
                  <a:pt x="74" y="78"/>
                  <a:pt x="74" y="78"/>
                </a:cubicBezTo>
                <a:close/>
                <a:moveTo>
                  <a:pt x="3" y="120"/>
                </a:moveTo>
                <a:cubicBezTo>
                  <a:pt x="92" y="120"/>
                  <a:pt x="92" y="120"/>
                  <a:pt x="92" y="120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96" y="96"/>
                  <a:pt x="96" y="96"/>
                  <a:pt x="96" y="96"/>
                </a:cubicBezTo>
                <a:cubicBezTo>
                  <a:pt x="89" y="103"/>
                  <a:pt x="89" y="103"/>
                  <a:pt x="89" y="103"/>
                </a:cubicBezTo>
                <a:cubicBezTo>
                  <a:pt x="89" y="114"/>
                  <a:pt x="89" y="114"/>
                  <a:pt x="89" y="114"/>
                </a:cubicBezTo>
                <a:cubicBezTo>
                  <a:pt x="7" y="114"/>
                  <a:pt x="7" y="114"/>
                  <a:pt x="7" y="114"/>
                </a:cubicBezTo>
                <a:cubicBezTo>
                  <a:pt x="7" y="49"/>
                  <a:pt x="7" y="49"/>
                  <a:pt x="7" y="49"/>
                </a:cubicBezTo>
                <a:cubicBezTo>
                  <a:pt x="19" y="49"/>
                  <a:pt x="32" y="49"/>
                  <a:pt x="45" y="49"/>
                </a:cubicBezTo>
                <a:cubicBezTo>
                  <a:pt x="46" y="49"/>
                  <a:pt x="47" y="48"/>
                  <a:pt x="47" y="46"/>
                </a:cubicBezTo>
                <a:cubicBezTo>
                  <a:pt x="47" y="33"/>
                  <a:pt x="47" y="20"/>
                  <a:pt x="47" y="7"/>
                </a:cubicBezTo>
                <a:cubicBezTo>
                  <a:pt x="89" y="7"/>
                  <a:pt x="89" y="7"/>
                  <a:pt x="89" y="7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38"/>
                  <a:pt x="96" y="38"/>
                  <a:pt x="96" y="38"/>
                </a:cubicBezTo>
                <a:cubicBezTo>
                  <a:pt x="96" y="4"/>
                  <a:pt x="96" y="4"/>
                  <a:pt x="96" y="4"/>
                </a:cubicBezTo>
                <a:cubicBezTo>
                  <a:pt x="96" y="0"/>
                  <a:pt x="96" y="0"/>
                  <a:pt x="96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20"/>
                  <a:pt x="0" y="120"/>
                  <a:pt x="0" y="120"/>
                </a:cubicBezTo>
                <a:cubicBezTo>
                  <a:pt x="3" y="120"/>
                  <a:pt x="3" y="120"/>
                  <a:pt x="3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5203" tIns="57602" rIns="115203" bIns="57602" numCol="1" anchor="t" anchorCtr="0" compatLnSpc="1">
            <a:prstTxWarp prst="textNoShape">
              <a:avLst/>
            </a:prstTxWarp>
          </a:bodyPr>
          <a:lstStyle/>
          <a:p>
            <a:pPr defTabSz="1151965">
              <a:defRPr/>
            </a:pPr>
            <a:endParaRPr lang="zh-CN" altLang="en-US" sz="2268">
              <a:solidFill>
                <a:schemeClr val="bg1"/>
              </a:solidFill>
              <a:latin typeface="Montserrat ExtraLight"/>
              <a:ea typeface="方正兰亭黑简体"/>
            </a:endParaRPr>
          </a:p>
        </p:txBody>
      </p:sp>
      <p:sp>
        <p:nvSpPr>
          <p:cNvPr id="83" name="Freeform 106">
            <a:extLst>
              <a:ext uri="{FF2B5EF4-FFF2-40B4-BE49-F238E27FC236}">
                <a16:creationId xmlns:a16="http://schemas.microsoft.com/office/drawing/2014/main" id="{8F68FF04-F876-4BE5-8A25-9C8D990A54E2}"/>
              </a:ext>
            </a:extLst>
          </p:cNvPr>
          <p:cNvSpPr>
            <a:spLocks noEditPoints="1"/>
          </p:cNvSpPr>
          <p:nvPr/>
        </p:nvSpPr>
        <p:spPr bwMode="auto">
          <a:xfrm>
            <a:off x="5597859" y="3525437"/>
            <a:ext cx="259778" cy="192841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lIns="153604" tIns="76802" rIns="153604" bIns="76802"/>
          <a:lstStyle/>
          <a:p>
            <a:pPr defTabSz="1151965">
              <a:defRPr/>
            </a:pPr>
            <a:endParaRPr lang="en-US" sz="4032">
              <a:solidFill>
                <a:schemeClr val="bg1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CB6BC25-CFBC-40C2-BD49-49AB181C4BAA}"/>
              </a:ext>
            </a:extLst>
          </p:cNvPr>
          <p:cNvGrpSpPr/>
          <p:nvPr/>
        </p:nvGrpSpPr>
        <p:grpSpPr>
          <a:xfrm>
            <a:off x="6383411" y="3358170"/>
            <a:ext cx="3505552" cy="822926"/>
            <a:chOff x="11884" y="3191"/>
            <a:chExt cx="1638" cy="137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D590306-C739-482D-8E47-842BF3CE44C6}"/>
                </a:ext>
              </a:extLst>
            </p:cNvPr>
            <p:cNvSpPr txBox="1"/>
            <p:nvPr/>
          </p:nvSpPr>
          <p:spPr>
            <a:xfrm>
              <a:off x="11884" y="3744"/>
              <a:ext cx="1638" cy="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3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134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4" name="TextBox 76">
              <a:extLst>
                <a:ext uri="{FF2B5EF4-FFF2-40B4-BE49-F238E27FC236}">
                  <a16:creationId xmlns:a16="http://schemas.microsoft.com/office/drawing/2014/main" id="{6226FB99-1F56-4A1D-B4EA-D3384A254EB0}"/>
                </a:ext>
              </a:extLst>
            </p:cNvPr>
            <p:cNvSpPr txBox="1"/>
            <p:nvPr/>
          </p:nvSpPr>
          <p:spPr>
            <a:xfrm>
              <a:off x="11884" y="3191"/>
              <a:ext cx="1465" cy="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7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88BD7B1-B59E-4154-8B67-68A5933DA7B8}"/>
              </a:ext>
            </a:extLst>
          </p:cNvPr>
          <p:cNvGrpSpPr/>
          <p:nvPr/>
        </p:nvGrpSpPr>
        <p:grpSpPr>
          <a:xfrm>
            <a:off x="6383411" y="2124294"/>
            <a:ext cx="3505552" cy="822926"/>
            <a:chOff x="11884" y="3191"/>
            <a:chExt cx="1638" cy="137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671062C-CB0F-4D77-AD5E-E50DF04833AA}"/>
                </a:ext>
              </a:extLst>
            </p:cNvPr>
            <p:cNvSpPr txBox="1"/>
            <p:nvPr/>
          </p:nvSpPr>
          <p:spPr>
            <a:xfrm>
              <a:off x="11884" y="3744"/>
              <a:ext cx="1638" cy="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3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134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7" name="TextBox 76">
              <a:extLst>
                <a:ext uri="{FF2B5EF4-FFF2-40B4-BE49-F238E27FC236}">
                  <a16:creationId xmlns:a16="http://schemas.microsoft.com/office/drawing/2014/main" id="{3455AF19-BFB0-4B5B-B53B-37C9EDD24F8D}"/>
                </a:ext>
              </a:extLst>
            </p:cNvPr>
            <p:cNvSpPr txBox="1"/>
            <p:nvPr/>
          </p:nvSpPr>
          <p:spPr>
            <a:xfrm>
              <a:off x="11884" y="3191"/>
              <a:ext cx="1465" cy="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7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321AE05-B98C-47D8-8B26-63A6C27A5E73}"/>
              </a:ext>
            </a:extLst>
          </p:cNvPr>
          <p:cNvGrpSpPr/>
          <p:nvPr/>
        </p:nvGrpSpPr>
        <p:grpSpPr>
          <a:xfrm>
            <a:off x="6383411" y="4592982"/>
            <a:ext cx="3505552" cy="822926"/>
            <a:chOff x="11884" y="3191"/>
            <a:chExt cx="1638" cy="137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65E2498-C73D-42B1-BF05-A131C7E3E640}"/>
                </a:ext>
              </a:extLst>
            </p:cNvPr>
            <p:cNvSpPr txBox="1"/>
            <p:nvPr/>
          </p:nvSpPr>
          <p:spPr>
            <a:xfrm>
              <a:off x="11884" y="3744"/>
              <a:ext cx="1638" cy="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34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134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1" name="TextBox 76">
              <a:extLst>
                <a:ext uri="{FF2B5EF4-FFF2-40B4-BE49-F238E27FC236}">
                  <a16:creationId xmlns:a16="http://schemas.microsoft.com/office/drawing/2014/main" id="{B04D85C0-4900-49C6-BA39-5EC2ED21B506}"/>
                </a:ext>
              </a:extLst>
            </p:cNvPr>
            <p:cNvSpPr txBox="1"/>
            <p:nvPr/>
          </p:nvSpPr>
          <p:spPr>
            <a:xfrm>
              <a:off x="11884" y="3191"/>
              <a:ext cx="1465" cy="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7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1551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/>
          <p:cNvGrpSpPr/>
          <p:nvPr/>
        </p:nvGrpSpPr>
        <p:grpSpPr>
          <a:xfrm>
            <a:off x="5347928" y="3810102"/>
            <a:ext cx="824632" cy="824632"/>
            <a:chOff x="5582822" y="4140485"/>
            <a:chExt cx="1026356" cy="1026356"/>
          </a:xfrm>
          <a:effectLst>
            <a:outerShdw blurRad="381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grpSpPr>
        <p:sp>
          <p:nvSpPr>
            <p:cNvPr id="9" name="Oval 8"/>
            <p:cNvSpPr/>
            <p:nvPr/>
          </p:nvSpPr>
          <p:spPr>
            <a:xfrm>
              <a:off x="5582822" y="4140485"/>
              <a:ext cx="1026356" cy="102635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7">
                <a:solidFill>
                  <a:schemeClr val="bg1"/>
                </a:solidFill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16784" y="4474447"/>
              <a:ext cx="358432" cy="358432"/>
              <a:chOff x="4427654" y="3049909"/>
              <a:chExt cx="464344" cy="464344"/>
            </a:xfrm>
            <a:solidFill>
              <a:srgbClr val="F8F8F8"/>
            </a:solidFill>
          </p:grpSpPr>
          <p:sp>
            <p:nvSpPr>
              <p:cNvPr id="12" name="AutoShape 123"/>
              <p:cNvSpPr>
                <a:spLocks/>
              </p:cNvSpPr>
              <p:nvPr/>
            </p:nvSpPr>
            <p:spPr bwMode="auto">
              <a:xfrm>
                <a:off x="4427654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3" name="AutoShape 124"/>
              <p:cNvSpPr>
                <a:spLocks/>
              </p:cNvSpPr>
              <p:nvPr/>
            </p:nvSpPr>
            <p:spPr bwMode="auto">
              <a:xfrm>
                <a:off x="4558623" y="318008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4" name="AutoShape 125"/>
              <p:cNvSpPr>
                <a:spLocks/>
              </p:cNvSpPr>
              <p:nvPr/>
            </p:nvSpPr>
            <p:spPr bwMode="auto">
              <a:xfrm>
                <a:off x="4601485" y="322374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5347928" y="1582615"/>
            <a:ext cx="824632" cy="824632"/>
            <a:chOff x="5582822" y="1783124"/>
            <a:chExt cx="1026356" cy="1026356"/>
          </a:xfrm>
          <a:effectLst>
            <a:outerShdw blurRad="381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grpSpPr>
        <p:sp>
          <p:nvSpPr>
            <p:cNvPr id="4" name="Oval 3"/>
            <p:cNvSpPr/>
            <p:nvPr/>
          </p:nvSpPr>
          <p:spPr>
            <a:xfrm>
              <a:off x="5582822" y="1783124"/>
              <a:ext cx="1026356" cy="10263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7">
                <a:solidFill>
                  <a:schemeClr val="bg1"/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916784" y="2139143"/>
              <a:ext cx="358432" cy="314318"/>
              <a:chOff x="1640798" y="2149003"/>
              <a:chExt cx="464344" cy="407194"/>
            </a:xfrm>
            <a:solidFill>
              <a:schemeClr val="bg1"/>
            </a:solidFill>
          </p:grpSpPr>
          <p:sp>
            <p:nvSpPr>
              <p:cNvPr id="25" name="AutoShape 147"/>
              <p:cNvSpPr>
                <a:spLocks/>
              </p:cNvSpPr>
              <p:nvPr/>
            </p:nvSpPr>
            <p:spPr bwMode="auto">
              <a:xfrm>
                <a:off x="1640798" y="2149003"/>
                <a:ext cx="464344" cy="407194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6" name="AutoShape 148"/>
              <p:cNvSpPr>
                <a:spLocks/>
              </p:cNvSpPr>
              <p:nvPr/>
            </p:nvSpPr>
            <p:spPr bwMode="auto">
              <a:xfrm>
                <a:off x="1713029" y="2222028"/>
                <a:ext cx="69056" cy="690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2243884" y="3810102"/>
            <a:ext cx="824632" cy="824632"/>
            <a:chOff x="2297797" y="4140485"/>
            <a:chExt cx="1026356" cy="1026356"/>
          </a:xfrm>
          <a:effectLst>
            <a:outerShdw blurRad="381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grpSpPr>
        <p:sp>
          <p:nvSpPr>
            <p:cNvPr id="8" name="Oval 7"/>
            <p:cNvSpPr/>
            <p:nvPr/>
          </p:nvSpPr>
          <p:spPr>
            <a:xfrm>
              <a:off x="2297797" y="4140485"/>
              <a:ext cx="1026356" cy="10263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7">
                <a:solidFill>
                  <a:schemeClr val="bg1"/>
                </a:solidFill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654123" y="4474447"/>
              <a:ext cx="313704" cy="358432"/>
              <a:chOff x="740685" y="2696368"/>
              <a:chExt cx="406400" cy="464344"/>
            </a:xfrm>
            <a:solidFill>
              <a:srgbClr val="F8F8F8"/>
            </a:solidFill>
          </p:grpSpPr>
          <p:sp>
            <p:nvSpPr>
              <p:cNvPr id="19" name="AutoShape 131"/>
              <p:cNvSpPr>
                <a:spLocks/>
              </p:cNvSpPr>
              <p:nvPr/>
            </p:nvSpPr>
            <p:spPr bwMode="auto">
              <a:xfrm>
                <a:off x="740685" y="2696368"/>
                <a:ext cx="406400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57" y="5400"/>
                    </a:moveTo>
                    <a:lnTo>
                      <a:pt x="20057" y="6075"/>
                    </a:lnTo>
                    <a:lnTo>
                      <a:pt x="1542" y="6075"/>
                    </a:lnTo>
                    <a:lnTo>
                      <a:pt x="1542" y="5400"/>
                    </a:lnTo>
                    <a:lnTo>
                      <a:pt x="1542" y="4725"/>
                    </a:lnTo>
                    <a:cubicBezTo>
                      <a:pt x="1542" y="4352"/>
                      <a:pt x="1887" y="4050"/>
                      <a:pt x="2314" y="4050"/>
                    </a:cubicBezTo>
                    <a:lnTo>
                      <a:pt x="19285" y="4050"/>
                    </a:lnTo>
                    <a:cubicBezTo>
                      <a:pt x="19712" y="4050"/>
                      <a:pt x="20057" y="4352"/>
                      <a:pt x="20057" y="4725"/>
                    </a:cubicBezTo>
                    <a:cubicBezTo>
                      <a:pt x="20057" y="4725"/>
                      <a:pt x="20057" y="5400"/>
                      <a:pt x="20057" y="5400"/>
                    </a:cubicBezTo>
                    <a:close/>
                    <a:moveTo>
                      <a:pt x="18514" y="18900"/>
                    </a:moveTo>
                    <a:cubicBezTo>
                      <a:pt x="18514" y="19644"/>
                      <a:pt x="17822" y="20249"/>
                      <a:pt x="16971" y="20249"/>
                    </a:cubicBezTo>
                    <a:lnTo>
                      <a:pt x="4628" y="20249"/>
                    </a:lnTo>
                    <a:cubicBezTo>
                      <a:pt x="3777" y="20249"/>
                      <a:pt x="3085" y="19644"/>
                      <a:pt x="3085" y="18900"/>
                    </a:cubicBezTo>
                    <a:lnTo>
                      <a:pt x="3085" y="7425"/>
                    </a:lnTo>
                    <a:lnTo>
                      <a:pt x="18514" y="7425"/>
                    </a:lnTo>
                    <a:cubicBezTo>
                      <a:pt x="18514" y="7425"/>
                      <a:pt x="18514" y="18900"/>
                      <a:pt x="18514" y="18900"/>
                    </a:cubicBezTo>
                    <a:close/>
                    <a:moveTo>
                      <a:pt x="6171" y="2025"/>
                    </a:moveTo>
                    <a:cubicBezTo>
                      <a:pt x="6171" y="1652"/>
                      <a:pt x="6516" y="1350"/>
                      <a:pt x="6942" y="1350"/>
                    </a:cubicBezTo>
                    <a:lnTo>
                      <a:pt x="14657" y="1350"/>
                    </a:lnTo>
                    <a:cubicBezTo>
                      <a:pt x="15083" y="1350"/>
                      <a:pt x="15428" y="1652"/>
                      <a:pt x="15428" y="2025"/>
                    </a:cubicBezTo>
                    <a:lnTo>
                      <a:pt x="15428" y="2700"/>
                    </a:lnTo>
                    <a:lnTo>
                      <a:pt x="6171" y="2700"/>
                    </a:lnTo>
                    <a:cubicBezTo>
                      <a:pt x="6171" y="2700"/>
                      <a:pt x="6171" y="2025"/>
                      <a:pt x="6171" y="2025"/>
                    </a:cubicBezTo>
                    <a:close/>
                    <a:moveTo>
                      <a:pt x="21585" y="4601"/>
                    </a:moveTo>
                    <a:cubicBezTo>
                      <a:pt x="21511" y="3541"/>
                      <a:pt x="20516" y="2700"/>
                      <a:pt x="19285" y="2700"/>
                    </a:cubicBezTo>
                    <a:lnTo>
                      <a:pt x="16971" y="2700"/>
                    </a:lnTo>
                    <a:lnTo>
                      <a:pt x="16971" y="2025"/>
                    </a:lnTo>
                    <a:cubicBezTo>
                      <a:pt x="16971" y="906"/>
                      <a:pt x="15935" y="0"/>
                      <a:pt x="14657" y="0"/>
                    </a:cubicBezTo>
                    <a:lnTo>
                      <a:pt x="6942" y="0"/>
                    </a:lnTo>
                    <a:cubicBezTo>
                      <a:pt x="5664" y="0"/>
                      <a:pt x="4628" y="906"/>
                      <a:pt x="4628" y="2025"/>
                    </a:cubicBezTo>
                    <a:lnTo>
                      <a:pt x="4628" y="2700"/>
                    </a:lnTo>
                    <a:lnTo>
                      <a:pt x="2314" y="2700"/>
                    </a:lnTo>
                    <a:cubicBezTo>
                      <a:pt x="1083" y="2700"/>
                      <a:pt x="88" y="3541"/>
                      <a:pt x="14" y="4601"/>
                    </a:cubicBezTo>
                    <a:lnTo>
                      <a:pt x="0" y="4601"/>
                    </a:lnTo>
                    <a:lnTo>
                      <a:pt x="0" y="5400"/>
                    </a:lnTo>
                    <a:lnTo>
                      <a:pt x="0" y="6075"/>
                    </a:lnTo>
                    <a:cubicBezTo>
                      <a:pt x="0" y="6820"/>
                      <a:pt x="691" y="7425"/>
                      <a:pt x="1542" y="7425"/>
                    </a:cubicBezTo>
                    <a:lnTo>
                      <a:pt x="1542" y="18900"/>
                    </a:lnTo>
                    <a:cubicBezTo>
                      <a:pt x="1542" y="20391"/>
                      <a:pt x="2924" y="21599"/>
                      <a:pt x="4628" y="21599"/>
                    </a:cubicBezTo>
                    <a:lnTo>
                      <a:pt x="16971" y="21599"/>
                    </a:lnTo>
                    <a:cubicBezTo>
                      <a:pt x="18675" y="21599"/>
                      <a:pt x="20057" y="20391"/>
                      <a:pt x="20057" y="18900"/>
                    </a:cubicBezTo>
                    <a:lnTo>
                      <a:pt x="20057" y="7425"/>
                    </a:lnTo>
                    <a:cubicBezTo>
                      <a:pt x="20908" y="7425"/>
                      <a:pt x="21599" y="6820"/>
                      <a:pt x="21599" y="6075"/>
                    </a:cubicBezTo>
                    <a:lnTo>
                      <a:pt x="21599" y="5400"/>
                    </a:lnTo>
                    <a:lnTo>
                      <a:pt x="21599" y="4601"/>
                    </a:lnTo>
                    <a:cubicBezTo>
                      <a:pt x="21599" y="4601"/>
                      <a:pt x="21585" y="4601"/>
                      <a:pt x="21585" y="46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0" name="AutoShape 132"/>
              <p:cNvSpPr>
                <a:spLocks/>
              </p:cNvSpPr>
              <p:nvPr/>
            </p:nvSpPr>
            <p:spPr bwMode="auto">
              <a:xfrm>
                <a:off x="827998" y="2884487"/>
                <a:ext cx="57944" cy="2182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1" name="AutoShape 133"/>
              <p:cNvSpPr>
                <a:spLocks/>
              </p:cNvSpPr>
              <p:nvPr/>
            </p:nvSpPr>
            <p:spPr bwMode="auto">
              <a:xfrm>
                <a:off x="915310" y="2884487"/>
                <a:ext cx="57944" cy="2182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2" name="AutoShape 134"/>
              <p:cNvSpPr>
                <a:spLocks/>
              </p:cNvSpPr>
              <p:nvPr/>
            </p:nvSpPr>
            <p:spPr bwMode="auto">
              <a:xfrm>
                <a:off x="1001829" y="2884487"/>
                <a:ext cx="57944" cy="2182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2243884" y="1582615"/>
            <a:ext cx="824632" cy="824632"/>
            <a:chOff x="2297797" y="1783124"/>
            <a:chExt cx="1026356" cy="1026356"/>
          </a:xfrm>
          <a:effectLst>
            <a:outerShdw blurRad="381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grpSpPr>
        <p:sp>
          <p:nvSpPr>
            <p:cNvPr id="3" name="Oval 2"/>
            <p:cNvSpPr/>
            <p:nvPr/>
          </p:nvSpPr>
          <p:spPr>
            <a:xfrm>
              <a:off x="2297797" y="1783124"/>
              <a:ext cx="1026356" cy="1026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7">
                <a:solidFill>
                  <a:schemeClr val="bg1"/>
                </a:solidFill>
              </a:endParaRPr>
            </a:p>
          </p:txBody>
        </p:sp>
        <p:sp>
          <p:nvSpPr>
            <p:cNvPr id="27" name="AutoShape 149"/>
            <p:cNvSpPr>
              <a:spLocks/>
            </p:cNvSpPr>
            <p:nvPr/>
          </p:nvSpPr>
          <p:spPr bwMode="auto">
            <a:xfrm>
              <a:off x="2631759" y="2167329"/>
              <a:ext cx="358432" cy="2579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8000" rIns="18000" bIns="18000" anchor="ctr"/>
            <a:lstStyle/>
            <a:p>
              <a:pPr algn="ctr" defTabSz="21599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17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451972" y="1582615"/>
            <a:ext cx="824632" cy="824632"/>
            <a:chOff x="8867847" y="1783124"/>
            <a:chExt cx="1026356" cy="1026356"/>
          </a:xfrm>
          <a:effectLst>
            <a:outerShdw blurRad="381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grpSpPr>
        <p:sp>
          <p:nvSpPr>
            <p:cNvPr id="5" name="Oval 4"/>
            <p:cNvSpPr/>
            <p:nvPr/>
          </p:nvSpPr>
          <p:spPr>
            <a:xfrm>
              <a:off x="8867847" y="1783124"/>
              <a:ext cx="1026356" cy="10263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7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9201809" y="2117086"/>
              <a:ext cx="358432" cy="358432"/>
              <a:chOff x="3498967" y="3049909"/>
              <a:chExt cx="464344" cy="464344"/>
            </a:xfrm>
            <a:solidFill>
              <a:schemeClr val="bg1"/>
            </a:solidFill>
          </p:grpSpPr>
          <p:sp>
            <p:nvSpPr>
              <p:cNvPr id="16" name="AutoShape 126"/>
              <p:cNvSpPr>
                <a:spLocks/>
              </p:cNvSpPr>
              <p:nvPr/>
            </p:nvSpPr>
            <p:spPr bwMode="auto">
              <a:xfrm>
                <a:off x="3498967" y="304990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7" name="AutoShape 127"/>
              <p:cNvSpPr>
                <a:spLocks/>
              </p:cNvSpPr>
              <p:nvPr/>
            </p:nvSpPr>
            <p:spPr bwMode="auto">
              <a:xfrm>
                <a:off x="3687085" y="312214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0" tIns="18000" rIns="18000" bIns="18000" anchor="ctr"/>
              <a:lstStyle/>
              <a:p>
                <a:pPr algn="ctr" defTabSz="215998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17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8451972" y="3810102"/>
            <a:ext cx="824632" cy="824632"/>
            <a:chOff x="8867847" y="4140485"/>
            <a:chExt cx="1026356" cy="1026356"/>
          </a:xfrm>
          <a:effectLst>
            <a:outerShdw blurRad="381000" sx="102000" sy="102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grpSpPr>
        <p:sp>
          <p:nvSpPr>
            <p:cNvPr id="10" name="Oval 9"/>
            <p:cNvSpPr/>
            <p:nvPr/>
          </p:nvSpPr>
          <p:spPr>
            <a:xfrm>
              <a:off x="8867847" y="4140485"/>
              <a:ext cx="1026356" cy="10263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7">
                <a:solidFill>
                  <a:schemeClr val="bg1"/>
                </a:solidFill>
              </a:endParaRPr>
            </a:p>
          </p:txBody>
        </p:sp>
        <p:sp>
          <p:nvSpPr>
            <p:cNvPr id="23" name="AutoShape 139"/>
            <p:cNvSpPr>
              <a:spLocks/>
            </p:cNvSpPr>
            <p:nvPr/>
          </p:nvSpPr>
          <p:spPr bwMode="auto">
            <a:xfrm>
              <a:off x="9201809" y="4479963"/>
              <a:ext cx="358432" cy="347402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8000" rIns="18000" bIns="18000" anchor="ctr"/>
            <a:lstStyle/>
            <a:p>
              <a:pPr algn="ctr" defTabSz="21599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17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7" name="Group 25">
            <a:extLst>
              <a:ext uri="{FF2B5EF4-FFF2-40B4-BE49-F238E27FC236}">
                <a16:creationId xmlns:a16="http://schemas.microsoft.com/office/drawing/2014/main" id="{A2DF7F35-41A0-4EE1-B99F-7DAAF2A02112}"/>
              </a:ext>
            </a:extLst>
          </p:cNvPr>
          <p:cNvGrpSpPr/>
          <p:nvPr/>
        </p:nvGrpSpPr>
        <p:grpSpPr>
          <a:xfrm>
            <a:off x="1443209" y="2523917"/>
            <a:ext cx="2137995" cy="800892"/>
            <a:chOff x="9305653" y="3302983"/>
            <a:chExt cx="2262955" cy="847702"/>
          </a:xfrm>
        </p:grpSpPr>
        <p:sp>
          <p:nvSpPr>
            <p:cNvPr id="68" name="TextBox 26">
              <a:extLst>
                <a:ext uri="{FF2B5EF4-FFF2-40B4-BE49-F238E27FC236}">
                  <a16:creationId xmlns:a16="http://schemas.microsoft.com/office/drawing/2014/main" id="{2F014F48-2BC2-43D5-B767-9CC9D95E0860}"/>
                </a:ext>
              </a:extLst>
            </p:cNvPr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362795" tIns="0" rIns="0" bIns="0" anchor="b" anchorCtr="0">
              <a:normAutofit fontScale="92500" lnSpcReduction="10000"/>
            </a:bodyPr>
            <a:lstStyle/>
            <a:p>
              <a:r>
                <a:rPr lang="zh-CN" altLang="en-US" sz="201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69" name="TextBox 27">
              <a:extLst>
                <a:ext uri="{FF2B5EF4-FFF2-40B4-BE49-F238E27FC236}">
                  <a16:creationId xmlns:a16="http://schemas.microsoft.com/office/drawing/2014/main" id="{8D819E36-522C-4431-9445-B6523AA5270D}"/>
                </a:ext>
              </a:extLst>
            </p:cNvPr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362795" tIns="90700" rIns="0" bIns="0" anchor="t" anchorCtr="0">
              <a:normAutofit fontScale="85000" lnSpcReduction="10000"/>
            </a:bodyPr>
            <a:lstStyle/>
            <a:p>
              <a:pPr defTabSz="86339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32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</a:p>
          </p:txBody>
        </p:sp>
      </p:grpSp>
      <p:grpSp>
        <p:nvGrpSpPr>
          <p:cNvPr id="70" name="Group 25">
            <a:extLst>
              <a:ext uri="{FF2B5EF4-FFF2-40B4-BE49-F238E27FC236}">
                <a16:creationId xmlns:a16="http://schemas.microsoft.com/office/drawing/2014/main" id="{F0EFC2BE-1ED0-41B6-94D4-C70CE583B17E}"/>
              </a:ext>
            </a:extLst>
          </p:cNvPr>
          <p:cNvGrpSpPr/>
          <p:nvPr/>
        </p:nvGrpSpPr>
        <p:grpSpPr>
          <a:xfrm>
            <a:off x="4547256" y="2546600"/>
            <a:ext cx="2137995" cy="800892"/>
            <a:chOff x="9305653" y="3302983"/>
            <a:chExt cx="2262955" cy="847702"/>
          </a:xfrm>
        </p:grpSpPr>
        <p:sp>
          <p:nvSpPr>
            <p:cNvPr id="71" name="TextBox 26">
              <a:extLst>
                <a:ext uri="{FF2B5EF4-FFF2-40B4-BE49-F238E27FC236}">
                  <a16:creationId xmlns:a16="http://schemas.microsoft.com/office/drawing/2014/main" id="{D33DEAC9-462F-4548-9301-DFF719F0D91B}"/>
                </a:ext>
              </a:extLst>
            </p:cNvPr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362795" tIns="0" rIns="0" bIns="0" anchor="b" anchorCtr="0">
              <a:normAutofit fontScale="92500" lnSpcReduction="10000"/>
            </a:bodyPr>
            <a:lstStyle/>
            <a:p>
              <a:r>
                <a:rPr lang="zh-CN" altLang="en-US" sz="201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72" name="TextBox 27">
              <a:extLst>
                <a:ext uri="{FF2B5EF4-FFF2-40B4-BE49-F238E27FC236}">
                  <a16:creationId xmlns:a16="http://schemas.microsoft.com/office/drawing/2014/main" id="{02C43AF8-41FE-4420-8013-5D8DCB5D2E4D}"/>
                </a:ext>
              </a:extLst>
            </p:cNvPr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362795" tIns="90700" rIns="0" bIns="0" anchor="t" anchorCtr="0">
              <a:normAutofit fontScale="85000" lnSpcReduction="10000"/>
            </a:bodyPr>
            <a:lstStyle/>
            <a:p>
              <a:pPr defTabSz="86339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32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</a:p>
          </p:txBody>
        </p:sp>
      </p:grpSp>
      <p:grpSp>
        <p:nvGrpSpPr>
          <p:cNvPr id="73" name="Group 25">
            <a:extLst>
              <a:ext uri="{FF2B5EF4-FFF2-40B4-BE49-F238E27FC236}">
                <a16:creationId xmlns:a16="http://schemas.microsoft.com/office/drawing/2014/main" id="{51B1A741-B1EE-417B-9379-C678B551B39F}"/>
              </a:ext>
            </a:extLst>
          </p:cNvPr>
          <p:cNvGrpSpPr/>
          <p:nvPr/>
        </p:nvGrpSpPr>
        <p:grpSpPr>
          <a:xfrm>
            <a:off x="7556742" y="2568398"/>
            <a:ext cx="2137995" cy="800892"/>
            <a:chOff x="9305653" y="3302983"/>
            <a:chExt cx="2262955" cy="847702"/>
          </a:xfrm>
        </p:grpSpPr>
        <p:sp>
          <p:nvSpPr>
            <p:cNvPr id="74" name="TextBox 26">
              <a:extLst>
                <a:ext uri="{FF2B5EF4-FFF2-40B4-BE49-F238E27FC236}">
                  <a16:creationId xmlns:a16="http://schemas.microsoft.com/office/drawing/2014/main" id="{265188B0-BCD3-4E9C-BA61-CC10D0FEC68A}"/>
                </a:ext>
              </a:extLst>
            </p:cNvPr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362795" tIns="0" rIns="0" bIns="0" anchor="b" anchorCtr="0">
              <a:normAutofit fontScale="92500" lnSpcReduction="10000"/>
            </a:bodyPr>
            <a:lstStyle/>
            <a:p>
              <a:r>
                <a:rPr lang="zh-CN" altLang="en-US" sz="201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75" name="TextBox 27">
              <a:extLst>
                <a:ext uri="{FF2B5EF4-FFF2-40B4-BE49-F238E27FC236}">
                  <a16:creationId xmlns:a16="http://schemas.microsoft.com/office/drawing/2014/main" id="{D4EB6446-F000-4AD1-A314-38D9D69864E1}"/>
                </a:ext>
              </a:extLst>
            </p:cNvPr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362795" tIns="90700" rIns="0" bIns="0" anchor="t" anchorCtr="0">
              <a:normAutofit fontScale="85000" lnSpcReduction="10000"/>
            </a:bodyPr>
            <a:lstStyle/>
            <a:p>
              <a:pPr defTabSz="86339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32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</a:p>
          </p:txBody>
        </p:sp>
      </p:grpSp>
      <p:grpSp>
        <p:nvGrpSpPr>
          <p:cNvPr id="76" name="Group 25">
            <a:extLst>
              <a:ext uri="{FF2B5EF4-FFF2-40B4-BE49-F238E27FC236}">
                <a16:creationId xmlns:a16="http://schemas.microsoft.com/office/drawing/2014/main" id="{33CFF32E-0B23-48E6-B06B-F417B57F5060}"/>
              </a:ext>
            </a:extLst>
          </p:cNvPr>
          <p:cNvGrpSpPr/>
          <p:nvPr/>
        </p:nvGrpSpPr>
        <p:grpSpPr>
          <a:xfrm>
            <a:off x="1443209" y="4751405"/>
            <a:ext cx="2137995" cy="800892"/>
            <a:chOff x="9305653" y="3302983"/>
            <a:chExt cx="2262955" cy="847702"/>
          </a:xfrm>
        </p:grpSpPr>
        <p:sp>
          <p:nvSpPr>
            <p:cNvPr id="77" name="TextBox 26">
              <a:extLst>
                <a:ext uri="{FF2B5EF4-FFF2-40B4-BE49-F238E27FC236}">
                  <a16:creationId xmlns:a16="http://schemas.microsoft.com/office/drawing/2014/main" id="{4310D591-82C6-41BF-AEFA-511C4E6AEC4B}"/>
                </a:ext>
              </a:extLst>
            </p:cNvPr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362795" tIns="0" rIns="0" bIns="0" anchor="b" anchorCtr="0">
              <a:normAutofit fontScale="92500" lnSpcReduction="10000"/>
            </a:bodyPr>
            <a:lstStyle/>
            <a:p>
              <a:r>
                <a:rPr lang="zh-CN" altLang="en-US" sz="201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78" name="TextBox 27">
              <a:extLst>
                <a:ext uri="{FF2B5EF4-FFF2-40B4-BE49-F238E27FC236}">
                  <a16:creationId xmlns:a16="http://schemas.microsoft.com/office/drawing/2014/main" id="{08209C71-B375-4009-8031-AD9167622C4F}"/>
                </a:ext>
              </a:extLst>
            </p:cNvPr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362795" tIns="90700" rIns="0" bIns="0" anchor="t" anchorCtr="0">
              <a:normAutofit fontScale="85000" lnSpcReduction="10000"/>
            </a:bodyPr>
            <a:lstStyle/>
            <a:p>
              <a:pPr defTabSz="86339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32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</a:p>
          </p:txBody>
        </p:sp>
      </p:grpSp>
      <p:grpSp>
        <p:nvGrpSpPr>
          <p:cNvPr id="79" name="Group 25">
            <a:extLst>
              <a:ext uri="{FF2B5EF4-FFF2-40B4-BE49-F238E27FC236}">
                <a16:creationId xmlns:a16="http://schemas.microsoft.com/office/drawing/2014/main" id="{B0F26266-3211-4697-A1CC-9D8E3B07BE69}"/>
              </a:ext>
            </a:extLst>
          </p:cNvPr>
          <p:cNvGrpSpPr/>
          <p:nvPr/>
        </p:nvGrpSpPr>
        <p:grpSpPr>
          <a:xfrm>
            <a:off x="4547256" y="4774088"/>
            <a:ext cx="2137995" cy="800892"/>
            <a:chOff x="9305653" y="3302983"/>
            <a:chExt cx="2262955" cy="847702"/>
          </a:xfrm>
        </p:grpSpPr>
        <p:sp>
          <p:nvSpPr>
            <p:cNvPr id="80" name="TextBox 26">
              <a:extLst>
                <a:ext uri="{FF2B5EF4-FFF2-40B4-BE49-F238E27FC236}">
                  <a16:creationId xmlns:a16="http://schemas.microsoft.com/office/drawing/2014/main" id="{13BC321D-BEDC-4C91-837D-367DDC58894A}"/>
                </a:ext>
              </a:extLst>
            </p:cNvPr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362795" tIns="0" rIns="0" bIns="0" anchor="b" anchorCtr="0">
              <a:normAutofit fontScale="92500" lnSpcReduction="10000"/>
            </a:bodyPr>
            <a:lstStyle/>
            <a:p>
              <a:r>
                <a:rPr lang="zh-CN" altLang="en-US" sz="201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81" name="TextBox 27">
              <a:extLst>
                <a:ext uri="{FF2B5EF4-FFF2-40B4-BE49-F238E27FC236}">
                  <a16:creationId xmlns:a16="http://schemas.microsoft.com/office/drawing/2014/main" id="{19E8DF6C-FC9B-48E4-91C7-5E613E133636}"/>
                </a:ext>
              </a:extLst>
            </p:cNvPr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362795" tIns="90700" rIns="0" bIns="0" anchor="t" anchorCtr="0">
              <a:normAutofit fontScale="85000" lnSpcReduction="10000"/>
            </a:bodyPr>
            <a:lstStyle/>
            <a:p>
              <a:pPr defTabSz="86339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32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</a:p>
          </p:txBody>
        </p:sp>
      </p:grpSp>
      <p:grpSp>
        <p:nvGrpSpPr>
          <p:cNvPr id="82" name="Group 25">
            <a:extLst>
              <a:ext uri="{FF2B5EF4-FFF2-40B4-BE49-F238E27FC236}">
                <a16:creationId xmlns:a16="http://schemas.microsoft.com/office/drawing/2014/main" id="{A5B47994-05D7-4A92-8F57-78CBAAC3B5BE}"/>
              </a:ext>
            </a:extLst>
          </p:cNvPr>
          <p:cNvGrpSpPr/>
          <p:nvPr/>
        </p:nvGrpSpPr>
        <p:grpSpPr>
          <a:xfrm>
            <a:off x="7556742" y="4795886"/>
            <a:ext cx="2137995" cy="800892"/>
            <a:chOff x="9305653" y="3302983"/>
            <a:chExt cx="2262955" cy="847702"/>
          </a:xfrm>
        </p:grpSpPr>
        <p:sp>
          <p:nvSpPr>
            <p:cNvPr id="83" name="TextBox 26">
              <a:extLst>
                <a:ext uri="{FF2B5EF4-FFF2-40B4-BE49-F238E27FC236}">
                  <a16:creationId xmlns:a16="http://schemas.microsoft.com/office/drawing/2014/main" id="{6C9234F4-5FAA-4B19-AE11-96F481DACD74}"/>
                </a:ext>
              </a:extLst>
            </p:cNvPr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362795" tIns="0" rIns="0" bIns="0" anchor="b" anchorCtr="0">
              <a:normAutofit fontScale="92500" lnSpcReduction="10000"/>
            </a:bodyPr>
            <a:lstStyle/>
            <a:p>
              <a:r>
                <a:rPr lang="zh-CN" altLang="en-US" sz="201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84" name="TextBox 27">
              <a:extLst>
                <a:ext uri="{FF2B5EF4-FFF2-40B4-BE49-F238E27FC236}">
                  <a16:creationId xmlns:a16="http://schemas.microsoft.com/office/drawing/2014/main" id="{E11711B4-EC19-4975-9AA8-7120BC5856E7}"/>
                </a:ext>
              </a:extLst>
            </p:cNvPr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362795" tIns="90700" rIns="0" bIns="0" anchor="t" anchorCtr="0">
              <a:normAutofit fontScale="85000" lnSpcReduction="10000"/>
            </a:bodyPr>
            <a:lstStyle/>
            <a:p>
              <a:pPr defTabSz="863396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32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9586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017cfed-b063-4a2f-aab6-68688076e4ba"/>
          <p:cNvGrpSpPr>
            <a:grpSpLocks noChangeAspect="1"/>
          </p:cNvGrpSpPr>
          <p:nvPr/>
        </p:nvGrpSpPr>
        <p:grpSpPr>
          <a:xfrm>
            <a:off x="668361" y="1137792"/>
            <a:ext cx="10183776" cy="4204592"/>
            <a:chOff x="755650" y="912552"/>
            <a:chExt cx="10777538" cy="4449740"/>
          </a:xfrm>
        </p:grpSpPr>
        <p:sp>
          <p:nvSpPr>
            <p:cNvPr id="3" name="i$liḋe-Oval 4"/>
            <p:cNvSpPr/>
            <p:nvPr/>
          </p:nvSpPr>
          <p:spPr bwMode="auto">
            <a:xfrm>
              <a:off x="1560731" y="1654001"/>
              <a:ext cx="2222500" cy="2223081"/>
            </a:xfrm>
            <a:prstGeom prst="ellipse">
              <a:avLst/>
            </a:prstGeom>
            <a:solidFill>
              <a:srgbClr val="FFC000"/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512" b="1" dirty="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rPr>
                <a:t>输入标题</a:t>
              </a:r>
            </a:p>
          </p:txBody>
        </p:sp>
        <p:sp>
          <p:nvSpPr>
            <p:cNvPr id="4" name="i$liḋe-Oval 6"/>
            <p:cNvSpPr/>
            <p:nvPr/>
          </p:nvSpPr>
          <p:spPr bwMode="auto">
            <a:xfrm>
              <a:off x="3967956" y="2991820"/>
              <a:ext cx="350044" cy="34934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5" name="i$liḋe-Oval 7"/>
            <p:cNvSpPr/>
            <p:nvPr/>
          </p:nvSpPr>
          <p:spPr bwMode="auto">
            <a:xfrm>
              <a:off x="1524000" y="3225243"/>
              <a:ext cx="349250" cy="34934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6" name="i$liḋe-Oval 8"/>
            <p:cNvSpPr/>
            <p:nvPr/>
          </p:nvSpPr>
          <p:spPr bwMode="auto">
            <a:xfrm>
              <a:off x="2010569" y="3754019"/>
              <a:ext cx="603250" cy="603408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7" name="i$liḋe-Oval 9"/>
            <p:cNvSpPr/>
            <p:nvPr/>
          </p:nvSpPr>
          <p:spPr bwMode="auto">
            <a:xfrm>
              <a:off x="2486819" y="1319745"/>
              <a:ext cx="200819" cy="20087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8" name="i$liḋe-Oval 10"/>
            <p:cNvSpPr/>
            <p:nvPr/>
          </p:nvSpPr>
          <p:spPr bwMode="auto">
            <a:xfrm>
              <a:off x="755650" y="2500360"/>
              <a:ext cx="433388" cy="435089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9" name="i$liḋe-Oval 12"/>
            <p:cNvSpPr/>
            <p:nvPr/>
          </p:nvSpPr>
          <p:spPr bwMode="auto">
            <a:xfrm>
              <a:off x="4996764" y="1591208"/>
              <a:ext cx="2284976" cy="2283619"/>
            </a:xfrm>
            <a:prstGeom prst="ellipse">
              <a:avLst/>
            </a:prstGeom>
            <a:solidFill>
              <a:srgbClr val="0070C0"/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512" b="1" dirty="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rPr>
                <a:t>输入标题</a:t>
              </a:r>
            </a:p>
          </p:txBody>
        </p:sp>
        <p:sp>
          <p:nvSpPr>
            <p:cNvPr id="10" name="i$liḋe-Oval 14"/>
            <p:cNvSpPr/>
            <p:nvPr/>
          </p:nvSpPr>
          <p:spPr bwMode="auto">
            <a:xfrm>
              <a:off x="4561682" y="2438933"/>
              <a:ext cx="326312" cy="3262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1" name="i$liḋe-Oval 15"/>
            <p:cNvSpPr/>
            <p:nvPr/>
          </p:nvSpPr>
          <p:spPr bwMode="auto">
            <a:xfrm>
              <a:off x="5878044" y="3744652"/>
              <a:ext cx="543853" cy="543719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2" name="i$liḋe-Oval 16"/>
            <p:cNvSpPr/>
            <p:nvPr/>
          </p:nvSpPr>
          <p:spPr bwMode="auto">
            <a:xfrm>
              <a:off x="6856979" y="1612639"/>
              <a:ext cx="173874" cy="1738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3" name="i$liḋe-Oval 17"/>
            <p:cNvSpPr/>
            <p:nvPr/>
          </p:nvSpPr>
          <p:spPr bwMode="auto">
            <a:xfrm>
              <a:off x="7118187" y="3298565"/>
              <a:ext cx="402530" cy="4024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4" name="i$liḋe-Oval 18"/>
            <p:cNvSpPr/>
            <p:nvPr/>
          </p:nvSpPr>
          <p:spPr bwMode="auto">
            <a:xfrm>
              <a:off x="7292061" y="2330189"/>
              <a:ext cx="489071" cy="489744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5" name="i$liḋe-Oval 20"/>
            <p:cNvSpPr/>
            <p:nvPr/>
          </p:nvSpPr>
          <p:spPr bwMode="auto">
            <a:xfrm>
              <a:off x="8528050" y="1592796"/>
              <a:ext cx="2294732" cy="229552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512" b="1" dirty="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rPr>
                <a:t>输入标题设</a:t>
              </a:r>
            </a:p>
          </p:txBody>
        </p:sp>
        <p:sp>
          <p:nvSpPr>
            <p:cNvPr id="16" name="i$liḋe-Oval 22"/>
            <p:cNvSpPr/>
            <p:nvPr/>
          </p:nvSpPr>
          <p:spPr bwMode="auto">
            <a:xfrm>
              <a:off x="7981950" y="2551646"/>
              <a:ext cx="491331" cy="491331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7" name="i$liḋe-Oval 23"/>
            <p:cNvSpPr/>
            <p:nvPr/>
          </p:nvSpPr>
          <p:spPr bwMode="auto">
            <a:xfrm>
              <a:off x="9205913" y="912552"/>
              <a:ext cx="250825" cy="250825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8" name="îṣļîḑé-Oval 24"/>
            <p:cNvSpPr/>
            <p:nvPr/>
          </p:nvSpPr>
          <p:spPr bwMode="auto">
            <a:xfrm>
              <a:off x="10167144" y="3305708"/>
              <a:ext cx="623094" cy="623094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19" name="îṣļîḑé-Oval 25"/>
            <p:cNvSpPr/>
            <p:nvPr/>
          </p:nvSpPr>
          <p:spPr bwMode="auto">
            <a:xfrm>
              <a:off x="11358563" y="2868352"/>
              <a:ext cx="174625" cy="174625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20" name="îṣļîḑé-Oval 26"/>
            <p:cNvSpPr/>
            <p:nvPr/>
          </p:nvSpPr>
          <p:spPr bwMode="auto">
            <a:xfrm>
              <a:off x="9752013" y="1426108"/>
              <a:ext cx="415131" cy="415131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sz="1607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21" name="Group 30"/>
            <p:cNvGrpSpPr/>
            <p:nvPr/>
          </p:nvGrpSpPr>
          <p:grpSpPr>
            <a:xfrm>
              <a:off x="4996764" y="3874827"/>
              <a:ext cx="2386516" cy="1473971"/>
              <a:chOff x="2237030" y="4835638"/>
              <a:chExt cx="2386516" cy="1473971"/>
            </a:xfrm>
          </p:grpSpPr>
          <p:sp>
            <p:nvSpPr>
              <p:cNvPr id="28" name="îṣļîḑé-TextBox 33"/>
              <p:cNvSpPr txBox="1"/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323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rPr>
                  <a:t>标题文本预设</a:t>
                </a:r>
              </a:p>
            </p:txBody>
          </p:sp>
          <p:sp>
            <p:nvSpPr>
              <p:cNvPr id="29" name="îṣļîḑé-TextBox 36"/>
              <p:cNvSpPr txBox="1"/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</p:spPr>
            <p:txBody>
              <a:bodyPr wrap="square" lIns="85042" tIns="44222" rIns="85042" bIns="44222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4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输入替换内容目录标题文字输入替换内容目录标题文字</a:t>
                </a:r>
                <a:endParaRPr lang="en-US" altLang="zh-CN" sz="945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grpSp>
          <p:nvGrpSpPr>
            <p:cNvPr id="22" name="Group 39"/>
            <p:cNvGrpSpPr/>
            <p:nvPr/>
          </p:nvGrpSpPr>
          <p:grpSpPr>
            <a:xfrm>
              <a:off x="8488254" y="3888321"/>
              <a:ext cx="2386516" cy="1473971"/>
              <a:chOff x="2237030" y="4835638"/>
              <a:chExt cx="2386516" cy="1473971"/>
            </a:xfrm>
          </p:grpSpPr>
          <p:sp>
            <p:nvSpPr>
              <p:cNvPr id="26" name="îṣļîḑé-TextBox 40"/>
              <p:cNvSpPr txBox="1"/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323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rPr>
                  <a:t>标题文本预设</a:t>
                </a:r>
              </a:p>
            </p:txBody>
          </p:sp>
          <p:sp>
            <p:nvSpPr>
              <p:cNvPr id="27" name="îṣļîḑé-TextBox 41"/>
              <p:cNvSpPr txBox="1"/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</p:spPr>
            <p:txBody>
              <a:bodyPr wrap="square" lIns="85042" tIns="44222" rIns="85042" bIns="44222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4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输入替换内容目录标题文字输入替换内容目录标题文字</a:t>
                </a:r>
                <a:endParaRPr lang="en-US" altLang="zh-CN" sz="945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  <p:grpSp>
          <p:nvGrpSpPr>
            <p:cNvPr id="23" name="Group 42"/>
            <p:cNvGrpSpPr/>
            <p:nvPr/>
          </p:nvGrpSpPr>
          <p:grpSpPr>
            <a:xfrm>
              <a:off x="1478723" y="3888321"/>
              <a:ext cx="2386516" cy="1473971"/>
              <a:chOff x="2237030" y="4835638"/>
              <a:chExt cx="2386516" cy="1473971"/>
            </a:xfrm>
          </p:grpSpPr>
          <p:sp>
            <p:nvSpPr>
              <p:cNvPr id="24" name="îṣļîḑé-TextBox 43"/>
              <p:cNvSpPr txBox="1"/>
              <p:nvPr/>
            </p:nvSpPr>
            <p:spPr bwMode="auto">
              <a:xfrm>
                <a:off x="2237030" y="4835638"/>
                <a:ext cx="2386516" cy="63635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323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rPr>
                  <a:t>标题文本预设</a:t>
                </a:r>
              </a:p>
            </p:txBody>
          </p:sp>
          <p:sp>
            <p:nvSpPr>
              <p:cNvPr id="25" name="îṣļîḑé-TextBox 44"/>
              <p:cNvSpPr txBox="1"/>
              <p:nvPr/>
            </p:nvSpPr>
            <p:spPr bwMode="auto">
              <a:xfrm>
                <a:off x="2237030" y="5471995"/>
                <a:ext cx="2386516" cy="837614"/>
              </a:xfrm>
              <a:prstGeom prst="rect">
                <a:avLst/>
              </a:prstGeom>
              <a:noFill/>
            </p:spPr>
            <p:txBody>
              <a:bodyPr wrap="square" lIns="85042" tIns="44222" rIns="85042" bIns="44222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4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输入替换内容目录标题文字输入替换内容目录标题文字</a:t>
                </a:r>
                <a:endParaRPr lang="en-US" altLang="zh-CN" sz="945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74834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5066261" y="2309170"/>
            <a:ext cx="6454139" cy="3610927"/>
            <a:chOff x="-532263" y="859337"/>
            <a:chExt cx="10058400" cy="5627409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32263" y="859337"/>
              <a:ext cx="10058400" cy="5627409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1378906" y="1136592"/>
              <a:ext cx="6325093" cy="3952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8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5" r="16625"/>
          <a:stretch/>
        </p:blipFill>
        <p:spPr>
          <a:xfrm>
            <a:off x="7005269" y="2496453"/>
            <a:ext cx="2526761" cy="2526755"/>
          </a:xfrm>
        </p:spPr>
      </p:pic>
      <p:grpSp>
        <p:nvGrpSpPr>
          <p:cNvPr id="9" name="组合 8"/>
          <p:cNvGrpSpPr/>
          <p:nvPr/>
        </p:nvGrpSpPr>
        <p:grpSpPr>
          <a:xfrm>
            <a:off x="5117542" y="2589001"/>
            <a:ext cx="1586429" cy="1183496"/>
            <a:chOff x="5415821" y="2739948"/>
            <a:chExt cx="1678925" cy="1252499"/>
          </a:xfrm>
        </p:grpSpPr>
        <p:grpSp>
          <p:nvGrpSpPr>
            <p:cNvPr id="31" name="Group 30"/>
            <p:cNvGrpSpPr/>
            <p:nvPr/>
          </p:nvGrpSpPr>
          <p:grpSpPr>
            <a:xfrm>
              <a:off x="5415821" y="2739948"/>
              <a:ext cx="1678925" cy="1252499"/>
              <a:chOff x="3106016" y="2397072"/>
              <a:chExt cx="2733424" cy="2039168"/>
            </a:xfrm>
            <a:solidFill>
              <a:schemeClr val="accent1"/>
            </a:solidFill>
          </p:grpSpPr>
          <p:sp>
            <p:nvSpPr>
              <p:cNvPr id="32" name="Rectangle: Rounded Corners 31"/>
              <p:cNvSpPr/>
              <p:nvPr/>
            </p:nvSpPr>
            <p:spPr>
              <a:xfrm>
                <a:off x="3106016" y="2397072"/>
                <a:ext cx="2607816" cy="2039168"/>
              </a:xfrm>
              <a:prstGeom prst="roundRect">
                <a:avLst>
                  <a:gd name="adj" fmla="val 28452"/>
                </a:avLst>
              </a:prstGeom>
              <a:grpFill/>
              <a:ln>
                <a:noFill/>
              </a:ln>
              <a:effectLst>
                <a:outerShdw blurRad="190500" dist="63500" dir="5400000" algn="t" rotWithShape="0">
                  <a:schemeClr val="tx1">
                    <a:lumMod val="95000"/>
                    <a:lumOff val="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7" i="1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Isosceles Triangle 32"/>
              <p:cNvSpPr/>
              <p:nvPr/>
            </p:nvSpPr>
            <p:spPr>
              <a:xfrm rot="5400000">
                <a:off x="5581455" y="2840525"/>
                <a:ext cx="314677" cy="20129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607" i="1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5591534" y="2933365"/>
              <a:ext cx="1220098" cy="4055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90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替换内容</a:t>
              </a:r>
              <a:endParaRPr lang="id-ID" sz="1890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510670" y="3302697"/>
              <a:ext cx="1391781" cy="303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34" i="1" dirty="0">
                  <a:solidFill>
                    <a:schemeClr val="bg1"/>
                  </a:solidFill>
                  <a:latin typeface="Century Gothic" panose="020B0502020202020204" pitchFamily="34" charset="0"/>
                  <a:cs typeface="Calibri"/>
                </a:rPr>
                <a:t>输入替换内容</a:t>
              </a:r>
              <a:endParaRPr lang="id-ID" sz="1134" i="1" dirty="0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0DDF9A3D-A43F-4E90-A55E-A7609893BD19}"/>
              </a:ext>
            </a:extLst>
          </p:cNvPr>
          <p:cNvGrpSpPr/>
          <p:nvPr/>
        </p:nvGrpSpPr>
        <p:grpSpPr>
          <a:xfrm>
            <a:off x="1279821" y="3149829"/>
            <a:ext cx="3412245" cy="798125"/>
            <a:chOff x="2661872" y="1947672"/>
            <a:chExt cx="2901474" cy="890901"/>
          </a:xfrm>
        </p:grpSpPr>
        <p:sp>
          <p:nvSpPr>
            <p:cNvPr id="39" name="Rectangle 42">
              <a:extLst>
                <a:ext uri="{FF2B5EF4-FFF2-40B4-BE49-F238E27FC236}">
                  <a16:creationId xmlns:a16="http://schemas.microsoft.com/office/drawing/2014/main" id="{6055AE01-B9D0-4989-82BE-85067B20F35F}"/>
                </a:ext>
              </a:extLst>
            </p:cNvPr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1918" tIns="0" rIns="81918" bIns="0" rtlCol="0" anchor="t"/>
            <a:lstStyle/>
            <a:p>
              <a:pPr>
                <a:lnSpc>
                  <a:spcPct val="120000"/>
                </a:lnSpc>
              </a:pPr>
              <a:r>
                <a:rPr lang="zh-CN" altLang="en-US" sz="125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253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endParaRPr lang="en-US" altLang="zh-CN" sz="322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42">
              <a:extLst>
                <a:ext uri="{FF2B5EF4-FFF2-40B4-BE49-F238E27FC236}">
                  <a16:creationId xmlns:a16="http://schemas.microsoft.com/office/drawing/2014/main" id="{7EFA16AD-5E83-41EB-B55B-868FC1054D6A}"/>
                </a:ext>
              </a:extLst>
            </p:cNvPr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1918" tIns="0" rIns="81918" bIns="0" rtlCol="0" anchor="t"/>
            <a:lstStyle/>
            <a:p>
              <a:r>
                <a:rPr lang="zh-CN" altLang="en-US" sz="161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en-US" altLang="zh-CN" sz="161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976165F-9C2B-4F8D-BB36-CC0FB6C9BBA7}"/>
              </a:ext>
            </a:extLst>
          </p:cNvPr>
          <p:cNvGrpSpPr/>
          <p:nvPr/>
        </p:nvGrpSpPr>
        <p:grpSpPr>
          <a:xfrm>
            <a:off x="1279821" y="3947954"/>
            <a:ext cx="3412245" cy="798125"/>
            <a:chOff x="2661872" y="1947672"/>
            <a:chExt cx="2901474" cy="890901"/>
          </a:xfrm>
        </p:grpSpPr>
        <p:sp>
          <p:nvSpPr>
            <p:cNvPr id="42" name="Rectangle 42">
              <a:extLst>
                <a:ext uri="{FF2B5EF4-FFF2-40B4-BE49-F238E27FC236}">
                  <a16:creationId xmlns:a16="http://schemas.microsoft.com/office/drawing/2014/main" id="{D932EB1B-F514-4F89-902F-32C76EC6D324}"/>
                </a:ext>
              </a:extLst>
            </p:cNvPr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1918" tIns="0" rIns="81918" bIns="0" rtlCol="0" anchor="t"/>
            <a:lstStyle/>
            <a:p>
              <a:pPr>
                <a:lnSpc>
                  <a:spcPct val="120000"/>
                </a:lnSpc>
              </a:pPr>
              <a:r>
                <a:rPr lang="zh-CN" altLang="en-US" sz="125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输入替换内容目录标题文字输入替换内容目录标题文字</a:t>
              </a:r>
              <a:endParaRPr lang="en-US" altLang="zh-CN" sz="1253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endParaRPr lang="en-US" altLang="zh-CN" sz="322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EC2023B-5B0F-429F-8CBD-8D622CEA895C}"/>
                </a:ext>
              </a:extLst>
            </p:cNvPr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1918" tIns="0" rIns="81918" bIns="0" rtlCol="0" anchor="t"/>
            <a:lstStyle/>
            <a:p>
              <a:r>
                <a:rPr lang="zh-CN" altLang="en-US" sz="161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en-US" altLang="zh-CN" sz="161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4508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3">
            <a:extLst>
              <a:ext uri="{FF2B5EF4-FFF2-40B4-BE49-F238E27FC236}">
                <a16:creationId xmlns:a16="http://schemas.microsoft.com/office/drawing/2014/main" id="{3B741B6A-E6E4-425A-9A39-AEF7822FC915}"/>
              </a:ext>
            </a:extLst>
          </p:cNvPr>
          <p:cNvSpPr txBox="1"/>
          <p:nvPr/>
        </p:nvSpPr>
        <p:spPr>
          <a:xfrm>
            <a:off x="2265647" y="2931952"/>
            <a:ext cx="6936762" cy="96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69" b="1" spc="567" dirty="0">
                <a:ln w="635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非常感谢您的聆听</a:t>
            </a:r>
            <a:endParaRPr lang="en-US" altLang="zh-CN" sz="5669" b="1" spc="567" dirty="0">
              <a:ln w="6350"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076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ab81b07-6a51-44c0-86d9-00c2408833e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017cfed-b063-4a2f-aab6-68688076e4ba"/>
</p:tagLst>
</file>

<file path=ppt/theme/theme1.xml><?xml version="1.0" encoding="utf-8"?>
<a:theme xmlns:a="http://schemas.openxmlformats.org/drawingml/2006/main" name="主题1">
  <a:themeElements>
    <a:clrScheme name="自定义 279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3F4F"/>
      </a:accent1>
      <a:accent2>
        <a:srgbClr val="C12525"/>
      </a:accent2>
      <a:accent3>
        <a:srgbClr val="323F4F"/>
      </a:accent3>
      <a:accent4>
        <a:srgbClr val="C12525"/>
      </a:accent4>
      <a:accent5>
        <a:srgbClr val="323F4F"/>
      </a:accent5>
      <a:accent6>
        <a:srgbClr val="C12525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7501AE31-54F7-4BEF-8C4D-2D0AAF62500C}" vid="{D1707951-ABD8-40F2-B01D-FBA887A37C1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151</TotalTime>
  <Words>1165</Words>
  <Application>Microsoft Office PowerPoint</Application>
  <PresentationFormat>自定义</PresentationFormat>
  <Paragraphs>193</Paragraphs>
  <Slides>23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Gill Sans</vt:lpstr>
      <vt:lpstr>Montserrat ExtraLight</vt:lpstr>
      <vt:lpstr>等线</vt:lpstr>
      <vt:lpstr>等线 Light</vt:lpstr>
      <vt:lpstr>方正大黑简体</vt:lpstr>
      <vt:lpstr>方正姚体</vt:lpstr>
      <vt:lpstr>微软雅黑</vt:lpstr>
      <vt:lpstr>Arial</vt:lpstr>
      <vt:lpstr>Calibri</vt:lpstr>
      <vt:lpstr>Century Gothic</vt:lpstr>
      <vt:lpstr>Impact</vt:lpstr>
      <vt:lpstr>Lucida Handwriting</vt:lpstr>
      <vt:lpstr>Roboto</vt:lpstr>
      <vt:lpstr>主题1</vt:lpstr>
      <vt:lpstr>哈尔滨工程大学PPT模板抗疫专题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</dc:title>
  <dc:creator>第一PPT</dc:creator>
  <cp:keywords>www.1ppt.com</cp:keywords>
  <dc:description>www.1ppt.com</dc:description>
  <cp:lastModifiedBy>Porchen</cp:lastModifiedBy>
  <cp:revision>66</cp:revision>
  <dcterms:created xsi:type="dcterms:W3CDTF">2018-04-10T08:10:31Z</dcterms:created>
  <dcterms:modified xsi:type="dcterms:W3CDTF">2020-10-22T01:23:08Z</dcterms:modified>
</cp:coreProperties>
</file>