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1"/>
  </p:notesMasterIdLst>
  <p:sldIdLst>
    <p:sldId id="256" r:id="rId2"/>
    <p:sldId id="257" r:id="rId3"/>
    <p:sldId id="280" r:id="rId4"/>
    <p:sldId id="258" r:id="rId5"/>
    <p:sldId id="259" r:id="rId6"/>
    <p:sldId id="260" r:id="rId7"/>
    <p:sldId id="261" r:id="rId8"/>
    <p:sldId id="281" r:id="rId9"/>
    <p:sldId id="263" r:id="rId10"/>
    <p:sldId id="264" r:id="rId11"/>
    <p:sldId id="265" r:id="rId12"/>
    <p:sldId id="286" r:id="rId13"/>
    <p:sldId id="266" r:id="rId14"/>
    <p:sldId id="267" r:id="rId15"/>
    <p:sldId id="282" r:id="rId16"/>
    <p:sldId id="272" r:id="rId17"/>
    <p:sldId id="273" r:id="rId18"/>
    <p:sldId id="276" r:id="rId19"/>
    <p:sldId id="285" r:id="rId20"/>
  </p:sldIdLst>
  <p:sldSz cx="11520488" cy="6480175"/>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70" autoAdjust="0"/>
    <p:restoredTop sz="94660"/>
  </p:normalViewPr>
  <p:slideViewPr>
    <p:cSldViewPr snapToGrid="0">
      <p:cViewPr varScale="1">
        <p:scale>
          <a:sx n="121" d="100"/>
          <a:sy n="121" d="100"/>
        </p:scale>
        <p:origin x="420" y="96"/>
      </p:cViewPr>
      <p:guideLst>
        <p:guide orient="horz" pos="2041"/>
        <p:guide pos="3629"/>
      </p:guideLst>
    </p:cSldViewPr>
  </p:slideViewPr>
  <p:notesTextViewPr>
    <p:cViewPr>
      <p:scale>
        <a:sx n="1" d="1"/>
        <a:sy n="1" d="1"/>
      </p:scale>
      <p:origin x="0" y="0"/>
    </p:cViewPr>
  </p:notesTextViewPr>
  <p:sorterViewPr>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E98ED-681A-42F1-8D71-07F519179D1C}"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5AD72D-62A5-4E65-9804-2DA5E13B9219}" type="slidenum">
              <a:rPr lang="zh-CN" altLang="en-US" smtClean="0"/>
              <a:t>‹#›</a:t>
            </a:fld>
            <a:endParaRPr lang="zh-CN" altLang="en-US"/>
          </a:p>
        </p:txBody>
      </p:sp>
    </p:spTree>
    <p:extLst>
      <p:ext uri="{BB962C8B-B14F-4D97-AF65-F5344CB8AC3E}">
        <p14:creationId xmlns:p14="http://schemas.microsoft.com/office/powerpoint/2010/main" val="4271631031"/>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a:t>
            </a:fld>
            <a:endParaRPr lang="zh-CN" altLang="en-US"/>
          </a:p>
        </p:txBody>
      </p:sp>
    </p:spTree>
    <p:extLst>
      <p:ext uri="{BB962C8B-B14F-4D97-AF65-F5344CB8AC3E}">
        <p14:creationId xmlns:p14="http://schemas.microsoft.com/office/powerpoint/2010/main" val="3805276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2</a:t>
            </a:fld>
            <a:endParaRPr lang="zh-CN" altLang="en-US"/>
          </a:p>
        </p:txBody>
      </p:sp>
    </p:spTree>
    <p:extLst>
      <p:ext uri="{BB962C8B-B14F-4D97-AF65-F5344CB8AC3E}">
        <p14:creationId xmlns:p14="http://schemas.microsoft.com/office/powerpoint/2010/main" val="1782275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3</a:t>
            </a:fld>
            <a:endParaRPr lang="zh-CN" altLang="en-US"/>
          </a:p>
        </p:txBody>
      </p:sp>
    </p:spTree>
    <p:extLst>
      <p:ext uri="{BB962C8B-B14F-4D97-AF65-F5344CB8AC3E}">
        <p14:creationId xmlns:p14="http://schemas.microsoft.com/office/powerpoint/2010/main" val="3961306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4</a:t>
            </a:fld>
            <a:endParaRPr lang="zh-CN" altLang="en-US"/>
          </a:p>
        </p:txBody>
      </p:sp>
    </p:spTree>
    <p:extLst>
      <p:ext uri="{BB962C8B-B14F-4D97-AF65-F5344CB8AC3E}">
        <p14:creationId xmlns:p14="http://schemas.microsoft.com/office/powerpoint/2010/main" val="2109507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5</a:t>
            </a:fld>
            <a:endParaRPr lang="zh-CN" altLang="en-US"/>
          </a:p>
        </p:txBody>
      </p:sp>
    </p:spTree>
    <p:extLst>
      <p:ext uri="{BB962C8B-B14F-4D97-AF65-F5344CB8AC3E}">
        <p14:creationId xmlns:p14="http://schemas.microsoft.com/office/powerpoint/2010/main" val="3038908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6</a:t>
            </a:fld>
            <a:endParaRPr lang="zh-CN" altLang="en-US"/>
          </a:p>
        </p:txBody>
      </p:sp>
    </p:spTree>
    <p:extLst>
      <p:ext uri="{BB962C8B-B14F-4D97-AF65-F5344CB8AC3E}">
        <p14:creationId xmlns:p14="http://schemas.microsoft.com/office/powerpoint/2010/main" val="3655870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7</a:t>
            </a:fld>
            <a:endParaRPr lang="zh-CN" altLang="en-US"/>
          </a:p>
        </p:txBody>
      </p:sp>
    </p:spTree>
    <p:extLst>
      <p:ext uri="{BB962C8B-B14F-4D97-AF65-F5344CB8AC3E}">
        <p14:creationId xmlns:p14="http://schemas.microsoft.com/office/powerpoint/2010/main" val="2971129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8</a:t>
            </a:fld>
            <a:endParaRPr lang="zh-CN" altLang="en-US"/>
          </a:p>
        </p:txBody>
      </p:sp>
    </p:spTree>
    <p:extLst>
      <p:ext uri="{BB962C8B-B14F-4D97-AF65-F5344CB8AC3E}">
        <p14:creationId xmlns:p14="http://schemas.microsoft.com/office/powerpoint/2010/main" val="124492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9</a:t>
            </a:fld>
            <a:endParaRPr lang="zh-CN" altLang="en-US"/>
          </a:p>
        </p:txBody>
      </p:sp>
    </p:spTree>
    <p:extLst>
      <p:ext uri="{BB962C8B-B14F-4D97-AF65-F5344CB8AC3E}">
        <p14:creationId xmlns:p14="http://schemas.microsoft.com/office/powerpoint/2010/main" val="4254241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10</a:t>
            </a:fld>
            <a:endParaRPr lang="zh-CN" altLang="en-US"/>
          </a:p>
        </p:txBody>
      </p:sp>
    </p:spTree>
    <p:extLst>
      <p:ext uri="{BB962C8B-B14F-4D97-AF65-F5344CB8AC3E}">
        <p14:creationId xmlns:p14="http://schemas.microsoft.com/office/powerpoint/2010/main" val="2556511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11</a:t>
            </a:fld>
            <a:endParaRPr lang="zh-CN" altLang="en-US"/>
          </a:p>
        </p:txBody>
      </p:sp>
    </p:spTree>
    <p:extLst>
      <p:ext uri="{BB962C8B-B14F-4D97-AF65-F5344CB8AC3E}">
        <p14:creationId xmlns:p14="http://schemas.microsoft.com/office/powerpoint/2010/main" val="4117207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12</a:t>
            </a:fld>
            <a:endParaRPr lang="zh-CN" altLang="en-US"/>
          </a:p>
        </p:txBody>
      </p:sp>
    </p:spTree>
    <p:extLst>
      <p:ext uri="{BB962C8B-B14F-4D97-AF65-F5344CB8AC3E}">
        <p14:creationId xmlns:p14="http://schemas.microsoft.com/office/powerpoint/2010/main" val="379954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13</a:t>
            </a:fld>
            <a:endParaRPr lang="zh-CN" altLang="en-US"/>
          </a:p>
        </p:txBody>
      </p:sp>
    </p:spTree>
    <p:extLst>
      <p:ext uri="{BB962C8B-B14F-4D97-AF65-F5344CB8AC3E}">
        <p14:creationId xmlns:p14="http://schemas.microsoft.com/office/powerpoint/2010/main" val="3685062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14</a:t>
            </a:fld>
            <a:endParaRPr lang="zh-CN" altLang="en-US"/>
          </a:p>
        </p:txBody>
      </p:sp>
    </p:spTree>
    <p:extLst>
      <p:ext uri="{BB962C8B-B14F-4D97-AF65-F5344CB8AC3E}">
        <p14:creationId xmlns:p14="http://schemas.microsoft.com/office/powerpoint/2010/main" val="1133571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15</a:t>
            </a:fld>
            <a:endParaRPr lang="zh-CN" altLang="en-US"/>
          </a:p>
        </p:txBody>
      </p:sp>
    </p:spTree>
    <p:extLst>
      <p:ext uri="{BB962C8B-B14F-4D97-AF65-F5344CB8AC3E}">
        <p14:creationId xmlns:p14="http://schemas.microsoft.com/office/powerpoint/2010/main" val="3824131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16</a:t>
            </a:fld>
            <a:endParaRPr lang="zh-CN" altLang="en-US"/>
          </a:p>
        </p:txBody>
      </p:sp>
    </p:spTree>
    <p:extLst>
      <p:ext uri="{BB962C8B-B14F-4D97-AF65-F5344CB8AC3E}">
        <p14:creationId xmlns:p14="http://schemas.microsoft.com/office/powerpoint/2010/main" val="3758577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17</a:t>
            </a:fld>
            <a:endParaRPr lang="zh-CN" altLang="en-US"/>
          </a:p>
        </p:txBody>
      </p:sp>
    </p:spTree>
    <p:extLst>
      <p:ext uri="{BB962C8B-B14F-4D97-AF65-F5344CB8AC3E}">
        <p14:creationId xmlns:p14="http://schemas.microsoft.com/office/powerpoint/2010/main" val="3044276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18</a:t>
            </a:fld>
            <a:endParaRPr lang="zh-CN" altLang="en-US"/>
          </a:p>
        </p:txBody>
      </p:sp>
    </p:spTree>
    <p:extLst>
      <p:ext uri="{BB962C8B-B14F-4D97-AF65-F5344CB8AC3E}">
        <p14:creationId xmlns:p14="http://schemas.microsoft.com/office/powerpoint/2010/main" val="1337149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5AD72D-62A5-4E65-9804-2DA5E13B9219}" type="slidenum">
              <a:rPr lang="zh-CN" altLang="en-US" smtClean="0"/>
              <a:t>19</a:t>
            </a:fld>
            <a:endParaRPr lang="zh-CN" altLang="en-US"/>
          </a:p>
        </p:txBody>
      </p:sp>
    </p:spTree>
    <p:extLst>
      <p:ext uri="{BB962C8B-B14F-4D97-AF65-F5344CB8AC3E}">
        <p14:creationId xmlns:p14="http://schemas.microsoft.com/office/powerpoint/2010/main" val="3915778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2516C88-1DBC-4A6F-B7E7-3EF051E8B715}"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FBB8A7E-8CFB-4EE6-B02F-58142BF95AC5}" type="slidenum">
              <a:rPr lang="zh-CN" altLang="en-US" smtClean="0"/>
              <a:t>‹#›</a:t>
            </a:fld>
            <a:endParaRPr lang="zh-CN" altLang="en-US"/>
          </a:p>
        </p:txBody>
      </p:sp>
    </p:spTree>
    <p:extLst>
      <p:ext uri="{BB962C8B-B14F-4D97-AF65-F5344CB8AC3E}">
        <p14:creationId xmlns:p14="http://schemas.microsoft.com/office/powerpoint/2010/main" val="2470094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9520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92430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42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956945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434845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3481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47569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118803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862906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807424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1210" y="217531"/>
            <a:ext cx="9936421" cy="462356"/>
          </a:xfrm>
        </p:spPr>
        <p:txBody>
          <a:bodyPr>
            <a:normAutofit/>
          </a:bodyPr>
          <a:lstStyle>
            <a:lvl1pPr>
              <a:defRPr sz="3200" b="1">
                <a:solidFill>
                  <a:srgbClr val="FFFF00"/>
                </a:solidFill>
                <a:latin typeface="方正小标宋简体" panose="03000509000000000000" pitchFamily="65" charset="-122"/>
                <a:ea typeface="方正小标宋简体" panose="03000509000000000000" pitchFamily="65" charset="-122"/>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Freeform 29"/>
          <p:cNvSpPr/>
          <p:nvPr userDrawn="1"/>
        </p:nvSpPr>
        <p:spPr bwMode="auto">
          <a:xfrm>
            <a:off x="157987" y="113315"/>
            <a:ext cx="634046" cy="566573"/>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FF00"/>
          </a:solidFill>
          <a:ln>
            <a:noFill/>
          </a:ln>
        </p:spPr>
        <p:txBody>
          <a:bodyPr vert="horz" wrap="square" lIns="91440" tIns="45720" rIns="91440" bIns="45720" numCol="1" anchor="t" anchorCtr="0" compatLnSpc="1"/>
          <a:lstStyle/>
          <a:p>
            <a:pPr algn="ctr"/>
            <a:endParaRPr lang="zh-CN" altLang="en-US" sz="1701"/>
          </a:p>
        </p:txBody>
      </p:sp>
      <p:cxnSp>
        <p:nvCxnSpPr>
          <p:cNvPr id="8" name="直接连接符 7"/>
          <p:cNvCxnSpPr/>
          <p:nvPr userDrawn="1"/>
        </p:nvCxnSpPr>
        <p:spPr>
          <a:xfrm>
            <a:off x="792034" y="708216"/>
            <a:ext cx="10728454" cy="0"/>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861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7" name="矩形 6"/>
          <p:cNvSpPr/>
          <p:nvPr userDrawn="1"/>
        </p:nvSpPr>
        <p:spPr>
          <a:xfrm>
            <a:off x="9852459" y="4532565"/>
            <a:ext cx="732443"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729070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矩形 3"/>
          <p:cNvSpPr/>
          <p:nvPr userDrawn="1"/>
        </p:nvSpPr>
        <p:spPr>
          <a:xfrm>
            <a:off x="1" y="0"/>
            <a:ext cx="11552957" cy="6480175"/>
          </a:xfrm>
          <a:prstGeom prst="rect">
            <a:avLst/>
          </a:prstGeom>
          <a:solidFill>
            <a:srgbClr val="FDE6D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833" tIns="60916" rIns="121833" bIns="60916" rtlCol="0" anchor="ctr"/>
          <a:lstStyle/>
          <a:p>
            <a:pPr algn="ctr"/>
            <a:endParaRPr lang="zh-CN" altLang="en-US" sz="1800"/>
          </a:p>
        </p:txBody>
      </p:sp>
    </p:spTree>
    <p:extLst>
      <p:ext uri="{BB962C8B-B14F-4D97-AF65-F5344CB8AC3E}">
        <p14:creationId xmlns:p14="http://schemas.microsoft.com/office/powerpoint/2010/main" val="176528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D997B5FA-0921-464F-AAE1-844C04324D75}" type="datetimeFigureOut">
              <a:rPr lang="zh-CN" altLang="en-US" smtClean="0"/>
              <a:t>2020/10/22</a:t>
            </a:fld>
            <a:endParaRPr lang="zh-CN" altLang="en-US"/>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418409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59" r:id="rId13"/>
    <p:sldLayoutId id="2147483658" r:id="rId14"/>
  </p:sldLayoutIdLs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xml"/><Relationship Id="rId7" Type="http://schemas.openxmlformats.org/officeDocument/2006/relationships/image" Target="../media/image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8.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11" name="PA_圆角矩形 10"/>
          <p:cNvSpPr/>
          <p:nvPr>
            <p:custDataLst>
              <p:tags r:id="rId1"/>
            </p:custDataLst>
          </p:nvPr>
        </p:nvSpPr>
        <p:spPr>
          <a:xfrm>
            <a:off x="3496589" y="4152120"/>
            <a:ext cx="4706066" cy="41430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小标宋简体" panose="03000509000000000000" pitchFamily="65" charset="-122"/>
              <a:ea typeface="方正小标宋简体" panose="03000509000000000000" pitchFamily="65" charset="-122"/>
            </a:endParaRPr>
          </a:p>
        </p:txBody>
      </p:sp>
      <p:sp>
        <p:nvSpPr>
          <p:cNvPr id="4" name="PA_矩形 3"/>
          <p:cNvSpPr/>
          <p:nvPr>
            <p:custDataLst>
              <p:tags r:id="rId2"/>
            </p:custDataLst>
          </p:nvPr>
        </p:nvSpPr>
        <p:spPr>
          <a:xfrm>
            <a:off x="1162284" y="2237260"/>
            <a:ext cx="9374682" cy="1107996"/>
          </a:xfrm>
          <a:prstGeom prst="rect">
            <a:avLst/>
          </a:prstGeom>
        </p:spPr>
        <p:txBody>
          <a:bodyPr wrap="none">
            <a:spAutoFit/>
          </a:bodyPr>
          <a:lstStyle/>
          <a:p>
            <a:pPr algn="ctr"/>
            <a:r>
              <a:rPr lang="zh-CN" altLang="en-US" sz="6600" dirty="0">
                <a:ln w="28575">
                  <a:noFill/>
                </a:ln>
                <a:solidFill>
                  <a:srgbClr val="FFFF00"/>
                </a:solidFill>
                <a:latin typeface="微软雅黑" panose="020B0503020204020204" pitchFamily="34" charset="-122"/>
                <a:ea typeface="微软雅黑" panose="020B0503020204020204" pitchFamily="34" charset="-122"/>
              </a:rPr>
              <a:t>哈尔滨工程大学</a:t>
            </a:r>
            <a:r>
              <a:rPr lang="en-US" altLang="zh-CN" sz="6600" dirty="0">
                <a:ln w="28575">
                  <a:noFill/>
                </a:ln>
                <a:solidFill>
                  <a:srgbClr val="FFFF00"/>
                </a:solidFill>
                <a:latin typeface="微软雅黑" panose="020B0503020204020204" pitchFamily="34" charset="-122"/>
                <a:ea typeface="微软雅黑" panose="020B0503020204020204" pitchFamily="34" charset="-122"/>
              </a:rPr>
              <a:t>PPT</a:t>
            </a:r>
            <a:r>
              <a:rPr lang="zh-CN" altLang="en-US" sz="6600" dirty="0">
                <a:ln w="28575">
                  <a:noFill/>
                </a:ln>
                <a:solidFill>
                  <a:srgbClr val="FFFF00"/>
                </a:solidFill>
                <a:latin typeface="微软雅黑" panose="020B0503020204020204" pitchFamily="34" charset="-122"/>
                <a:ea typeface="微软雅黑" panose="020B0503020204020204" pitchFamily="34" charset="-122"/>
              </a:rPr>
              <a:t>模板</a:t>
            </a:r>
          </a:p>
        </p:txBody>
      </p:sp>
      <p:sp>
        <p:nvSpPr>
          <p:cNvPr id="6" name="PA_矩形 5"/>
          <p:cNvSpPr/>
          <p:nvPr>
            <p:custDataLst>
              <p:tags r:id="rId3"/>
            </p:custDataLst>
          </p:nvPr>
        </p:nvSpPr>
        <p:spPr>
          <a:xfrm>
            <a:off x="5244328" y="4159217"/>
            <a:ext cx="1210588" cy="400110"/>
          </a:xfrm>
          <a:prstGeom prst="rect">
            <a:avLst/>
          </a:prstGeom>
        </p:spPr>
        <p:txBody>
          <a:bodyPr wrap="none">
            <a:spAutoFit/>
          </a:bodyPr>
          <a:lstStyle/>
          <a:p>
            <a:pPr algn="ctr"/>
            <a:r>
              <a:rPr lang="zh-CN" altLang="en-US" sz="2000" dirty="0">
                <a:solidFill>
                  <a:schemeClr val="bg1"/>
                </a:solidFill>
                <a:latin typeface="方正小标宋简体" panose="03000509000000000000" pitchFamily="65" charset="-122"/>
                <a:ea typeface="方正小标宋简体" panose="03000509000000000000" pitchFamily="65" charset="-122"/>
              </a:rPr>
              <a:t>党建专题</a:t>
            </a:r>
          </a:p>
        </p:txBody>
      </p:sp>
      <p:pic>
        <p:nvPicPr>
          <p:cNvPr id="8" name="PA_图片 7"/>
          <p:cNvPicPr>
            <a:picLocks noChangeAspect="1"/>
          </p:cNvPicPr>
          <p:nvPr>
            <p:custDataLst>
              <p:tags r:id="rId4"/>
            </p:custDataLst>
          </p:nvPr>
        </p:nvPicPr>
        <p:blipFill>
          <a:blip r:embed="rId8">
            <a:extLst>
              <a:ext uri="{28A0092B-C50C-407E-A947-70E740481C1C}">
                <a14:useLocalDpi xmlns:a14="http://schemas.microsoft.com/office/drawing/2010/main"/>
              </a:ext>
            </a:extLst>
          </a:blip>
          <a:stretch>
            <a:fillRect/>
          </a:stretch>
        </p:blipFill>
        <p:spPr>
          <a:xfrm>
            <a:off x="7902300" y="354942"/>
            <a:ext cx="2857500" cy="1190625"/>
          </a:xfrm>
          <a:prstGeom prst="rect">
            <a:avLst/>
          </a:prstGeom>
        </p:spPr>
      </p:pic>
      <p:pic>
        <p:nvPicPr>
          <p:cNvPr id="5" name="图片 4">
            <a:extLst>
              <a:ext uri="{FF2B5EF4-FFF2-40B4-BE49-F238E27FC236}">
                <a16:creationId xmlns:a16="http://schemas.microsoft.com/office/drawing/2014/main" id="{BB47D861-207B-4B51-BA80-A118A9E76E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03027" y="724289"/>
            <a:ext cx="2025314" cy="1264716"/>
          </a:xfrm>
          <a:prstGeom prst="rect">
            <a:avLst/>
          </a:prstGeom>
        </p:spPr>
      </p:pic>
      <p:sp>
        <p:nvSpPr>
          <p:cNvPr id="3" name="文本框 2"/>
          <p:cNvSpPr txBox="1"/>
          <p:nvPr/>
        </p:nvSpPr>
        <p:spPr>
          <a:xfrm>
            <a:off x="4129861" y="5392660"/>
            <a:ext cx="3531736" cy="659572"/>
          </a:xfrm>
          <a:prstGeom prst="rect">
            <a:avLst/>
          </a:prstGeom>
          <a:noFill/>
        </p:spPr>
        <p:txBody>
          <a:bodyPr wrap="none" rtlCol="0">
            <a:noAutofit/>
          </a:bodyPr>
          <a:lstStyle/>
          <a:p>
            <a:pPr algn="ctr"/>
            <a:r>
              <a:rPr lang="zh-CN" altLang="en-US" sz="2000" dirty="0">
                <a:solidFill>
                  <a:srgbClr val="C00000"/>
                </a:solidFill>
              </a:rPr>
              <a:t>学院或部门名称</a:t>
            </a:r>
            <a:endParaRPr lang="en-US" altLang="zh-CN" sz="2000" dirty="0">
              <a:solidFill>
                <a:srgbClr val="C00000"/>
              </a:solidFill>
            </a:endParaRPr>
          </a:p>
          <a:p>
            <a:pPr algn="ctr"/>
            <a:r>
              <a:rPr lang="en-US" altLang="zh-CN" sz="2000" dirty="0">
                <a:solidFill>
                  <a:srgbClr val="C00000"/>
                </a:solidFill>
              </a:rPr>
              <a:t>2019</a:t>
            </a:r>
            <a:r>
              <a:rPr lang="zh-CN" altLang="en-US" sz="2000" dirty="0">
                <a:solidFill>
                  <a:srgbClr val="C00000"/>
                </a:solidFill>
              </a:rPr>
              <a:t>年</a:t>
            </a:r>
            <a:r>
              <a:rPr lang="en-US" altLang="zh-CN" sz="2000" dirty="0">
                <a:solidFill>
                  <a:srgbClr val="C00000"/>
                </a:solidFill>
              </a:rPr>
              <a:t>10</a:t>
            </a:r>
            <a:r>
              <a:rPr lang="zh-CN" altLang="en-US" sz="2000" dirty="0">
                <a:solidFill>
                  <a:srgbClr val="C00000"/>
                </a:solidFill>
              </a:rPr>
              <a:t>月</a:t>
            </a:r>
            <a:r>
              <a:rPr lang="en-US" altLang="zh-CN" sz="2000" dirty="0">
                <a:solidFill>
                  <a:srgbClr val="C00000"/>
                </a:solidFill>
              </a:rPr>
              <a:t>16</a:t>
            </a:r>
            <a:r>
              <a:rPr lang="zh-CN" altLang="en-US" sz="2000" dirty="0">
                <a:solidFill>
                  <a:srgbClr val="C00000"/>
                </a:solidFill>
              </a:rPr>
              <a:t>日</a:t>
            </a:r>
          </a:p>
        </p:txBody>
      </p:sp>
      <p:sp>
        <p:nvSpPr>
          <p:cNvPr id="13" name="矩形 259">
            <a:extLst>
              <a:ext uri="{FF2B5EF4-FFF2-40B4-BE49-F238E27FC236}">
                <a16:creationId xmlns:a16="http://schemas.microsoft.com/office/drawing/2014/main" id="{4D61694C-2AD5-4A40-BB20-80965D619798}"/>
              </a:ext>
            </a:extLst>
          </p:cNvPr>
          <p:cNvSpPr>
            <a:spLocks noChangeArrowheads="1"/>
          </p:cNvSpPr>
          <p:nvPr/>
        </p:nvSpPr>
        <p:spPr bwMode="auto">
          <a:xfrm>
            <a:off x="3476105" y="3404404"/>
            <a:ext cx="4580421" cy="461665"/>
          </a:xfrm>
          <a:prstGeom prst="rect">
            <a:avLst/>
          </a:prstGeom>
          <a:ln w="9525">
            <a:noFill/>
          </a:ln>
        </p:spPr>
        <p:txBody>
          <a:bodyPr wrap="none">
            <a:spAutoFit/>
          </a:bodyPr>
          <a:lstStyle/>
          <a:p>
            <a:pPr algn="ctr"/>
            <a:r>
              <a:rPr lang="en-US" altLang="zh-CN" sz="2400" dirty="0">
                <a:ln w="12700">
                  <a:noFill/>
                </a:ln>
                <a:solidFill>
                  <a:srgbClr val="FFFF00"/>
                </a:solidFill>
                <a:latin typeface="微软雅黑" panose="020B0503020204020204" pitchFamily="34" charset="-122"/>
                <a:ea typeface="微软雅黑" panose="020B0503020204020204" pitchFamily="34" charset="-122"/>
              </a:rPr>
              <a:t>Harbin Engineering University</a:t>
            </a:r>
            <a:endParaRPr lang="zh-CN" altLang="en-US" sz="2400" dirty="0">
              <a:ln w="12700">
                <a:noFill/>
              </a:ln>
              <a:solidFill>
                <a:srgbClr val="FFFF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247356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1211693" y="1594533"/>
            <a:ext cx="8829376" cy="2955628"/>
          </a:xfrm>
          <a:prstGeom prst="roundRect">
            <a:avLst/>
          </a:prstGeom>
          <a:solidFill>
            <a:schemeClr val="bg1">
              <a:alpha val="43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spc="-200" dirty="0">
              <a:solidFill>
                <a:srgbClr val="C00000"/>
              </a:solidFill>
              <a:latin typeface="方正小标宋简体" panose="03000509000000000000" pitchFamily="65" charset="-122"/>
              <a:ea typeface="方正小标宋简体" panose="03000509000000000000" pitchFamily="65" charset="-122"/>
            </a:endParaRPr>
          </a:p>
        </p:txBody>
      </p:sp>
      <p:sp>
        <p:nvSpPr>
          <p:cNvPr id="5" name="矩形 4"/>
          <p:cNvSpPr/>
          <p:nvPr/>
        </p:nvSpPr>
        <p:spPr>
          <a:xfrm>
            <a:off x="1737950" y="1939922"/>
            <a:ext cx="7969705" cy="1895519"/>
          </a:xfrm>
          <a:prstGeom prst="rect">
            <a:avLst/>
          </a:prstGeom>
          <a:noFill/>
          <a:ln>
            <a:noFill/>
          </a:ln>
          <a:effectLst>
            <a:outerShdw blurRad="76200" dir="18900000" sy="23000" kx="-1200000" algn="bl" rotWithShape="0">
              <a:prstClr val="black">
                <a:alpha val="20000"/>
              </a:prstClr>
            </a:outerShdw>
          </a:effectLst>
        </p:spPr>
        <p:txBody>
          <a:bodyPr wrap="square">
            <a:spAutoFit/>
          </a:bodyPr>
          <a:lstStyle/>
          <a:p>
            <a:pPr>
              <a:lnSpc>
                <a:spcPct val="150000"/>
              </a:lnSpc>
            </a:pPr>
            <a:r>
              <a:rPr lang="zh-CN" altLang="en-US" sz="1600" dirty="0">
                <a:solidFill>
                  <a:schemeClr val="accent1"/>
                </a:solidFill>
                <a:latin typeface="微软雅黑" panose="020B0503020204020204" pitchFamily="34" charset="-122"/>
                <a:ea typeface="微软雅黑" panose="020B0503020204020204" pitchFamily="34" charset="-122"/>
              </a:rPr>
              <a:t>　　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文字介绍</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5092529" y="395555"/>
            <a:ext cx="1915909" cy="1077218"/>
          </a:xfrm>
          <a:prstGeom prst="rect">
            <a:avLst/>
          </a:prstGeom>
        </p:spPr>
        <p:txBody>
          <a:bodyPr wrap="none">
            <a:spAutoFit/>
          </a:bodyPr>
          <a:lstStyle/>
          <a:p>
            <a:r>
              <a:rPr lang="zh-CN" altLang="en-US" sz="6400" kern="900" spc="-400" dirty="0">
                <a:solidFill>
                  <a:srgbClr val="FFFF00"/>
                </a:solidFill>
                <a:latin typeface="方正小标宋简体" pitchFamily="65" charset="-122"/>
                <a:ea typeface="方正小标宋简体" pitchFamily="65" charset="-122"/>
              </a:rPr>
              <a:t>前 言</a:t>
            </a:r>
            <a:endParaRPr lang="zh-CN" altLang="en-US" sz="8800" kern="900" spc="-400" dirty="0">
              <a:solidFill>
                <a:srgbClr val="FFFF00"/>
              </a:solidFill>
              <a:latin typeface="方正小标宋简体" pitchFamily="65" charset="-122"/>
              <a:ea typeface="方正小标宋简体" pitchFamily="65" charset="-122"/>
            </a:endParaRPr>
          </a:p>
        </p:txBody>
      </p:sp>
      <p:sp>
        <p:nvSpPr>
          <p:cNvPr id="7" name="TextBox 19"/>
          <p:cNvSpPr txBox="1"/>
          <p:nvPr/>
        </p:nvSpPr>
        <p:spPr>
          <a:xfrm>
            <a:off x="5197136" y="1280943"/>
            <a:ext cx="1688283" cy="235898"/>
          </a:xfrm>
          <a:prstGeom prst="rect">
            <a:avLst/>
          </a:prstGeom>
          <a:noFill/>
          <a:effectLst/>
        </p:spPr>
        <p:txBody>
          <a:bodyPr wrap="none" rtlCol="0">
            <a:spAutoFit/>
          </a:bodyPr>
          <a:lstStyle/>
          <a:p>
            <a:pPr algn="ctr"/>
            <a:r>
              <a:rPr lang="en-US" altLang="zh-CN" sz="933" dirty="0">
                <a:solidFill>
                  <a:srgbClr val="C00000"/>
                </a:solidFill>
                <a:latin typeface="微软雅黑" panose="020B0503020204020204" pitchFamily="34" charset="-122"/>
                <a:ea typeface="微软雅黑" panose="020B0503020204020204" pitchFamily="34" charset="-122"/>
              </a:rPr>
              <a:t>Communist Party of China</a:t>
            </a:r>
            <a:endParaRPr lang="zh-CN" altLang="en-US" sz="933" dirty="0">
              <a:solidFill>
                <a:srgbClr val="C00000"/>
              </a:solidFill>
              <a:latin typeface="微软雅黑" panose="020B0503020204020204" pitchFamily="34" charset="-122"/>
              <a:ea typeface="微软雅黑" panose="020B0503020204020204" pitchFamily="34" charset="-122"/>
            </a:endParaRPr>
          </a:p>
        </p:txBody>
      </p:sp>
      <p:sp>
        <p:nvSpPr>
          <p:cNvPr id="9" name="Freeform 29"/>
          <p:cNvSpPr/>
          <p:nvPr/>
        </p:nvSpPr>
        <p:spPr bwMode="auto">
          <a:xfrm>
            <a:off x="4176555" y="536212"/>
            <a:ext cx="968277" cy="865249"/>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FF00"/>
          </a:solidFill>
          <a:ln>
            <a:noFill/>
          </a:ln>
        </p:spPr>
        <p:txBody>
          <a:bodyPr vert="horz" wrap="square" lIns="91440" tIns="45720" rIns="91440" bIns="45720" numCol="1" anchor="t" anchorCtr="0" compatLnSpc="1"/>
          <a:lstStyle/>
          <a:p>
            <a:pPr algn="ctr"/>
            <a:endParaRPr lang="zh-CN" altLang="en-US">
              <a:solidFill>
                <a:srgbClr val="FFFF00"/>
              </a:solidFill>
            </a:endParaRPr>
          </a:p>
        </p:txBody>
      </p:sp>
      <p:sp>
        <p:nvSpPr>
          <p:cNvPr id="8" name="文本框 7"/>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718051691"/>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5167938" y="735121"/>
            <a:ext cx="5604520" cy="648072"/>
          </a:xfrm>
          <a:prstGeom prst="roundRect">
            <a:avLst>
              <a:gd name="adj" fmla="val 16109"/>
            </a:avLst>
          </a:prstGeom>
          <a:solidFill>
            <a:schemeClr val="bg1">
              <a:alpha val="6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17" name="圆角矩形 16"/>
          <p:cNvSpPr/>
          <p:nvPr/>
        </p:nvSpPr>
        <p:spPr>
          <a:xfrm>
            <a:off x="5155834" y="1647561"/>
            <a:ext cx="5604520" cy="648072"/>
          </a:xfrm>
          <a:prstGeom prst="roundRect">
            <a:avLst>
              <a:gd name="adj" fmla="val 16109"/>
            </a:avLst>
          </a:prstGeom>
          <a:solidFill>
            <a:schemeClr val="bg1">
              <a:alpha val="6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18" name="圆角矩形 17"/>
          <p:cNvSpPr/>
          <p:nvPr/>
        </p:nvSpPr>
        <p:spPr>
          <a:xfrm>
            <a:off x="5155834" y="3491214"/>
            <a:ext cx="5604520" cy="648072"/>
          </a:xfrm>
          <a:prstGeom prst="roundRect">
            <a:avLst>
              <a:gd name="adj" fmla="val 16109"/>
            </a:avLst>
          </a:prstGeom>
          <a:solidFill>
            <a:schemeClr val="bg1">
              <a:alpha val="6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19" name="圆角矩形 18"/>
          <p:cNvSpPr/>
          <p:nvPr/>
        </p:nvSpPr>
        <p:spPr>
          <a:xfrm>
            <a:off x="5155834" y="4405319"/>
            <a:ext cx="5604520" cy="648072"/>
          </a:xfrm>
          <a:prstGeom prst="roundRect">
            <a:avLst>
              <a:gd name="adj" fmla="val 16109"/>
            </a:avLst>
          </a:prstGeom>
          <a:solidFill>
            <a:schemeClr val="bg1">
              <a:alpha val="6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8" name="圆角矩形 7"/>
          <p:cNvSpPr/>
          <p:nvPr/>
        </p:nvSpPr>
        <p:spPr>
          <a:xfrm>
            <a:off x="3067602" y="706471"/>
            <a:ext cx="1858094" cy="648072"/>
          </a:xfrm>
          <a:prstGeom prst="roundRect">
            <a:avLst>
              <a:gd name="adj" fmla="val 161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小标宋简体" panose="03000509000000000000" pitchFamily="65" charset="-122"/>
                <a:ea typeface="方正小标宋简体" panose="03000509000000000000" pitchFamily="65" charset="-122"/>
              </a:rPr>
              <a:t>第一部分</a:t>
            </a:r>
          </a:p>
        </p:txBody>
      </p:sp>
      <p:sp>
        <p:nvSpPr>
          <p:cNvPr id="9" name="矩形 8"/>
          <p:cNvSpPr/>
          <p:nvPr/>
        </p:nvSpPr>
        <p:spPr>
          <a:xfrm>
            <a:off x="5241796" y="828326"/>
            <a:ext cx="3877985" cy="461665"/>
          </a:xfrm>
          <a:prstGeom prst="rect">
            <a:avLst/>
          </a:prstGeom>
        </p:spPr>
        <p:txBody>
          <a:bodyPr wrap="none">
            <a:spAutoFit/>
          </a:bodyPr>
          <a:lstStyle/>
          <a:p>
            <a:r>
              <a:rPr lang="zh-CN" altLang="en-US" sz="2400" dirty="0">
                <a:solidFill>
                  <a:schemeClr val="tx2"/>
                </a:solidFill>
                <a:latin typeface="方正小标宋简体" panose="03000509000000000000" pitchFamily="65" charset="-122"/>
                <a:ea typeface="方正小标宋简体" panose="03000509000000000000" pitchFamily="65" charset="-122"/>
              </a:rPr>
              <a:t>党建专题党建专题党建专题</a:t>
            </a:r>
          </a:p>
        </p:txBody>
      </p:sp>
      <p:sp>
        <p:nvSpPr>
          <p:cNvPr id="10" name="圆角矩形 9"/>
          <p:cNvSpPr/>
          <p:nvPr/>
        </p:nvSpPr>
        <p:spPr>
          <a:xfrm>
            <a:off x="3103420" y="1642575"/>
            <a:ext cx="1858094" cy="648072"/>
          </a:xfrm>
          <a:prstGeom prst="roundRect">
            <a:avLst>
              <a:gd name="adj" fmla="val 161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小标宋简体" panose="03000509000000000000" pitchFamily="65" charset="-122"/>
                <a:ea typeface="方正小标宋简体" panose="03000509000000000000" pitchFamily="65" charset="-122"/>
              </a:rPr>
              <a:t>第二部分</a:t>
            </a:r>
          </a:p>
        </p:txBody>
      </p:sp>
      <p:sp>
        <p:nvSpPr>
          <p:cNvPr id="11" name="矩形 10"/>
          <p:cNvSpPr/>
          <p:nvPr/>
        </p:nvSpPr>
        <p:spPr>
          <a:xfrm>
            <a:off x="5269229" y="1740766"/>
            <a:ext cx="3877985" cy="461665"/>
          </a:xfrm>
          <a:prstGeom prst="rect">
            <a:avLst/>
          </a:prstGeom>
        </p:spPr>
        <p:txBody>
          <a:bodyPr wrap="none">
            <a:spAutoFit/>
          </a:bodyPr>
          <a:lstStyle/>
          <a:p>
            <a:r>
              <a:rPr lang="zh-CN" altLang="en-US" sz="2400" kern="1800" dirty="0">
                <a:solidFill>
                  <a:schemeClr val="tx2"/>
                </a:solidFill>
                <a:latin typeface="方正小标宋简体" panose="03000509000000000000" pitchFamily="65" charset="-122"/>
                <a:ea typeface="方正小标宋简体" panose="03000509000000000000" pitchFamily="65" charset="-122"/>
              </a:rPr>
              <a:t>党建专题党建专题党建专题</a:t>
            </a:r>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12" name="圆角矩形 11"/>
          <p:cNvSpPr/>
          <p:nvPr/>
        </p:nvSpPr>
        <p:spPr>
          <a:xfrm>
            <a:off x="3103420" y="3497021"/>
            <a:ext cx="1858094" cy="648072"/>
          </a:xfrm>
          <a:prstGeom prst="roundRect">
            <a:avLst>
              <a:gd name="adj" fmla="val 161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小标宋简体" panose="03000509000000000000" pitchFamily="65" charset="-122"/>
                <a:ea typeface="方正小标宋简体" panose="03000509000000000000" pitchFamily="65" charset="-122"/>
              </a:rPr>
              <a:t>第四部分</a:t>
            </a:r>
          </a:p>
        </p:txBody>
      </p:sp>
      <p:sp>
        <p:nvSpPr>
          <p:cNvPr id="13" name="矩形 12"/>
          <p:cNvSpPr/>
          <p:nvPr/>
        </p:nvSpPr>
        <p:spPr>
          <a:xfrm>
            <a:off x="5316733" y="3584419"/>
            <a:ext cx="3877985" cy="461665"/>
          </a:xfrm>
          <a:prstGeom prst="rect">
            <a:avLst/>
          </a:prstGeom>
        </p:spPr>
        <p:txBody>
          <a:bodyPr wrap="none">
            <a:spAutoFit/>
          </a:bodyPr>
          <a:lstStyle/>
          <a:p>
            <a:r>
              <a:rPr lang="zh-CN" altLang="en-US" sz="2400" kern="1800" dirty="0">
                <a:solidFill>
                  <a:schemeClr val="tx2"/>
                </a:solidFill>
                <a:latin typeface="方正小标宋简体" panose="03000509000000000000" pitchFamily="65" charset="-122"/>
                <a:ea typeface="方正小标宋简体" panose="03000509000000000000" pitchFamily="65" charset="-122"/>
              </a:rPr>
              <a:t>党建专题党建专题党建专题</a:t>
            </a:r>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14" name="圆角矩形 13"/>
          <p:cNvSpPr/>
          <p:nvPr/>
        </p:nvSpPr>
        <p:spPr>
          <a:xfrm>
            <a:off x="3067602" y="4433125"/>
            <a:ext cx="1858094" cy="648072"/>
          </a:xfrm>
          <a:prstGeom prst="roundRect">
            <a:avLst>
              <a:gd name="adj" fmla="val 161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小标宋简体" panose="03000509000000000000" pitchFamily="65" charset="-122"/>
                <a:ea typeface="方正小标宋简体" panose="03000509000000000000" pitchFamily="65" charset="-122"/>
              </a:rPr>
              <a:t>第五部分</a:t>
            </a:r>
          </a:p>
        </p:txBody>
      </p:sp>
      <p:sp>
        <p:nvSpPr>
          <p:cNvPr id="15" name="矩形 14"/>
          <p:cNvSpPr/>
          <p:nvPr/>
        </p:nvSpPr>
        <p:spPr>
          <a:xfrm>
            <a:off x="5280915" y="4498524"/>
            <a:ext cx="3877985" cy="461665"/>
          </a:xfrm>
          <a:prstGeom prst="rect">
            <a:avLst/>
          </a:prstGeom>
        </p:spPr>
        <p:txBody>
          <a:bodyPr wrap="none">
            <a:spAutoFit/>
          </a:bodyPr>
          <a:lstStyle/>
          <a:p>
            <a:r>
              <a:rPr lang="zh-CN" altLang="en-US" sz="2400" kern="1800" dirty="0">
                <a:solidFill>
                  <a:schemeClr val="tx2"/>
                </a:solidFill>
                <a:latin typeface="方正小标宋简体" panose="03000509000000000000" pitchFamily="65" charset="-122"/>
                <a:ea typeface="方正小标宋简体" panose="03000509000000000000" pitchFamily="65" charset="-122"/>
              </a:rPr>
              <a:t>党建专题党建专题党建专题</a:t>
            </a:r>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20" name="矩形 19"/>
          <p:cNvSpPr/>
          <p:nvPr/>
        </p:nvSpPr>
        <p:spPr>
          <a:xfrm>
            <a:off x="1204344" y="2521868"/>
            <a:ext cx="877163" cy="1754326"/>
          </a:xfrm>
          <a:prstGeom prst="rect">
            <a:avLst/>
          </a:prstGeom>
        </p:spPr>
        <p:txBody>
          <a:bodyPr wrap="none">
            <a:spAutoFit/>
          </a:bodyPr>
          <a:lstStyle/>
          <a:p>
            <a:r>
              <a:rPr lang="zh-CN" altLang="en-US" sz="5400" b="1" dirty="0">
                <a:solidFill>
                  <a:srgbClr val="FFFF00"/>
                </a:solidFill>
                <a:latin typeface="方正小标宋简体" panose="03000509000000000000" pitchFamily="65" charset="-122"/>
                <a:ea typeface="方正小标宋简体" panose="03000509000000000000" pitchFamily="65" charset="-122"/>
              </a:rPr>
              <a:t>目</a:t>
            </a:r>
            <a:endParaRPr lang="en-US" altLang="zh-CN" sz="5400" b="1" dirty="0">
              <a:solidFill>
                <a:srgbClr val="FFFF00"/>
              </a:solidFill>
              <a:latin typeface="方正小标宋简体" panose="03000509000000000000" pitchFamily="65" charset="-122"/>
              <a:ea typeface="方正小标宋简体" panose="03000509000000000000" pitchFamily="65" charset="-122"/>
            </a:endParaRPr>
          </a:p>
          <a:p>
            <a:r>
              <a:rPr lang="zh-CN" altLang="en-US" sz="5400" b="1" dirty="0">
                <a:solidFill>
                  <a:srgbClr val="FFFF00"/>
                </a:solidFill>
                <a:latin typeface="方正小标宋简体" panose="03000509000000000000" pitchFamily="65" charset="-122"/>
                <a:ea typeface="方正小标宋简体" panose="03000509000000000000" pitchFamily="65" charset="-122"/>
              </a:rPr>
              <a:t>录</a:t>
            </a:r>
          </a:p>
        </p:txBody>
      </p:sp>
      <p:sp>
        <p:nvSpPr>
          <p:cNvPr id="21" name="Freeform 29"/>
          <p:cNvSpPr/>
          <p:nvPr/>
        </p:nvSpPr>
        <p:spPr bwMode="auto">
          <a:xfrm>
            <a:off x="1021477" y="1410191"/>
            <a:ext cx="1283336" cy="114678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FF00"/>
          </a:solidFill>
          <a:ln>
            <a:noFill/>
          </a:ln>
        </p:spPr>
        <p:txBody>
          <a:bodyPr vert="horz" wrap="square" lIns="91440" tIns="45720" rIns="91440" bIns="45720" numCol="1" anchor="t" anchorCtr="0" compatLnSpc="1"/>
          <a:lstStyle/>
          <a:p>
            <a:pPr algn="ctr"/>
            <a:endParaRPr lang="zh-CN" altLang="en-US">
              <a:latin typeface="方正小标宋简体" panose="03000509000000000000" pitchFamily="65" charset="-122"/>
              <a:ea typeface="方正小标宋简体" panose="03000509000000000000" pitchFamily="65" charset="-122"/>
            </a:endParaRPr>
          </a:p>
        </p:txBody>
      </p:sp>
      <p:sp>
        <p:nvSpPr>
          <p:cNvPr id="22" name="圆角矩形 21"/>
          <p:cNvSpPr/>
          <p:nvPr/>
        </p:nvSpPr>
        <p:spPr>
          <a:xfrm>
            <a:off x="5155834" y="2561961"/>
            <a:ext cx="5604520" cy="648072"/>
          </a:xfrm>
          <a:prstGeom prst="roundRect">
            <a:avLst>
              <a:gd name="adj" fmla="val 16109"/>
            </a:avLst>
          </a:prstGeom>
          <a:solidFill>
            <a:schemeClr val="bg1">
              <a:alpha val="6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zh-CN" altLang="en-US" sz="2400" dirty="0">
              <a:solidFill>
                <a:schemeClr val="tx2"/>
              </a:solidFill>
              <a:latin typeface="方正小标宋简体" panose="03000509000000000000" pitchFamily="65" charset="-122"/>
              <a:ea typeface="方正小标宋简体" panose="03000509000000000000" pitchFamily="65" charset="-122"/>
            </a:endParaRPr>
          </a:p>
        </p:txBody>
      </p:sp>
      <p:sp>
        <p:nvSpPr>
          <p:cNvPr id="23" name="圆角矩形 22"/>
          <p:cNvSpPr/>
          <p:nvPr/>
        </p:nvSpPr>
        <p:spPr>
          <a:xfrm>
            <a:off x="3103420" y="2556975"/>
            <a:ext cx="1858094" cy="648072"/>
          </a:xfrm>
          <a:prstGeom prst="roundRect">
            <a:avLst>
              <a:gd name="adj" fmla="val 161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小标宋简体" panose="03000509000000000000" pitchFamily="65" charset="-122"/>
                <a:ea typeface="方正小标宋简体" panose="03000509000000000000" pitchFamily="65" charset="-122"/>
              </a:rPr>
              <a:t>第三部分</a:t>
            </a:r>
          </a:p>
        </p:txBody>
      </p:sp>
      <p:sp>
        <p:nvSpPr>
          <p:cNvPr id="24" name="矩形 23"/>
          <p:cNvSpPr/>
          <p:nvPr/>
        </p:nvSpPr>
        <p:spPr>
          <a:xfrm>
            <a:off x="5269229" y="2685146"/>
            <a:ext cx="3877985" cy="461665"/>
          </a:xfrm>
          <a:prstGeom prst="rect">
            <a:avLst/>
          </a:prstGeom>
        </p:spPr>
        <p:txBody>
          <a:bodyPr wrap="none">
            <a:spAutoFit/>
          </a:bodyPr>
          <a:lstStyle/>
          <a:p>
            <a:r>
              <a:rPr lang="zh-CN" altLang="en-US" sz="2400" kern="1800" dirty="0">
                <a:solidFill>
                  <a:schemeClr val="tx2"/>
                </a:solidFill>
                <a:latin typeface="方正小标宋简体" panose="03000509000000000000" pitchFamily="65" charset="-122"/>
                <a:ea typeface="方正小标宋简体" panose="03000509000000000000" pitchFamily="65" charset="-122"/>
              </a:rPr>
              <a:t>党建专题党建专题党建专题</a:t>
            </a:r>
          </a:p>
        </p:txBody>
      </p:sp>
      <p:sp>
        <p:nvSpPr>
          <p:cNvPr id="25" name="文本框 24"/>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07293415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9"/>
          <p:cNvSpPr txBox="1"/>
          <p:nvPr/>
        </p:nvSpPr>
        <p:spPr>
          <a:xfrm>
            <a:off x="1685178" y="2134858"/>
            <a:ext cx="8262317" cy="1015608"/>
          </a:xfrm>
          <a:prstGeom prst="rect">
            <a:avLst/>
          </a:prstGeom>
          <a:noFill/>
        </p:spPr>
        <p:txBody>
          <a:bodyPr wrap="square" lIns="91388" tIns="45693" rIns="91388" bIns="45693" rtlCol="0">
            <a:spAutoFit/>
          </a:bodyPr>
          <a:lstStyle/>
          <a:p>
            <a:pPr algn="ctr"/>
            <a:r>
              <a:rPr lang="zh-CN" altLang="en-US" sz="6000" b="1" dirty="0">
                <a:solidFill>
                  <a:srgbClr val="FFFF00"/>
                </a:solidFill>
                <a:latin typeface="方正小标宋简体" panose="03000509000000000000" pitchFamily="65" charset="-122"/>
                <a:ea typeface="方正小标宋简体" panose="03000509000000000000" pitchFamily="65" charset="-122"/>
              </a:rPr>
              <a:t>党建专题党建专题</a:t>
            </a:r>
            <a:endParaRPr lang="zh-CN" altLang="en-US" sz="6000" dirty="0">
              <a:solidFill>
                <a:srgbClr val="FFFF00"/>
              </a:solidFill>
              <a:latin typeface="方正小标宋简体" panose="03000509000000000000" pitchFamily="65" charset="-122"/>
              <a:ea typeface="方正小标宋简体" panose="03000509000000000000" pitchFamily="65" charset="-122"/>
            </a:endParaRPr>
          </a:p>
        </p:txBody>
      </p:sp>
      <p:cxnSp>
        <p:nvCxnSpPr>
          <p:cNvPr id="5" name="直接连接符 4"/>
          <p:cNvCxnSpPr/>
          <p:nvPr/>
        </p:nvCxnSpPr>
        <p:spPr bwMode="auto">
          <a:xfrm>
            <a:off x="1387843" y="3159575"/>
            <a:ext cx="8856984" cy="0"/>
          </a:xfrm>
          <a:prstGeom prst="line">
            <a:avLst/>
          </a:prstGeom>
          <a:solidFill>
            <a:schemeClr val="accent1"/>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16"/>
          <p:cNvSpPr txBox="1"/>
          <p:nvPr/>
        </p:nvSpPr>
        <p:spPr>
          <a:xfrm>
            <a:off x="2577204" y="3297167"/>
            <a:ext cx="6478262" cy="461610"/>
          </a:xfrm>
          <a:prstGeom prst="rect">
            <a:avLst/>
          </a:prstGeom>
          <a:noFill/>
        </p:spPr>
        <p:txBody>
          <a:bodyPr wrap="square" lIns="91388" tIns="45693" rIns="91388" bIns="45693" rtlCol="0">
            <a:spAutoFit/>
          </a:bodyPr>
          <a:lstStyle/>
          <a:p>
            <a:pPr algn="ctr"/>
            <a:r>
              <a:rPr lang="zh-CN" altLang="en-US" sz="2400" dirty="0">
                <a:solidFill>
                  <a:srgbClr val="FFFF00"/>
                </a:solidFill>
                <a:latin typeface="方正小标宋简体" panose="03000509000000000000" pitchFamily="65" charset="-122"/>
                <a:ea typeface="方正小标宋简体" panose="03000509000000000000" pitchFamily="65" charset="-122"/>
              </a:rPr>
              <a:t>党建专题党建专题党建专题</a:t>
            </a:r>
          </a:p>
        </p:txBody>
      </p:sp>
      <p:grpSp>
        <p:nvGrpSpPr>
          <p:cNvPr id="7" name="组合 6"/>
          <p:cNvGrpSpPr/>
          <p:nvPr/>
        </p:nvGrpSpPr>
        <p:grpSpPr>
          <a:xfrm>
            <a:off x="5012147" y="567287"/>
            <a:ext cx="1608379" cy="1468522"/>
            <a:chOff x="5208772" y="508000"/>
            <a:chExt cx="2002971" cy="1828800"/>
          </a:xfrm>
        </p:grpSpPr>
        <p:sp>
          <p:nvSpPr>
            <p:cNvPr id="8" name="椭圆 7"/>
            <p:cNvSpPr/>
            <p:nvPr/>
          </p:nvSpPr>
          <p:spPr>
            <a:xfrm>
              <a:off x="5295857" y="508000"/>
              <a:ext cx="1828800" cy="1828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方正小标宋简体" panose="03000509000000000000" pitchFamily="65" charset="-122"/>
                <a:ea typeface="方正小标宋简体" panose="03000509000000000000" pitchFamily="65" charset="-122"/>
              </a:endParaRPr>
            </a:p>
          </p:txBody>
        </p:sp>
        <p:sp>
          <p:nvSpPr>
            <p:cNvPr id="9" name="文本框 8"/>
            <p:cNvSpPr txBox="1"/>
            <p:nvPr/>
          </p:nvSpPr>
          <p:spPr>
            <a:xfrm>
              <a:off x="5208772" y="699125"/>
              <a:ext cx="2002971" cy="1446550"/>
            </a:xfrm>
            <a:prstGeom prst="rect">
              <a:avLst/>
            </a:prstGeom>
            <a:noFill/>
          </p:spPr>
          <p:txBody>
            <a:bodyPr wrap="square" rtlCol="0">
              <a:spAutoFit/>
            </a:bodyPr>
            <a:lstStyle/>
            <a:p>
              <a:pPr algn="ctr"/>
              <a:r>
                <a:rPr lang="en-US" altLang="zh-CN" sz="7000" dirty="0">
                  <a:solidFill>
                    <a:schemeClr val="bg1"/>
                  </a:solidFill>
                  <a:latin typeface="方正小标宋简体" panose="03000509000000000000" pitchFamily="65" charset="-122"/>
                  <a:ea typeface="方正小标宋简体" panose="03000509000000000000" pitchFamily="65" charset="-122"/>
                </a:rPr>
                <a:t>01</a:t>
              </a:r>
              <a:endParaRPr lang="zh-CN" altLang="en-US" sz="7000" dirty="0">
                <a:solidFill>
                  <a:schemeClr val="bg1"/>
                </a:solidFill>
                <a:latin typeface="方正小标宋简体" panose="03000509000000000000" pitchFamily="65" charset="-122"/>
                <a:ea typeface="方正小标宋简体" panose="03000509000000000000" pitchFamily="65" charset="-122"/>
              </a:endParaRPr>
            </a:p>
          </p:txBody>
        </p:sp>
      </p:grpSp>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089756561"/>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a:solidFill>
                  <a:srgbClr val="FFFF00"/>
                </a:solidFill>
              </a:rPr>
              <a:t>党建专题</a:t>
            </a:r>
          </a:p>
        </p:txBody>
      </p:sp>
      <p:sp>
        <p:nvSpPr>
          <p:cNvPr id="3" name="矩形 2"/>
          <p:cNvSpPr/>
          <p:nvPr/>
        </p:nvSpPr>
        <p:spPr>
          <a:xfrm>
            <a:off x="7086875" y="2856962"/>
            <a:ext cx="3997377" cy="1015663"/>
          </a:xfrm>
          <a:prstGeom prst="rect">
            <a:avLst/>
          </a:prstGeom>
        </p:spPr>
        <p:txBody>
          <a:bodyPr wrap="square">
            <a:spAutoFit/>
          </a:bodyPr>
          <a:lstStyle/>
          <a:p>
            <a:r>
              <a:rPr lang="zh-CN" altLang="en-US" sz="2000" dirty="0">
                <a:solidFill>
                  <a:srgbClr val="FFFF00"/>
                </a:solidFill>
                <a:latin typeface="+mj-ea"/>
              </a:rPr>
              <a:t>文字介绍文字介绍文字介绍文字介绍文字介绍文字介绍文字介绍文字介绍文字介绍文字介绍</a:t>
            </a:r>
            <a:endParaRPr lang="zh-CN" altLang="en-US" sz="2000" dirty="0">
              <a:solidFill>
                <a:srgbClr val="FFFF00"/>
              </a:solidFill>
              <a:latin typeface="+mj-ea"/>
              <a:ea typeface="+mj-ea"/>
            </a:endParaRPr>
          </a:p>
        </p:txBody>
      </p:sp>
      <p:pic>
        <p:nvPicPr>
          <p:cNvPr id="2" name="图片 1"/>
          <p:cNvPicPr>
            <a:picLocks noChangeAspect="1"/>
          </p:cNvPicPr>
          <p:nvPr/>
        </p:nvPicPr>
        <p:blipFill>
          <a:blip r:embed="rId4"/>
          <a:stretch>
            <a:fillRect/>
          </a:stretch>
        </p:blipFill>
        <p:spPr>
          <a:xfrm>
            <a:off x="982782" y="1828386"/>
            <a:ext cx="5447619" cy="30476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矩形 4"/>
          <p:cNvSpPr/>
          <p:nvPr/>
        </p:nvSpPr>
        <p:spPr>
          <a:xfrm>
            <a:off x="6949465" y="2752032"/>
            <a:ext cx="4302177" cy="120032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61532393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a:t>党建专题</a:t>
            </a:r>
          </a:p>
        </p:txBody>
      </p:sp>
      <p:sp>
        <p:nvSpPr>
          <p:cNvPr id="3" name="矩形 2"/>
          <p:cNvSpPr/>
          <p:nvPr/>
        </p:nvSpPr>
        <p:spPr>
          <a:xfrm>
            <a:off x="2101230" y="4901611"/>
            <a:ext cx="7318029" cy="461665"/>
          </a:xfrm>
          <a:prstGeom prst="rect">
            <a:avLst/>
          </a:prstGeom>
        </p:spPr>
        <p:txBody>
          <a:bodyPr wrap="square">
            <a:spAutoFit/>
          </a:bodyPr>
          <a:lstStyle/>
          <a:p>
            <a:pPr algn="ctr"/>
            <a:r>
              <a:rPr lang="zh-CN" altLang="en-US" sz="2400" dirty="0">
                <a:solidFill>
                  <a:srgbClr val="333333"/>
                </a:solidFill>
                <a:latin typeface="+mj-ea"/>
                <a:ea typeface="+mj-ea"/>
              </a:rPr>
              <a:t>党建专题党建专题党建专题党建专题</a:t>
            </a:r>
          </a:p>
        </p:txBody>
      </p:sp>
      <p:sp>
        <p:nvSpPr>
          <p:cNvPr id="5" name="矩形 4"/>
          <p:cNvSpPr/>
          <p:nvPr/>
        </p:nvSpPr>
        <p:spPr>
          <a:xfrm>
            <a:off x="2117635" y="4763111"/>
            <a:ext cx="7285219" cy="76162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a:stretch>
            <a:fillRect/>
          </a:stretch>
        </p:blipFill>
        <p:spPr>
          <a:xfrm>
            <a:off x="431673" y="976213"/>
            <a:ext cx="10657143" cy="33333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文本框 5"/>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274717081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a:t>党建专题</a:t>
            </a:r>
          </a:p>
        </p:txBody>
      </p:sp>
      <p:sp>
        <p:nvSpPr>
          <p:cNvPr id="3" name="矩形 2"/>
          <p:cNvSpPr/>
          <p:nvPr/>
        </p:nvSpPr>
        <p:spPr>
          <a:xfrm>
            <a:off x="6752717" y="1346802"/>
            <a:ext cx="4349022" cy="1430456"/>
          </a:xfrm>
          <a:prstGeom prst="rect">
            <a:avLst/>
          </a:prstGeom>
        </p:spPr>
        <p:txBody>
          <a:bodyPr wrap="square">
            <a:spAutoFit/>
          </a:bodyPr>
          <a:lstStyle/>
          <a:p>
            <a:pPr>
              <a:lnSpc>
                <a:spcPct val="150000"/>
              </a:lnSpc>
            </a:pPr>
            <a:r>
              <a:rPr lang="zh-CN" altLang="en-US" sz="2000" dirty="0">
                <a:solidFill>
                  <a:srgbClr val="FFFF00"/>
                </a:solidFill>
                <a:latin typeface="+mj-ea"/>
                <a:ea typeface="+mj-ea"/>
              </a:rPr>
              <a:t>党建专题党建专题党建专题党建专题党建专题党建专题党建专题党建专题党建专题党建专题</a:t>
            </a:r>
            <a:endParaRPr lang="en-US" altLang="zh-CN" sz="2000" dirty="0">
              <a:solidFill>
                <a:srgbClr val="FFFF00"/>
              </a:solidFill>
              <a:latin typeface="+mj-ea"/>
              <a:ea typeface="+mj-ea"/>
            </a:endParaRPr>
          </a:p>
        </p:txBody>
      </p:sp>
      <p:sp>
        <p:nvSpPr>
          <p:cNvPr id="6" name="矩形 5"/>
          <p:cNvSpPr/>
          <p:nvPr/>
        </p:nvSpPr>
        <p:spPr>
          <a:xfrm>
            <a:off x="6752717" y="3333634"/>
            <a:ext cx="4349022" cy="1430456"/>
          </a:xfrm>
          <a:prstGeom prst="rect">
            <a:avLst/>
          </a:prstGeom>
        </p:spPr>
        <p:txBody>
          <a:bodyPr wrap="square">
            <a:spAutoFit/>
          </a:bodyPr>
          <a:lstStyle/>
          <a:p>
            <a:pPr>
              <a:lnSpc>
                <a:spcPct val="150000"/>
              </a:lnSpc>
            </a:pPr>
            <a:r>
              <a:rPr lang="zh-CN" altLang="en-US" sz="2000" dirty="0">
                <a:solidFill>
                  <a:srgbClr val="FFFF00"/>
                </a:solidFill>
                <a:latin typeface="+mj-ea"/>
                <a:ea typeface="+mj-ea"/>
              </a:rPr>
              <a:t>党建专题党建专题党建专题党建专题党建专题党建专题党建专题党建专题党建专题党建专题</a:t>
            </a:r>
          </a:p>
        </p:txBody>
      </p:sp>
      <p:cxnSp>
        <p:nvCxnSpPr>
          <p:cNvPr id="7" name="直接连接符 6"/>
          <p:cNvCxnSpPr/>
          <p:nvPr/>
        </p:nvCxnSpPr>
        <p:spPr>
          <a:xfrm>
            <a:off x="6640916" y="3146099"/>
            <a:ext cx="456575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6640916" y="1212369"/>
            <a:ext cx="4565755" cy="174619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9" name="矩形 8"/>
          <p:cNvSpPr/>
          <p:nvPr/>
        </p:nvSpPr>
        <p:spPr>
          <a:xfrm>
            <a:off x="6640916" y="3314338"/>
            <a:ext cx="4565755" cy="203531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a:stretch>
            <a:fillRect/>
          </a:stretch>
        </p:blipFill>
        <p:spPr>
          <a:xfrm>
            <a:off x="844093" y="992069"/>
            <a:ext cx="5106650" cy="46831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文本框 11"/>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40484847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9"/>
          <p:cNvSpPr txBox="1"/>
          <p:nvPr/>
        </p:nvSpPr>
        <p:spPr>
          <a:xfrm>
            <a:off x="1071950" y="2134858"/>
            <a:ext cx="9488771" cy="1015608"/>
          </a:xfrm>
          <a:prstGeom prst="rect">
            <a:avLst/>
          </a:prstGeom>
          <a:noFill/>
        </p:spPr>
        <p:txBody>
          <a:bodyPr wrap="square" lIns="91388" tIns="45693" rIns="91388" bIns="45693" rtlCol="0">
            <a:spAutoFit/>
          </a:bodyPr>
          <a:lstStyle/>
          <a:p>
            <a:pPr algn="ctr"/>
            <a:r>
              <a:rPr lang="zh-CN" altLang="en-US" sz="6000" b="1" kern="1800" dirty="0">
                <a:solidFill>
                  <a:srgbClr val="FFFF00"/>
                </a:solidFill>
                <a:latin typeface="方正小标宋简体" panose="03000509000000000000" pitchFamily="65" charset="-122"/>
                <a:ea typeface="方正小标宋简体" panose="03000509000000000000" pitchFamily="65" charset="-122"/>
              </a:rPr>
              <a:t>党建专题</a:t>
            </a:r>
            <a:endParaRPr lang="zh-CN" altLang="en-US" sz="6000" b="1" dirty="0">
              <a:solidFill>
                <a:srgbClr val="FFFF00"/>
              </a:solidFill>
              <a:latin typeface="方正小标宋简体" panose="03000509000000000000" pitchFamily="65" charset="-122"/>
              <a:ea typeface="方正小标宋简体" panose="03000509000000000000" pitchFamily="65" charset="-122"/>
            </a:endParaRPr>
          </a:p>
        </p:txBody>
      </p:sp>
      <p:cxnSp>
        <p:nvCxnSpPr>
          <p:cNvPr id="5" name="直接连接符 4"/>
          <p:cNvCxnSpPr/>
          <p:nvPr/>
        </p:nvCxnSpPr>
        <p:spPr bwMode="auto">
          <a:xfrm>
            <a:off x="1387842" y="3159575"/>
            <a:ext cx="8856984" cy="0"/>
          </a:xfrm>
          <a:prstGeom prst="line">
            <a:avLst/>
          </a:prstGeom>
          <a:solidFill>
            <a:schemeClr val="accent1"/>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16"/>
          <p:cNvSpPr txBox="1"/>
          <p:nvPr/>
        </p:nvSpPr>
        <p:spPr>
          <a:xfrm>
            <a:off x="2577203" y="3297167"/>
            <a:ext cx="6478262" cy="461610"/>
          </a:xfrm>
          <a:prstGeom prst="rect">
            <a:avLst/>
          </a:prstGeom>
          <a:noFill/>
        </p:spPr>
        <p:txBody>
          <a:bodyPr wrap="square" lIns="91388" tIns="45693" rIns="91388" bIns="45693" rtlCol="0">
            <a:spAutoFit/>
          </a:bodyPr>
          <a:lstStyle/>
          <a:p>
            <a:pPr algn="ctr"/>
            <a:r>
              <a:rPr lang="zh-CN" altLang="en-US" sz="2400" dirty="0">
                <a:solidFill>
                  <a:srgbClr val="FFFF00"/>
                </a:solidFill>
                <a:latin typeface="方正小标宋简体" panose="03000509000000000000" pitchFamily="65" charset="-122"/>
                <a:ea typeface="方正小标宋简体" panose="03000509000000000000" pitchFamily="65" charset="-122"/>
              </a:rPr>
              <a:t>党建专题党建专题党建专题</a:t>
            </a:r>
          </a:p>
        </p:txBody>
      </p:sp>
      <p:grpSp>
        <p:nvGrpSpPr>
          <p:cNvPr id="7" name="组合 6"/>
          <p:cNvGrpSpPr/>
          <p:nvPr/>
        </p:nvGrpSpPr>
        <p:grpSpPr>
          <a:xfrm>
            <a:off x="5012146" y="567287"/>
            <a:ext cx="1608379" cy="1468522"/>
            <a:chOff x="5208772" y="508000"/>
            <a:chExt cx="2002971" cy="1828800"/>
          </a:xfrm>
        </p:grpSpPr>
        <p:sp>
          <p:nvSpPr>
            <p:cNvPr id="8" name="椭圆 7"/>
            <p:cNvSpPr/>
            <p:nvPr/>
          </p:nvSpPr>
          <p:spPr>
            <a:xfrm>
              <a:off x="5295857" y="508000"/>
              <a:ext cx="1828800" cy="1828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小标宋简体" panose="03000509000000000000" pitchFamily="65" charset="-122"/>
                <a:ea typeface="方正小标宋简体" panose="03000509000000000000" pitchFamily="65" charset="-122"/>
              </a:endParaRPr>
            </a:p>
          </p:txBody>
        </p:sp>
        <p:sp>
          <p:nvSpPr>
            <p:cNvPr id="9" name="文本框 8"/>
            <p:cNvSpPr txBox="1"/>
            <p:nvPr/>
          </p:nvSpPr>
          <p:spPr>
            <a:xfrm>
              <a:off x="5208772" y="699125"/>
              <a:ext cx="2002971" cy="1446550"/>
            </a:xfrm>
            <a:prstGeom prst="rect">
              <a:avLst/>
            </a:prstGeom>
            <a:noFill/>
          </p:spPr>
          <p:txBody>
            <a:bodyPr wrap="square" rtlCol="0">
              <a:spAutoFit/>
            </a:bodyPr>
            <a:lstStyle/>
            <a:p>
              <a:pPr algn="ctr"/>
              <a:r>
                <a:rPr lang="en-US" altLang="zh-CN" sz="7000" dirty="0">
                  <a:solidFill>
                    <a:schemeClr val="bg1"/>
                  </a:solidFill>
                  <a:latin typeface="方正小标宋简体" panose="03000509000000000000" pitchFamily="65" charset="-122"/>
                  <a:ea typeface="方正小标宋简体" panose="03000509000000000000" pitchFamily="65" charset="-122"/>
                </a:rPr>
                <a:t>02</a:t>
              </a:r>
              <a:endParaRPr lang="zh-CN" altLang="en-US" sz="7000" dirty="0">
                <a:solidFill>
                  <a:schemeClr val="bg1"/>
                </a:solidFill>
                <a:latin typeface="方正小标宋简体" panose="03000509000000000000" pitchFamily="65" charset="-122"/>
                <a:ea typeface="方正小标宋简体" panose="03000509000000000000" pitchFamily="65" charset="-122"/>
              </a:endParaRPr>
            </a:p>
          </p:txBody>
        </p:sp>
      </p:grpSp>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99205728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kern="1800" dirty="0"/>
              <a:t>党建专题</a:t>
            </a:r>
            <a:endParaRPr lang="zh-CN" altLang="en-US" dirty="0"/>
          </a:p>
        </p:txBody>
      </p:sp>
      <p:sp>
        <p:nvSpPr>
          <p:cNvPr id="3" name="矩形 2"/>
          <p:cNvSpPr/>
          <p:nvPr/>
        </p:nvSpPr>
        <p:spPr>
          <a:xfrm>
            <a:off x="2031440" y="1691882"/>
            <a:ext cx="8434467" cy="507127"/>
          </a:xfrm>
          <a:prstGeom prst="rect">
            <a:avLst/>
          </a:prstGeom>
        </p:spPr>
        <p:txBody>
          <a:bodyPr wrap="square">
            <a:spAutoFit/>
          </a:bodyPr>
          <a:lstStyle/>
          <a:p>
            <a:pPr>
              <a:lnSpc>
                <a:spcPct val="150000"/>
              </a:lnSpc>
            </a:pPr>
            <a:r>
              <a:rPr lang="zh-CN" altLang="en-US" sz="2000" b="1" dirty="0">
                <a:solidFill>
                  <a:srgbClr val="FFFF00"/>
                </a:solidFill>
                <a:latin typeface="+mj-ea"/>
                <a:ea typeface="+mj-ea"/>
              </a:rPr>
              <a:t>党建专题党建专题党建专题党建专题党建专题党建专题党建专题党建专题</a:t>
            </a:r>
          </a:p>
        </p:txBody>
      </p:sp>
      <p:sp>
        <p:nvSpPr>
          <p:cNvPr id="5" name="矩形 4"/>
          <p:cNvSpPr/>
          <p:nvPr/>
        </p:nvSpPr>
        <p:spPr>
          <a:xfrm>
            <a:off x="3518611" y="902509"/>
            <a:ext cx="4698723" cy="769441"/>
          </a:xfrm>
          <a:prstGeom prst="rect">
            <a:avLst/>
          </a:prstGeom>
        </p:spPr>
        <p:txBody>
          <a:bodyPr wrap="none">
            <a:spAutoFit/>
          </a:bodyPr>
          <a:lstStyle/>
          <a:p>
            <a:pPr algn="ctr"/>
            <a:r>
              <a:rPr lang="zh-CN" altLang="en-US" sz="4400" b="1" dirty="0">
                <a:solidFill>
                  <a:srgbClr val="FFFF00"/>
                </a:solidFill>
                <a:latin typeface="+mj-ea"/>
              </a:rPr>
              <a:t>党建专题党建专题</a:t>
            </a:r>
            <a:endParaRPr lang="zh-CN" altLang="en-US" sz="4400" b="1" dirty="0">
              <a:solidFill>
                <a:srgbClr val="FFFF00"/>
              </a:solidFill>
            </a:endParaRPr>
          </a:p>
        </p:txBody>
      </p:sp>
      <p:pic>
        <p:nvPicPr>
          <p:cNvPr id="9" name="图片 8"/>
          <p:cNvPicPr>
            <a:picLocks noChangeAspect="1"/>
          </p:cNvPicPr>
          <p:nvPr/>
        </p:nvPicPr>
        <p:blipFill>
          <a:blip r:embed="rId4"/>
          <a:stretch>
            <a:fillRect/>
          </a:stretch>
        </p:blipFill>
        <p:spPr>
          <a:xfrm>
            <a:off x="6248672" y="2580290"/>
            <a:ext cx="4286292" cy="28398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图片 9"/>
          <p:cNvPicPr>
            <a:picLocks noChangeAspect="1"/>
          </p:cNvPicPr>
          <p:nvPr/>
        </p:nvPicPr>
        <p:blipFill>
          <a:blip r:embed="rId5"/>
          <a:stretch>
            <a:fillRect/>
          </a:stretch>
        </p:blipFill>
        <p:spPr>
          <a:xfrm>
            <a:off x="1076171" y="2580291"/>
            <a:ext cx="4540033" cy="28423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文本框 10"/>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369274978"/>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kern="1800" dirty="0"/>
              <a:t>党建专题党建专题</a:t>
            </a:r>
            <a:endParaRPr lang="zh-CN" altLang="en-US" dirty="0"/>
          </a:p>
        </p:txBody>
      </p:sp>
      <p:sp>
        <p:nvSpPr>
          <p:cNvPr id="6" name="矩形 5"/>
          <p:cNvSpPr/>
          <p:nvPr/>
        </p:nvSpPr>
        <p:spPr>
          <a:xfrm>
            <a:off x="1076171" y="1801610"/>
            <a:ext cx="9389736" cy="507127"/>
          </a:xfrm>
          <a:prstGeom prst="rect">
            <a:avLst/>
          </a:prstGeom>
        </p:spPr>
        <p:txBody>
          <a:bodyPr wrap="square">
            <a:spAutoFit/>
          </a:bodyPr>
          <a:lstStyle/>
          <a:p>
            <a:pPr>
              <a:lnSpc>
                <a:spcPct val="150000"/>
              </a:lnSpc>
            </a:pPr>
            <a:r>
              <a:rPr lang="zh-CN" altLang="en-US" sz="2000" b="1" dirty="0">
                <a:solidFill>
                  <a:srgbClr val="FFFF00"/>
                </a:solidFill>
                <a:latin typeface="+mj-ea"/>
                <a:ea typeface="+mj-ea"/>
              </a:rPr>
              <a:t>党建专题党建专题党建专题党建专题党建专题党建专题</a:t>
            </a:r>
          </a:p>
        </p:txBody>
      </p:sp>
      <p:sp>
        <p:nvSpPr>
          <p:cNvPr id="7" name="矩形 6"/>
          <p:cNvSpPr/>
          <p:nvPr/>
        </p:nvSpPr>
        <p:spPr>
          <a:xfrm>
            <a:off x="3421678" y="1000832"/>
            <a:ext cx="4698723" cy="769441"/>
          </a:xfrm>
          <a:prstGeom prst="rect">
            <a:avLst/>
          </a:prstGeom>
        </p:spPr>
        <p:txBody>
          <a:bodyPr wrap="none">
            <a:spAutoFit/>
          </a:bodyPr>
          <a:lstStyle/>
          <a:p>
            <a:pPr algn="ctr"/>
            <a:r>
              <a:rPr lang="zh-CN" altLang="en-US" sz="4400" b="1" dirty="0">
                <a:solidFill>
                  <a:srgbClr val="FFFF00"/>
                </a:solidFill>
                <a:latin typeface="+mj-ea"/>
              </a:rPr>
              <a:t>党建专题党建专题</a:t>
            </a:r>
            <a:endParaRPr lang="zh-CN" altLang="en-US" sz="4400" b="1" dirty="0">
              <a:solidFill>
                <a:srgbClr val="FFFF00"/>
              </a:solidFill>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51367" y="2825825"/>
            <a:ext cx="4713088" cy="25707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图片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1280" y="2825825"/>
            <a:ext cx="4540033" cy="25707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151570892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kern="1800" dirty="0"/>
              <a:t>党建专题党建专题党建专题党建专题</a:t>
            </a:r>
            <a:endParaRPr lang="zh-CN" altLang="en-US" dirty="0"/>
          </a:p>
        </p:txBody>
      </p:sp>
      <p:sp>
        <p:nvSpPr>
          <p:cNvPr id="6" name="矩形 5"/>
          <p:cNvSpPr/>
          <p:nvPr/>
        </p:nvSpPr>
        <p:spPr>
          <a:xfrm>
            <a:off x="1418094" y="1850378"/>
            <a:ext cx="9047813" cy="507127"/>
          </a:xfrm>
          <a:prstGeom prst="rect">
            <a:avLst/>
          </a:prstGeom>
        </p:spPr>
        <p:txBody>
          <a:bodyPr wrap="square">
            <a:spAutoFit/>
          </a:bodyPr>
          <a:lstStyle/>
          <a:p>
            <a:pPr algn="ctr">
              <a:lnSpc>
                <a:spcPct val="150000"/>
              </a:lnSpc>
            </a:pPr>
            <a:r>
              <a:rPr lang="zh-CN" altLang="en-US" sz="2000" b="1" dirty="0">
                <a:solidFill>
                  <a:srgbClr val="FFFF00"/>
                </a:solidFill>
                <a:latin typeface="+mj-ea"/>
                <a:ea typeface="+mj-ea"/>
              </a:rPr>
              <a:t>党建专题党建专题党建专题党建专题党建专题</a:t>
            </a:r>
          </a:p>
        </p:txBody>
      </p:sp>
      <p:sp>
        <p:nvSpPr>
          <p:cNvPr id="7" name="矩形 6"/>
          <p:cNvSpPr/>
          <p:nvPr/>
        </p:nvSpPr>
        <p:spPr>
          <a:xfrm>
            <a:off x="2291828" y="1061005"/>
            <a:ext cx="6955750" cy="769441"/>
          </a:xfrm>
          <a:prstGeom prst="rect">
            <a:avLst/>
          </a:prstGeom>
        </p:spPr>
        <p:txBody>
          <a:bodyPr wrap="none">
            <a:spAutoFit/>
          </a:bodyPr>
          <a:lstStyle/>
          <a:p>
            <a:pPr algn="ctr"/>
            <a:r>
              <a:rPr lang="zh-CN" altLang="en-US" sz="4400" b="1" dirty="0">
                <a:solidFill>
                  <a:srgbClr val="FFFF00"/>
                </a:solidFill>
                <a:latin typeface="+mj-ea"/>
              </a:rPr>
              <a:t>党建专题党建专题党建专题</a:t>
            </a:r>
            <a:endParaRPr lang="zh-CN" altLang="en-US" sz="4400" b="1" dirty="0">
              <a:solidFill>
                <a:srgbClr val="FFFF00"/>
              </a:solidFill>
            </a:endParaRPr>
          </a:p>
        </p:txBody>
      </p:sp>
      <p:pic>
        <p:nvPicPr>
          <p:cNvPr id="8" name="图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1999" y="2763046"/>
            <a:ext cx="4734053" cy="27938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图片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56249" y="2763046"/>
            <a:ext cx="4540033" cy="27938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164011169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9"/>
          <p:cNvSpPr txBox="1"/>
          <p:nvPr/>
        </p:nvSpPr>
        <p:spPr>
          <a:xfrm>
            <a:off x="1071950" y="2212792"/>
            <a:ext cx="9488771" cy="923275"/>
          </a:xfrm>
          <a:prstGeom prst="rect">
            <a:avLst/>
          </a:prstGeom>
          <a:noFill/>
        </p:spPr>
        <p:txBody>
          <a:bodyPr wrap="square" lIns="91388" tIns="45693" rIns="91388" bIns="45693" rtlCol="0">
            <a:spAutoFit/>
          </a:bodyPr>
          <a:lstStyle>
            <a:defPPr>
              <a:defRPr lang="zh-CN"/>
            </a:defPPr>
            <a:lvl1pPr algn="ctr">
              <a:defRPr sz="6000" b="1" kern="1800">
                <a:solidFill>
                  <a:schemeClr val="tx2"/>
                </a:solidFill>
                <a:latin typeface="方正小标宋简体" panose="03000509000000000000" pitchFamily="65" charset="-122"/>
                <a:ea typeface="方正小标宋简体" panose="03000509000000000000" pitchFamily="65" charset="-122"/>
              </a:defRPr>
            </a:lvl1pPr>
          </a:lstStyle>
          <a:p>
            <a:r>
              <a:rPr lang="zh-CN" altLang="en-US" sz="5400" dirty="0">
                <a:solidFill>
                  <a:srgbClr val="FFFF00"/>
                </a:solidFill>
              </a:rPr>
              <a:t>党建专题党建专题党建专题</a:t>
            </a:r>
          </a:p>
        </p:txBody>
      </p:sp>
      <p:cxnSp>
        <p:nvCxnSpPr>
          <p:cNvPr id="4" name="直接连接符 3"/>
          <p:cNvCxnSpPr/>
          <p:nvPr/>
        </p:nvCxnSpPr>
        <p:spPr bwMode="auto">
          <a:xfrm>
            <a:off x="1387842" y="3159575"/>
            <a:ext cx="8856984" cy="0"/>
          </a:xfrm>
          <a:prstGeom prst="line">
            <a:avLst/>
          </a:prstGeom>
          <a:solidFill>
            <a:schemeClr val="accent1"/>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16"/>
          <p:cNvSpPr txBox="1"/>
          <p:nvPr/>
        </p:nvSpPr>
        <p:spPr>
          <a:xfrm>
            <a:off x="2577203" y="3297167"/>
            <a:ext cx="6478262" cy="461610"/>
          </a:xfrm>
          <a:prstGeom prst="rect">
            <a:avLst/>
          </a:prstGeom>
          <a:noFill/>
        </p:spPr>
        <p:txBody>
          <a:bodyPr wrap="square" lIns="91388" tIns="45693" rIns="91388" bIns="45693" rtlCol="0">
            <a:spAutoFit/>
          </a:bodyPr>
          <a:lstStyle/>
          <a:p>
            <a:pPr algn="ctr"/>
            <a:r>
              <a:rPr lang="zh-CN" altLang="en-US" sz="2400" dirty="0">
                <a:solidFill>
                  <a:srgbClr val="FFFF00"/>
                </a:solidFill>
                <a:latin typeface="方正小标宋简体" panose="03000509000000000000" pitchFamily="65" charset="-122"/>
                <a:ea typeface="方正小标宋简体" panose="03000509000000000000" pitchFamily="65" charset="-122"/>
              </a:rPr>
              <a:t>党建专题党建专题党建专题</a:t>
            </a:r>
          </a:p>
        </p:txBody>
      </p:sp>
      <p:grpSp>
        <p:nvGrpSpPr>
          <p:cNvPr id="6" name="组合 5"/>
          <p:cNvGrpSpPr/>
          <p:nvPr/>
        </p:nvGrpSpPr>
        <p:grpSpPr>
          <a:xfrm>
            <a:off x="5012146" y="567287"/>
            <a:ext cx="1608379" cy="1468522"/>
            <a:chOff x="5208772" y="508000"/>
            <a:chExt cx="2002971" cy="1828800"/>
          </a:xfrm>
        </p:grpSpPr>
        <p:sp>
          <p:nvSpPr>
            <p:cNvPr id="7" name="椭圆 6"/>
            <p:cNvSpPr/>
            <p:nvPr/>
          </p:nvSpPr>
          <p:spPr>
            <a:xfrm>
              <a:off x="5295857" y="508000"/>
              <a:ext cx="1828800" cy="1828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小标宋简体" panose="03000509000000000000" pitchFamily="65" charset="-122"/>
                <a:ea typeface="方正小标宋简体" panose="03000509000000000000" pitchFamily="65" charset="-122"/>
              </a:endParaRPr>
            </a:p>
          </p:txBody>
        </p:sp>
        <p:sp>
          <p:nvSpPr>
            <p:cNvPr id="8" name="文本框 7"/>
            <p:cNvSpPr txBox="1"/>
            <p:nvPr/>
          </p:nvSpPr>
          <p:spPr>
            <a:xfrm>
              <a:off x="5208772" y="699125"/>
              <a:ext cx="2002971" cy="1446550"/>
            </a:xfrm>
            <a:prstGeom prst="rect">
              <a:avLst/>
            </a:prstGeom>
            <a:noFill/>
          </p:spPr>
          <p:txBody>
            <a:bodyPr wrap="square" rtlCol="0">
              <a:spAutoFit/>
            </a:bodyPr>
            <a:lstStyle/>
            <a:p>
              <a:pPr algn="ctr"/>
              <a:r>
                <a:rPr lang="en-US" altLang="zh-CN" sz="7000" dirty="0">
                  <a:solidFill>
                    <a:schemeClr val="bg1"/>
                  </a:solidFill>
                  <a:latin typeface="方正小标宋简体" panose="03000509000000000000" pitchFamily="65" charset="-122"/>
                  <a:ea typeface="方正小标宋简体" panose="03000509000000000000" pitchFamily="65" charset="-122"/>
                </a:rPr>
                <a:t>03</a:t>
              </a:r>
              <a:endParaRPr lang="zh-CN" altLang="en-US" sz="7000" dirty="0">
                <a:solidFill>
                  <a:schemeClr val="bg1"/>
                </a:solidFill>
                <a:latin typeface="方正小标宋简体" panose="03000509000000000000" pitchFamily="65" charset="-122"/>
                <a:ea typeface="方正小标宋简体" panose="03000509000000000000" pitchFamily="65" charset="-122"/>
              </a:endParaRPr>
            </a:p>
          </p:txBody>
        </p:sp>
      </p:grpSp>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19751255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1218223" y="1519968"/>
            <a:ext cx="9293902" cy="235345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p:txBody>
          <a:bodyPr>
            <a:normAutofit fontScale="90000"/>
          </a:bodyPr>
          <a:lstStyle/>
          <a:p>
            <a:r>
              <a:rPr lang="zh-CN" altLang="en-US" dirty="0"/>
              <a:t>党建专题</a:t>
            </a:r>
          </a:p>
        </p:txBody>
      </p:sp>
      <p:sp>
        <p:nvSpPr>
          <p:cNvPr id="3" name="矩形 2"/>
          <p:cNvSpPr/>
          <p:nvPr/>
        </p:nvSpPr>
        <p:spPr>
          <a:xfrm>
            <a:off x="1970231" y="2076052"/>
            <a:ext cx="7789889" cy="968791"/>
          </a:xfrm>
          <a:prstGeom prst="rect">
            <a:avLst/>
          </a:prstGeom>
        </p:spPr>
        <p:txBody>
          <a:bodyPr wrap="square">
            <a:spAutoFit/>
          </a:bodyPr>
          <a:lstStyle/>
          <a:p>
            <a:pPr>
              <a:lnSpc>
                <a:spcPct val="150000"/>
              </a:lnSpc>
            </a:pPr>
            <a:r>
              <a:rPr lang="zh-CN" altLang="en-US" sz="2000" b="1" dirty="0">
                <a:solidFill>
                  <a:srgbClr val="FFFF00"/>
                </a:solidFill>
                <a:latin typeface="+mj-ea"/>
                <a:ea typeface="+mj-ea"/>
              </a:rPr>
              <a:t>党建专题党建专题党建专题党建专题党建专题党建专题党建专题党建专题党建专题党建专题党建专题党建专题</a:t>
            </a:r>
          </a:p>
        </p:txBody>
      </p:sp>
      <p:sp>
        <p:nvSpPr>
          <p:cNvPr id="2" name="矩形 1"/>
          <p:cNvSpPr/>
          <p:nvPr/>
        </p:nvSpPr>
        <p:spPr>
          <a:xfrm>
            <a:off x="-602301" y="1181653"/>
            <a:ext cx="12934951" cy="646276"/>
          </a:xfrm>
          <a:prstGeom prst="rect">
            <a:avLst/>
          </a:prstGeom>
          <a:noFill/>
        </p:spPr>
        <p:txBody>
          <a:bodyPr wrap="square" lIns="91388" tIns="45693" rIns="91388" bIns="45693" rtlCol="0">
            <a:spAutoFit/>
          </a:bodyPr>
          <a:lstStyle/>
          <a:p>
            <a:pPr algn="ctr"/>
            <a:r>
              <a:rPr lang="zh-CN" altLang="en-US" sz="3600" b="1" kern="1800" dirty="0">
                <a:solidFill>
                  <a:srgbClr val="FFFF00"/>
                </a:solidFill>
                <a:latin typeface="方正小标宋简体" panose="03000509000000000000" pitchFamily="65" charset="-122"/>
                <a:ea typeface="方正小标宋简体" panose="03000509000000000000" pitchFamily="65" charset="-122"/>
              </a:rPr>
              <a:t>党建专题党建专题</a:t>
            </a:r>
          </a:p>
        </p:txBody>
      </p:sp>
      <p:sp>
        <p:nvSpPr>
          <p:cNvPr id="7" name="矩形 6"/>
          <p:cNvSpPr/>
          <p:nvPr/>
        </p:nvSpPr>
        <p:spPr>
          <a:xfrm>
            <a:off x="2594821" y="4622444"/>
            <a:ext cx="7205273" cy="584775"/>
          </a:xfrm>
          <a:prstGeom prst="rect">
            <a:avLst/>
          </a:prstGeom>
        </p:spPr>
        <p:txBody>
          <a:bodyPr wrap="square">
            <a:spAutoFit/>
          </a:bodyPr>
          <a:lstStyle/>
          <a:p>
            <a:pPr algn="ctr"/>
            <a:r>
              <a:rPr lang="zh-CN" altLang="en-US" sz="3200" b="1" dirty="0">
                <a:solidFill>
                  <a:schemeClr val="tx2"/>
                </a:solidFill>
                <a:latin typeface="+mj-ea"/>
              </a:rPr>
              <a:t>党建专题党建专题党建专题党建专题</a:t>
            </a:r>
            <a:endParaRPr lang="zh-CN" altLang="en-US" sz="4800" dirty="0"/>
          </a:p>
        </p:txBody>
      </p:sp>
      <p:sp>
        <p:nvSpPr>
          <p:cNvPr id="8" name="矩形 7"/>
          <p:cNvSpPr/>
          <p:nvPr/>
        </p:nvSpPr>
        <p:spPr>
          <a:xfrm>
            <a:off x="3926183" y="3975496"/>
            <a:ext cx="3877985" cy="461665"/>
          </a:xfrm>
          <a:prstGeom prst="rect">
            <a:avLst/>
          </a:prstGeom>
        </p:spPr>
        <p:txBody>
          <a:bodyPr wrap="none">
            <a:spAutoFit/>
          </a:bodyPr>
          <a:lstStyle/>
          <a:p>
            <a:pPr algn="ctr"/>
            <a:r>
              <a:rPr lang="zh-CN" altLang="en-US" sz="2400" b="1" dirty="0">
                <a:solidFill>
                  <a:schemeClr val="tx2"/>
                </a:solidFill>
                <a:latin typeface="+mj-ea"/>
              </a:rPr>
              <a:t>党建专题党建专题党建专题</a:t>
            </a:r>
            <a:endParaRPr lang="zh-CN" altLang="en-US" sz="2400" dirty="0"/>
          </a:p>
        </p:txBody>
      </p:sp>
      <p:sp>
        <p:nvSpPr>
          <p:cNvPr id="10" name="等腰三角形 9"/>
          <p:cNvSpPr/>
          <p:nvPr/>
        </p:nvSpPr>
        <p:spPr>
          <a:xfrm rot="3600000">
            <a:off x="5643805" y="4463181"/>
            <a:ext cx="442738" cy="38167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1777763678"/>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3466218" y="2295275"/>
            <a:ext cx="7476874" cy="17280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p:txBody>
          <a:bodyPr>
            <a:normAutofit fontScale="90000"/>
          </a:bodyPr>
          <a:lstStyle/>
          <a:p>
            <a:r>
              <a:rPr lang="zh-CN" altLang="en-US" dirty="0"/>
              <a:t>党建专题党建专题</a:t>
            </a:r>
          </a:p>
        </p:txBody>
      </p:sp>
      <p:sp>
        <p:nvSpPr>
          <p:cNvPr id="3" name="矩形 2"/>
          <p:cNvSpPr/>
          <p:nvPr/>
        </p:nvSpPr>
        <p:spPr>
          <a:xfrm>
            <a:off x="3722830" y="2420634"/>
            <a:ext cx="7220262" cy="1430456"/>
          </a:xfrm>
          <a:prstGeom prst="rect">
            <a:avLst/>
          </a:prstGeom>
        </p:spPr>
        <p:txBody>
          <a:bodyPr wrap="square">
            <a:spAutoFit/>
          </a:bodyPr>
          <a:lstStyle/>
          <a:p>
            <a:pPr>
              <a:lnSpc>
                <a:spcPct val="150000"/>
              </a:lnSpc>
            </a:pPr>
            <a:r>
              <a:rPr lang="zh-CN" altLang="en-US" sz="2000" dirty="0">
                <a:solidFill>
                  <a:schemeClr val="bg1"/>
                </a:solidFill>
                <a:latin typeface="+mj-ea"/>
                <a:ea typeface="+mj-ea"/>
              </a:rPr>
              <a:t>党建专题党建专题党建专题党建专题党建专题党建专题党建专题党建专题党建专题党建专题党建专题党建专题党建专题党建专题党建专题</a:t>
            </a:r>
          </a:p>
        </p:txBody>
      </p:sp>
      <p:grpSp>
        <p:nvGrpSpPr>
          <p:cNvPr id="14" name="组合 13"/>
          <p:cNvGrpSpPr/>
          <p:nvPr/>
        </p:nvGrpSpPr>
        <p:grpSpPr>
          <a:xfrm>
            <a:off x="3423027" y="1554474"/>
            <a:ext cx="3502702" cy="646331"/>
            <a:chOff x="3758783" y="1743386"/>
            <a:chExt cx="3502702" cy="646331"/>
          </a:xfrm>
        </p:grpSpPr>
        <p:sp>
          <p:nvSpPr>
            <p:cNvPr id="2" name="圆角矩形 1"/>
            <p:cNvSpPr/>
            <p:nvPr/>
          </p:nvSpPr>
          <p:spPr>
            <a:xfrm>
              <a:off x="3758783" y="1766749"/>
              <a:ext cx="3502702" cy="569626"/>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94471" y="1743386"/>
              <a:ext cx="2031325" cy="646331"/>
            </a:xfrm>
            <a:prstGeom prst="rect">
              <a:avLst/>
            </a:prstGeom>
          </p:spPr>
          <p:txBody>
            <a:bodyPr wrap="none">
              <a:spAutoFit/>
            </a:bodyPr>
            <a:lstStyle/>
            <a:p>
              <a:pPr algn="ctr"/>
              <a:r>
                <a:rPr lang="zh-CN" altLang="en-US" sz="3600" b="1" dirty="0">
                  <a:solidFill>
                    <a:srgbClr val="FFFF00"/>
                  </a:solidFill>
                  <a:latin typeface="+mj-ea"/>
                  <a:ea typeface="+mj-ea"/>
                </a:rPr>
                <a:t>党建专题</a:t>
              </a:r>
            </a:p>
          </p:txBody>
        </p:sp>
      </p:grpSp>
      <p:grpSp>
        <p:nvGrpSpPr>
          <p:cNvPr id="11" name="组合 10"/>
          <p:cNvGrpSpPr/>
          <p:nvPr/>
        </p:nvGrpSpPr>
        <p:grpSpPr>
          <a:xfrm>
            <a:off x="638918" y="1759809"/>
            <a:ext cx="2143592" cy="2143592"/>
            <a:chOff x="558538" y="2008681"/>
            <a:chExt cx="2623280" cy="2623280"/>
          </a:xfrm>
        </p:grpSpPr>
        <p:sp>
          <p:nvSpPr>
            <p:cNvPr id="10" name="椭圆 9"/>
            <p:cNvSpPr/>
            <p:nvPr/>
          </p:nvSpPr>
          <p:spPr>
            <a:xfrm>
              <a:off x="558538" y="2008681"/>
              <a:ext cx="2623280" cy="2623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9"/>
            <p:cNvSpPr/>
            <p:nvPr/>
          </p:nvSpPr>
          <p:spPr bwMode="auto">
            <a:xfrm>
              <a:off x="1067373" y="2425681"/>
              <a:ext cx="1935238" cy="1729323"/>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chemeClr val="bg1"/>
            </a:solidFill>
            <a:ln>
              <a:noFill/>
            </a:ln>
          </p:spPr>
          <p:txBody>
            <a:bodyPr vert="horz" wrap="square" lIns="91440" tIns="45720" rIns="91440" bIns="45720" numCol="1" anchor="t" anchorCtr="0" compatLnSpc="1"/>
            <a:lstStyle/>
            <a:p>
              <a:pPr algn="ctr"/>
              <a:endParaRPr lang="zh-CN" altLang="en-US"/>
            </a:p>
          </p:txBody>
        </p:sp>
      </p:grpSp>
      <p:sp>
        <p:nvSpPr>
          <p:cNvPr id="9" name="矩形 8"/>
          <p:cNvSpPr/>
          <p:nvPr/>
        </p:nvSpPr>
        <p:spPr>
          <a:xfrm>
            <a:off x="3079910" y="1577837"/>
            <a:ext cx="45719" cy="24454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94975" y="3318785"/>
            <a:ext cx="3571518" cy="3576896"/>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6"/>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419970261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9"/>
          <p:cNvSpPr txBox="1"/>
          <p:nvPr/>
        </p:nvSpPr>
        <p:spPr>
          <a:xfrm>
            <a:off x="1085571" y="2250145"/>
            <a:ext cx="9506503" cy="830942"/>
          </a:xfrm>
          <a:prstGeom prst="rect">
            <a:avLst/>
          </a:prstGeom>
          <a:noFill/>
        </p:spPr>
        <p:txBody>
          <a:bodyPr wrap="square" lIns="91388" tIns="45693" rIns="91388" bIns="45693" rtlCol="0">
            <a:spAutoFit/>
          </a:bodyPr>
          <a:lstStyle/>
          <a:p>
            <a:pPr algn="ctr"/>
            <a:r>
              <a:rPr lang="zh-CN" altLang="en-US" sz="4800" b="1" kern="1800" dirty="0">
                <a:solidFill>
                  <a:srgbClr val="FFFF00"/>
                </a:solidFill>
                <a:latin typeface="方正小标宋简体" panose="03000509000000000000" pitchFamily="65" charset="-122"/>
                <a:ea typeface="方正小标宋简体" panose="03000509000000000000" pitchFamily="65" charset="-122"/>
              </a:rPr>
              <a:t>党建专题</a:t>
            </a:r>
            <a:endParaRPr lang="zh-CN" altLang="en-US" sz="4800" b="1" dirty="0">
              <a:solidFill>
                <a:srgbClr val="FFFF00"/>
              </a:solidFill>
              <a:latin typeface="方正小标宋简体" panose="03000509000000000000" pitchFamily="65" charset="-122"/>
              <a:ea typeface="方正小标宋简体" panose="03000509000000000000" pitchFamily="65" charset="-122"/>
            </a:endParaRPr>
          </a:p>
        </p:txBody>
      </p:sp>
      <p:cxnSp>
        <p:nvCxnSpPr>
          <p:cNvPr id="5" name="直接连接符 4"/>
          <p:cNvCxnSpPr/>
          <p:nvPr/>
        </p:nvCxnSpPr>
        <p:spPr bwMode="auto">
          <a:xfrm>
            <a:off x="1410329" y="3159575"/>
            <a:ext cx="8856984" cy="0"/>
          </a:xfrm>
          <a:prstGeom prst="line">
            <a:avLst/>
          </a:prstGeom>
          <a:solidFill>
            <a:schemeClr val="accent1"/>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16"/>
          <p:cNvSpPr txBox="1"/>
          <p:nvPr/>
        </p:nvSpPr>
        <p:spPr>
          <a:xfrm>
            <a:off x="2599690" y="3297167"/>
            <a:ext cx="6478262" cy="461610"/>
          </a:xfrm>
          <a:prstGeom prst="rect">
            <a:avLst/>
          </a:prstGeom>
          <a:noFill/>
        </p:spPr>
        <p:txBody>
          <a:bodyPr wrap="square" lIns="91388" tIns="45693" rIns="91388" bIns="45693" rtlCol="0">
            <a:spAutoFit/>
          </a:bodyPr>
          <a:lstStyle/>
          <a:p>
            <a:pPr algn="ctr"/>
            <a:r>
              <a:rPr lang="zh-CN" altLang="en-US" sz="2400" dirty="0">
                <a:solidFill>
                  <a:srgbClr val="FFFF00"/>
                </a:solidFill>
                <a:latin typeface="方正小标宋简体" panose="03000509000000000000" pitchFamily="65" charset="-122"/>
                <a:ea typeface="方正小标宋简体" panose="03000509000000000000" pitchFamily="65" charset="-122"/>
              </a:rPr>
              <a:t>党建专题党建专题党建专题</a:t>
            </a:r>
          </a:p>
        </p:txBody>
      </p:sp>
      <p:grpSp>
        <p:nvGrpSpPr>
          <p:cNvPr id="7" name="组合 6"/>
          <p:cNvGrpSpPr/>
          <p:nvPr/>
        </p:nvGrpSpPr>
        <p:grpSpPr>
          <a:xfrm>
            <a:off x="5034633" y="567287"/>
            <a:ext cx="1608379" cy="1468522"/>
            <a:chOff x="5208772" y="508000"/>
            <a:chExt cx="2002971" cy="1828800"/>
          </a:xfrm>
        </p:grpSpPr>
        <p:sp>
          <p:nvSpPr>
            <p:cNvPr id="8" name="椭圆 7"/>
            <p:cNvSpPr/>
            <p:nvPr/>
          </p:nvSpPr>
          <p:spPr>
            <a:xfrm>
              <a:off x="5295857" y="508000"/>
              <a:ext cx="1828800" cy="1828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小标宋简体" panose="03000509000000000000" pitchFamily="65" charset="-122"/>
                <a:ea typeface="方正小标宋简体" panose="03000509000000000000" pitchFamily="65" charset="-122"/>
              </a:endParaRPr>
            </a:p>
          </p:txBody>
        </p:sp>
        <p:sp>
          <p:nvSpPr>
            <p:cNvPr id="9" name="文本框 8"/>
            <p:cNvSpPr txBox="1"/>
            <p:nvPr/>
          </p:nvSpPr>
          <p:spPr>
            <a:xfrm>
              <a:off x="5208772" y="699125"/>
              <a:ext cx="2002971" cy="1446550"/>
            </a:xfrm>
            <a:prstGeom prst="rect">
              <a:avLst/>
            </a:prstGeom>
            <a:noFill/>
          </p:spPr>
          <p:txBody>
            <a:bodyPr wrap="square" rtlCol="0">
              <a:spAutoFit/>
            </a:bodyPr>
            <a:lstStyle/>
            <a:p>
              <a:pPr algn="ctr"/>
              <a:r>
                <a:rPr lang="en-US" altLang="zh-CN" sz="7000" dirty="0">
                  <a:solidFill>
                    <a:schemeClr val="bg1"/>
                  </a:solidFill>
                  <a:latin typeface="方正小标宋简体" panose="03000509000000000000" pitchFamily="65" charset="-122"/>
                  <a:ea typeface="方正小标宋简体" panose="03000509000000000000" pitchFamily="65" charset="-122"/>
                </a:rPr>
                <a:t>04</a:t>
              </a:r>
              <a:endParaRPr lang="zh-CN" altLang="en-US" sz="7000" dirty="0">
                <a:solidFill>
                  <a:schemeClr val="bg1"/>
                </a:solidFill>
                <a:latin typeface="方正小标宋简体" panose="03000509000000000000" pitchFamily="65" charset="-122"/>
                <a:ea typeface="方正小标宋简体" panose="03000509000000000000" pitchFamily="65" charset="-122"/>
              </a:endParaRPr>
            </a:p>
          </p:txBody>
        </p:sp>
      </p:grpSp>
      <p:sp>
        <p:nvSpPr>
          <p:cNvPr id="10" name="文本框 9"/>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39637299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a:t>党建专题</a:t>
            </a:r>
          </a:p>
        </p:txBody>
      </p:sp>
      <p:sp>
        <p:nvSpPr>
          <p:cNvPr id="9" name="矩形 8"/>
          <p:cNvSpPr/>
          <p:nvPr/>
        </p:nvSpPr>
        <p:spPr>
          <a:xfrm>
            <a:off x="743574" y="2078599"/>
            <a:ext cx="10088343" cy="2694632"/>
          </a:xfrm>
          <a:prstGeom prst="rect">
            <a:avLst/>
          </a:prstGeom>
          <a:solidFill>
            <a:srgbClr val="C00000">
              <a:alpha val="25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1018354" y="2228502"/>
            <a:ext cx="9648670" cy="1296637"/>
          </a:xfrm>
          <a:prstGeom prst="rect">
            <a:avLst/>
          </a:prstGeom>
        </p:spPr>
        <p:txBody>
          <a:bodyPr wrap="square">
            <a:spAutoFit/>
          </a:bodyPr>
          <a:lstStyle/>
          <a:p>
            <a:pPr>
              <a:lnSpc>
                <a:spcPct val="150000"/>
              </a:lnSpc>
            </a:pPr>
            <a:r>
              <a:rPr lang="zh-CN" altLang="en-US" dirty="0">
                <a:solidFill>
                  <a:srgbClr val="FFFF00"/>
                </a:solidFill>
                <a:latin typeface="+mj-ea"/>
                <a:ea typeface="+mj-ea"/>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grpSp>
        <p:nvGrpSpPr>
          <p:cNvPr id="8" name="组合 7"/>
          <p:cNvGrpSpPr/>
          <p:nvPr/>
        </p:nvGrpSpPr>
        <p:grpSpPr>
          <a:xfrm>
            <a:off x="668585" y="1290144"/>
            <a:ext cx="5321508" cy="605344"/>
            <a:chOff x="1004341" y="1235217"/>
            <a:chExt cx="5321508" cy="605344"/>
          </a:xfrm>
        </p:grpSpPr>
        <p:sp>
          <p:nvSpPr>
            <p:cNvPr id="7" name="圆角矩形 6"/>
            <p:cNvSpPr/>
            <p:nvPr/>
          </p:nvSpPr>
          <p:spPr>
            <a:xfrm>
              <a:off x="1004341" y="1235217"/>
              <a:ext cx="5321508" cy="6053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任意多边形 29"/>
            <p:cNvSpPr/>
            <p:nvPr>
              <p:custDataLst>
                <p:tags r:id="rId1"/>
              </p:custDataLst>
            </p:nvPr>
          </p:nvSpPr>
          <p:spPr bwMode="auto">
            <a:xfrm>
              <a:off x="1079329" y="1261968"/>
              <a:ext cx="617552" cy="551842"/>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FF00"/>
            </a:solidFill>
            <a:ln>
              <a:noFill/>
            </a:ln>
          </p:spPr>
          <p:txBody>
            <a:bodyPr vert="horz" wrap="square" lIns="91440" tIns="45720" rIns="91440" bIns="45720" numCol="1" anchor="t" anchorCtr="0" compatLnSpc="1"/>
            <a:lstStyle/>
            <a:p>
              <a:pPr algn="ctr"/>
              <a:endParaRPr lang="zh-CN" altLang="en-US">
                <a:solidFill>
                  <a:srgbClr val="FFFF00"/>
                </a:solidFill>
              </a:endParaRPr>
            </a:p>
          </p:txBody>
        </p:sp>
        <p:sp>
          <p:nvSpPr>
            <p:cNvPr id="2" name="矩形 1"/>
            <p:cNvSpPr/>
            <p:nvPr/>
          </p:nvSpPr>
          <p:spPr>
            <a:xfrm>
              <a:off x="1915711" y="1302888"/>
              <a:ext cx="1415772" cy="461665"/>
            </a:xfrm>
            <a:prstGeom prst="rect">
              <a:avLst/>
            </a:prstGeom>
          </p:spPr>
          <p:txBody>
            <a:bodyPr wrap="none">
              <a:spAutoFit/>
            </a:bodyPr>
            <a:lstStyle/>
            <a:p>
              <a:r>
                <a:rPr lang="zh-CN" altLang="en-US" sz="2400" b="1" dirty="0">
                  <a:solidFill>
                    <a:srgbClr val="FFFF00"/>
                  </a:solidFill>
                  <a:latin typeface="+mj-ea"/>
                  <a:ea typeface="+mj-ea"/>
                </a:rPr>
                <a:t>党建专题</a:t>
              </a:r>
              <a:endParaRPr lang="zh-CN" altLang="en-US" sz="2400" dirty="0">
                <a:solidFill>
                  <a:srgbClr val="FFFF00"/>
                </a:solidFill>
                <a:latin typeface="+mj-ea"/>
                <a:ea typeface="+mj-ea"/>
              </a:endParaRPr>
            </a:p>
          </p:txBody>
        </p:sp>
      </p:grpSp>
      <p:sp>
        <p:nvSpPr>
          <p:cNvPr id="13" name="文本框 12"/>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48269482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kern="1800" dirty="0"/>
              <a:t>如何才能成为一名合格的共产党员</a:t>
            </a:r>
            <a:endParaRPr lang="zh-CN" altLang="en-US" dirty="0"/>
          </a:p>
        </p:txBody>
      </p:sp>
      <p:grpSp>
        <p:nvGrpSpPr>
          <p:cNvPr id="6" name="组合 5"/>
          <p:cNvGrpSpPr/>
          <p:nvPr/>
        </p:nvGrpSpPr>
        <p:grpSpPr>
          <a:xfrm>
            <a:off x="668585" y="1046304"/>
            <a:ext cx="5321508" cy="605344"/>
            <a:chOff x="1004341" y="1235217"/>
            <a:chExt cx="5321508" cy="605344"/>
          </a:xfrm>
        </p:grpSpPr>
        <p:sp>
          <p:nvSpPr>
            <p:cNvPr id="7" name="圆角矩形 6"/>
            <p:cNvSpPr/>
            <p:nvPr/>
          </p:nvSpPr>
          <p:spPr>
            <a:xfrm>
              <a:off x="1004341" y="1235217"/>
              <a:ext cx="5321508" cy="6053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任意多边形 29"/>
            <p:cNvSpPr/>
            <p:nvPr>
              <p:custDataLst>
                <p:tags r:id="rId1"/>
              </p:custDataLst>
            </p:nvPr>
          </p:nvSpPr>
          <p:spPr bwMode="auto">
            <a:xfrm>
              <a:off x="1079329" y="1261968"/>
              <a:ext cx="617552" cy="551842"/>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FFFF00"/>
            </a:solidFill>
            <a:ln>
              <a:noFill/>
            </a:ln>
          </p:spPr>
          <p:txBody>
            <a:bodyPr vert="horz" wrap="square" lIns="91440" tIns="45720" rIns="91440" bIns="45720" numCol="1" anchor="t" anchorCtr="0" compatLnSpc="1"/>
            <a:lstStyle/>
            <a:p>
              <a:pPr algn="ctr"/>
              <a:endParaRPr lang="zh-CN" altLang="en-US"/>
            </a:p>
          </p:txBody>
        </p:sp>
        <p:sp>
          <p:nvSpPr>
            <p:cNvPr id="9" name="矩形 8"/>
            <p:cNvSpPr/>
            <p:nvPr/>
          </p:nvSpPr>
          <p:spPr>
            <a:xfrm>
              <a:off x="1915711" y="1302888"/>
              <a:ext cx="4206601" cy="461665"/>
            </a:xfrm>
            <a:prstGeom prst="rect">
              <a:avLst/>
            </a:prstGeom>
          </p:spPr>
          <p:txBody>
            <a:bodyPr wrap="none">
              <a:spAutoFit/>
            </a:bodyPr>
            <a:lstStyle/>
            <a:p>
              <a:r>
                <a:rPr lang="zh-CN" altLang="en-US" sz="2400" b="1" dirty="0">
                  <a:solidFill>
                    <a:srgbClr val="FFFF00"/>
                  </a:solidFill>
                  <a:latin typeface="+mj-ea"/>
                  <a:ea typeface="+mj-ea"/>
                </a:rPr>
                <a:t>践行根本宗旨，保持公仆意识</a:t>
              </a:r>
              <a:endParaRPr lang="zh-CN" altLang="en-US" sz="2400" dirty="0">
                <a:solidFill>
                  <a:srgbClr val="FFFF00"/>
                </a:solidFill>
                <a:latin typeface="+mj-ea"/>
                <a:ea typeface="+mj-ea"/>
              </a:endParaRPr>
            </a:p>
          </p:txBody>
        </p:sp>
      </p:grpSp>
      <p:sp>
        <p:nvSpPr>
          <p:cNvPr id="11" name="矩形 10"/>
          <p:cNvSpPr/>
          <p:nvPr/>
        </p:nvSpPr>
        <p:spPr>
          <a:xfrm>
            <a:off x="743574" y="1834759"/>
            <a:ext cx="10088343" cy="2487368"/>
          </a:xfrm>
          <a:prstGeom prst="rect">
            <a:avLst/>
          </a:prstGeom>
          <a:solidFill>
            <a:srgbClr val="C00000">
              <a:alpha val="25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
        <p:nvSpPr>
          <p:cNvPr id="10" name="矩形 9">
            <a:extLst>
              <a:ext uri="{FF2B5EF4-FFF2-40B4-BE49-F238E27FC236}">
                <a16:creationId xmlns:a16="http://schemas.microsoft.com/office/drawing/2014/main" id="{A75D8DA8-6CAE-413C-B69D-A61CD6CC9019}"/>
              </a:ext>
            </a:extLst>
          </p:cNvPr>
          <p:cNvSpPr/>
          <p:nvPr/>
        </p:nvSpPr>
        <p:spPr>
          <a:xfrm>
            <a:off x="1018354" y="1984663"/>
            <a:ext cx="9648670" cy="1662763"/>
          </a:xfrm>
          <a:prstGeom prst="rect">
            <a:avLst/>
          </a:prstGeom>
        </p:spPr>
        <p:txBody>
          <a:bodyPr wrap="square">
            <a:spAutoFit/>
          </a:bodyPr>
          <a:lstStyle/>
          <a:p>
            <a:r>
              <a:rPr lang="zh-CN" altLang="en-US" dirty="0">
                <a:solidFill>
                  <a:srgbClr val="FFFF00"/>
                </a:solidFill>
                <a:latin typeface="+mj-ea"/>
                <a:ea typeface="+mj-ea"/>
              </a:rPr>
              <a:t>我们党的力量在人民，根基在人民，血脉在人民。共产党员只有把全心全意为人民服务作为毕生的价值追求，才会真正做到亲民爱民、富民惠民，才会真正做到甘当公仆、无私奉献。有了公仆意识，就能坚持深入实际，主动问计于民，不会高高在上；有了公仆意识，就能耐心倾听群众意见，真心服务群众，不会自说自话；有了公仆意识，就能做人清正、为政清廉，不会以权谋私。每名共产党员都要尊重人民主体地位，尊重人民首创精神，把政治智慧的增长、执政本领的增强深深扎根于人民的创造性实践之中，始终保持党同人民群众的血肉联系，从人民群众中汲取智慧和力量。</a:t>
            </a:r>
          </a:p>
        </p:txBody>
      </p:sp>
    </p:spTree>
    <p:extLst>
      <p:ext uri="{BB962C8B-B14F-4D97-AF65-F5344CB8AC3E}">
        <p14:creationId xmlns:p14="http://schemas.microsoft.com/office/powerpoint/2010/main" val="390250880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kern="1800" dirty="0"/>
              <a:t>党建专题</a:t>
            </a:r>
            <a:endParaRPr lang="zh-CN" altLang="en-US" dirty="0"/>
          </a:p>
        </p:txBody>
      </p:sp>
      <p:sp>
        <p:nvSpPr>
          <p:cNvPr id="8" name="矩形 7"/>
          <p:cNvSpPr/>
          <p:nvPr/>
        </p:nvSpPr>
        <p:spPr>
          <a:xfrm>
            <a:off x="5269827" y="948143"/>
            <a:ext cx="6245163" cy="4721901"/>
          </a:xfrm>
          <a:prstGeom prst="rect">
            <a:avLst/>
          </a:prstGeom>
          <a:solidFill>
            <a:srgbClr val="C00000">
              <a:alpha val="26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418989" y="1007228"/>
            <a:ext cx="6096000" cy="3789627"/>
          </a:xfrm>
          <a:prstGeom prst="rect">
            <a:avLst/>
          </a:prstGeom>
        </p:spPr>
        <p:txBody>
          <a:bodyPr wrap="square">
            <a:spAutoFit/>
          </a:bodyPr>
          <a:lstStyle/>
          <a:p>
            <a:pPr>
              <a:lnSpc>
                <a:spcPct val="150000"/>
              </a:lnSpc>
            </a:pPr>
            <a:r>
              <a:rPr lang="zh-CN" altLang="en-US" dirty="0">
                <a:solidFill>
                  <a:srgbClr val="FFFF00"/>
                </a:solidFill>
                <a:latin typeface="+mj-ea"/>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endParaRPr lang="zh-CN" altLang="en-US" dirty="0">
              <a:solidFill>
                <a:srgbClr val="FFFF00"/>
              </a:solidFill>
              <a:latin typeface="+mj-ea"/>
              <a:ea typeface="+mj-ea"/>
            </a:endParaRPr>
          </a:p>
        </p:txBody>
      </p:sp>
      <p:sp>
        <p:nvSpPr>
          <p:cNvPr id="2" name="矩形 1"/>
          <p:cNvSpPr/>
          <p:nvPr/>
        </p:nvSpPr>
        <p:spPr>
          <a:xfrm>
            <a:off x="-141396" y="2955707"/>
            <a:ext cx="5411222" cy="923330"/>
          </a:xfrm>
          <a:prstGeom prst="rect">
            <a:avLst/>
          </a:prstGeom>
        </p:spPr>
        <p:txBody>
          <a:bodyPr wrap="square">
            <a:spAutoFit/>
          </a:bodyPr>
          <a:lstStyle/>
          <a:p>
            <a:pPr algn="ctr"/>
            <a:r>
              <a:rPr lang="zh-CN" altLang="en-US" sz="5400" b="1" dirty="0">
                <a:solidFill>
                  <a:srgbClr val="FFFF00"/>
                </a:solidFill>
                <a:latin typeface="微软雅黑" panose="020B0503020204020204" pitchFamily="34" charset="-122"/>
                <a:ea typeface="微软雅黑" panose="020B0503020204020204" pitchFamily="34" charset="-122"/>
              </a:rPr>
              <a:t>党建专题党建</a:t>
            </a:r>
            <a:endParaRPr lang="zh-CN" altLang="en-US" sz="5400" b="1" dirty="0">
              <a:solidFill>
                <a:srgbClr val="FFFF00"/>
              </a:solidFill>
            </a:endParaRPr>
          </a:p>
        </p:txBody>
      </p:sp>
      <p:sp>
        <p:nvSpPr>
          <p:cNvPr id="6" name="任意多边形 5"/>
          <p:cNvSpPr/>
          <p:nvPr>
            <p:custDataLst>
              <p:tags r:id="rId1"/>
            </p:custDataLst>
          </p:nvPr>
        </p:nvSpPr>
        <p:spPr bwMode="auto">
          <a:xfrm>
            <a:off x="112698" y="2378879"/>
            <a:ext cx="4903034" cy="576828"/>
          </a:xfrm>
          <a:custGeom>
            <a:avLst/>
            <a:gdLst>
              <a:gd name="connsiteX0" fmla="*/ 124920 w 6370818"/>
              <a:gd name="connsiteY0" fmla="*/ 0 h 749508"/>
              <a:gd name="connsiteX1" fmla="*/ 6245898 w 6370818"/>
              <a:gd name="connsiteY1" fmla="*/ 0 h 749508"/>
              <a:gd name="connsiteX2" fmla="*/ 6370818 w 6370818"/>
              <a:gd name="connsiteY2" fmla="*/ 124920 h 749508"/>
              <a:gd name="connsiteX3" fmla="*/ 6370818 w 6370818"/>
              <a:gd name="connsiteY3" fmla="*/ 624588 h 749508"/>
              <a:gd name="connsiteX4" fmla="*/ 6245898 w 6370818"/>
              <a:gd name="connsiteY4" fmla="*/ 749508 h 749508"/>
              <a:gd name="connsiteX5" fmla="*/ 124920 w 6370818"/>
              <a:gd name="connsiteY5" fmla="*/ 749508 h 749508"/>
              <a:gd name="connsiteX6" fmla="*/ 0 w 6370818"/>
              <a:gd name="connsiteY6" fmla="*/ 624588 h 749508"/>
              <a:gd name="connsiteX7" fmla="*/ 0 w 6370818"/>
              <a:gd name="connsiteY7" fmla="*/ 124920 h 749508"/>
              <a:gd name="connsiteX8" fmla="*/ 124920 w 6370818"/>
              <a:gd name="connsiteY8" fmla="*/ 0 h 749508"/>
              <a:gd name="connsiteX9" fmla="*/ 752320 w 6370818"/>
              <a:gd name="connsiteY9" fmla="*/ 27487 h 749508"/>
              <a:gd name="connsiteX10" fmla="*/ 941743 w 6370818"/>
              <a:gd name="connsiteY10" fmla="*/ 470305 h 749508"/>
              <a:gd name="connsiteX11" fmla="*/ 720750 w 6370818"/>
              <a:gd name="connsiteY11" fmla="*/ 248475 h 749508"/>
              <a:gd name="connsiteX12" fmla="*/ 804938 w 6370818"/>
              <a:gd name="connsiteY12" fmla="*/ 163868 h 749508"/>
              <a:gd name="connsiteX13" fmla="*/ 752320 w 6370818"/>
              <a:gd name="connsiteY13" fmla="*/ 111673 h 749508"/>
              <a:gd name="connsiteX14" fmla="*/ 645402 w 6370818"/>
              <a:gd name="connsiteY14" fmla="*/ 133561 h 749508"/>
              <a:gd name="connsiteX15" fmla="*/ 477447 w 6370818"/>
              <a:gd name="connsiteY15" fmla="*/ 301512 h 749508"/>
              <a:gd name="connsiteX16" fmla="*/ 572579 w 6370818"/>
              <a:gd name="connsiteY16" fmla="*/ 395801 h 749508"/>
              <a:gd name="connsiteX17" fmla="*/ 636141 w 6370818"/>
              <a:gd name="connsiteY17" fmla="*/ 333082 h 749508"/>
              <a:gd name="connsiteX18" fmla="*/ 857134 w 6370818"/>
              <a:gd name="connsiteY18" fmla="*/ 554070 h 749508"/>
              <a:gd name="connsiteX19" fmla="*/ 488391 w 6370818"/>
              <a:gd name="connsiteY19" fmla="*/ 479987 h 749508"/>
              <a:gd name="connsiteX20" fmla="*/ 434932 w 6370818"/>
              <a:gd name="connsiteY20" fmla="*/ 533445 h 749508"/>
              <a:gd name="connsiteX21" fmla="*/ 481235 w 6370818"/>
              <a:gd name="connsiteY21" fmla="*/ 592375 h 749508"/>
              <a:gd name="connsiteX22" fmla="*/ 474921 w 6370818"/>
              <a:gd name="connsiteY22" fmla="*/ 598268 h 749508"/>
              <a:gd name="connsiteX23" fmla="*/ 465661 w 6370818"/>
              <a:gd name="connsiteY23" fmla="*/ 596584 h 749508"/>
              <a:gd name="connsiteX24" fmla="*/ 414306 w 6370818"/>
              <a:gd name="connsiteY24" fmla="*/ 650042 h 749508"/>
              <a:gd name="connsiteX25" fmla="*/ 466082 w 6370818"/>
              <a:gd name="connsiteY25" fmla="*/ 701396 h 749508"/>
              <a:gd name="connsiteX26" fmla="*/ 519120 w 6370818"/>
              <a:gd name="connsiteY26" fmla="*/ 649621 h 749508"/>
              <a:gd name="connsiteX27" fmla="*/ 517436 w 6370818"/>
              <a:gd name="connsiteY27" fmla="*/ 639940 h 749508"/>
              <a:gd name="connsiteX28" fmla="*/ 525855 w 6370818"/>
              <a:gd name="connsiteY28" fmla="*/ 631942 h 749508"/>
              <a:gd name="connsiteX29" fmla="*/ 942585 w 6370818"/>
              <a:gd name="connsiteY29" fmla="*/ 638677 h 749508"/>
              <a:gd name="connsiteX30" fmla="*/ 1004463 w 6370818"/>
              <a:gd name="connsiteY30" fmla="*/ 700975 h 749508"/>
              <a:gd name="connsiteX31" fmla="*/ 1089072 w 6370818"/>
              <a:gd name="connsiteY31" fmla="*/ 617210 h 749508"/>
              <a:gd name="connsiteX32" fmla="*/ 1026773 w 6370818"/>
              <a:gd name="connsiteY32" fmla="*/ 554491 h 749508"/>
              <a:gd name="connsiteX33" fmla="*/ 752320 w 6370818"/>
              <a:gd name="connsiteY33" fmla="*/ 27487 h 74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70818" h="749508">
                <a:moveTo>
                  <a:pt x="124920" y="0"/>
                </a:moveTo>
                <a:lnTo>
                  <a:pt x="6245898" y="0"/>
                </a:lnTo>
                <a:cubicBezTo>
                  <a:pt x="6314889" y="0"/>
                  <a:pt x="6370818" y="55929"/>
                  <a:pt x="6370818" y="124920"/>
                </a:cubicBezTo>
                <a:lnTo>
                  <a:pt x="6370818" y="624588"/>
                </a:lnTo>
                <a:cubicBezTo>
                  <a:pt x="6370818" y="693579"/>
                  <a:pt x="6314889" y="749508"/>
                  <a:pt x="6245898" y="749508"/>
                </a:cubicBezTo>
                <a:lnTo>
                  <a:pt x="124920" y="749508"/>
                </a:lnTo>
                <a:cubicBezTo>
                  <a:pt x="55929" y="749508"/>
                  <a:pt x="0" y="693579"/>
                  <a:pt x="0" y="624588"/>
                </a:cubicBezTo>
                <a:lnTo>
                  <a:pt x="0" y="124920"/>
                </a:lnTo>
                <a:cubicBezTo>
                  <a:pt x="0" y="55929"/>
                  <a:pt x="55929" y="0"/>
                  <a:pt x="124920" y="0"/>
                </a:cubicBezTo>
                <a:close/>
                <a:moveTo>
                  <a:pt x="752320" y="27487"/>
                </a:moveTo>
                <a:cubicBezTo>
                  <a:pt x="926589" y="92731"/>
                  <a:pt x="1032245" y="301091"/>
                  <a:pt x="941743" y="470305"/>
                </a:cubicBezTo>
                <a:cubicBezTo>
                  <a:pt x="720750" y="248475"/>
                  <a:pt x="720750" y="248475"/>
                  <a:pt x="720750" y="248475"/>
                </a:cubicBezTo>
                <a:cubicBezTo>
                  <a:pt x="804938" y="163868"/>
                  <a:pt x="804938" y="163868"/>
                  <a:pt x="804938" y="163868"/>
                </a:cubicBezTo>
                <a:cubicBezTo>
                  <a:pt x="752320" y="111673"/>
                  <a:pt x="752320" y="111673"/>
                  <a:pt x="752320" y="111673"/>
                </a:cubicBezTo>
                <a:cubicBezTo>
                  <a:pt x="722855" y="139875"/>
                  <a:pt x="676551" y="146189"/>
                  <a:pt x="645402" y="133561"/>
                </a:cubicBezTo>
                <a:cubicBezTo>
                  <a:pt x="477447" y="301512"/>
                  <a:pt x="477447" y="301512"/>
                  <a:pt x="477447" y="301512"/>
                </a:cubicBezTo>
                <a:cubicBezTo>
                  <a:pt x="572579" y="395801"/>
                  <a:pt x="572579" y="395801"/>
                  <a:pt x="572579" y="395801"/>
                </a:cubicBezTo>
                <a:cubicBezTo>
                  <a:pt x="636141" y="333082"/>
                  <a:pt x="636141" y="333082"/>
                  <a:pt x="636141" y="333082"/>
                </a:cubicBezTo>
                <a:cubicBezTo>
                  <a:pt x="857134" y="554070"/>
                  <a:pt x="857134" y="554070"/>
                  <a:pt x="857134" y="554070"/>
                </a:cubicBezTo>
                <a:cubicBezTo>
                  <a:pt x="748953" y="613421"/>
                  <a:pt x="599099" y="594900"/>
                  <a:pt x="488391" y="479987"/>
                </a:cubicBezTo>
                <a:cubicBezTo>
                  <a:pt x="434932" y="533445"/>
                  <a:pt x="434932" y="533445"/>
                  <a:pt x="434932" y="533445"/>
                </a:cubicBezTo>
                <a:cubicBezTo>
                  <a:pt x="450928" y="555754"/>
                  <a:pt x="464398" y="575538"/>
                  <a:pt x="481235" y="592375"/>
                </a:cubicBezTo>
                <a:cubicBezTo>
                  <a:pt x="479552" y="594479"/>
                  <a:pt x="474921" y="598268"/>
                  <a:pt x="474921" y="598268"/>
                </a:cubicBezTo>
                <a:cubicBezTo>
                  <a:pt x="471975" y="597847"/>
                  <a:pt x="468607" y="596584"/>
                  <a:pt x="465661" y="596584"/>
                </a:cubicBezTo>
                <a:cubicBezTo>
                  <a:pt x="437458" y="596584"/>
                  <a:pt x="414306" y="621419"/>
                  <a:pt x="414306" y="650042"/>
                </a:cubicBezTo>
                <a:cubicBezTo>
                  <a:pt x="414306" y="678245"/>
                  <a:pt x="437458" y="701396"/>
                  <a:pt x="466082" y="701396"/>
                </a:cubicBezTo>
                <a:cubicBezTo>
                  <a:pt x="494706" y="701396"/>
                  <a:pt x="519120" y="678245"/>
                  <a:pt x="519120" y="649621"/>
                </a:cubicBezTo>
                <a:cubicBezTo>
                  <a:pt x="519120" y="646254"/>
                  <a:pt x="518278" y="643307"/>
                  <a:pt x="517436" y="639940"/>
                </a:cubicBezTo>
                <a:cubicBezTo>
                  <a:pt x="525855" y="631942"/>
                  <a:pt x="525855" y="631942"/>
                  <a:pt x="525855" y="631942"/>
                </a:cubicBezTo>
                <a:cubicBezTo>
                  <a:pt x="652979" y="717812"/>
                  <a:pt x="792310" y="728335"/>
                  <a:pt x="942585" y="638677"/>
                </a:cubicBezTo>
                <a:cubicBezTo>
                  <a:pt x="1004463" y="700975"/>
                  <a:pt x="1004463" y="700975"/>
                  <a:pt x="1004463" y="700975"/>
                </a:cubicBezTo>
                <a:cubicBezTo>
                  <a:pt x="1089072" y="617210"/>
                  <a:pt x="1089072" y="617210"/>
                  <a:pt x="1089072" y="617210"/>
                </a:cubicBezTo>
                <a:cubicBezTo>
                  <a:pt x="1026773" y="554491"/>
                  <a:pt x="1026773" y="554491"/>
                  <a:pt x="1026773" y="554491"/>
                </a:cubicBezTo>
                <a:cubicBezTo>
                  <a:pt x="1205672" y="285517"/>
                  <a:pt x="967000" y="21173"/>
                  <a:pt x="752320" y="27487"/>
                </a:cubicBezTo>
                <a:close/>
              </a:path>
            </a:pathLst>
          </a:custGeom>
          <a:solidFill>
            <a:schemeClr val="accent1"/>
          </a:solidFill>
          <a:ln>
            <a:noFill/>
          </a:ln>
        </p:spPr>
        <p:txBody>
          <a:bodyPr vert="horz" wrap="square" lIns="91440" tIns="45720" rIns="91440" bIns="45720" numCol="1" anchor="t" anchorCtr="0" compatLnSpc="1">
            <a:noAutofit/>
          </a:bodyPr>
          <a:lstStyle/>
          <a:p>
            <a:pPr algn="ctr"/>
            <a:endParaRPr lang="zh-CN" altLang="en-US"/>
          </a:p>
        </p:txBody>
      </p:sp>
      <p:sp>
        <p:nvSpPr>
          <p:cNvPr id="7" name="矩形 6"/>
          <p:cNvSpPr/>
          <p:nvPr/>
        </p:nvSpPr>
        <p:spPr>
          <a:xfrm>
            <a:off x="2021660" y="2405683"/>
            <a:ext cx="1620957" cy="523220"/>
          </a:xfrm>
          <a:prstGeom prst="rect">
            <a:avLst/>
          </a:prstGeom>
        </p:spPr>
        <p:txBody>
          <a:bodyPr wrap="none">
            <a:spAutoFit/>
          </a:bodyPr>
          <a:lstStyle/>
          <a:p>
            <a:pPr algn="ctr"/>
            <a:r>
              <a:rPr lang="zh-CN" altLang="en-US" sz="2800" b="1" dirty="0">
                <a:solidFill>
                  <a:srgbClr val="FFFF00"/>
                </a:solidFill>
                <a:latin typeface="+mj-ea"/>
              </a:rPr>
              <a:t>党建专题</a:t>
            </a:r>
            <a:endParaRPr lang="zh-CN" altLang="en-US" sz="2800" b="1" dirty="0">
              <a:solidFill>
                <a:srgbClr val="FFFF00"/>
              </a:solidFill>
            </a:endParaRPr>
          </a:p>
        </p:txBody>
      </p:sp>
      <p:sp>
        <p:nvSpPr>
          <p:cNvPr id="9" name="文本框 8"/>
          <p:cNvSpPr txBox="1"/>
          <p:nvPr/>
        </p:nvSpPr>
        <p:spPr>
          <a:xfrm>
            <a:off x="4092630" y="7153038"/>
            <a:ext cx="1492716" cy="354071"/>
          </a:xfrm>
          <a:prstGeom prst="rect">
            <a:avLst/>
          </a:prstGeom>
          <a:noFill/>
        </p:spPr>
        <p:txBody>
          <a:bodyPr wrap="none" rtlCol="0">
            <a:spAutoFit/>
          </a:bodyPr>
          <a:lstStyle/>
          <a:p>
            <a:r>
              <a:rPr lang="zh-CN" altLang="en-US" dirty="0"/>
              <a:t>延迟符可删除</a:t>
            </a:r>
          </a:p>
        </p:txBody>
      </p:sp>
    </p:spTree>
    <p:extLst>
      <p:ext uri="{BB962C8B-B14F-4D97-AF65-F5344CB8AC3E}">
        <p14:creationId xmlns:p14="http://schemas.microsoft.com/office/powerpoint/2010/main" val="33638659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3" name="PA_矩形 3">
            <a:extLst>
              <a:ext uri="{FF2B5EF4-FFF2-40B4-BE49-F238E27FC236}">
                <a16:creationId xmlns:a16="http://schemas.microsoft.com/office/drawing/2014/main" id="{91B5C7F3-A77A-4127-AD2C-6EBAA731B417}"/>
              </a:ext>
            </a:extLst>
          </p:cNvPr>
          <p:cNvSpPr/>
          <p:nvPr>
            <p:custDataLst>
              <p:tags r:id="rId1"/>
            </p:custDataLst>
          </p:nvPr>
        </p:nvSpPr>
        <p:spPr>
          <a:xfrm>
            <a:off x="2358923" y="2533718"/>
            <a:ext cx="6981399" cy="1107996"/>
          </a:xfrm>
          <a:prstGeom prst="rect">
            <a:avLst/>
          </a:prstGeom>
        </p:spPr>
        <p:txBody>
          <a:bodyPr wrap="none">
            <a:spAutoFit/>
          </a:bodyPr>
          <a:lstStyle/>
          <a:p>
            <a:pPr algn="ctr"/>
            <a:r>
              <a:rPr lang="zh-CN" altLang="en-US" sz="6600" b="1" dirty="0">
                <a:solidFill>
                  <a:srgbClr val="FFFF00"/>
                </a:solidFill>
                <a:latin typeface="方正小标宋简体" panose="03000509000000000000" pitchFamily="65" charset="-122"/>
                <a:ea typeface="方正小标宋简体" panose="03000509000000000000" pitchFamily="65" charset="-122"/>
              </a:rPr>
              <a:t>党建专题党建专题</a:t>
            </a:r>
          </a:p>
        </p:txBody>
      </p:sp>
      <p:pic>
        <p:nvPicPr>
          <p:cNvPr id="15" name="PA_图片 7">
            <a:extLst>
              <a:ext uri="{FF2B5EF4-FFF2-40B4-BE49-F238E27FC236}">
                <a16:creationId xmlns:a16="http://schemas.microsoft.com/office/drawing/2014/main" id="{9BDBABF9-4E0D-4935-8069-38889A908241}"/>
              </a:ext>
            </a:extLst>
          </p:cNvPr>
          <p:cNvPicPr>
            <a:picLocks noChangeAspect="1"/>
          </p:cNvPicPr>
          <p:nvPr>
            <p:custDataLst>
              <p:tags r:id="rId2"/>
            </p:custDataLst>
          </p:nvPr>
        </p:nvPicPr>
        <p:blipFill>
          <a:blip r:embed="rId6">
            <a:extLst>
              <a:ext uri="{28A0092B-C50C-407E-A947-70E740481C1C}">
                <a14:useLocalDpi xmlns:a14="http://schemas.microsoft.com/office/drawing/2010/main"/>
              </a:ext>
            </a:extLst>
          </a:blip>
          <a:stretch>
            <a:fillRect/>
          </a:stretch>
        </p:blipFill>
        <p:spPr>
          <a:xfrm>
            <a:off x="7902300" y="635358"/>
            <a:ext cx="2857500" cy="1190625"/>
          </a:xfrm>
          <a:prstGeom prst="rect">
            <a:avLst/>
          </a:prstGeom>
        </p:spPr>
      </p:pic>
      <p:pic>
        <p:nvPicPr>
          <p:cNvPr id="20" name="图片 19">
            <a:extLst>
              <a:ext uri="{FF2B5EF4-FFF2-40B4-BE49-F238E27FC236}">
                <a16:creationId xmlns:a16="http://schemas.microsoft.com/office/drawing/2014/main" id="{4110A583-CD58-4C90-AA6F-2E3BF7743B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03027" y="1004705"/>
            <a:ext cx="2025314" cy="1264716"/>
          </a:xfrm>
          <a:prstGeom prst="rect">
            <a:avLst/>
          </a:prstGeom>
        </p:spPr>
      </p:pic>
    </p:spTree>
    <p:extLst>
      <p:ext uri="{BB962C8B-B14F-4D97-AF65-F5344CB8AC3E}">
        <p14:creationId xmlns:p14="http://schemas.microsoft.com/office/powerpoint/2010/main" val="329578796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SWF"/>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410</TotalTime>
  <Words>841</Words>
  <Application>Microsoft Office PowerPoint</Application>
  <PresentationFormat>自定义</PresentationFormat>
  <Paragraphs>103</Paragraphs>
  <Slides>19</Slides>
  <Notes>19</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等线 Light</vt:lpstr>
      <vt:lpstr>方正小标宋简体</vt:lpstr>
      <vt:lpstr>微软雅黑</vt:lpstr>
      <vt:lpstr>Arial</vt:lpstr>
      <vt:lpstr>Calibri</vt:lpstr>
      <vt:lpstr>Calibri Light</vt:lpstr>
      <vt:lpstr>第一PPT，www.1ppt.com</vt:lpstr>
      <vt:lpstr>PowerPoint 演示文稿</vt:lpstr>
      <vt:lpstr>PowerPoint 演示文稿</vt:lpstr>
      <vt:lpstr>PowerPoint 演示文稿</vt:lpstr>
      <vt:lpstr>PowerPoint 演示文稿</vt:lpstr>
      <vt:lpstr>党建专题</vt:lpstr>
      <vt:lpstr>党建专题</vt:lpstr>
      <vt:lpstr>党建专题</vt:lpstr>
      <vt:lpstr>PowerPoint 演示文稿</vt:lpstr>
      <vt:lpstr>党建专题</vt:lpstr>
      <vt:lpstr>党建专题党建专题</vt:lpstr>
      <vt:lpstr>党建专题党建专题党建专题党建专题</vt:lpstr>
      <vt:lpstr>PowerPoint 演示文稿</vt:lpstr>
      <vt:lpstr>党建专题</vt:lpstr>
      <vt:lpstr>党建专题党建专题</vt:lpstr>
      <vt:lpstr>PowerPoint 演示文稿</vt:lpstr>
      <vt:lpstr>党建专题</vt:lpstr>
      <vt:lpstr>如何才能成为一名合格的共产党员</vt:lpstr>
      <vt:lpstr>党建专题</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十九大</dc:title>
  <dc:creator>第一PPT</dc:creator>
  <cp:keywords>www.1ppt.com</cp:keywords>
  <dc:description>www.1ppt.com</dc:description>
  <cp:lastModifiedBy>Porchen</cp:lastModifiedBy>
  <cp:revision>98</cp:revision>
  <dcterms:created xsi:type="dcterms:W3CDTF">2015-05-05T08:02:14Z</dcterms:created>
  <dcterms:modified xsi:type="dcterms:W3CDTF">2020-10-22T01:18:07Z</dcterms:modified>
</cp:coreProperties>
</file>